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7" r:id="rId2"/>
    <p:sldId id="259" r:id="rId3"/>
    <p:sldId id="266" r:id="rId4"/>
    <p:sldId id="261" r:id="rId5"/>
    <p:sldId id="289" r:id="rId6"/>
    <p:sldId id="264" r:id="rId7"/>
    <p:sldId id="291" r:id="rId8"/>
    <p:sldId id="292" r:id="rId9"/>
    <p:sldId id="272" r:id="rId10"/>
    <p:sldId id="268" r:id="rId11"/>
    <p:sldId id="269" r:id="rId12"/>
    <p:sldId id="270" r:id="rId13"/>
    <p:sldId id="273" r:id="rId14"/>
    <p:sldId id="274" r:id="rId15"/>
    <p:sldId id="293" r:id="rId16"/>
    <p:sldId id="296" r:id="rId17"/>
    <p:sldId id="294" r:id="rId18"/>
    <p:sldId id="276" r:id="rId19"/>
    <p:sldId id="275" r:id="rId20"/>
    <p:sldId id="295" r:id="rId21"/>
    <p:sldId id="279" r:id="rId22"/>
    <p:sldId id="298" r:id="rId23"/>
    <p:sldId id="262" r:id="rId24"/>
    <p:sldId id="281" r:id="rId25"/>
    <p:sldId id="282" r:id="rId26"/>
    <p:sldId id="283" r:id="rId27"/>
    <p:sldId id="284" r:id="rId28"/>
    <p:sldId id="285" r:id="rId29"/>
    <p:sldId id="286" r:id="rId30"/>
    <p:sldId id="280" r:id="rId31"/>
    <p:sldId id="287" r:id="rId32"/>
    <p:sldId id="277" r:id="rId33"/>
    <p:sldId id="263"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CC"/>
    <a:srgbClr val="008000"/>
    <a:srgbClr val="0066FF"/>
    <a:srgbClr val="CC00CC"/>
    <a:srgbClr val="99FF99"/>
    <a:srgbClr val="FF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546"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79BF23-AE8E-4012-9978-D481A0EE77BF}" type="datetimeFigureOut">
              <a:rPr lang="en-US" smtClean="0"/>
              <a:t>9/19/2025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3E0358-E707-41FD-BCBB-0754068FAA79}" type="slidenum">
              <a:rPr lang="en-US" smtClean="0"/>
              <a:t>‹#›</a:t>
            </a:fld>
            <a:endParaRPr lang="en-US"/>
          </a:p>
        </p:txBody>
      </p:sp>
    </p:spTree>
    <p:extLst>
      <p:ext uri="{BB962C8B-B14F-4D97-AF65-F5344CB8AC3E}">
        <p14:creationId xmlns:p14="http://schemas.microsoft.com/office/powerpoint/2010/main" val="4259453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1824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182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800" i="1" dirty="0">
                <a:effectLst/>
                <a:latin typeface="Times New Roman" panose="02020603050405020304" pitchFamily="18" charset="0"/>
                <a:ea typeface="SimSun" panose="02010600030101010101" pitchFamily="2" charset="-122"/>
              </a:rPr>
              <a:t>TL: Lực </a:t>
            </a:r>
            <a:r>
              <a:rPr lang="en-US" sz="1800" i="1" dirty="0" err="1">
                <a:effectLst/>
                <a:latin typeface="Times New Roman" panose="02020603050405020304" pitchFamily="18" charset="0"/>
                <a:ea typeface="SimSun" panose="02010600030101010101" pitchFamily="2" charset="-122"/>
              </a:rPr>
              <a:t>đẩy</a:t>
            </a:r>
            <a:r>
              <a:rPr lang="en-US" sz="1800" i="1" dirty="0">
                <a:effectLst/>
                <a:latin typeface="Times New Roman" panose="02020603050405020304" pitchFamily="18" charset="0"/>
                <a:ea typeface="SimSun" panose="02010600030101010101" pitchFamily="2" charset="-122"/>
              </a:rPr>
              <a:t> Acsimet </a:t>
            </a:r>
            <a:r>
              <a:rPr lang="en-US" sz="1800" i="1" dirty="0" err="1">
                <a:effectLst/>
                <a:latin typeface="Times New Roman" panose="02020603050405020304" pitchFamily="18" charset="0"/>
                <a:ea typeface="SimSun" panose="02010600030101010101" pitchFamily="2" charset="-122"/>
              </a:rPr>
              <a:t>tăng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lên</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khi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thể</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tích</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của</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quả</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bóng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chiếm</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chỗ</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trong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chất</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lỏng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tăng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lên</a:t>
            </a:r>
            <a:r>
              <a:rPr lang="en-US" sz="1800" i="1" dirty="0">
                <a:effectLst/>
                <a:latin typeface="Times New Roman" panose="02020603050405020304" pitchFamily="18" charset="0"/>
                <a:ea typeface="SimSun" panose="02010600030101010101" pitchFamily="2" charset="-122"/>
              </a:rPr>
              <a:t>.</a:t>
            </a:r>
            <a:endParaRPr lang="en-US" sz="1800" dirty="0">
              <a:effectLst/>
              <a:latin typeface="Times New Roman" panose="02020603050405020304" pitchFamily="18" charset="0"/>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135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182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2E3F44-19A8-48FC-A95A-39C74087534F}"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911C9-55EB-4C51-80F8-C9F408631D79}" type="slidenum">
              <a:rPr lang="en-US" smtClean="0"/>
              <a:t>‹#›</a:t>
            </a:fld>
            <a:endParaRPr lang="en-US"/>
          </a:p>
        </p:txBody>
      </p:sp>
    </p:spTree>
    <p:extLst>
      <p:ext uri="{BB962C8B-B14F-4D97-AF65-F5344CB8AC3E}">
        <p14:creationId xmlns:p14="http://schemas.microsoft.com/office/powerpoint/2010/main" val="119345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E3F44-19A8-48FC-A95A-39C74087534F}"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911C9-55EB-4C51-80F8-C9F408631D79}" type="slidenum">
              <a:rPr lang="en-US" smtClean="0"/>
              <a:t>‹#›</a:t>
            </a:fld>
            <a:endParaRPr lang="en-US"/>
          </a:p>
        </p:txBody>
      </p:sp>
    </p:spTree>
    <p:extLst>
      <p:ext uri="{BB962C8B-B14F-4D97-AF65-F5344CB8AC3E}">
        <p14:creationId xmlns:p14="http://schemas.microsoft.com/office/powerpoint/2010/main" val="53773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E3F44-19A8-48FC-A95A-39C74087534F}"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911C9-55EB-4C51-80F8-C9F408631D79}" type="slidenum">
              <a:rPr lang="en-US" smtClean="0"/>
              <a:t>‹#›</a:t>
            </a:fld>
            <a:endParaRPr lang="en-US"/>
          </a:p>
        </p:txBody>
      </p:sp>
    </p:spTree>
    <p:extLst>
      <p:ext uri="{BB962C8B-B14F-4D97-AF65-F5344CB8AC3E}">
        <p14:creationId xmlns:p14="http://schemas.microsoft.com/office/powerpoint/2010/main" val="3241598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1"/>
        <p:cNvGrpSpPr/>
        <p:nvPr/>
      </p:nvGrpSpPr>
      <p:grpSpPr>
        <a:xfrm>
          <a:off x="0" y="0"/>
          <a:ext cx="0" cy="0"/>
          <a:chOff x="0" y="0"/>
          <a:chExt cx="0" cy="0"/>
        </a:xfrm>
      </p:grpSpPr>
      <p:grpSp>
        <p:nvGrpSpPr>
          <p:cNvPr id="42" name="Google Shape;42;p3"/>
          <p:cNvGrpSpPr/>
          <p:nvPr/>
        </p:nvGrpSpPr>
        <p:grpSpPr>
          <a:xfrm>
            <a:off x="-125" y="0"/>
            <a:ext cx="9144403" cy="5160900"/>
            <a:chOff x="-126" y="0"/>
            <a:chExt cx="9144403" cy="5160900"/>
          </a:xfrm>
        </p:grpSpPr>
        <p:grpSp>
          <p:nvGrpSpPr>
            <p:cNvPr id="43" name="Google Shape;43;p3"/>
            <p:cNvGrpSpPr/>
            <p:nvPr/>
          </p:nvGrpSpPr>
          <p:grpSpPr>
            <a:xfrm>
              <a:off x="537813" y="0"/>
              <a:ext cx="8068500" cy="5160900"/>
              <a:chOff x="529238" y="0"/>
              <a:chExt cx="8068500" cy="5160900"/>
            </a:xfrm>
          </p:grpSpPr>
          <p:cxnSp>
            <p:nvCxnSpPr>
              <p:cNvPr id="44" name="Google Shape;44;p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 name="Google Shape;58;p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 name="Google Shape;59;p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0" name="Google Shape;60;p3"/>
            <p:cNvGrpSpPr/>
            <p:nvPr/>
          </p:nvGrpSpPr>
          <p:grpSpPr>
            <a:xfrm>
              <a:off x="-126" y="389750"/>
              <a:ext cx="9144403" cy="4364000"/>
              <a:chOff x="-25975" y="537900"/>
              <a:chExt cx="9195900" cy="4364000"/>
            </a:xfrm>
          </p:grpSpPr>
          <p:cxnSp>
            <p:nvCxnSpPr>
              <p:cNvPr id="61" name="Google Shape;61;p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2" name="Google Shape;62;p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 name="Google Shape;63;p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 name="Google Shape;64;p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5" name="Google Shape;65;p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6" name="Google Shape;66;p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 name="Google Shape;67;p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8" name="Google Shape;68;p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9" name="Google Shape;69;p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70" name="Google Shape;70;p3"/>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3"/>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3"/>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3"/>
          <p:cNvSpPr txBox="1">
            <a:spLocks noGrp="1"/>
          </p:cNvSpPr>
          <p:nvPr>
            <p:ph type="ctrTitle"/>
          </p:nvPr>
        </p:nvSpPr>
        <p:spPr>
          <a:xfrm>
            <a:off x="2126400" y="2475375"/>
            <a:ext cx="4891200" cy="1717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000"/>
              <a:buNone/>
              <a:defRPr sz="6667"/>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74" name="Google Shape;74;p3"/>
          <p:cNvSpPr txBox="1">
            <a:spLocks noGrp="1"/>
          </p:cNvSpPr>
          <p:nvPr>
            <p:ph type="title" idx="2" hasCustomPrompt="1"/>
          </p:nvPr>
        </p:nvSpPr>
        <p:spPr>
          <a:xfrm rot="-2310">
            <a:off x="4125600" y="1314714"/>
            <a:ext cx="892800" cy="555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Tree>
    <p:extLst>
      <p:ext uri="{BB962C8B-B14F-4D97-AF65-F5344CB8AC3E}">
        <p14:creationId xmlns:p14="http://schemas.microsoft.com/office/powerpoint/2010/main" val="4139138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
        <p:nvSpPr>
          <p:cNvPr id="3" name="图文框 2"/>
          <p:cNvSpPr/>
          <p:nvPr userDrawn="1"/>
        </p:nvSpPr>
        <p:spPr>
          <a:xfrm>
            <a:off x="238125" y="261938"/>
            <a:ext cx="8667750" cy="4619625"/>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4572000" y="803192"/>
            <a:ext cx="4572000" cy="4340311"/>
          </a:xfrm>
          <a:prstGeom prst="rect">
            <a:avLst/>
          </a:prstGeom>
        </p:spPr>
      </p:pic>
    </p:spTree>
    <p:extLst>
      <p:ext uri="{BB962C8B-B14F-4D97-AF65-F5344CB8AC3E}">
        <p14:creationId xmlns:p14="http://schemas.microsoft.com/office/powerpoint/2010/main" val="2327896460"/>
      </p:ext>
    </p:extLst>
  </p:cSld>
  <p:clrMapOvr>
    <a:masterClrMapping/>
  </p:clrMapOvr>
  <p:transition spd="slow"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7220530"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9" y="4786446"/>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1" y="494094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70" y="68543"/>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68569" tIns="68569" rIns="68569" bIns="68569" anchor="t" anchorCtr="0">
            <a:noAutofit/>
          </a:bodyPr>
          <a:lstStyle>
            <a:lvl1pPr marL="457200" lvl="0" indent="-317659"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659" rtl="0">
              <a:lnSpc>
                <a:spcPct val="115000"/>
              </a:lnSpc>
              <a:spcBef>
                <a:spcPts val="0"/>
              </a:spcBef>
              <a:spcAft>
                <a:spcPts val="0"/>
              </a:spcAft>
              <a:buClr>
                <a:srgbClr val="434343"/>
              </a:buClr>
              <a:buSzPts val="1400"/>
              <a:buAutoNum type="alphaLcPeriod"/>
              <a:defRPr>
                <a:solidFill>
                  <a:srgbClr val="434343"/>
                </a:solidFill>
              </a:defRPr>
            </a:lvl2pPr>
            <a:lvl3pPr marL="1371600" lvl="2" indent="-317659" rtl="0">
              <a:lnSpc>
                <a:spcPct val="115000"/>
              </a:lnSpc>
              <a:spcBef>
                <a:spcPts val="0"/>
              </a:spcBef>
              <a:spcAft>
                <a:spcPts val="0"/>
              </a:spcAft>
              <a:buClr>
                <a:srgbClr val="434343"/>
              </a:buClr>
              <a:buSzPts val="1400"/>
              <a:buAutoNum type="romanLcPeriod"/>
              <a:defRPr>
                <a:solidFill>
                  <a:srgbClr val="434343"/>
                </a:solidFill>
              </a:defRPr>
            </a:lvl3pPr>
            <a:lvl4pPr marL="1828800" lvl="3" indent="-317659" rtl="0">
              <a:lnSpc>
                <a:spcPct val="115000"/>
              </a:lnSpc>
              <a:spcBef>
                <a:spcPts val="0"/>
              </a:spcBef>
              <a:spcAft>
                <a:spcPts val="0"/>
              </a:spcAft>
              <a:buClr>
                <a:srgbClr val="434343"/>
              </a:buClr>
              <a:buSzPts val="1400"/>
              <a:buAutoNum type="arabicPeriod"/>
              <a:defRPr>
                <a:solidFill>
                  <a:srgbClr val="434343"/>
                </a:solidFill>
              </a:defRPr>
            </a:lvl4pPr>
            <a:lvl5pPr marL="2286000" lvl="4" indent="-317659" rtl="0">
              <a:lnSpc>
                <a:spcPct val="115000"/>
              </a:lnSpc>
              <a:spcBef>
                <a:spcPts val="0"/>
              </a:spcBef>
              <a:spcAft>
                <a:spcPts val="0"/>
              </a:spcAft>
              <a:buClr>
                <a:srgbClr val="434343"/>
              </a:buClr>
              <a:buSzPts val="1400"/>
              <a:buAutoNum type="alphaLcPeriod"/>
              <a:defRPr>
                <a:solidFill>
                  <a:srgbClr val="434343"/>
                </a:solidFill>
              </a:defRPr>
            </a:lvl5pPr>
            <a:lvl6pPr marL="2743200" lvl="5" indent="-317659" rtl="0">
              <a:lnSpc>
                <a:spcPct val="115000"/>
              </a:lnSpc>
              <a:spcBef>
                <a:spcPts val="0"/>
              </a:spcBef>
              <a:spcAft>
                <a:spcPts val="0"/>
              </a:spcAft>
              <a:buClr>
                <a:srgbClr val="434343"/>
              </a:buClr>
              <a:buSzPts val="1400"/>
              <a:buAutoNum type="romanLcPeriod"/>
              <a:defRPr>
                <a:solidFill>
                  <a:srgbClr val="434343"/>
                </a:solidFill>
              </a:defRPr>
            </a:lvl6pPr>
            <a:lvl7pPr marL="3200400" lvl="6" indent="-317659" rtl="0">
              <a:lnSpc>
                <a:spcPct val="115000"/>
              </a:lnSpc>
              <a:spcBef>
                <a:spcPts val="0"/>
              </a:spcBef>
              <a:spcAft>
                <a:spcPts val="0"/>
              </a:spcAft>
              <a:buClr>
                <a:srgbClr val="434343"/>
              </a:buClr>
              <a:buSzPts val="1400"/>
              <a:buAutoNum type="arabicPeriod"/>
              <a:defRPr>
                <a:solidFill>
                  <a:srgbClr val="434343"/>
                </a:solidFill>
              </a:defRPr>
            </a:lvl7pPr>
            <a:lvl8pPr marL="3657600" lvl="7" indent="-317659" rtl="0">
              <a:lnSpc>
                <a:spcPct val="115000"/>
              </a:lnSpc>
              <a:spcBef>
                <a:spcPts val="0"/>
              </a:spcBef>
              <a:spcAft>
                <a:spcPts val="0"/>
              </a:spcAft>
              <a:buClr>
                <a:srgbClr val="434343"/>
              </a:buClr>
              <a:buSzPts val="1400"/>
              <a:buAutoNum type="alphaLcPeriod"/>
              <a:defRPr>
                <a:solidFill>
                  <a:srgbClr val="434343"/>
                </a:solidFill>
              </a:defRPr>
            </a:lvl8pPr>
            <a:lvl9pPr marL="4114800" lvl="8" indent="-317659"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68569" tIns="68569" rIns="68569" bIns="68569"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45485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E3F44-19A8-48FC-A95A-39C74087534F}"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911C9-55EB-4C51-80F8-C9F408631D79}" type="slidenum">
              <a:rPr lang="en-US" smtClean="0"/>
              <a:t>‹#›</a:t>
            </a:fld>
            <a:endParaRPr lang="en-US"/>
          </a:p>
        </p:txBody>
      </p:sp>
    </p:spTree>
    <p:extLst>
      <p:ext uri="{BB962C8B-B14F-4D97-AF65-F5344CB8AC3E}">
        <p14:creationId xmlns:p14="http://schemas.microsoft.com/office/powerpoint/2010/main" val="172882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2E3F44-19A8-48FC-A95A-39C74087534F}"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911C9-55EB-4C51-80F8-C9F408631D79}" type="slidenum">
              <a:rPr lang="en-US" smtClean="0"/>
              <a:t>‹#›</a:t>
            </a:fld>
            <a:endParaRPr lang="en-US"/>
          </a:p>
        </p:txBody>
      </p:sp>
    </p:spTree>
    <p:extLst>
      <p:ext uri="{BB962C8B-B14F-4D97-AF65-F5344CB8AC3E}">
        <p14:creationId xmlns:p14="http://schemas.microsoft.com/office/powerpoint/2010/main" val="349759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2E3F44-19A8-48FC-A95A-39C74087534F}"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911C9-55EB-4C51-80F8-C9F408631D79}" type="slidenum">
              <a:rPr lang="en-US" smtClean="0"/>
              <a:t>‹#›</a:t>
            </a:fld>
            <a:endParaRPr lang="en-US"/>
          </a:p>
        </p:txBody>
      </p:sp>
    </p:spTree>
    <p:extLst>
      <p:ext uri="{BB962C8B-B14F-4D97-AF65-F5344CB8AC3E}">
        <p14:creationId xmlns:p14="http://schemas.microsoft.com/office/powerpoint/2010/main" val="30995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2E3F44-19A8-48FC-A95A-39C74087534F}" type="datetimeFigureOut">
              <a:rPr lang="en-US" smtClean="0"/>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3911C9-55EB-4C51-80F8-C9F408631D79}" type="slidenum">
              <a:rPr lang="en-US" smtClean="0"/>
              <a:t>‹#›</a:t>
            </a:fld>
            <a:endParaRPr lang="en-US"/>
          </a:p>
        </p:txBody>
      </p:sp>
    </p:spTree>
    <p:extLst>
      <p:ext uri="{BB962C8B-B14F-4D97-AF65-F5344CB8AC3E}">
        <p14:creationId xmlns:p14="http://schemas.microsoft.com/office/powerpoint/2010/main" val="364280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2E3F44-19A8-48FC-A95A-39C74087534F}"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3911C9-55EB-4C51-80F8-C9F408631D79}" type="slidenum">
              <a:rPr lang="en-US" smtClean="0"/>
              <a:t>‹#›</a:t>
            </a:fld>
            <a:endParaRPr lang="en-US"/>
          </a:p>
        </p:txBody>
      </p:sp>
    </p:spTree>
    <p:extLst>
      <p:ext uri="{BB962C8B-B14F-4D97-AF65-F5344CB8AC3E}">
        <p14:creationId xmlns:p14="http://schemas.microsoft.com/office/powerpoint/2010/main" val="943871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E3F44-19A8-48FC-A95A-39C74087534F}"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911C9-55EB-4C51-80F8-C9F408631D79}" type="slidenum">
              <a:rPr lang="en-US" smtClean="0"/>
              <a:t>‹#›</a:t>
            </a:fld>
            <a:endParaRPr lang="en-US"/>
          </a:p>
        </p:txBody>
      </p:sp>
    </p:spTree>
    <p:extLst>
      <p:ext uri="{BB962C8B-B14F-4D97-AF65-F5344CB8AC3E}">
        <p14:creationId xmlns:p14="http://schemas.microsoft.com/office/powerpoint/2010/main" val="3025089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E3F44-19A8-48FC-A95A-39C74087534F}"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911C9-55EB-4C51-80F8-C9F408631D79}" type="slidenum">
              <a:rPr lang="en-US" smtClean="0"/>
              <a:t>‹#›</a:t>
            </a:fld>
            <a:endParaRPr lang="en-US"/>
          </a:p>
        </p:txBody>
      </p:sp>
    </p:spTree>
    <p:extLst>
      <p:ext uri="{BB962C8B-B14F-4D97-AF65-F5344CB8AC3E}">
        <p14:creationId xmlns:p14="http://schemas.microsoft.com/office/powerpoint/2010/main" val="30690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E3F44-19A8-48FC-A95A-39C74087534F}"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911C9-55EB-4C51-80F8-C9F408631D79}" type="slidenum">
              <a:rPr lang="en-US" smtClean="0"/>
              <a:t>‹#›</a:t>
            </a:fld>
            <a:endParaRPr lang="en-US"/>
          </a:p>
        </p:txBody>
      </p:sp>
    </p:spTree>
    <p:extLst>
      <p:ext uri="{BB962C8B-B14F-4D97-AF65-F5344CB8AC3E}">
        <p14:creationId xmlns:p14="http://schemas.microsoft.com/office/powerpoint/2010/main" val="244786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2E3F44-19A8-48FC-A95A-39C74087534F}" type="datetimeFigureOut">
              <a:rPr lang="en-US" smtClean="0"/>
              <a:t>9/19/2025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3911C9-55EB-4C51-80F8-C9F408631D79}" type="slidenum">
              <a:rPr lang="en-US" smtClean="0"/>
              <a:t>‹#›</a:t>
            </a:fld>
            <a:endParaRPr lang="en-US"/>
          </a:p>
        </p:txBody>
      </p:sp>
    </p:spTree>
    <p:extLst>
      <p:ext uri="{BB962C8B-B14F-4D97-AF65-F5344CB8AC3E}">
        <p14:creationId xmlns:p14="http://schemas.microsoft.com/office/powerpoint/2010/main" val="2909129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17" Type="http://schemas.openxmlformats.org/officeDocument/2006/relationships/image" Target="../media/image6.png"/><Relationship Id="rId2" Type="http://schemas.openxmlformats.org/officeDocument/2006/relationships/notesSlide" Target="../notesSlides/notesSlide1.xml"/><Relationship Id="rId16" Type="http://schemas.openxmlformats.org/officeDocument/2006/relationships/image" Target="../media/image3.gif"/><Relationship Id="rId1" Type="http://schemas.openxmlformats.org/officeDocument/2006/relationships/slideLayout" Target="../slideLayouts/slideLayout13.xml"/><Relationship Id="rId15" Type="http://schemas.openxmlformats.org/officeDocument/2006/relationships/image" Target="../media/image161.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hyperlink" Target="https://www.google.com/search?sa=X&amp;sca_esv=591167423&amp;rlz=1C1CHZN_viVN996VN996&amp;biw=1366&amp;bih=651&amp;q=Th%E1%BB%A7y+t%C4%A9nh+h%E1%BB%8Dc&amp;stick=H4sIAAAAAAAAAONgVuLUz9U3MMopLs5dxCoUkvFw9_JKhZIjK_MyFIDs3mQAurz4ASIAAAA&amp;ved=2ahUKEwjJoMKRjpGDAxXik1YBHab7Bi4QmxMoAHoECCMQAg" TargetMode="External"/><Relationship Id="rId5" Type="http://schemas.openxmlformats.org/officeDocument/2006/relationships/hyperlink" Target="https://www.google.com/search?sa=X&amp;sca_esv=591167423&amp;rlz=1C1CHZN_viVN996VN996&amp;biw=1366&amp;bih=651&amp;q=archimedes+phidias&amp;si=ALGXSlYzFQQn5id74gU-GPAR8UsllKNebHx5zj2txQsc1FfqFG803V4P0X-JVwlGuJBSInHguvTcvtZSumCVIlekLjmuX7MvlJwXL06y2mBFsnfVCVSxrdH7SsRzVT5Wq1nURfGaU9G9KGIY5sXTmY-VkfNUuZPaUudIbpk8761ZVaV87-NkJxXuSd9VfOmSX4WxXphF4sm9XbwTz2S8lzVLdr1kF6VZBg==&amp;ved=2ahUKEwjJoMKRjpGDAxXik1YBHab7Bi4QmxMoAHoECCYQAg" TargetMode="External"/><Relationship Id="rId4" Type="http://schemas.openxmlformats.org/officeDocument/2006/relationships/hyperlink" Target="https://www.google.com/search?sa=X&amp;sca_esv=591167423&amp;rlz=1C1CHZN_viVN996VN996&amp;biw=1366&amp;bih=651&amp;q=Syracuse&amp;si=ALGXSlZS0YT-iRe81F2cKC9lM9KWTK4y0m5Atx8g9YliNNw2mcX74LIa-IVZzGTf2W_mpAYDR1-r7Qk5Oc1M3ISI8G6LJ-Vv41Um-cR4NjcCPZo_IB2WZ33Dn3fhtVM7_NsMH-n9SWLPKYQS90ysxa1h6yYqL1xCCvX-r-CC9BMrJUSXQdsCcOgHoj_yvUHWYcsPmAt1xmKa&amp;ved=2ahUKEwjJoMKRjpGDAxXik1YBHab7Bi4QmxMoAHoECCQQA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gif"/><Relationship Id="rId7" Type="http://schemas.openxmlformats.org/officeDocument/2006/relationships/image" Target="../media/image25.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10.gif"/><Relationship Id="rId10" Type="http://schemas.openxmlformats.org/officeDocument/2006/relationships/image" Target="../media/image28.jpeg"/><Relationship Id="rId4" Type="http://schemas.openxmlformats.org/officeDocument/2006/relationships/image" Target="../media/image23.gif"/><Relationship Id="rId9" Type="http://schemas.openxmlformats.org/officeDocument/2006/relationships/image" Target="../media/image27.jpe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2.gif"/><Relationship Id="rId7" Type="http://schemas.openxmlformats.org/officeDocument/2006/relationships/image" Target="../media/image30.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0.gif"/><Relationship Id="rId4" Type="http://schemas.openxmlformats.org/officeDocument/2006/relationships/image" Target="../media/image23.gif"/></Relationships>
</file>

<file path=ppt/slides/_rels/slide2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2.gif"/><Relationship Id="rId7" Type="http://schemas.openxmlformats.org/officeDocument/2006/relationships/image" Target="../media/image32.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0.gif"/><Relationship Id="rId4" Type="http://schemas.openxmlformats.org/officeDocument/2006/relationships/image" Target="../media/image23.gif"/></Relationships>
</file>

<file path=ppt/slides/_rels/slide2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2.gif"/><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38.jpeg"/><Relationship Id="rId5" Type="http://schemas.openxmlformats.org/officeDocument/2006/relationships/image" Target="../media/image10.gif"/><Relationship Id="rId10" Type="http://schemas.openxmlformats.org/officeDocument/2006/relationships/image" Target="../media/image37.jpeg"/><Relationship Id="rId4" Type="http://schemas.openxmlformats.org/officeDocument/2006/relationships/image" Target="../media/image23.gif"/><Relationship Id="rId9"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40.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0.gif"/><Relationship Id="rId4" Type="http://schemas.openxmlformats.org/officeDocument/2006/relationships/image" Target="../media/image23.gif"/></Relationships>
</file>

<file path=ppt/slides/_rels/slide2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0.gif"/><Relationship Id="rId4" Type="http://schemas.openxmlformats.org/officeDocument/2006/relationships/image" Target="../media/image23.gif"/></Relationships>
</file>

<file path=ppt/slides/_rels/slide29.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41.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0.gif"/><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4.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42.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0.gif"/><Relationship Id="rId4" Type="http://schemas.openxmlformats.org/officeDocument/2006/relationships/image" Target="../media/image23.gif"/></Relationships>
</file>

<file path=ppt/slides/_rels/slide3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0.gif"/><Relationship Id="rId4" Type="http://schemas.openxmlformats.org/officeDocument/2006/relationships/image" Target="../media/image23.gi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43.jpeg"/><Relationship Id="rId5" Type="http://schemas.openxmlformats.org/officeDocument/2006/relationships/image" Target="../media/image4.w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oogle Shape;715;p26"/>
          <p:cNvGrpSpPr/>
          <p:nvPr/>
        </p:nvGrpSpPr>
        <p:grpSpPr>
          <a:xfrm rot="732494">
            <a:off x="232267" y="3595578"/>
            <a:ext cx="893247" cy="594468"/>
            <a:chOff x="2005688" y="3510288"/>
            <a:chExt cx="1344600" cy="1344600"/>
          </a:xfrm>
        </p:grpSpPr>
        <p:sp>
          <p:nvSpPr>
            <p:cNvPr id="41" name="Google Shape;716;p26"/>
            <p:cNvSpPr/>
            <p:nvPr/>
          </p:nvSpPr>
          <p:spPr>
            <a:xfrm>
              <a:off x="2005688" y="3510288"/>
              <a:ext cx="1344600" cy="1344600"/>
            </a:xfrm>
            <a:prstGeom prst="ellipse">
              <a:avLst/>
            </a:prstGeom>
            <a:solidFill>
              <a:schemeClr val="accent3"/>
            </a:solidFill>
            <a:ln w="19050" cap="flat" cmpd="sng">
              <a:solidFill>
                <a:schemeClr val="dk1"/>
              </a:solidFill>
              <a:prstDash val="solid"/>
              <a:round/>
              <a:headEnd type="none" w="sm" len="sm"/>
              <a:tailEnd type="none" w="sm" len="sm"/>
            </a:ln>
            <a:effectLst>
              <a:outerShdw dist="66675" dir="7200000" algn="bl" rotWithShape="0">
                <a:schemeClr val="dk1">
                  <a:alpha val="3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717;p26"/>
            <p:cNvSpPr/>
            <p:nvPr/>
          </p:nvSpPr>
          <p:spPr>
            <a:xfrm>
              <a:off x="2087838" y="3592448"/>
              <a:ext cx="1180200" cy="1180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718;p26"/>
            <p:cNvSpPr/>
            <p:nvPr/>
          </p:nvSpPr>
          <p:spPr>
            <a:xfrm>
              <a:off x="2182800" y="3687400"/>
              <a:ext cx="990300" cy="9903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 name="Google Shape;742;p26"/>
          <p:cNvGrpSpPr/>
          <p:nvPr/>
        </p:nvGrpSpPr>
        <p:grpSpPr>
          <a:xfrm rot="-972819">
            <a:off x="396417" y="4235926"/>
            <a:ext cx="826314" cy="639788"/>
            <a:chOff x="2005688" y="3510288"/>
            <a:chExt cx="1344600" cy="1344600"/>
          </a:xfrm>
        </p:grpSpPr>
        <p:sp>
          <p:nvSpPr>
            <p:cNvPr id="63" name="Google Shape;743;p26"/>
            <p:cNvSpPr/>
            <p:nvPr/>
          </p:nvSpPr>
          <p:spPr>
            <a:xfrm>
              <a:off x="2005688" y="3510288"/>
              <a:ext cx="1344600" cy="1344600"/>
            </a:xfrm>
            <a:prstGeom prst="ellipse">
              <a:avLst/>
            </a:prstGeom>
            <a:solidFill>
              <a:schemeClr val="accent1"/>
            </a:solidFill>
            <a:ln w="19050" cap="flat" cmpd="sng">
              <a:solidFill>
                <a:schemeClr val="dk1"/>
              </a:solidFill>
              <a:prstDash val="solid"/>
              <a:round/>
              <a:headEnd type="none" w="sm" len="sm"/>
              <a:tailEnd type="none" w="sm" len="sm"/>
            </a:ln>
            <a:effectLst>
              <a:outerShdw dist="76200" dir="7380000" algn="bl" rotWithShape="0">
                <a:schemeClr val="dk1">
                  <a:alpha val="31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744;p26"/>
            <p:cNvSpPr/>
            <p:nvPr/>
          </p:nvSpPr>
          <p:spPr>
            <a:xfrm>
              <a:off x="2087838" y="3592448"/>
              <a:ext cx="1180200" cy="11802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745;p26"/>
            <p:cNvSpPr/>
            <p:nvPr/>
          </p:nvSpPr>
          <p:spPr>
            <a:xfrm>
              <a:off x="2182800" y="3687400"/>
              <a:ext cx="990300" cy="9903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14" name="Google Shape;809;p28"/>
          <p:cNvSpPr/>
          <p:nvPr/>
        </p:nvSpPr>
        <p:spPr>
          <a:xfrm rot="-2700000" flipH="1">
            <a:off x="7386022" y="1092273"/>
            <a:ext cx="319920"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810;p28"/>
          <p:cNvSpPr/>
          <p:nvPr/>
        </p:nvSpPr>
        <p:spPr>
          <a:xfrm flipH="1">
            <a:off x="8282840" y="706986"/>
            <a:ext cx="249600" cy="330595"/>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811;p28"/>
          <p:cNvSpPr/>
          <p:nvPr/>
        </p:nvSpPr>
        <p:spPr>
          <a:xfrm flipH="1">
            <a:off x="7483596" y="329411"/>
            <a:ext cx="249600" cy="330595"/>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86" name="Picture 3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18255">
            <a:off x="445573" y="3730743"/>
            <a:ext cx="505083" cy="317045"/>
          </a:xfrm>
          <a:prstGeom prst="rect">
            <a:avLst/>
          </a:prstGeom>
        </p:spPr>
      </p:pic>
      <p:pic>
        <p:nvPicPr>
          <p:cNvPr id="87" name="Picture 3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8877346">
            <a:off x="553398" y="4398271"/>
            <a:ext cx="505083" cy="317045"/>
          </a:xfrm>
          <a:prstGeom prst="rect">
            <a:avLst/>
          </a:prstGeom>
        </p:spPr>
      </p:pic>
      <p:pic>
        <p:nvPicPr>
          <p:cNvPr id="89" name="Picture 88">
            <a:extLst>
              <a:ext uri="{FF2B5EF4-FFF2-40B4-BE49-F238E27FC236}">
                <a16:creationId xmlns:a16="http://schemas.microsoft.com/office/drawing/2014/main" xmlns="" id="{A8F9B09F-E843-4488-97A3-EBD611A727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88496" y="2499742"/>
            <a:ext cx="3048000" cy="2438400"/>
          </a:xfrm>
          <a:prstGeom prst="rect">
            <a:avLst/>
          </a:prstGeom>
        </p:spPr>
      </p:pic>
      <p:sp>
        <p:nvSpPr>
          <p:cNvPr id="88" name="Rectangle 87"/>
          <p:cNvSpPr/>
          <p:nvPr/>
        </p:nvSpPr>
        <p:spPr>
          <a:xfrm>
            <a:off x="251520" y="2077319"/>
            <a:ext cx="8856984" cy="1261884"/>
          </a:xfrm>
          <a:prstGeom prst="rect">
            <a:avLst/>
          </a:prstGeom>
        </p:spPr>
        <p:txBody>
          <a:bodyPr wrap="square">
            <a:spAutoFit/>
          </a:bodyPr>
          <a:lstStyle/>
          <a:p>
            <a:pPr marL="857250" indent="-857250" algn="just"/>
            <a:r>
              <a:rPr lang="en-GB" sz="1900" dirty="0" smtClean="0">
                <a:solidFill>
                  <a:srgbClr val="0066FF"/>
                </a:solidFill>
                <a:latin typeface="Times New Roman" panose="02020603050405020304" pitchFamily="18" charset="0"/>
              </a:rPr>
              <a:t>4</a:t>
            </a:r>
            <a:r>
              <a:rPr lang="en-GB" sz="1900" dirty="0">
                <a:solidFill>
                  <a:srgbClr val="0066FF"/>
                </a:solidFill>
                <a:latin typeface="Times New Roman" panose="02020603050405020304" pitchFamily="18" charset="0"/>
              </a:rPr>
              <a:t>,</a:t>
            </a:r>
            <a:r>
              <a:rPr lang="en-GB" sz="1900" dirty="0" smtClean="0">
                <a:solidFill>
                  <a:srgbClr val="0066FF"/>
                </a:solidFill>
                <a:latin typeface="Times New Roman" panose="02020603050405020304" pitchFamily="18" charset="0"/>
              </a:rPr>
              <a:t> </a:t>
            </a:r>
            <a:r>
              <a:rPr lang="en-GB" sz="1900" u="sng" dirty="0" err="1" smtClean="0">
                <a:solidFill>
                  <a:srgbClr val="0066FF"/>
                </a:solidFill>
                <a:latin typeface="Times New Roman" panose="02020603050405020304" pitchFamily="18" charset="0"/>
              </a:rPr>
              <a:t>Tác</a:t>
            </a:r>
            <a:r>
              <a:rPr lang="en-GB" sz="1900" u="sng" dirty="0" smtClean="0">
                <a:solidFill>
                  <a:srgbClr val="0066FF"/>
                </a:solidFill>
                <a:latin typeface="Times New Roman" panose="02020603050405020304" pitchFamily="18" charset="0"/>
              </a:rPr>
              <a:t> </a:t>
            </a:r>
            <a:r>
              <a:rPr lang="en-GB" sz="1900" u="sng" dirty="0" err="1">
                <a:solidFill>
                  <a:srgbClr val="0066FF"/>
                </a:solidFill>
                <a:latin typeface="Times New Roman" panose="02020603050405020304" pitchFamily="18" charset="0"/>
              </a:rPr>
              <a:t>dụng</a:t>
            </a:r>
            <a:r>
              <a:rPr lang="en-GB" sz="1900" u="sng" dirty="0">
                <a:solidFill>
                  <a:srgbClr val="0066FF"/>
                </a:solidFill>
                <a:latin typeface="Times New Roman" panose="02020603050405020304" pitchFamily="18" charset="0"/>
              </a:rPr>
              <a:t> </a:t>
            </a:r>
            <a:r>
              <a:rPr lang="en-GB" sz="1900" u="sng" dirty="0" err="1">
                <a:solidFill>
                  <a:srgbClr val="0066FF"/>
                </a:solidFill>
                <a:latin typeface="Times New Roman" panose="02020603050405020304" pitchFamily="18" charset="0"/>
              </a:rPr>
              <a:t>của</a:t>
            </a:r>
            <a:r>
              <a:rPr lang="en-GB" sz="1900" u="sng" dirty="0">
                <a:solidFill>
                  <a:srgbClr val="0066FF"/>
                </a:solidFill>
                <a:latin typeface="Times New Roman" panose="02020603050405020304" pitchFamily="18" charset="0"/>
              </a:rPr>
              <a:t> </a:t>
            </a:r>
            <a:r>
              <a:rPr lang="en-GB" sz="1900" u="sng" dirty="0" err="1">
                <a:solidFill>
                  <a:srgbClr val="0066FF"/>
                </a:solidFill>
                <a:latin typeface="Times New Roman" panose="02020603050405020304" pitchFamily="18" charset="0"/>
              </a:rPr>
              <a:t>áp</a:t>
            </a:r>
            <a:r>
              <a:rPr lang="en-GB" sz="1900" u="sng" dirty="0">
                <a:solidFill>
                  <a:srgbClr val="0066FF"/>
                </a:solidFill>
                <a:latin typeface="Times New Roman" panose="02020603050405020304" pitchFamily="18" charset="0"/>
              </a:rPr>
              <a:t> </a:t>
            </a:r>
            <a:r>
              <a:rPr lang="en-GB" sz="1900" u="sng" dirty="0" err="1">
                <a:solidFill>
                  <a:srgbClr val="0066FF"/>
                </a:solidFill>
                <a:latin typeface="Times New Roman" panose="02020603050405020304" pitchFamily="18" charset="0"/>
              </a:rPr>
              <a:t>suất</a:t>
            </a:r>
            <a:r>
              <a:rPr lang="en-GB" sz="1900" u="sng" dirty="0">
                <a:solidFill>
                  <a:srgbClr val="0066FF"/>
                </a:solidFill>
                <a:latin typeface="Times New Roman" panose="02020603050405020304" pitchFamily="18" charset="0"/>
              </a:rPr>
              <a:t> </a:t>
            </a:r>
            <a:r>
              <a:rPr lang="en-GB" sz="1900" u="sng" dirty="0" err="1">
                <a:solidFill>
                  <a:srgbClr val="0066FF"/>
                </a:solidFill>
                <a:latin typeface="Times New Roman" panose="02020603050405020304" pitchFamily="18" charset="0"/>
              </a:rPr>
              <a:t>chất</a:t>
            </a:r>
            <a:r>
              <a:rPr lang="en-GB" sz="1900" u="sng" dirty="0">
                <a:solidFill>
                  <a:srgbClr val="0066FF"/>
                </a:solidFill>
                <a:latin typeface="Times New Roman" panose="02020603050405020304" pitchFamily="18" charset="0"/>
              </a:rPr>
              <a:t> </a:t>
            </a:r>
            <a:r>
              <a:rPr lang="en-GB" sz="1900" u="sng" dirty="0" err="1">
                <a:solidFill>
                  <a:srgbClr val="0066FF"/>
                </a:solidFill>
                <a:latin typeface="Times New Roman" panose="02020603050405020304" pitchFamily="18" charset="0"/>
              </a:rPr>
              <a:t>lỏng</a:t>
            </a:r>
            <a:r>
              <a:rPr lang="en-GB" sz="1900" u="sng" dirty="0">
                <a:solidFill>
                  <a:srgbClr val="0066FF"/>
                </a:solidFill>
                <a:latin typeface="Times New Roman" panose="02020603050405020304" pitchFamily="18" charset="0"/>
              </a:rPr>
              <a:t> </a:t>
            </a:r>
            <a:r>
              <a:rPr lang="en-GB" sz="1900" u="sng" dirty="0" err="1">
                <a:solidFill>
                  <a:srgbClr val="0066FF"/>
                </a:solidFill>
                <a:latin typeface="Times New Roman" panose="02020603050405020304" pitchFamily="18" charset="0"/>
              </a:rPr>
              <a:t>lên</a:t>
            </a:r>
            <a:r>
              <a:rPr lang="en-GB" sz="1900" u="sng" dirty="0">
                <a:solidFill>
                  <a:srgbClr val="0066FF"/>
                </a:solidFill>
                <a:latin typeface="Times New Roman" panose="02020603050405020304" pitchFamily="18" charset="0"/>
              </a:rPr>
              <a:t> </a:t>
            </a:r>
            <a:r>
              <a:rPr lang="en-GB" sz="1900" u="sng" dirty="0" err="1">
                <a:solidFill>
                  <a:srgbClr val="0066FF"/>
                </a:solidFill>
                <a:latin typeface="Times New Roman" panose="02020603050405020304" pitchFamily="18" charset="0"/>
              </a:rPr>
              <a:t>vật</a:t>
            </a:r>
            <a:r>
              <a:rPr lang="en-GB" sz="1900" u="sng" dirty="0">
                <a:solidFill>
                  <a:srgbClr val="0066FF"/>
                </a:solidFill>
                <a:latin typeface="Times New Roman" panose="02020603050405020304" pitchFamily="18" charset="0"/>
              </a:rPr>
              <a:t> </a:t>
            </a:r>
            <a:r>
              <a:rPr lang="en-GB" sz="1900" u="sng" dirty="0" err="1">
                <a:solidFill>
                  <a:srgbClr val="0066FF"/>
                </a:solidFill>
                <a:latin typeface="Times New Roman" panose="02020603050405020304" pitchFamily="18" charset="0"/>
              </a:rPr>
              <a:t>đặt</a:t>
            </a:r>
            <a:r>
              <a:rPr lang="en-GB" sz="1900" u="sng" dirty="0">
                <a:solidFill>
                  <a:srgbClr val="0066FF"/>
                </a:solidFill>
                <a:latin typeface="Times New Roman" panose="02020603050405020304" pitchFamily="18" charset="0"/>
              </a:rPr>
              <a:t> </a:t>
            </a:r>
            <a:r>
              <a:rPr lang="en-GB" sz="1900" u="sng" dirty="0" err="1">
                <a:solidFill>
                  <a:srgbClr val="0066FF"/>
                </a:solidFill>
                <a:latin typeface="Times New Roman" panose="02020603050405020304" pitchFamily="18" charset="0"/>
              </a:rPr>
              <a:t>trong</a:t>
            </a:r>
            <a:r>
              <a:rPr lang="en-GB" sz="1900" u="sng" dirty="0">
                <a:solidFill>
                  <a:srgbClr val="0066FF"/>
                </a:solidFill>
                <a:latin typeface="Times New Roman" panose="02020603050405020304" pitchFamily="18" charset="0"/>
              </a:rPr>
              <a:t> </a:t>
            </a:r>
            <a:r>
              <a:rPr lang="en-GB" sz="1900" u="sng" dirty="0" err="1" smtClean="0">
                <a:solidFill>
                  <a:srgbClr val="0066FF"/>
                </a:solidFill>
                <a:latin typeface="Times New Roman" panose="02020603050405020304" pitchFamily="18" charset="0"/>
              </a:rPr>
              <a:t>nó</a:t>
            </a:r>
            <a:endParaRPr lang="en-GB" sz="1900" u="sng" dirty="0" smtClean="0">
              <a:solidFill>
                <a:srgbClr val="0066FF"/>
              </a:solidFill>
              <a:latin typeface="Times New Roman" panose="02020603050405020304" pitchFamily="18" charset="0"/>
            </a:endParaRPr>
          </a:p>
          <a:p>
            <a:pPr algn="just"/>
            <a:r>
              <a:rPr lang="en-GB"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GB"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lỏng</a:t>
            </a:r>
            <a:r>
              <a:rPr lang="en-GB"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suất</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nó</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19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19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càng</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lỏng</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chịu</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suât</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lỏng</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càng</a:t>
            </a:r>
            <a:r>
              <a:rPr lang="en-US"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19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19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900" dirty="0">
                <a:solidFill>
                  <a:srgbClr val="FF0000"/>
                </a:solidFill>
                <a:latin typeface="Times New Roman" pitchFamily="18" charset="0"/>
                <a:cs typeface="Times New Roman" pitchFamily="18" charset="0"/>
              </a:rPr>
              <a:t>Áp suất tác dụng vào chất lỏng sẽ được chất lỏng truyền đi nguyên vẹn theo mọi hướng</a:t>
            </a:r>
            <a:r>
              <a:rPr lang="en-US" sz="1900" dirty="0" smtClean="0">
                <a:solidFill>
                  <a:srgbClr val="0066FF"/>
                </a:solidFill>
                <a:latin typeface="Times New Roman" pitchFamily="18" charset="0"/>
                <a:cs typeface="Times New Roman" pitchFamily="18" charset="0"/>
              </a:rPr>
              <a:t>.</a:t>
            </a:r>
            <a:endParaRPr lang="en-US" sz="1900" dirty="0">
              <a:solidFill>
                <a:srgbClr val="0066FF"/>
              </a:solidFill>
              <a:latin typeface="Times New Roman" pitchFamily="18" charset="0"/>
              <a:cs typeface="Times New Roman" pitchFamily="18" charset="0"/>
            </a:endParaRPr>
          </a:p>
        </p:txBody>
      </p:sp>
      <p:sp>
        <p:nvSpPr>
          <p:cNvPr id="93" name="Rectangle 92"/>
          <p:cNvSpPr/>
          <p:nvPr/>
        </p:nvSpPr>
        <p:spPr>
          <a:xfrm>
            <a:off x="1259632" y="3291830"/>
            <a:ext cx="7045181" cy="1554272"/>
          </a:xfrm>
          <a:prstGeom prst="rect">
            <a:avLst/>
          </a:prstGeom>
        </p:spPr>
        <p:txBody>
          <a:bodyPr wrap="square">
            <a:spAutoFit/>
          </a:bodyPr>
          <a:lstStyle/>
          <a:p>
            <a:pPr algn="just"/>
            <a:r>
              <a:rPr lang="en-GB" sz="1900" dirty="0" smtClean="0">
                <a:solidFill>
                  <a:srgbClr val="0000FF"/>
                </a:solidFill>
                <a:latin typeface="Times New Roman" panose="02020603050405020304" pitchFamily="18" charset="0"/>
              </a:rPr>
              <a:t>5,  </a:t>
            </a:r>
            <a:r>
              <a:rPr lang="en-GB" sz="1900" u="sng" dirty="0" err="1">
                <a:solidFill>
                  <a:srgbClr val="0000FF"/>
                </a:solidFill>
                <a:latin typeface="Times New Roman" panose="02020603050405020304" pitchFamily="18" charset="0"/>
              </a:rPr>
              <a:t>Sự</a:t>
            </a:r>
            <a:r>
              <a:rPr lang="en-GB" sz="1900" u="sng" dirty="0">
                <a:solidFill>
                  <a:srgbClr val="0000FF"/>
                </a:solidFill>
                <a:latin typeface="Times New Roman" panose="02020603050405020304" pitchFamily="18" charset="0"/>
              </a:rPr>
              <a:t> </a:t>
            </a:r>
            <a:r>
              <a:rPr lang="en-GB" sz="1900" u="sng" dirty="0" err="1">
                <a:solidFill>
                  <a:srgbClr val="0000FF"/>
                </a:solidFill>
                <a:latin typeface="Times New Roman" panose="02020603050405020304" pitchFamily="18" charset="0"/>
              </a:rPr>
              <a:t>tồn</a:t>
            </a:r>
            <a:r>
              <a:rPr lang="en-GB" sz="1900" u="sng" dirty="0">
                <a:solidFill>
                  <a:srgbClr val="0000FF"/>
                </a:solidFill>
                <a:latin typeface="Times New Roman" panose="02020603050405020304" pitchFamily="18" charset="0"/>
              </a:rPr>
              <a:t> </a:t>
            </a:r>
            <a:r>
              <a:rPr lang="en-GB" sz="1900" u="sng" dirty="0" err="1">
                <a:solidFill>
                  <a:srgbClr val="0000FF"/>
                </a:solidFill>
                <a:latin typeface="Times New Roman" panose="02020603050405020304" pitchFamily="18" charset="0"/>
              </a:rPr>
              <a:t>tại</a:t>
            </a:r>
            <a:r>
              <a:rPr lang="en-GB" sz="1900" u="sng" dirty="0">
                <a:solidFill>
                  <a:srgbClr val="0000FF"/>
                </a:solidFill>
                <a:latin typeface="Times New Roman" panose="02020603050405020304" pitchFamily="18" charset="0"/>
              </a:rPr>
              <a:t> </a:t>
            </a:r>
            <a:r>
              <a:rPr lang="en-GB" sz="1900" u="sng" dirty="0" err="1">
                <a:solidFill>
                  <a:srgbClr val="0000FF"/>
                </a:solidFill>
                <a:latin typeface="Times New Roman" panose="02020603050405020304" pitchFamily="18" charset="0"/>
              </a:rPr>
              <a:t>của</a:t>
            </a:r>
            <a:r>
              <a:rPr lang="en-GB" sz="1900" u="sng" dirty="0">
                <a:solidFill>
                  <a:srgbClr val="0000FF"/>
                </a:solidFill>
                <a:latin typeface="Times New Roman" panose="02020603050405020304" pitchFamily="18" charset="0"/>
              </a:rPr>
              <a:t> </a:t>
            </a:r>
            <a:r>
              <a:rPr lang="en-GB" sz="1900" u="sng" dirty="0" err="1">
                <a:solidFill>
                  <a:srgbClr val="0000FF"/>
                </a:solidFill>
                <a:latin typeface="Times New Roman" panose="02020603050405020304" pitchFamily="18" charset="0"/>
              </a:rPr>
              <a:t>áp</a:t>
            </a:r>
            <a:r>
              <a:rPr lang="en-GB" sz="1900" u="sng" dirty="0">
                <a:solidFill>
                  <a:srgbClr val="0000FF"/>
                </a:solidFill>
                <a:latin typeface="Times New Roman" panose="02020603050405020304" pitchFamily="18" charset="0"/>
              </a:rPr>
              <a:t> </a:t>
            </a:r>
            <a:r>
              <a:rPr lang="en-GB" sz="1900" u="sng" dirty="0" err="1">
                <a:solidFill>
                  <a:srgbClr val="0000FF"/>
                </a:solidFill>
                <a:latin typeface="Times New Roman" panose="02020603050405020304" pitchFamily="18" charset="0"/>
              </a:rPr>
              <a:t>suất</a:t>
            </a:r>
            <a:r>
              <a:rPr lang="en-GB" sz="1900" u="sng" dirty="0">
                <a:solidFill>
                  <a:srgbClr val="0000FF"/>
                </a:solidFill>
                <a:latin typeface="Times New Roman" panose="02020603050405020304" pitchFamily="18" charset="0"/>
              </a:rPr>
              <a:t> </a:t>
            </a:r>
            <a:r>
              <a:rPr lang="en-GB" sz="1900" u="sng" dirty="0" err="1">
                <a:solidFill>
                  <a:srgbClr val="0000FF"/>
                </a:solidFill>
                <a:latin typeface="Times New Roman" panose="02020603050405020304" pitchFamily="18" charset="0"/>
              </a:rPr>
              <a:t>khí</a:t>
            </a:r>
            <a:r>
              <a:rPr lang="en-GB" sz="1900" u="sng" dirty="0">
                <a:solidFill>
                  <a:srgbClr val="0000FF"/>
                </a:solidFill>
                <a:latin typeface="Times New Roman" panose="02020603050405020304" pitchFamily="18" charset="0"/>
              </a:rPr>
              <a:t> </a:t>
            </a:r>
            <a:r>
              <a:rPr lang="en-GB" sz="1900" u="sng" dirty="0" err="1">
                <a:solidFill>
                  <a:srgbClr val="0000FF"/>
                </a:solidFill>
                <a:latin typeface="Times New Roman" panose="02020603050405020304" pitchFamily="18" charset="0"/>
              </a:rPr>
              <a:t>quyển</a:t>
            </a:r>
            <a:endParaRPr lang="en-GB" sz="1900" u="sng" dirty="0">
              <a:solidFill>
                <a:srgbClr val="0000FF"/>
              </a:solidFill>
              <a:latin typeface="Times New Roman" panose="02020603050405020304" pitchFamily="18" charset="0"/>
            </a:endParaRPr>
          </a:p>
          <a:p>
            <a:pPr indent="-857250" algn="just"/>
            <a:r>
              <a:rPr lang="en-US" altLang="en-US" sz="1900" dirty="0">
                <a:solidFill>
                  <a:srgbClr val="FF0000"/>
                </a:solidFill>
                <a:latin typeface="Times New Roman" panose="02020603050405020304" pitchFamily="18" charset="0"/>
                <a:cs typeface="Arial" panose="020B0604020202020204" pitchFamily="34" charset="0"/>
              </a:rPr>
              <a:t> - </a:t>
            </a:r>
            <a:r>
              <a:rPr lang="en-US" altLang="en-US" sz="1900" dirty="0" err="1">
                <a:solidFill>
                  <a:srgbClr val="FF0000"/>
                </a:solidFill>
                <a:latin typeface="Times New Roman" panose="02020603050405020304" pitchFamily="18" charset="0"/>
                <a:cs typeface="Arial" panose="020B0604020202020204" pitchFamily="34" charset="0"/>
              </a:rPr>
              <a:t>Không</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khí</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cũng</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có</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trọng</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lượng</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nên</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Trái</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Đất</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và</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mọi</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smtClean="0">
                <a:solidFill>
                  <a:srgbClr val="FF0000"/>
                </a:solidFill>
                <a:latin typeface="Times New Roman" panose="02020603050405020304" pitchFamily="18" charset="0"/>
                <a:cs typeface="Arial" panose="020B0604020202020204" pitchFamily="34" charset="0"/>
              </a:rPr>
              <a:t>vật</a:t>
            </a:r>
            <a:r>
              <a:rPr lang="en-US" altLang="en-US" sz="1900" dirty="0" smtClean="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trên</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Trái</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Đất</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đều</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chịu</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áp</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suất</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của</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lớp</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không</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khí</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bao</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quanh</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Trái</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smtClean="0">
                <a:solidFill>
                  <a:srgbClr val="FF0000"/>
                </a:solidFill>
                <a:latin typeface="Times New Roman" panose="02020603050405020304" pitchFamily="18" charset="0"/>
                <a:cs typeface="Arial" panose="020B0604020202020204" pitchFamily="34" charset="0"/>
              </a:rPr>
              <a:t>Đất</a:t>
            </a:r>
            <a:endParaRPr lang="en-US" altLang="en-US" sz="1900" dirty="0" smtClean="0">
              <a:solidFill>
                <a:srgbClr val="FF0000"/>
              </a:solidFill>
              <a:latin typeface="Times New Roman" panose="02020603050405020304" pitchFamily="18" charset="0"/>
              <a:cs typeface="Arial" panose="020B0604020202020204" pitchFamily="34" charset="0"/>
            </a:endParaRPr>
          </a:p>
          <a:p>
            <a:pPr algn="just">
              <a:spcBef>
                <a:spcPct val="0"/>
              </a:spcBef>
            </a:pP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Áp</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suất</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này</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được</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gọi</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là</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áp</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suất</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khí</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quyển</a:t>
            </a:r>
            <a:r>
              <a:rPr lang="vi-VN" altLang="en-US" sz="1900" dirty="0">
                <a:solidFill>
                  <a:srgbClr val="FF0000"/>
                </a:solidFill>
                <a:latin typeface="Times New Roman" panose="02020603050405020304" pitchFamily="18" charset="0"/>
                <a:cs typeface="Arial" panose="020B0604020202020204" pitchFamily="34" charset="0"/>
              </a:rPr>
              <a:t>. </a:t>
            </a:r>
            <a:endParaRPr lang="en-US" altLang="en-US" sz="1900" dirty="0">
              <a:solidFill>
                <a:srgbClr val="FF0000"/>
              </a:solidFill>
              <a:latin typeface="Times New Roman" panose="02020603050405020304" pitchFamily="18" charset="0"/>
              <a:cs typeface="Arial" panose="020B0604020202020204" pitchFamily="34" charset="0"/>
            </a:endParaRPr>
          </a:p>
          <a:p>
            <a:pPr algn="just">
              <a:spcBef>
                <a:spcPct val="0"/>
              </a:spcBef>
            </a:pPr>
            <a:r>
              <a:rPr lang="en-US" altLang="en-US" sz="1900" dirty="0" err="1">
                <a:solidFill>
                  <a:srgbClr val="FF0000"/>
                </a:solidFill>
                <a:latin typeface="Times New Roman" panose="02020603050405020304" pitchFamily="18" charset="0"/>
                <a:cs typeface="Arial" panose="020B0604020202020204" pitchFamily="34" charset="0"/>
              </a:rPr>
              <a:t>Áp</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suất</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khí</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quyển</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tác</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dụng</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theo</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a:solidFill>
                  <a:srgbClr val="FF0000"/>
                </a:solidFill>
                <a:latin typeface="Times New Roman" panose="02020603050405020304" pitchFamily="18" charset="0"/>
                <a:cs typeface="Arial" panose="020B0604020202020204" pitchFamily="34" charset="0"/>
              </a:rPr>
              <a:t>mọi</a:t>
            </a:r>
            <a:r>
              <a:rPr lang="en-US" altLang="en-US" sz="1900" dirty="0">
                <a:solidFill>
                  <a:srgbClr val="FF0000"/>
                </a:solidFill>
                <a:latin typeface="Times New Roman" panose="02020603050405020304" pitchFamily="18" charset="0"/>
                <a:cs typeface="Arial" panose="020B0604020202020204" pitchFamily="34" charset="0"/>
              </a:rPr>
              <a:t> </a:t>
            </a:r>
            <a:r>
              <a:rPr lang="en-US" altLang="en-US" sz="1900" dirty="0" err="1" smtClean="0">
                <a:solidFill>
                  <a:srgbClr val="FF0000"/>
                </a:solidFill>
                <a:latin typeface="Times New Roman" panose="02020603050405020304" pitchFamily="18" charset="0"/>
                <a:cs typeface="Arial" panose="020B0604020202020204" pitchFamily="34" charset="0"/>
              </a:rPr>
              <a:t>phương</a:t>
            </a:r>
            <a:endParaRPr lang="en-US" altLang="en-US" sz="1900" dirty="0">
              <a:solidFill>
                <a:srgbClr val="FF0000"/>
              </a:solidFill>
              <a:latin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96" name="Text Placeholder 5">
                <a:extLst>
                  <a:ext uri="{FF2B5EF4-FFF2-40B4-BE49-F238E27FC236}">
                    <a16:creationId xmlns="" xmlns:a16="http://schemas.microsoft.com/office/drawing/2014/main" id="{047D3FD8-27FA-90A2-2237-9A51F1DB08F7}"/>
                  </a:ext>
                </a:extLst>
              </p:cNvPr>
              <p:cNvSpPr txBox="1">
                <a:spLocks/>
              </p:cNvSpPr>
              <p:nvPr/>
            </p:nvSpPr>
            <p:spPr>
              <a:xfrm>
                <a:off x="375283" y="267494"/>
                <a:ext cx="8229165" cy="190646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de-DE" sz="1800" dirty="0" smtClean="0">
                    <a:solidFill>
                      <a:srgbClr val="9900CC"/>
                    </a:solidFill>
                    <a:latin typeface="Times New Roman" pitchFamily="18" charset="0"/>
                    <a:ea typeface="Times New Roman" panose="02020603050405020304" pitchFamily="18" charset="0"/>
                    <a:cs typeface="Times New Roman" pitchFamily="18" charset="0"/>
                  </a:rPr>
                  <a:t>1, Áp lực </a:t>
                </a:r>
                <a:r>
                  <a:rPr lang="de-DE" sz="1800" dirty="0" smtClean="0">
                    <a:solidFill>
                      <a:srgbClr val="FF0000"/>
                    </a:solidFill>
                    <a:latin typeface="Times New Roman" pitchFamily="18" charset="0"/>
                    <a:ea typeface="Times New Roman" panose="02020603050405020304" pitchFamily="18" charset="0"/>
                    <a:cs typeface="Times New Roman" pitchFamily="18" charset="0"/>
                  </a:rPr>
                  <a:t>là lực ép có phương vuông góc với mặt bị ép.</a:t>
                </a:r>
              </a:p>
              <a:p>
                <a:pPr marL="0" indent="0">
                  <a:spcBef>
                    <a:spcPts val="0"/>
                  </a:spcBef>
                  <a:buNone/>
                </a:pPr>
                <a:r>
                  <a:rPr lang="de-DE" sz="1800" dirty="0" smtClean="0">
                    <a:solidFill>
                      <a:srgbClr val="9900CC"/>
                    </a:solidFill>
                    <a:latin typeface="Times New Roman" pitchFamily="18" charset="0"/>
                    <a:ea typeface="Times New Roman" panose="02020603050405020304" pitchFamily="18" charset="0"/>
                    <a:cs typeface="Times New Roman" pitchFamily="18" charset="0"/>
                  </a:rPr>
                  <a:t>2, </a:t>
                </a:r>
                <a:r>
                  <a:rPr lang="en-US" sz="1800" dirty="0" err="1">
                    <a:solidFill>
                      <a:srgbClr val="9900CC"/>
                    </a:solidFill>
                    <a:latin typeface="Times New Roman" panose="02020603050405020304" pitchFamily="18" charset="0"/>
                    <a:ea typeface="Segoe UI" panose="020B0502040204020203" pitchFamily="34" charset="0"/>
                  </a:rPr>
                  <a:t>Tác</a:t>
                </a:r>
                <a:r>
                  <a:rPr lang="en-US" sz="1800" dirty="0">
                    <a:solidFill>
                      <a:srgbClr val="9900CC"/>
                    </a:solidFill>
                    <a:latin typeface="Times New Roman" panose="02020603050405020304" pitchFamily="18" charset="0"/>
                    <a:ea typeface="Segoe UI" panose="020B0502040204020203" pitchFamily="34" charset="0"/>
                  </a:rPr>
                  <a:t> </a:t>
                </a:r>
                <a:r>
                  <a:rPr lang="en-US" sz="1800" dirty="0" err="1">
                    <a:solidFill>
                      <a:srgbClr val="9900CC"/>
                    </a:solidFill>
                    <a:latin typeface="Times New Roman" panose="02020603050405020304" pitchFamily="18" charset="0"/>
                    <a:ea typeface="Segoe UI" panose="020B0502040204020203" pitchFamily="34" charset="0"/>
                  </a:rPr>
                  <a:t>dụng</a:t>
                </a:r>
                <a:r>
                  <a:rPr lang="en-US" sz="1800" dirty="0">
                    <a:solidFill>
                      <a:srgbClr val="9900CC"/>
                    </a:solidFill>
                    <a:latin typeface="Times New Roman" panose="02020603050405020304" pitchFamily="18" charset="0"/>
                    <a:ea typeface="Segoe UI" panose="020B0502040204020203" pitchFamily="34" charset="0"/>
                  </a:rPr>
                  <a:t> </a:t>
                </a:r>
                <a:r>
                  <a:rPr lang="en-US" sz="1800" dirty="0" err="1">
                    <a:solidFill>
                      <a:srgbClr val="FF0000"/>
                    </a:solidFill>
                    <a:latin typeface="Times New Roman" panose="02020603050405020304" pitchFamily="18" charset="0"/>
                    <a:ea typeface="Segoe UI" panose="020B0502040204020203" pitchFamily="34" charset="0"/>
                  </a:rPr>
                  <a:t>của</a:t>
                </a:r>
                <a:r>
                  <a:rPr lang="en-US" sz="1800" dirty="0">
                    <a:solidFill>
                      <a:srgbClr val="FF0000"/>
                    </a:solidFill>
                    <a:latin typeface="Times New Roman" panose="02020603050405020304" pitchFamily="18" charset="0"/>
                    <a:ea typeface="Segoe UI" panose="020B0502040204020203" pitchFamily="34" charset="0"/>
                  </a:rPr>
                  <a:t> </a:t>
                </a:r>
                <a:r>
                  <a:rPr lang="en-US" sz="1800" dirty="0" err="1">
                    <a:solidFill>
                      <a:srgbClr val="FF0000"/>
                    </a:solidFill>
                    <a:latin typeface="Times New Roman" panose="02020603050405020304" pitchFamily="18" charset="0"/>
                    <a:ea typeface="Segoe UI" panose="020B0502040204020203" pitchFamily="34" charset="0"/>
                  </a:rPr>
                  <a:t>áp</a:t>
                </a:r>
                <a:r>
                  <a:rPr lang="en-US" sz="1800" dirty="0">
                    <a:solidFill>
                      <a:srgbClr val="FF0000"/>
                    </a:solidFill>
                    <a:latin typeface="Times New Roman" panose="02020603050405020304" pitchFamily="18" charset="0"/>
                    <a:ea typeface="Segoe UI" panose="020B0502040204020203" pitchFamily="34" charset="0"/>
                  </a:rPr>
                  <a:t> </a:t>
                </a:r>
                <a:r>
                  <a:rPr lang="en-US" sz="1800" dirty="0" err="1">
                    <a:solidFill>
                      <a:srgbClr val="FF0000"/>
                    </a:solidFill>
                    <a:latin typeface="Times New Roman" panose="02020603050405020304" pitchFamily="18" charset="0"/>
                    <a:ea typeface="Segoe UI" panose="020B0502040204020203" pitchFamily="34" charset="0"/>
                  </a:rPr>
                  <a:t>lực</a:t>
                </a:r>
                <a:r>
                  <a:rPr lang="en-US" sz="1800" dirty="0">
                    <a:solidFill>
                      <a:srgbClr val="FF0000"/>
                    </a:solidFill>
                    <a:latin typeface="Times New Roman" panose="02020603050405020304" pitchFamily="18" charset="0"/>
                    <a:ea typeface="Segoe UI" panose="020B0502040204020203" pitchFamily="34" charset="0"/>
                  </a:rPr>
                  <a:t> (</a:t>
                </a:r>
                <a:r>
                  <a:rPr lang="en-US" sz="1800" dirty="0" err="1">
                    <a:solidFill>
                      <a:srgbClr val="FF0000"/>
                    </a:solidFill>
                    <a:latin typeface="Times New Roman" panose="02020603050405020304" pitchFamily="18" charset="0"/>
                    <a:ea typeface="Segoe UI" panose="020B0502040204020203" pitchFamily="34" charset="0"/>
                  </a:rPr>
                  <a:t>áp</a:t>
                </a:r>
                <a:r>
                  <a:rPr lang="en-US" sz="1800" dirty="0">
                    <a:solidFill>
                      <a:srgbClr val="FF0000"/>
                    </a:solidFill>
                    <a:latin typeface="Times New Roman" panose="02020603050405020304" pitchFamily="18" charset="0"/>
                    <a:ea typeface="Segoe UI" panose="020B0502040204020203" pitchFamily="34" charset="0"/>
                  </a:rPr>
                  <a:t> </a:t>
                </a:r>
                <a:r>
                  <a:rPr lang="en-US" sz="1800" dirty="0" err="1">
                    <a:solidFill>
                      <a:srgbClr val="FF0000"/>
                    </a:solidFill>
                    <a:latin typeface="Times New Roman" panose="02020603050405020304" pitchFamily="18" charset="0"/>
                    <a:ea typeface="Segoe UI" panose="020B0502040204020203" pitchFamily="34" charset="0"/>
                  </a:rPr>
                  <a:t>suất</a:t>
                </a:r>
                <a:r>
                  <a:rPr lang="en-US" sz="1800" dirty="0">
                    <a:solidFill>
                      <a:srgbClr val="FF0000"/>
                    </a:solidFill>
                    <a:latin typeface="Times New Roman" panose="02020603050405020304" pitchFamily="18" charset="0"/>
                    <a:ea typeface="Segoe UI" panose="020B0502040204020203" pitchFamily="34" charset="0"/>
                  </a:rPr>
                  <a:t>) </a:t>
                </a:r>
                <a:r>
                  <a:rPr lang="en-US" sz="1800" dirty="0" err="1">
                    <a:solidFill>
                      <a:srgbClr val="FF0000"/>
                    </a:solidFill>
                    <a:latin typeface="Times New Roman" panose="02020603050405020304" pitchFamily="18" charset="0"/>
                    <a:ea typeface="Segoe UI" panose="020B0502040204020203" pitchFamily="34" charset="0"/>
                  </a:rPr>
                  <a:t>phụ</a:t>
                </a:r>
                <a:r>
                  <a:rPr lang="en-US" sz="1800" dirty="0">
                    <a:solidFill>
                      <a:srgbClr val="FF0000"/>
                    </a:solidFill>
                    <a:latin typeface="Times New Roman" panose="02020603050405020304" pitchFamily="18" charset="0"/>
                    <a:ea typeface="Segoe UI" panose="020B0502040204020203" pitchFamily="34" charset="0"/>
                  </a:rPr>
                  <a:t> </a:t>
                </a:r>
                <a:r>
                  <a:rPr lang="en-US" sz="1800" dirty="0" err="1">
                    <a:solidFill>
                      <a:srgbClr val="FF0000"/>
                    </a:solidFill>
                    <a:latin typeface="Times New Roman" panose="02020603050405020304" pitchFamily="18" charset="0"/>
                    <a:ea typeface="Segoe UI" panose="020B0502040204020203" pitchFamily="34" charset="0"/>
                  </a:rPr>
                  <a:t>thuộc</a:t>
                </a:r>
                <a:r>
                  <a:rPr lang="en-US" sz="1800" dirty="0">
                    <a:solidFill>
                      <a:srgbClr val="FF0000"/>
                    </a:solidFill>
                    <a:latin typeface="Times New Roman" panose="02020603050405020304" pitchFamily="18" charset="0"/>
                    <a:ea typeface="Segoe UI" panose="020B0502040204020203" pitchFamily="34" charset="0"/>
                  </a:rPr>
                  <a:t> </a:t>
                </a:r>
                <a:r>
                  <a:rPr lang="en-US" sz="1800" dirty="0" err="1">
                    <a:solidFill>
                      <a:srgbClr val="FF0000"/>
                    </a:solidFill>
                    <a:latin typeface="Times New Roman" panose="02020603050405020304" pitchFamily="18" charset="0"/>
                    <a:ea typeface="Segoe UI" panose="020B0502040204020203" pitchFamily="34" charset="0"/>
                  </a:rPr>
                  <a:t>vào</a:t>
                </a:r>
                <a:r>
                  <a:rPr lang="en-US" sz="1800" dirty="0">
                    <a:solidFill>
                      <a:srgbClr val="FF0000"/>
                    </a:solidFill>
                    <a:latin typeface="Times New Roman" panose="02020603050405020304" pitchFamily="18" charset="0"/>
                    <a:ea typeface="Segoe UI" panose="020B0502040204020203" pitchFamily="34" charset="0"/>
                  </a:rPr>
                  <a:t> </a:t>
                </a:r>
                <a:r>
                  <a:rPr lang="en-US" sz="1800" dirty="0" err="1">
                    <a:solidFill>
                      <a:srgbClr val="FF0000"/>
                    </a:solidFill>
                    <a:latin typeface="Times New Roman" panose="02020603050405020304" pitchFamily="18" charset="0"/>
                    <a:ea typeface="Segoe UI" panose="020B0502040204020203" pitchFamily="34" charset="0"/>
                  </a:rPr>
                  <a:t>độ</a:t>
                </a:r>
                <a:r>
                  <a:rPr lang="en-US" sz="1800" dirty="0">
                    <a:solidFill>
                      <a:srgbClr val="FF0000"/>
                    </a:solidFill>
                    <a:latin typeface="Times New Roman" panose="02020603050405020304" pitchFamily="18" charset="0"/>
                    <a:ea typeface="Segoe UI" panose="020B0502040204020203" pitchFamily="34" charset="0"/>
                  </a:rPr>
                  <a:t> </a:t>
                </a:r>
                <a:r>
                  <a:rPr lang="en-US" sz="1800" dirty="0" err="1">
                    <a:solidFill>
                      <a:srgbClr val="FF0000"/>
                    </a:solidFill>
                    <a:latin typeface="Times New Roman" panose="02020603050405020304" pitchFamily="18" charset="0"/>
                    <a:ea typeface="Segoe UI" panose="020B0502040204020203" pitchFamily="34" charset="0"/>
                  </a:rPr>
                  <a:t>lớn</a:t>
                </a:r>
                <a:r>
                  <a:rPr lang="en-US" sz="1800" dirty="0">
                    <a:solidFill>
                      <a:srgbClr val="FF0000"/>
                    </a:solidFill>
                    <a:latin typeface="Times New Roman" panose="02020603050405020304" pitchFamily="18" charset="0"/>
                    <a:ea typeface="Segoe UI" panose="020B0502040204020203" pitchFamily="34" charset="0"/>
                  </a:rPr>
                  <a:t> </a:t>
                </a:r>
                <a:r>
                  <a:rPr lang="en-US" sz="1800" dirty="0" err="1">
                    <a:solidFill>
                      <a:srgbClr val="FF0000"/>
                    </a:solidFill>
                    <a:latin typeface="Times New Roman" panose="02020603050405020304" pitchFamily="18" charset="0"/>
                    <a:ea typeface="Segoe UI" panose="020B0502040204020203" pitchFamily="34" charset="0"/>
                  </a:rPr>
                  <a:t>của</a:t>
                </a:r>
                <a:r>
                  <a:rPr lang="en-US" sz="1800" dirty="0">
                    <a:solidFill>
                      <a:srgbClr val="FF0000"/>
                    </a:solidFill>
                    <a:latin typeface="Times New Roman" panose="02020603050405020304" pitchFamily="18" charset="0"/>
                    <a:ea typeface="Segoe UI" panose="020B0502040204020203" pitchFamily="34" charset="0"/>
                  </a:rPr>
                  <a:t> </a:t>
                </a:r>
                <a:r>
                  <a:rPr lang="en-US" sz="1800" dirty="0" err="1">
                    <a:solidFill>
                      <a:srgbClr val="FF0000"/>
                    </a:solidFill>
                    <a:latin typeface="Times New Roman" panose="02020603050405020304" pitchFamily="18" charset="0"/>
                    <a:ea typeface="Segoe UI" panose="020B0502040204020203" pitchFamily="34" charset="0"/>
                  </a:rPr>
                  <a:t>áp</a:t>
                </a:r>
                <a:r>
                  <a:rPr lang="en-US" sz="1800" dirty="0">
                    <a:solidFill>
                      <a:srgbClr val="FF0000"/>
                    </a:solidFill>
                    <a:latin typeface="Times New Roman" panose="02020603050405020304" pitchFamily="18" charset="0"/>
                    <a:ea typeface="Segoe UI" panose="020B0502040204020203" pitchFamily="34" charset="0"/>
                  </a:rPr>
                  <a:t> </a:t>
                </a:r>
                <a:r>
                  <a:rPr lang="en-US" sz="1800" dirty="0" err="1">
                    <a:solidFill>
                      <a:srgbClr val="FF0000"/>
                    </a:solidFill>
                    <a:latin typeface="Times New Roman" panose="02020603050405020304" pitchFamily="18" charset="0"/>
                    <a:ea typeface="Segoe UI" panose="020B0502040204020203" pitchFamily="34" charset="0"/>
                  </a:rPr>
                  <a:t>lực</a:t>
                </a:r>
                <a:r>
                  <a:rPr lang="en-US" sz="1800" dirty="0">
                    <a:solidFill>
                      <a:srgbClr val="FF0000"/>
                    </a:solidFill>
                    <a:latin typeface="Times New Roman" panose="02020603050405020304" pitchFamily="18" charset="0"/>
                    <a:ea typeface="Segoe UI" panose="020B0502040204020203" pitchFamily="34" charset="0"/>
                  </a:rPr>
                  <a:t> F </a:t>
                </a:r>
                <a:r>
                  <a:rPr lang="en-US" sz="1800" dirty="0" err="1">
                    <a:solidFill>
                      <a:srgbClr val="FF0000"/>
                    </a:solidFill>
                    <a:latin typeface="Times New Roman" panose="02020603050405020304" pitchFamily="18" charset="0"/>
                    <a:ea typeface="Segoe UI" panose="020B0502040204020203" pitchFamily="34" charset="0"/>
                  </a:rPr>
                  <a:t>và</a:t>
                </a:r>
                <a:r>
                  <a:rPr lang="en-US" sz="1800" dirty="0">
                    <a:solidFill>
                      <a:srgbClr val="FF0000"/>
                    </a:solidFill>
                    <a:latin typeface="Times New Roman" panose="02020603050405020304" pitchFamily="18" charset="0"/>
                    <a:ea typeface="Segoe UI" panose="020B0502040204020203" pitchFamily="34" charset="0"/>
                  </a:rPr>
                  <a:t> </a:t>
                </a:r>
                <a:r>
                  <a:rPr lang="en-US" sz="1800" dirty="0" err="1">
                    <a:solidFill>
                      <a:srgbClr val="FF0000"/>
                    </a:solidFill>
                    <a:latin typeface="Times New Roman" panose="02020603050405020304" pitchFamily="18" charset="0"/>
                    <a:ea typeface="Segoe UI" panose="020B0502040204020203" pitchFamily="34" charset="0"/>
                  </a:rPr>
                  <a:t>diện</a:t>
                </a:r>
                <a:r>
                  <a:rPr lang="en-US" sz="1800" dirty="0">
                    <a:solidFill>
                      <a:srgbClr val="FF0000"/>
                    </a:solidFill>
                    <a:latin typeface="Times New Roman" panose="02020603050405020304" pitchFamily="18" charset="0"/>
                    <a:ea typeface="Segoe UI" panose="020B0502040204020203" pitchFamily="34" charset="0"/>
                  </a:rPr>
                  <a:t> </a:t>
                </a:r>
                <a:r>
                  <a:rPr lang="en-US" sz="1800" dirty="0" err="1">
                    <a:solidFill>
                      <a:srgbClr val="FF0000"/>
                    </a:solidFill>
                    <a:latin typeface="Times New Roman" panose="02020603050405020304" pitchFamily="18" charset="0"/>
                    <a:ea typeface="Segoe UI" panose="020B0502040204020203" pitchFamily="34" charset="0"/>
                  </a:rPr>
                  <a:t>tích</a:t>
                </a:r>
                <a:r>
                  <a:rPr lang="en-US" sz="1800" dirty="0">
                    <a:solidFill>
                      <a:srgbClr val="FF0000"/>
                    </a:solidFill>
                    <a:latin typeface="Times New Roman" panose="02020603050405020304" pitchFamily="18" charset="0"/>
                    <a:ea typeface="Segoe UI" panose="020B0502040204020203" pitchFamily="34" charset="0"/>
                  </a:rPr>
                  <a:t> </a:t>
                </a:r>
                <a:r>
                  <a:rPr lang="en-US" sz="1800" dirty="0" err="1">
                    <a:solidFill>
                      <a:srgbClr val="FF0000"/>
                    </a:solidFill>
                    <a:latin typeface="Times New Roman" panose="02020603050405020304" pitchFamily="18" charset="0"/>
                    <a:ea typeface="Segoe UI" panose="020B0502040204020203" pitchFamily="34" charset="0"/>
                  </a:rPr>
                  <a:t>bị</a:t>
                </a:r>
                <a:r>
                  <a:rPr lang="en-US" sz="1800" dirty="0">
                    <a:solidFill>
                      <a:srgbClr val="FF0000"/>
                    </a:solidFill>
                    <a:latin typeface="Times New Roman" panose="02020603050405020304" pitchFamily="18" charset="0"/>
                    <a:ea typeface="Segoe UI" panose="020B0502040204020203" pitchFamily="34" charset="0"/>
                  </a:rPr>
                  <a:t> </a:t>
                </a:r>
                <a:r>
                  <a:rPr lang="en-US" sz="1800" dirty="0" err="1">
                    <a:solidFill>
                      <a:srgbClr val="FF0000"/>
                    </a:solidFill>
                    <a:latin typeface="Times New Roman" panose="02020603050405020304" pitchFamily="18" charset="0"/>
                    <a:ea typeface="Segoe UI" panose="020B0502040204020203" pitchFamily="34" charset="0"/>
                  </a:rPr>
                  <a:t>ép</a:t>
                </a:r>
                <a:r>
                  <a:rPr lang="en-US" sz="1800" dirty="0">
                    <a:solidFill>
                      <a:srgbClr val="FF0000"/>
                    </a:solidFill>
                    <a:latin typeface="Times New Roman" panose="02020603050405020304" pitchFamily="18" charset="0"/>
                    <a:ea typeface="Segoe UI" panose="020B0502040204020203" pitchFamily="34" charset="0"/>
                  </a:rPr>
                  <a:t> S</a:t>
                </a:r>
                <a:endParaRPr lang="en-US" sz="1800" dirty="0">
                  <a:solidFill>
                    <a:srgbClr val="FF0000"/>
                  </a:solidFill>
                  <a:latin typeface="Segoe UI" panose="020B0502040204020203" pitchFamily="34" charset="0"/>
                  <a:ea typeface="Segoe UI" panose="020B0502040204020203" pitchFamily="34" charset="0"/>
                </a:endParaRPr>
              </a:p>
              <a:p>
                <a:pPr marL="0" indent="0" algn="just">
                  <a:spcBef>
                    <a:spcPts val="0"/>
                  </a:spcBef>
                  <a:buNone/>
                </a:pPr>
                <a:r>
                  <a:rPr lang="en-US" sz="1800" dirty="0" smtClean="0">
                    <a:solidFill>
                      <a:srgbClr val="9900CC"/>
                    </a:solidFill>
                    <a:latin typeface="Times New Roman" pitchFamily="18" charset="0"/>
                    <a:ea typeface="Times New Roman" panose="02020603050405020304" pitchFamily="18" charset="0"/>
                    <a:cs typeface="Times New Roman" pitchFamily="18" charset="0"/>
                  </a:rPr>
                  <a:t>3,</a:t>
                </a:r>
                <a:r>
                  <a:rPr lang="en-US" sz="1800" dirty="0" smtClean="0">
                    <a:solidFill>
                      <a:srgbClr val="9900CC"/>
                    </a:solidFill>
                    <a:latin typeface="Times New Roman" pitchFamily="18" charset="0"/>
                    <a:ea typeface="Arial" panose="020B0604020202020204" pitchFamily="34" charset="0"/>
                    <a:cs typeface="Times New Roman" pitchFamily="18" charset="0"/>
                  </a:rPr>
                  <a:t> </a:t>
                </a:r>
                <a:r>
                  <a:rPr lang="en-US" sz="1800" dirty="0" err="1">
                    <a:solidFill>
                      <a:srgbClr val="9900CC"/>
                    </a:solidFill>
                    <a:latin typeface="Times New Roman" pitchFamily="18" charset="0"/>
                    <a:ea typeface="Arial" panose="020B0604020202020204" pitchFamily="34" charset="0"/>
                    <a:cs typeface="Times New Roman" pitchFamily="18" charset="0"/>
                  </a:rPr>
                  <a:t>Áp</a:t>
                </a:r>
                <a:r>
                  <a:rPr lang="en-US" sz="1800" dirty="0">
                    <a:solidFill>
                      <a:srgbClr val="9900CC"/>
                    </a:solidFill>
                    <a:latin typeface="Times New Roman" pitchFamily="18" charset="0"/>
                    <a:ea typeface="Arial" panose="020B0604020202020204" pitchFamily="34" charset="0"/>
                    <a:cs typeface="Times New Roman" pitchFamily="18" charset="0"/>
                  </a:rPr>
                  <a:t> </a:t>
                </a:r>
                <a:r>
                  <a:rPr lang="en-US" sz="1800" dirty="0" err="1">
                    <a:solidFill>
                      <a:srgbClr val="9900CC"/>
                    </a:solidFill>
                    <a:latin typeface="Times New Roman" pitchFamily="18" charset="0"/>
                    <a:ea typeface="Arial" panose="020B0604020202020204" pitchFamily="34" charset="0"/>
                    <a:cs typeface="Times New Roman" pitchFamily="18" charset="0"/>
                  </a:rPr>
                  <a:t>suất</a:t>
                </a:r>
                <a:r>
                  <a:rPr lang="en-US" sz="1800" dirty="0">
                    <a:solidFill>
                      <a:srgbClr val="9900CC"/>
                    </a:solidFill>
                    <a:latin typeface="Times New Roman" pitchFamily="18" charset="0"/>
                    <a:ea typeface="Arial" panose="020B0604020202020204" pitchFamily="34" charset="0"/>
                    <a:cs typeface="Times New Roman" pitchFamily="18" charset="0"/>
                  </a:rPr>
                  <a:t> </a:t>
                </a:r>
                <a:r>
                  <a:rPr lang="en-US" sz="1800" dirty="0" err="1">
                    <a:solidFill>
                      <a:srgbClr val="FF0000"/>
                    </a:solidFill>
                    <a:latin typeface="Times New Roman" pitchFamily="18" charset="0"/>
                    <a:ea typeface="Arial" panose="020B0604020202020204" pitchFamily="34" charset="0"/>
                    <a:cs typeface="Times New Roman" pitchFamily="18" charset="0"/>
                  </a:rPr>
                  <a:t>được</a:t>
                </a:r>
                <a:r>
                  <a:rPr lang="en-US" sz="1800" dirty="0">
                    <a:solidFill>
                      <a:srgbClr val="FF0000"/>
                    </a:solidFill>
                    <a:latin typeface="Times New Roman" pitchFamily="18" charset="0"/>
                    <a:ea typeface="Arial" panose="020B0604020202020204" pitchFamily="34" charset="0"/>
                    <a:cs typeface="Times New Roman" pitchFamily="18" charset="0"/>
                  </a:rPr>
                  <a:t> </a:t>
                </a:r>
                <a:r>
                  <a:rPr lang="en-US" sz="1800" dirty="0" err="1">
                    <a:solidFill>
                      <a:srgbClr val="FF0000"/>
                    </a:solidFill>
                    <a:latin typeface="Times New Roman" pitchFamily="18" charset="0"/>
                    <a:ea typeface="Arial" panose="020B0604020202020204" pitchFamily="34" charset="0"/>
                    <a:cs typeface="Times New Roman" pitchFamily="18" charset="0"/>
                  </a:rPr>
                  <a:t>tính</a:t>
                </a:r>
                <a:r>
                  <a:rPr lang="en-US" sz="1800" dirty="0">
                    <a:solidFill>
                      <a:srgbClr val="FF0000"/>
                    </a:solidFill>
                    <a:latin typeface="Times New Roman" pitchFamily="18" charset="0"/>
                    <a:ea typeface="Arial" panose="020B0604020202020204" pitchFamily="34" charset="0"/>
                    <a:cs typeface="Times New Roman" pitchFamily="18" charset="0"/>
                  </a:rPr>
                  <a:t> </a:t>
                </a:r>
                <a:r>
                  <a:rPr lang="en-US" sz="1800" dirty="0" err="1">
                    <a:solidFill>
                      <a:srgbClr val="FF0000"/>
                    </a:solidFill>
                    <a:latin typeface="Times New Roman" pitchFamily="18" charset="0"/>
                    <a:ea typeface="Arial" panose="020B0604020202020204" pitchFamily="34" charset="0"/>
                    <a:cs typeface="Times New Roman" pitchFamily="18" charset="0"/>
                  </a:rPr>
                  <a:t>bằng</a:t>
                </a:r>
                <a:r>
                  <a:rPr lang="en-US" sz="1800" dirty="0">
                    <a:solidFill>
                      <a:srgbClr val="FF0000"/>
                    </a:solidFill>
                    <a:latin typeface="Times New Roman" pitchFamily="18" charset="0"/>
                    <a:ea typeface="Arial" panose="020B0604020202020204" pitchFamily="34" charset="0"/>
                    <a:cs typeface="Times New Roman" pitchFamily="18" charset="0"/>
                  </a:rPr>
                  <a:t> </a:t>
                </a:r>
                <a:r>
                  <a:rPr lang="en-US" sz="1800" dirty="0" err="1">
                    <a:solidFill>
                      <a:srgbClr val="FF0000"/>
                    </a:solidFill>
                    <a:latin typeface="Times New Roman" pitchFamily="18" charset="0"/>
                    <a:ea typeface="Arial" panose="020B0604020202020204" pitchFamily="34" charset="0"/>
                    <a:cs typeface="Times New Roman" pitchFamily="18" charset="0"/>
                  </a:rPr>
                  <a:t>độ</a:t>
                </a:r>
                <a:r>
                  <a:rPr lang="en-US" sz="1800" dirty="0">
                    <a:solidFill>
                      <a:srgbClr val="FF0000"/>
                    </a:solidFill>
                    <a:latin typeface="Times New Roman" pitchFamily="18" charset="0"/>
                    <a:ea typeface="Arial" panose="020B0604020202020204" pitchFamily="34" charset="0"/>
                    <a:cs typeface="Times New Roman" pitchFamily="18" charset="0"/>
                  </a:rPr>
                  <a:t> </a:t>
                </a:r>
                <a:r>
                  <a:rPr lang="en-US" sz="1800" dirty="0" err="1">
                    <a:solidFill>
                      <a:srgbClr val="FF0000"/>
                    </a:solidFill>
                    <a:latin typeface="Times New Roman" pitchFamily="18" charset="0"/>
                    <a:ea typeface="Arial" panose="020B0604020202020204" pitchFamily="34" charset="0"/>
                    <a:cs typeface="Times New Roman" pitchFamily="18" charset="0"/>
                  </a:rPr>
                  <a:t>lớn</a:t>
                </a:r>
                <a:r>
                  <a:rPr lang="en-US" sz="1800" dirty="0">
                    <a:solidFill>
                      <a:srgbClr val="FF0000"/>
                    </a:solidFill>
                    <a:latin typeface="Times New Roman" pitchFamily="18" charset="0"/>
                    <a:ea typeface="Arial" panose="020B0604020202020204" pitchFamily="34" charset="0"/>
                    <a:cs typeface="Times New Roman" pitchFamily="18" charset="0"/>
                  </a:rPr>
                  <a:t> </a:t>
                </a:r>
                <a:r>
                  <a:rPr lang="en-US" sz="1800" dirty="0" err="1">
                    <a:solidFill>
                      <a:srgbClr val="FF0000"/>
                    </a:solidFill>
                    <a:latin typeface="Times New Roman" pitchFamily="18" charset="0"/>
                    <a:ea typeface="Arial" panose="020B0604020202020204" pitchFamily="34" charset="0"/>
                    <a:cs typeface="Times New Roman" pitchFamily="18" charset="0"/>
                  </a:rPr>
                  <a:t>áp</a:t>
                </a:r>
                <a:r>
                  <a:rPr lang="en-US" sz="1800" dirty="0">
                    <a:solidFill>
                      <a:srgbClr val="FF0000"/>
                    </a:solidFill>
                    <a:latin typeface="Times New Roman" pitchFamily="18" charset="0"/>
                    <a:ea typeface="Arial" panose="020B0604020202020204" pitchFamily="34" charset="0"/>
                    <a:cs typeface="Times New Roman" pitchFamily="18" charset="0"/>
                  </a:rPr>
                  <a:t> </a:t>
                </a:r>
                <a:r>
                  <a:rPr lang="en-US" sz="1800" dirty="0" err="1">
                    <a:solidFill>
                      <a:srgbClr val="FF0000"/>
                    </a:solidFill>
                    <a:latin typeface="Times New Roman" pitchFamily="18" charset="0"/>
                    <a:ea typeface="Arial" panose="020B0604020202020204" pitchFamily="34" charset="0"/>
                    <a:cs typeface="Times New Roman" pitchFamily="18" charset="0"/>
                  </a:rPr>
                  <a:t>lực</a:t>
                </a:r>
                <a:r>
                  <a:rPr lang="en-US" sz="1800" dirty="0">
                    <a:solidFill>
                      <a:srgbClr val="FF0000"/>
                    </a:solidFill>
                    <a:latin typeface="Times New Roman" pitchFamily="18" charset="0"/>
                    <a:ea typeface="Arial" panose="020B0604020202020204" pitchFamily="34" charset="0"/>
                    <a:cs typeface="Times New Roman" pitchFamily="18" charset="0"/>
                  </a:rPr>
                  <a:t> (F) </a:t>
                </a:r>
                <a:r>
                  <a:rPr lang="en-US" sz="1800" dirty="0" err="1">
                    <a:solidFill>
                      <a:srgbClr val="FF0000"/>
                    </a:solidFill>
                    <a:latin typeface="Times New Roman" pitchFamily="18" charset="0"/>
                    <a:ea typeface="Arial" panose="020B0604020202020204" pitchFamily="34" charset="0"/>
                    <a:cs typeface="Times New Roman" pitchFamily="18" charset="0"/>
                  </a:rPr>
                  <a:t>trên</a:t>
                </a:r>
                <a:r>
                  <a:rPr lang="en-US" sz="1800" dirty="0">
                    <a:solidFill>
                      <a:srgbClr val="FF0000"/>
                    </a:solidFill>
                    <a:latin typeface="Times New Roman" pitchFamily="18" charset="0"/>
                    <a:ea typeface="Arial" panose="020B0604020202020204" pitchFamily="34" charset="0"/>
                    <a:cs typeface="Times New Roman" pitchFamily="18" charset="0"/>
                  </a:rPr>
                  <a:t> </a:t>
                </a:r>
                <a:r>
                  <a:rPr lang="en-US" sz="1800" dirty="0" err="1">
                    <a:solidFill>
                      <a:srgbClr val="FF0000"/>
                    </a:solidFill>
                    <a:latin typeface="Times New Roman" pitchFamily="18" charset="0"/>
                    <a:ea typeface="Arial" panose="020B0604020202020204" pitchFamily="34" charset="0"/>
                    <a:cs typeface="Times New Roman" pitchFamily="18" charset="0"/>
                  </a:rPr>
                  <a:t>một</a:t>
                </a:r>
                <a:r>
                  <a:rPr lang="en-US" sz="1800" dirty="0">
                    <a:solidFill>
                      <a:srgbClr val="FF0000"/>
                    </a:solidFill>
                    <a:latin typeface="Times New Roman" pitchFamily="18" charset="0"/>
                    <a:ea typeface="Arial" panose="020B0604020202020204" pitchFamily="34" charset="0"/>
                    <a:cs typeface="Times New Roman" pitchFamily="18" charset="0"/>
                  </a:rPr>
                  <a:t> </a:t>
                </a:r>
                <a:r>
                  <a:rPr lang="en-US" sz="1800" dirty="0" err="1">
                    <a:solidFill>
                      <a:srgbClr val="FF0000"/>
                    </a:solidFill>
                    <a:latin typeface="Times New Roman" pitchFamily="18" charset="0"/>
                    <a:ea typeface="Arial" panose="020B0604020202020204" pitchFamily="34" charset="0"/>
                    <a:cs typeface="Times New Roman" pitchFamily="18" charset="0"/>
                  </a:rPr>
                  <a:t>đơn</a:t>
                </a:r>
                <a:r>
                  <a:rPr lang="en-US" sz="1800" dirty="0">
                    <a:solidFill>
                      <a:srgbClr val="FF0000"/>
                    </a:solidFill>
                    <a:latin typeface="Times New Roman" pitchFamily="18" charset="0"/>
                    <a:ea typeface="Arial" panose="020B0604020202020204" pitchFamily="34" charset="0"/>
                    <a:cs typeface="Times New Roman" pitchFamily="18" charset="0"/>
                  </a:rPr>
                  <a:t> </a:t>
                </a:r>
                <a:r>
                  <a:rPr lang="en-US" sz="1800" dirty="0" err="1">
                    <a:solidFill>
                      <a:srgbClr val="FF0000"/>
                    </a:solidFill>
                    <a:latin typeface="Times New Roman" pitchFamily="18" charset="0"/>
                    <a:ea typeface="Arial" panose="020B0604020202020204" pitchFamily="34" charset="0"/>
                    <a:cs typeface="Times New Roman" pitchFamily="18" charset="0"/>
                  </a:rPr>
                  <a:t>vị</a:t>
                </a:r>
                <a:r>
                  <a:rPr lang="en-US" sz="1800" dirty="0">
                    <a:solidFill>
                      <a:srgbClr val="FF0000"/>
                    </a:solidFill>
                    <a:latin typeface="Times New Roman" pitchFamily="18" charset="0"/>
                    <a:ea typeface="Arial" panose="020B0604020202020204" pitchFamily="34" charset="0"/>
                    <a:cs typeface="Times New Roman" pitchFamily="18" charset="0"/>
                  </a:rPr>
                  <a:t> </a:t>
                </a:r>
                <a:r>
                  <a:rPr lang="en-US" sz="1800" dirty="0" err="1">
                    <a:solidFill>
                      <a:srgbClr val="FF0000"/>
                    </a:solidFill>
                    <a:latin typeface="Times New Roman" pitchFamily="18" charset="0"/>
                    <a:ea typeface="Arial" panose="020B0604020202020204" pitchFamily="34" charset="0"/>
                    <a:cs typeface="Times New Roman" pitchFamily="18" charset="0"/>
                  </a:rPr>
                  <a:t>diện</a:t>
                </a:r>
                <a:r>
                  <a:rPr lang="en-US" sz="1800" dirty="0">
                    <a:solidFill>
                      <a:srgbClr val="FF0000"/>
                    </a:solidFill>
                    <a:latin typeface="Times New Roman" pitchFamily="18" charset="0"/>
                    <a:ea typeface="Arial" panose="020B0604020202020204" pitchFamily="34" charset="0"/>
                    <a:cs typeface="Times New Roman" pitchFamily="18" charset="0"/>
                  </a:rPr>
                  <a:t> </a:t>
                </a:r>
                <a:r>
                  <a:rPr lang="en-US" sz="1800" dirty="0" err="1">
                    <a:solidFill>
                      <a:srgbClr val="FF0000"/>
                    </a:solidFill>
                    <a:latin typeface="Times New Roman" pitchFamily="18" charset="0"/>
                    <a:ea typeface="Arial" panose="020B0604020202020204" pitchFamily="34" charset="0"/>
                    <a:cs typeface="Times New Roman" pitchFamily="18" charset="0"/>
                  </a:rPr>
                  <a:t>tích</a:t>
                </a:r>
                <a:r>
                  <a:rPr lang="en-US" sz="1800" dirty="0">
                    <a:solidFill>
                      <a:srgbClr val="FF0000"/>
                    </a:solidFill>
                    <a:latin typeface="Times New Roman" pitchFamily="18" charset="0"/>
                    <a:ea typeface="Arial" panose="020B0604020202020204" pitchFamily="34" charset="0"/>
                    <a:cs typeface="Times New Roman" pitchFamily="18" charset="0"/>
                  </a:rPr>
                  <a:t> </a:t>
                </a:r>
                <a:r>
                  <a:rPr lang="en-US" sz="1800" dirty="0" err="1">
                    <a:solidFill>
                      <a:srgbClr val="FF0000"/>
                    </a:solidFill>
                    <a:latin typeface="Times New Roman" pitchFamily="18" charset="0"/>
                    <a:ea typeface="Arial" panose="020B0604020202020204" pitchFamily="34" charset="0"/>
                    <a:cs typeface="Times New Roman" pitchFamily="18" charset="0"/>
                  </a:rPr>
                  <a:t>bị</a:t>
                </a:r>
                <a:r>
                  <a:rPr lang="en-US" sz="1800" dirty="0">
                    <a:solidFill>
                      <a:srgbClr val="FF0000"/>
                    </a:solidFill>
                    <a:latin typeface="Times New Roman" pitchFamily="18" charset="0"/>
                    <a:ea typeface="Arial" panose="020B0604020202020204" pitchFamily="34" charset="0"/>
                    <a:cs typeface="Times New Roman" pitchFamily="18" charset="0"/>
                  </a:rPr>
                  <a:t> </a:t>
                </a:r>
                <a:r>
                  <a:rPr lang="en-US" sz="1800" dirty="0" err="1">
                    <a:solidFill>
                      <a:srgbClr val="FF0000"/>
                    </a:solidFill>
                    <a:latin typeface="Times New Roman" pitchFamily="18" charset="0"/>
                    <a:ea typeface="Arial" panose="020B0604020202020204" pitchFamily="34" charset="0"/>
                    <a:cs typeface="Times New Roman" pitchFamily="18" charset="0"/>
                  </a:rPr>
                  <a:t>ép</a:t>
                </a:r>
                <a:r>
                  <a:rPr lang="en-US" sz="1800" dirty="0">
                    <a:solidFill>
                      <a:srgbClr val="FF0000"/>
                    </a:solidFill>
                    <a:latin typeface="Times New Roman" pitchFamily="18" charset="0"/>
                    <a:ea typeface="Arial" panose="020B0604020202020204" pitchFamily="34" charset="0"/>
                    <a:cs typeface="Times New Roman" pitchFamily="18" charset="0"/>
                  </a:rPr>
                  <a:t> (S</a:t>
                </a:r>
                <a:r>
                  <a:rPr lang="en-US" sz="1800" dirty="0" smtClean="0">
                    <a:solidFill>
                      <a:srgbClr val="FF0000"/>
                    </a:solidFill>
                    <a:latin typeface="Times New Roman" pitchFamily="18" charset="0"/>
                    <a:ea typeface="Arial" panose="020B0604020202020204" pitchFamily="34" charset="0"/>
                    <a:cs typeface="Times New Roman" pitchFamily="18" charset="0"/>
                  </a:rPr>
                  <a:t>) </a:t>
                </a:r>
              </a:p>
              <a:p>
                <a:pPr marL="0" indent="0" algn="just">
                  <a:spcBef>
                    <a:spcPts val="0"/>
                  </a:spcBef>
                  <a:buNone/>
                </a:pPr>
                <a:r>
                  <a:rPr lang="en-US" sz="1800" dirty="0">
                    <a:solidFill>
                      <a:srgbClr val="FF0000"/>
                    </a:solidFill>
                    <a:latin typeface="Times New Roman" pitchFamily="18" charset="0"/>
                    <a:ea typeface="Arial" panose="020B0604020202020204" pitchFamily="34" charset="0"/>
                    <a:cs typeface="Times New Roman" pitchFamily="18" charset="0"/>
                  </a:rPr>
                  <a:t> </a:t>
                </a:r>
                <a:r>
                  <a:rPr lang="en-US" sz="1800" dirty="0" smtClean="0">
                    <a:solidFill>
                      <a:srgbClr val="FF0000"/>
                    </a:solidFill>
                    <a:latin typeface="Times New Roman" pitchFamily="18" charset="0"/>
                    <a:ea typeface="Arial" panose="020B0604020202020204" pitchFamily="34" charset="0"/>
                    <a:cs typeface="Times New Roman" pitchFamily="18" charset="0"/>
                  </a:rPr>
                  <a:t>	</a:t>
                </a:r>
                <a:r>
                  <a:rPr lang="en-US" sz="1800" dirty="0" smtClean="0">
                    <a:solidFill>
                      <a:srgbClr val="008000"/>
                    </a:solidFill>
                    <a:latin typeface="Times New Roman" pitchFamily="18" charset="0"/>
                    <a:ea typeface="Arial" panose="020B0604020202020204" pitchFamily="34" charset="0"/>
                    <a:cs typeface="Times New Roman" pitchFamily="18" charset="0"/>
                  </a:rPr>
                  <a:t> </a:t>
                </a:r>
                <a:r>
                  <a:rPr lang="en-US" sz="1800" dirty="0">
                    <a:solidFill>
                      <a:srgbClr val="008000"/>
                    </a:solidFill>
                    <a:latin typeface="Times New Roman" pitchFamily="18" charset="0"/>
                    <a:ea typeface="Arial" panose="020B0604020202020204" pitchFamily="34" charset="0"/>
                    <a:cs typeface="Times New Roman" pitchFamily="18" charset="0"/>
                  </a:rPr>
                  <a:t>p = </a:t>
                </a:r>
                <a14:m>
                  <m:oMath xmlns:m="http://schemas.openxmlformats.org/officeDocument/2006/math">
                    <m:f>
                      <m:fPr>
                        <m:ctrlPr>
                          <a:rPr lang="en-US" sz="1800" i="1">
                            <a:solidFill>
                              <a:srgbClr val="008000"/>
                            </a:solidFill>
                            <a:latin typeface="Cambria Math"/>
                            <a:ea typeface="Arial" panose="020B0604020202020204" pitchFamily="34" charset="0"/>
                          </a:rPr>
                        </m:ctrlPr>
                      </m:fPr>
                      <m:num>
                        <m:r>
                          <m:rPr>
                            <m:sty m:val="p"/>
                          </m:rPr>
                          <a:rPr lang="en-US" sz="1800">
                            <a:solidFill>
                              <a:srgbClr val="008000"/>
                            </a:solidFill>
                            <a:latin typeface="Cambria Math" panose="02040503050406030204" pitchFamily="18" charset="0"/>
                            <a:ea typeface="Arial" panose="020B0604020202020204" pitchFamily="34" charset="0"/>
                          </a:rPr>
                          <m:t>F</m:t>
                        </m:r>
                      </m:num>
                      <m:den>
                        <m:r>
                          <m:rPr>
                            <m:sty m:val="p"/>
                          </m:rPr>
                          <a:rPr lang="en-US" sz="1800">
                            <a:solidFill>
                              <a:srgbClr val="008000"/>
                            </a:solidFill>
                            <a:latin typeface="Cambria Math" panose="02040503050406030204" pitchFamily="18" charset="0"/>
                            <a:ea typeface="Arial" panose="020B0604020202020204" pitchFamily="34" charset="0"/>
                          </a:rPr>
                          <m:t>S</m:t>
                        </m:r>
                      </m:den>
                    </m:f>
                    <m:r>
                      <a:rPr lang="en-US" sz="1800">
                        <a:solidFill>
                          <a:srgbClr val="008000"/>
                        </a:solidFill>
                        <a:latin typeface="Cambria Math"/>
                        <a:ea typeface="Arial" panose="020B0604020202020204" pitchFamily="34" charset="0"/>
                      </a:rPr>
                      <m:t> </m:t>
                    </m:r>
                  </m:oMath>
                </a14:m>
                <a:r>
                  <a:rPr lang="en-US" sz="1800" dirty="0">
                    <a:solidFill>
                      <a:srgbClr val="008000"/>
                    </a:solidFill>
                    <a:latin typeface="Times New Roman" pitchFamily="18" charset="0"/>
                    <a:ea typeface="Arial" panose="020B0604020202020204" pitchFamily="34" charset="0"/>
                    <a:cs typeface="Times New Roman" pitchFamily="18" charset="0"/>
                  </a:rPr>
                  <a:t> </a:t>
                </a:r>
                <a:r>
                  <a:rPr lang="en-US" sz="1800" i="1" dirty="0">
                    <a:solidFill>
                      <a:srgbClr val="008000"/>
                    </a:solidFill>
                    <a:latin typeface="Times New Roman" pitchFamily="18" charset="0"/>
                    <a:ea typeface="Arial" panose="020B0604020202020204" pitchFamily="34" charset="0"/>
                    <a:cs typeface="Times New Roman" pitchFamily="18" charset="0"/>
                  </a:rPr>
                  <a:t>(p </a:t>
                </a:r>
                <a:r>
                  <a:rPr lang="en-US" sz="1800" i="1" dirty="0" err="1">
                    <a:solidFill>
                      <a:srgbClr val="008000"/>
                    </a:solidFill>
                    <a:latin typeface="Times New Roman" pitchFamily="18" charset="0"/>
                    <a:ea typeface="Arial" panose="020B0604020202020204" pitchFamily="34" charset="0"/>
                    <a:cs typeface="Times New Roman" pitchFamily="18" charset="0"/>
                  </a:rPr>
                  <a:t>là</a:t>
                </a:r>
                <a:r>
                  <a:rPr lang="en-US" sz="1800" i="1" dirty="0">
                    <a:solidFill>
                      <a:srgbClr val="008000"/>
                    </a:solidFill>
                    <a:latin typeface="Times New Roman" pitchFamily="18" charset="0"/>
                    <a:ea typeface="Arial" panose="020B0604020202020204" pitchFamily="34" charset="0"/>
                    <a:cs typeface="Times New Roman" pitchFamily="18" charset="0"/>
                  </a:rPr>
                  <a:t> </a:t>
                </a:r>
                <a:r>
                  <a:rPr lang="en-US" sz="1800" i="1" dirty="0" err="1">
                    <a:solidFill>
                      <a:srgbClr val="008000"/>
                    </a:solidFill>
                    <a:latin typeface="Times New Roman" pitchFamily="18" charset="0"/>
                    <a:ea typeface="Arial" panose="020B0604020202020204" pitchFamily="34" charset="0"/>
                    <a:cs typeface="Times New Roman" pitchFamily="18" charset="0"/>
                  </a:rPr>
                  <a:t>áp</a:t>
                </a:r>
                <a:r>
                  <a:rPr lang="en-US" sz="1800" i="1" dirty="0">
                    <a:solidFill>
                      <a:srgbClr val="008000"/>
                    </a:solidFill>
                    <a:latin typeface="Times New Roman" pitchFamily="18" charset="0"/>
                    <a:ea typeface="Arial" panose="020B0604020202020204" pitchFamily="34" charset="0"/>
                    <a:cs typeface="Times New Roman" pitchFamily="18" charset="0"/>
                  </a:rPr>
                  <a:t> </a:t>
                </a:r>
                <a:r>
                  <a:rPr lang="en-US" sz="1800" i="1" dirty="0" err="1" smtClean="0">
                    <a:solidFill>
                      <a:srgbClr val="008000"/>
                    </a:solidFill>
                    <a:latin typeface="Times New Roman" pitchFamily="18" charset="0"/>
                    <a:ea typeface="Arial" panose="020B0604020202020204" pitchFamily="34" charset="0"/>
                    <a:cs typeface="Times New Roman" pitchFamily="18" charset="0"/>
                  </a:rPr>
                  <a:t>suất</a:t>
                </a:r>
                <a:r>
                  <a:rPr lang="en-US" sz="1800" i="1" dirty="0" smtClean="0">
                    <a:solidFill>
                      <a:srgbClr val="008000"/>
                    </a:solidFill>
                    <a:latin typeface="Times New Roman" pitchFamily="18" charset="0"/>
                    <a:ea typeface="Arial" panose="020B0604020202020204" pitchFamily="34" charset="0"/>
                    <a:cs typeface="Times New Roman" pitchFamily="18" charset="0"/>
                  </a:rPr>
                  <a:t> , </a:t>
                </a:r>
                <a:r>
                  <a:rPr lang="en-US" sz="1800" i="1" dirty="0">
                    <a:solidFill>
                      <a:srgbClr val="008000"/>
                    </a:solidFill>
                    <a:latin typeface="Times New Roman" pitchFamily="18" charset="0"/>
                    <a:ea typeface="Arial" panose="020B0604020202020204" pitchFamily="34" charset="0"/>
                    <a:cs typeface="Times New Roman" pitchFamily="18" charset="0"/>
                  </a:rPr>
                  <a:t>F </a:t>
                </a:r>
                <a:r>
                  <a:rPr lang="en-US" sz="1800" i="1" dirty="0" err="1">
                    <a:solidFill>
                      <a:srgbClr val="008000"/>
                    </a:solidFill>
                    <a:latin typeface="Times New Roman" pitchFamily="18" charset="0"/>
                    <a:ea typeface="Arial" panose="020B0604020202020204" pitchFamily="34" charset="0"/>
                    <a:cs typeface="Times New Roman" pitchFamily="18" charset="0"/>
                  </a:rPr>
                  <a:t>là</a:t>
                </a:r>
                <a:r>
                  <a:rPr lang="en-US" sz="1800" i="1" dirty="0">
                    <a:solidFill>
                      <a:srgbClr val="008000"/>
                    </a:solidFill>
                    <a:latin typeface="Times New Roman" pitchFamily="18" charset="0"/>
                    <a:ea typeface="Arial" panose="020B0604020202020204" pitchFamily="34" charset="0"/>
                    <a:cs typeface="Times New Roman" pitchFamily="18" charset="0"/>
                  </a:rPr>
                  <a:t> </a:t>
                </a:r>
                <a:r>
                  <a:rPr lang="en-US" sz="1800" i="1" dirty="0" err="1">
                    <a:solidFill>
                      <a:srgbClr val="008000"/>
                    </a:solidFill>
                    <a:latin typeface="Times New Roman" pitchFamily="18" charset="0"/>
                    <a:ea typeface="Arial" panose="020B0604020202020204" pitchFamily="34" charset="0"/>
                    <a:cs typeface="Times New Roman" pitchFamily="18" charset="0"/>
                  </a:rPr>
                  <a:t>áp</a:t>
                </a:r>
                <a:r>
                  <a:rPr lang="en-US" sz="1800" i="1" dirty="0">
                    <a:solidFill>
                      <a:srgbClr val="008000"/>
                    </a:solidFill>
                    <a:latin typeface="Times New Roman" pitchFamily="18" charset="0"/>
                    <a:ea typeface="Arial" panose="020B0604020202020204" pitchFamily="34" charset="0"/>
                    <a:cs typeface="Times New Roman" pitchFamily="18" charset="0"/>
                  </a:rPr>
                  <a:t> </a:t>
                </a:r>
                <a:r>
                  <a:rPr lang="en-US" sz="1800" i="1" dirty="0" err="1" smtClean="0">
                    <a:solidFill>
                      <a:srgbClr val="008000"/>
                    </a:solidFill>
                    <a:latin typeface="Times New Roman" pitchFamily="18" charset="0"/>
                    <a:ea typeface="Arial" panose="020B0604020202020204" pitchFamily="34" charset="0"/>
                    <a:cs typeface="Times New Roman" pitchFamily="18" charset="0"/>
                  </a:rPr>
                  <a:t>lực</a:t>
                </a:r>
                <a:r>
                  <a:rPr lang="en-US" sz="1800" i="1" dirty="0" smtClean="0">
                    <a:solidFill>
                      <a:srgbClr val="008000"/>
                    </a:solidFill>
                    <a:latin typeface="Times New Roman" pitchFamily="18" charset="0"/>
                    <a:ea typeface="Arial" panose="020B0604020202020204" pitchFamily="34" charset="0"/>
                    <a:cs typeface="Times New Roman" pitchFamily="18" charset="0"/>
                  </a:rPr>
                  <a:t> (N), </a:t>
                </a:r>
                <a:r>
                  <a:rPr lang="en-US" sz="1800" i="1" dirty="0">
                    <a:solidFill>
                      <a:srgbClr val="008000"/>
                    </a:solidFill>
                    <a:latin typeface="Times New Roman" pitchFamily="18" charset="0"/>
                    <a:ea typeface="Arial" panose="020B0604020202020204" pitchFamily="34" charset="0"/>
                    <a:cs typeface="Times New Roman" pitchFamily="18" charset="0"/>
                  </a:rPr>
                  <a:t>S </a:t>
                </a:r>
                <a:r>
                  <a:rPr lang="en-US" sz="1800" i="1" dirty="0" err="1">
                    <a:solidFill>
                      <a:srgbClr val="008000"/>
                    </a:solidFill>
                    <a:latin typeface="Times New Roman" pitchFamily="18" charset="0"/>
                    <a:ea typeface="Arial" panose="020B0604020202020204" pitchFamily="34" charset="0"/>
                    <a:cs typeface="Times New Roman" pitchFamily="18" charset="0"/>
                  </a:rPr>
                  <a:t>là</a:t>
                </a:r>
                <a:r>
                  <a:rPr lang="en-US" sz="1800" i="1" dirty="0">
                    <a:solidFill>
                      <a:srgbClr val="008000"/>
                    </a:solidFill>
                    <a:latin typeface="Times New Roman" pitchFamily="18" charset="0"/>
                    <a:ea typeface="Arial" panose="020B0604020202020204" pitchFamily="34" charset="0"/>
                    <a:cs typeface="Times New Roman" pitchFamily="18" charset="0"/>
                  </a:rPr>
                  <a:t> </a:t>
                </a:r>
                <a:r>
                  <a:rPr lang="en-US" sz="1800" i="1" dirty="0" err="1">
                    <a:solidFill>
                      <a:srgbClr val="008000"/>
                    </a:solidFill>
                    <a:latin typeface="Times New Roman" pitchFamily="18" charset="0"/>
                    <a:ea typeface="Arial" panose="020B0604020202020204" pitchFamily="34" charset="0"/>
                    <a:cs typeface="Times New Roman" pitchFamily="18" charset="0"/>
                  </a:rPr>
                  <a:t>diện</a:t>
                </a:r>
                <a:r>
                  <a:rPr lang="en-US" sz="1800" i="1" dirty="0">
                    <a:solidFill>
                      <a:srgbClr val="008000"/>
                    </a:solidFill>
                    <a:latin typeface="Times New Roman" pitchFamily="18" charset="0"/>
                    <a:ea typeface="Arial" panose="020B0604020202020204" pitchFamily="34" charset="0"/>
                    <a:cs typeface="Times New Roman" pitchFamily="18" charset="0"/>
                  </a:rPr>
                  <a:t> </a:t>
                </a:r>
                <a:r>
                  <a:rPr lang="en-US" sz="1800" i="1" dirty="0" err="1">
                    <a:solidFill>
                      <a:srgbClr val="008000"/>
                    </a:solidFill>
                    <a:latin typeface="Times New Roman" pitchFamily="18" charset="0"/>
                    <a:ea typeface="Arial" panose="020B0604020202020204" pitchFamily="34" charset="0"/>
                    <a:cs typeface="Times New Roman" pitchFamily="18" charset="0"/>
                  </a:rPr>
                  <a:t>tích</a:t>
                </a:r>
                <a:r>
                  <a:rPr lang="en-US" sz="1800" i="1" dirty="0">
                    <a:solidFill>
                      <a:srgbClr val="008000"/>
                    </a:solidFill>
                    <a:latin typeface="Times New Roman" pitchFamily="18" charset="0"/>
                    <a:ea typeface="Arial" panose="020B0604020202020204" pitchFamily="34" charset="0"/>
                    <a:cs typeface="Times New Roman" pitchFamily="18" charset="0"/>
                  </a:rPr>
                  <a:t> </a:t>
                </a:r>
                <a:r>
                  <a:rPr lang="en-US" sz="1800" i="1" dirty="0" err="1">
                    <a:solidFill>
                      <a:srgbClr val="008000"/>
                    </a:solidFill>
                    <a:latin typeface="Times New Roman" pitchFamily="18" charset="0"/>
                    <a:ea typeface="Arial" panose="020B0604020202020204" pitchFamily="34" charset="0"/>
                    <a:cs typeface="Times New Roman" pitchFamily="18" charset="0"/>
                  </a:rPr>
                  <a:t>bị</a:t>
                </a:r>
                <a:r>
                  <a:rPr lang="en-US" sz="1800" i="1" dirty="0">
                    <a:solidFill>
                      <a:srgbClr val="008000"/>
                    </a:solidFill>
                    <a:latin typeface="Times New Roman" pitchFamily="18" charset="0"/>
                    <a:ea typeface="Arial" panose="020B0604020202020204" pitchFamily="34" charset="0"/>
                    <a:cs typeface="Times New Roman" pitchFamily="18" charset="0"/>
                  </a:rPr>
                  <a:t> </a:t>
                </a:r>
                <a:r>
                  <a:rPr lang="en-US" sz="1800" i="1" dirty="0" err="1" smtClean="0">
                    <a:solidFill>
                      <a:srgbClr val="008000"/>
                    </a:solidFill>
                    <a:latin typeface="Times New Roman" pitchFamily="18" charset="0"/>
                    <a:ea typeface="Arial" panose="020B0604020202020204" pitchFamily="34" charset="0"/>
                    <a:cs typeface="Times New Roman" pitchFamily="18" charset="0"/>
                  </a:rPr>
                  <a:t>ép</a:t>
                </a:r>
                <a:r>
                  <a:rPr lang="en-US" sz="1800" i="1" dirty="0" smtClean="0">
                    <a:solidFill>
                      <a:srgbClr val="008000"/>
                    </a:solidFill>
                    <a:latin typeface="Times New Roman" pitchFamily="18" charset="0"/>
                    <a:ea typeface="Arial" panose="020B0604020202020204" pitchFamily="34" charset="0"/>
                    <a:cs typeface="Times New Roman" pitchFamily="18" charset="0"/>
                  </a:rPr>
                  <a:t> (m</a:t>
                </a:r>
                <a:r>
                  <a:rPr lang="en-US" sz="1800" i="1" baseline="30000" dirty="0" smtClean="0">
                    <a:solidFill>
                      <a:srgbClr val="008000"/>
                    </a:solidFill>
                    <a:latin typeface="Times New Roman" pitchFamily="18" charset="0"/>
                    <a:ea typeface="Arial" panose="020B0604020202020204" pitchFamily="34" charset="0"/>
                    <a:cs typeface="Times New Roman" pitchFamily="18" charset="0"/>
                  </a:rPr>
                  <a:t>2</a:t>
                </a:r>
                <a:r>
                  <a:rPr lang="en-US" sz="1800" i="1" dirty="0" smtClean="0">
                    <a:solidFill>
                      <a:srgbClr val="008000"/>
                    </a:solidFill>
                    <a:latin typeface="Times New Roman" pitchFamily="18" charset="0"/>
                    <a:ea typeface="Arial" panose="020B0604020202020204" pitchFamily="34" charset="0"/>
                    <a:cs typeface="Times New Roman" pitchFamily="18" charset="0"/>
                  </a:rPr>
                  <a:t>)).</a:t>
                </a:r>
                <a:endParaRPr lang="en-US" sz="1800" i="1" dirty="0">
                  <a:solidFill>
                    <a:srgbClr val="008000"/>
                  </a:solidFill>
                  <a:latin typeface="Times New Roman" pitchFamily="18" charset="0"/>
                  <a:ea typeface="Arial" panose="020B0604020202020204" pitchFamily="34" charset="0"/>
                  <a:cs typeface="Times New Roman" pitchFamily="18" charset="0"/>
                </a:endParaRPr>
              </a:p>
              <a:p>
                <a:pPr marL="0" indent="0" algn="just">
                  <a:spcBef>
                    <a:spcPts val="0"/>
                  </a:spcBef>
                  <a:buNone/>
                </a:pPr>
                <a:r>
                  <a:rPr lang="de-DE" sz="1800" dirty="0" smtClean="0">
                    <a:solidFill>
                      <a:srgbClr val="FF0000"/>
                    </a:solidFill>
                    <a:latin typeface="Times New Roman" pitchFamily="18" charset="0"/>
                    <a:cs typeface="Times New Roman" pitchFamily="18" charset="0"/>
                  </a:rPr>
                  <a:t>- </a:t>
                </a:r>
                <a:r>
                  <a:rPr lang="de-DE" sz="1800" dirty="0">
                    <a:solidFill>
                      <a:srgbClr val="FF0000"/>
                    </a:solidFill>
                    <a:latin typeface="Times New Roman" pitchFamily="18" charset="0"/>
                    <a:cs typeface="Times New Roman" pitchFamily="18" charset="0"/>
                  </a:rPr>
                  <a:t>Để tăng áp suất, ta có thể tăng áp lực F và giảm diện tích bị ép S</a:t>
                </a:r>
              </a:p>
              <a:p>
                <a:pPr marL="0" indent="0" algn="just">
                  <a:spcBef>
                    <a:spcPts val="0"/>
                  </a:spcBef>
                  <a:buNone/>
                </a:pPr>
                <a:r>
                  <a:rPr lang="de-DE" sz="1800" dirty="0">
                    <a:solidFill>
                      <a:srgbClr val="FF0000"/>
                    </a:solidFill>
                    <a:latin typeface="Times New Roman" pitchFamily="18" charset="0"/>
                    <a:cs typeface="Times New Roman" pitchFamily="18" charset="0"/>
                  </a:rPr>
                  <a:t>- Muốn giảm áp suất thì ta giảm áp lực F và tăng diện tích bị </a:t>
                </a:r>
                <a:r>
                  <a:rPr lang="de-DE" sz="1800">
                    <a:solidFill>
                      <a:srgbClr val="FF0000"/>
                    </a:solidFill>
                    <a:latin typeface="Times New Roman" pitchFamily="18" charset="0"/>
                    <a:cs typeface="Times New Roman" pitchFamily="18" charset="0"/>
                  </a:rPr>
                  <a:t>ép </a:t>
                </a:r>
                <a:r>
                  <a:rPr lang="de-DE" sz="1800" smtClean="0">
                    <a:solidFill>
                      <a:srgbClr val="FF0000"/>
                    </a:solidFill>
                    <a:latin typeface="Times New Roman" pitchFamily="18" charset="0"/>
                    <a:cs typeface="Times New Roman" pitchFamily="18" charset="0"/>
                  </a:rPr>
                  <a:t> S</a:t>
                </a:r>
                <a:endParaRPr lang="en-US" sz="1800" dirty="0" smtClean="0">
                  <a:solidFill>
                    <a:srgbClr val="FF0000"/>
                  </a:solidFill>
                  <a:latin typeface="Times New Roman" pitchFamily="18" charset="0"/>
                  <a:ea typeface="Times New Roman" panose="02020603050405020304" pitchFamily="18" charset="0"/>
                  <a:cs typeface="Times New Roman" pitchFamily="18" charset="0"/>
                </a:endParaRPr>
              </a:p>
            </p:txBody>
          </p:sp>
        </mc:Choice>
        <mc:Fallback xmlns="">
          <p:sp>
            <p:nvSpPr>
              <p:cNvPr id="96" name="Text Placeholder 5">
                <a:extLst>
                  <a:ext uri="{FF2B5EF4-FFF2-40B4-BE49-F238E27FC236}">
                    <a16:creationId xmlns:a16="http://schemas.microsoft.com/office/drawing/2014/main" xmlns="" xmlns:a14="http://schemas.microsoft.com/office/drawing/2010/main" id="{047D3FD8-27FA-90A2-2237-9A51F1DB08F7}"/>
                  </a:ext>
                </a:extLst>
              </p:cNvPr>
              <p:cNvSpPr txBox="1">
                <a:spLocks noRot="1" noChangeAspect="1" noMove="1" noResize="1" noEditPoints="1" noAdjustHandles="1" noChangeArrowheads="1" noChangeShapeType="1" noTextEdit="1"/>
              </p:cNvSpPr>
              <p:nvPr/>
            </p:nvSpPr>
            <p:spPr>
              <a:xfrm>
                <a:off x="375283" y="267494"/>
                <a:ext cx="8229165" cy="1906468"/>
              </a:xfrm>
              <a:prstGeom prst="rect">
                <a:avLst/>
              </a:prstGeom>
              <a:blipFill rotWithShape="1">
                <a:blip r:embed="rId17"/>
                <a:stretch>
                  <a:fillRect l="-667" t="-1597" b="-2556"/>
                </a:stretch>
              </a:blipFill>
            </p:spPr>
            <p:txBody>
              <a:bodyPr/>
              <a:lstStyle/>
              <a:p>
                <a:r>
                  <a:rPr lang="en-US">
                    <a:noFill/>
                  </a:rPr>
                  <a:t> </a:t>
                </a:r>
              </a:p>
            </p:txBody>
          </p:sp>
        </mc:Fallback>
      </mc:AlternateContent>
      <p:sp>
        <p:nvSpPr>
          <p:cNvPr id="98" name="Google Shape;897;p39"/>
          <p:cNvSpPr txBox="1">
            <a:spLocks/>
          </p:cNvSpPr>
          <p:nvPr/>
        </p:nvSpPr>
        <p:spPr>
          <a:xfrm>
            <a:off x="3059832" y="21910"/>
            <a:ext cx="2160240" cy="255209"/>
          </a:xfrm>
          <a:prstGeom prst="rect">
            <a:avLst/>
          </a:prstGeom>
        </p:spPr>
        <p:style>
          <a:lnRef idx="2">
            <a:schemeClr val="accent5"/>
          </a:lnRef>
          <a:fillRef idx="1">
            <a:schemeClr val="lt1"/>
          </a:fillRef>
          <a:effectRef idx="0">
            <a:schemeClr val="accent5"/>
          </a:effectRef>
          <a:fontRef idx="minor">
            <a:schemeClr val="dk1"/>
          </a:fontRef>
        </p:style>
        <p:txBody>
          <a:bodyPr spcFirstLastPara="1" wrap="square" lIns="121900" tIns="121900" rIns="121900" bIns="121900" anchor="ctr" anchorCtr="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0" indent="0"/>
            <a:r>
              <a:rPr lang="en-US" sz="1400" b="1" dirty="0" smtClean="0">
                <a:solidFill>
                  <a:srgbClr val="008000"/>
                </a:solidFill>
                <a:latin typeface="Times New Roman" pitchFamily="18" charset="0"/>
                <a:cs typeface="Times New Roman" pitchFamily="18" charset="0"/>
              </a:rPr>
              <a:t> NỘI DUNG ĐÃ HỌC</a:t>
            </a:r>
            <a:endParaRPr lang="en-US" sz="14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1005552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down)">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barn(inVertical)">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circle(in)">
                                      <p:cBhvr>
                                        <p:cTn id="17"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3" grpId="0"/>
      <p:bldP spid="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268777" y="1705452"/>
            <a:ext cx="6247439" cy="327408"/>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20" name="文本框 30"/>
          <p:cNvSpPr txBox="1"/>
          <p:nvPr/>
        </p:nvSpPr>
        <p:spPr>
          <a:xfrm>
            <a:off x="445950" y="1667993"/>
            <a:ext cx="5854242"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i="0" dirty="0" smtClean="0">
                <a:solidFill>
                  <a:srgbClr val="0000CC"/>
                </a:solidFill>
                <a:latin typeface="Times New Roman" pitchFamily="18" charset="0"/>
                <a:cs typeface="Times New Roman" pitchFamily="18" charset="0"/>
              </a:rPr>
              <a:t>I- </a:t>
            </a:r>
            <a:r>
              <a:rPr lang="en-US" altLang="zh-CN" sz="2200" i="0" dirty="0" err="1" smtClean="0">
                <a:solidFill>
                  <a:srgbClr val="0000CC"/>
                </a:solidFill>
                <a:latin typeface="Times New Roman" pitchFamily="18" charset="0"/>
                <a:cs typeface="Times New Roman" pitchFamily="18" charset="0"/>
              </a:rPr>
              <a:t>Lực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đẩy</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tác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dụng</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lên</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vật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đặt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trong</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chất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lỏng</a:t>
            </a:r>
            <a:endParaRPr lang="en-US" altLang="zh-CN" sz="2200" i="0" dirty="0" smtClean="0">
              <a:solidFill>
                <a:srgbClr val="0000CC"/>
              </a:solidFill>
              <a:latin typeface="Times New Roman" pitchFamily="18" charset="0"/>
              <a:cs typeface="Times New Roman" pitchFamily="18" charset="0"/>
            </a:endParaRPr>
          </a:p>
        </p:txBody>
      </p:sp>
      <p:sp>
        <p:nvSpPr>
          <p:cNvPr id="17" name="Rectangle 16"/>
          <p:cNvSpPr>
            <a:spLocks noChangeArrowheads="1"/>
          </p:cNvSpPr>
          <p:nvPr/>
        </p:nvSpPr>
        <p:spPr bwMode="auto">
          <a:xfrm>
            <a:off x="2051723" y="465518"/>
            <a:ext cx="1584177"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smtClean="0">
                <a:solidFill>
                  <a:srgbClr val="FF0000"/>
                </a:solidFill>
                <a:latin typeface="VNI-Thufap3" pitchFamily="18" charset="0"/>
              </a:rPr>
              <a:t> III</a:t>
            </a:r>
            <a:endParaRPr lang="en-US" sz="2200" dirty="0">
              <a:solidFill>
                <a:srgbClr val="FF0000"/>
              </a:solidFill>
              <a:latin typeface="VNI-Thufap3" pitchFamily="18" charset="0"/>
            </a:endParaRPr>
          </a:p>
        </p:txBody>
      </p:sp>
      <p:sp>
        <p:nvSpPr>
          <p:cNvPr id="22" name="WordArt 6"/>
          <p:cNvSpPr>
            <a:spLocks noChangeArrowheads="1" noChangeShapeType="1" noTextEdit="1"/>
          </p:cNvSpPr>
          <p:nvPr/>
        </p:nvSpPr>
        <p:spPr bwMode="auto">
          <a:xfrm>
            <a:off x="3636271" y="348791"/>
            <a:ext cx="4467123" cy="508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KHOÁI LÖÔÏNG RIEÂNG VAØ AÙP SUAÁT</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14" name="WordArt 2"/>
          <p:cNvSpPr>
            <a:spLocks noChangeArrowheads="1" noChangeShapeType="1" noTextEdit="1"/>
          </p:cNvSpPr>
          <p:nvPr/>
        </p:nvSpPr>
        <p:spPr bwMode="auto">
          <a:xfrm>
            <a:off x="2544151" y="915567"/>
            <a:ext cx="5268209" cy="433121"/>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17: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Löïc</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ñaåy</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Archimedes</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24" name="Google Shape;904;p47"/>
          <p:cNvSpPr/>
          <p:nvPr/>
        </p:nvSpPr>
        <p:spPr>
          <a:xfrm>
            <a:off x="3758354" y="4894008"/>
            <a:ext cx="1749750" cy="10365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AF03CB00-0629-7654-1ED1-CD205AEA62A5}"/>
              </a:ext>
            </a:extLst>
          </p:cNvPr>
          <p:cNvPicPr>
            <a:picLocks noChangeAspect="1"/>
          </p:cNvPicPr>
          <p:nvPr/>
        </p:nvPicPr>
        <p:blipFill>
          <a:blip r:embed="rId3"/>
          <a:stretch>
            <a:fillRect/>
          </a:stretch>
        </p:blipFill>
        <p:spPr>
          <a:xfrm>
            <a:off x="5868144" y="2032860"/>
            <a:ext cx="2546220" cy="2987162"/>
          </a:xfrm>
          <a:prstGeom prst="rect">
            <a:avLst/>
          </a:prstGeom>
          <a:ln>
            <a:noFill/>
          </a:ln>
          <a:effectLst>
            <a:softEdge rad="112500"/>
          </a:effectLst>
        </p:spPr>
      </p:pic>
      <p:sp>
        <p:nvSpPr>
          <p:cNvPr id="13" name="TextBox 12">
            <a:extLst>
              <a:ext uri="{FF2B5EF4-FFF2-40B4-BE49-F238E27FC236}">
                <a16:creationId xmlns="" xmlns:a16="http://schemas.microsoft.com/office/drawing/2014/main" id="{878C3A89-A426-8A66-6955-4EEF6D8C77A6}"/>
              </a:ext>
            </a:extLst>
          </p:cNvPr>
          <p:cNvSpPr txBox="1"/>
          <p:nvPr/>
        </p:nvSpPr>
        <p:spPr>
          <a:xfrm>
            <a:off x="2267744" y="2442250"/>
            <a:ext cx="3212355" cy="1569660"/>
          </a:xfrm>
          <a:prstGeom prst="rect">
            <a:avLst/>
          </a:prstGeom>
          <a:noFill/>
        </p:spPr>
        <p:txBody>
          <a:bodyPr wrap="square">
            <a:spAutoFit/>
          </a:bodyPr>
          <a:lstStyle/>
          <a:p>
            <a:pPr algn="just"/>
            <a:r>
              <a:rPr lang="en-US" sz="2400" dirty="0" smtClean="0">
                <a:solidFill>
                  <a:srgbClr val="0000FF"/>
                </a:solidFill>
                <a:latin typeface="+mj-lt"/>
              </a:rPr>
              <a:t> </a:t>
            </a:r>
            <a:r>
              <a:rPr lang="vi-VN" sz="2400" dirty="0" smtClean="0">
                <a:solidFill>
                  <a:srgbClr val="0000FF"/>
                </a:solidFill>
                <a:latin typeface="+mj-lt"/>
              </a:rPr>
              <a:t>So</a:t>
            </a:r>
            <a:r>
              <a:rPr lang="en-US" sz="2400" dirty="0" smtClean="0">
                <a:solidFill>
                  <a:srgbClr val="0000FF"/>
                </a:solidFill>
                <a:latin typeface="+mj-lt"/>
              </a:rPr>
              <a:t> </a:t>
            </a:r>
            <a:r>
              <a:rPr lang="vi-VN" sz="2400" dirty="0" smtClean="0">
                <a:solidFill>
                  <a:srgbClr val="0000FF"/>
                </a:solidFill>
                <a:latin typeface="+mj-lt"/>
              </a:rPr>
              <a:t>sánh </a:t>
            </a:r>
            <a:r>
              <a:rPr lang="vi-VN" sz="2400" dirty="0">
                <a:solidFill>
                  <a:srgbClr val="0000FF"/>
                </a:solidFill>
                <a:latin typeface="+mj-lt"/>
              </a:rPr>
              <a:t>phương, chiều của lực đẩy Archimedes với phương chiều của trọng lực?</a:t>
            </a:r>
            <a:endParaRPr lang="en-US" sz="2400" dirty="0">
              <a:solidFill>
                <a:srgbClr val="0000FF"/>
              </a:solidFill>
              <a:latin typeface="+mj-lt"/>
            </a:endParaRPr>
          </a:p>
        </p:txBody>
      </p:sp>
      <p:pic>
        <p:nvPicPr>
          <p:cNvPr id="15" name="Picture 14" descr="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714978">
            <a:off x="8227068"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61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268777" y="1705452"/>
            <a:ext cx="6247439" cy="327408"/>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20" name="文本框 30"/>
          <p:cNvSpPr txBox="1"/>
          <p:nvPr/>
        </p:nvSpPr>
        <p:spPr>
          <a:xfrm>
            <a:off x="445950" y="1667993"/>
            <a:ext cx="5854242"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i="0" dirty="0" smtClean="0">
                <a:solidFill>
                  <a:srgbClr val="0000CC"/>
                </a:solidFill>
                <a:latin typeface="Times New Roman" pitchFamily="18" charset="0"/>
                <a:cs typeface="Times New Roman" pitchFamily="18" charset="0"/>
              </a:rPr>
              <a:t>I- </a:t>
            </a:r>
            <a:r>
              <a:rPr lang="en-US" altLang="zh-CN" sz="2200" i="0" dirty="0" err="1" smtClean="0">
                <a:solidFill>
                  <a:srgbClr val="0000CC"/>
                </a:solidFill>
                <a:latin typeface="Times New Roman" pitchFamily="18" charset="0"/>
                <a:cs typeface="Times New Roman" pitchFamily="18" charset="0"/>
              </a:rPr>
              <a:t>Lực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đẩy</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tác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dụng</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lên</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vật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đặt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trong</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chất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lỏng</a:t>
            </a:r>
            <a:endParaRPr lang="en-US" altLang="zh-CN" sz="2200" i="0" dirty="0" smtClean="0">
              <a:solidFill>
                <a:srgbClr val="0000CC"/>
              </a:solidFill>
              <a:latin typeface="Times New Roman" pitchFamily="18" charset="0"/>
              <a:cs typeface="Times New Roman" pitchFamily="18" charset="0"/>
            </a:endParaRPr>
          </a:p>
        </p:txBody>
      </p:sp>
      <p:sp>
        <p:nvSpPr>
          <p:cNvPr id="17" name="Rectangle 16"/>
          <p:cNvSpPr>
            <a:spLocks noChangeArrowheads="1"/>
          </p:cNvSpPr>
          <p:nvPr/>
        </p:nvSpPr>
        <p:spPr bwMode="auto">
          <a:xfrm>
            <a:off x="2051723" y="465518"/>
            <a:ext cx="1584177"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smtClean="0">
                <a:solidFill>
                  <a:srgbClr val="FF0000"/>
                </a:solidFill>
                <a:latin typeface="VNI-Thufap3" pitchFamily="18" charset="0"/>
              </a:rPr>
              <a:t> III</a:t>
            </a:r>
            <a:endParaRPr lang="en-US" sz="2200" dirty="0">
              <a:solidFill>
                <a:srgbClr val="FF0000"/>
              </a:solidFill>
              <a:latin typeface="VNI-Thufap3" pitchFamily="18" charset="0"/>
            </a:endParaRPr>
          </a:p>
        </p:txBody>
      </p:sp>
      <p:sp>
        <p:nvSpPr>
          <p:cNvPr id="22" name="WordArt 6"/>
          <p:cNvSpPr>
            <a:spLocks noChangeArrowheads="1" noChangeShapeType="1" noTextEdit="1"/>
          </p:cNvSpPr>
          <p:nvPr/>
        </p:nvSpPr>
        <p:spPr bwMode="auto">
          <a:xfrm>
            <a:off x="3636271" y="348791"/>
            <a:ext cx="4467123" cy="508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KHOÁI LÖÔÏNG RIEÂNG VAØ AÙP SUAÁT</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14" name="WordArt 2"/>
          <p:cNvSpPr>
            <a:spLocks noChangeArrowheads="1" noChangeShapeType="1" noTextEdit="1"/>
          </p:cNvSpPr>
          <p:nvPr/>
        </p:nvSpPr>
        <p:spPr bwMode="auto">
          <a:xfrm>
            <a:off x="2544151" y="915567"/>
            <a:ext cx="5268209" cy="433121"/>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17: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Löïc</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ñaåy</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Archimedes</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24" name="Google Shape;904;p47"/>
          <p:cNvSpPr/>
          <p:nvPr/>
        </p:nvSpPr>
        <p:spPr>
          <a:xfrm>
            <a:off x="3758354" y="4894008"/>
            <a:ext cx="1749750" cy="10365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1" name="Picture 20"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27068"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xmlns="" id="{09FE805C-AAD6-45A9-A96D-D987ECCAB355}"/>
              </a:ext>
            </a:extLst>
          </p:cNvPr>
          <p:cNvSpPr txBox="1"/>
          <p:nvPr/>
        </p:nvSpPr>
        <p:spPr>
          <a:xfrm>
            <a:off x="1187624" y="2139702"/>
            <a:ext cx="6696744" cy="2769989"/>
          </a:xfrm>
          <a:custGeom>
            <a:avLst/>
            <a:gdLst>
              <a:gd name="connsiteX0" fmla="*/ 0 w 7924800"/>
              <a:gd name="connsiteY0" fmla="*/ 0 h 2900666"/>
              <a:gd name="connsiteX1" fmla="*/ 7924800 w 7924800"/>
              <a:gd name="connsiteY1" fmla="*/ 0 h 2900666"/>
              <a:gd name="connsiteX2" fmla="*/ 7924800 w 7924800"/>
              <a:gd name="connsiteY2" fmla="*/ 2900666 h 2900666"/>
              <a:gd name="connsiteX3" fmla="*/ 0 w 7924800"/>
              <a:gd name="connsiteY3" fmla="*/ 2900666 h 2900666"/>
              <a:gd name="connsiteX4" fmla="*/ 0 w 7924800"/>
              <a:gd name="connsiteY4" fmla="*/ 0 h 290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4800" h="2900666" extrusionOk="0">
                <a:moveTo>
                  <a:pt x="0" y="0"/>
                </a:moveTo>
                <a:cubicBezTo>
                  <a:pt x="2698718" y="-5264"/>
                  <a:pt x="4297392" y="84467"/>
                  <a:pt x="7924800" y="0"/>
                </a:cubicBezTo>
                <a:cubicBezTo>
                  <a:pt x="7796627" y="1061179"/>
                  <a:pt x="8053950" y="2262752"/>
                  <a:pt x="7924800" y="2900666"/>
                </a:cubicBezTo>
                <a:cubicBezTo>
                  <a:pt x="4700344" y="3006986"/>
                  <a:pt x="1062034" y="2893017"/>
                  <a:pt x="0" y="2900666"/>
                </a:cubicBezTo>
                <a:cubicBezTo>
                  <a:pt x="160128" y="2310631"/>
                  <a:pt x="25049" y="361706"/>
                  <a:pt x="0" y="0"/>
                </a:cubicBezTo>
                <a:close/>
              </a:path>
            </a:pathLst>
          </a:custGeom>
          <a:noFill/>
          <a:ln w="28575">
            <a:solidFill>
              <a:schemeClr val="accent1"/>
            </a:solidFill>
            <a:extLst>
              <a:ext uri="{C807C97D-BFC1-408E-A445-0C87EB9F89A2}">
                <ask:lineSketchStyleProps xmlns="" xmlns:ask="http://schemas.microsoft.com/office/drawing/2018/sketchyshapes" sd="2650216993">
                  <a:prstGeom prst="rect">
                    <a:avLst/>
                  </a:prstGeom>
                  <ask:type>
                    <ask:lineSketchCurved/>
                  </ask:type>
                </ask:lineSketchStyleProps>
              </a:ext>
            </a:extLst>
          </a:ln>
        </p:spPr>
        <p:txBody>
          <a:bodyPr wrap="square">
            <a:spAutoFit/>
          </a:bodyPr>
          <a:lstStyle/>
          <a:p>
            <a:pPr algn="just"/>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lỏng</a:t>
            </a:r>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hìm</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đẩy</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Archimedes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sz="2200" baseline="-25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&lt; P).</a:t>
            </a:r>
          </a:p>
          <a:p>
            <a:pPr algn="just"/>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ổi</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đẩy</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Archimedes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sz="2200" baseline="-25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&gt; P).</a:t>
            </a:r>
          </a:p>
          <a:p>
            <a:pPr algn="just"/>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sz="2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ơ</a:t>
            </a:r>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lửng</a:t>
            </a:r>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Archimedes </a:t>
            </a:r>
            <a:r>
              <a:rPr lang="en-US" sz="2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2200" baseline="-2500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20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 P).</a:t>
            </a:r>
          </a:p>
          <a:p>
            <a:r>
              <a:rPr lang="en-US" sz="2000" dirty="0" smtClean="0">
                <a:solidFill>
                  <a:srgbClr val="9900CC"/>
                </a:solidFill>
                <a:latin typeface="Times New Roman" pitchFamily="18" charset="0"/>
                <a:cs typeface="Times New Roman" pitchFamily="18" charset="0"/>
              </a:rPr>
              <a:t> (</a:t>
            </a:r>
            <a:r>
              <a:rPr lang="en-US" sz="2000" dirty="0" err="1" smtClean="0">
                <a:solidFill>
                  <a:srgbClr val="9900CC"/>
                </a:solidFill>
                <a:latin typeface="Times New Roman" pitchFamily="18" charset="0"/>
                <a:cs typeface="Times New Roman" pitchFamily="18" charset="0"/>
              </a:rPr>
              <a:t>trong</a:t>
            </a:r>
            <a:r>
              <a:rPr lang="en-US" sz="2000" dirty="0" smtClean="0">
                <a:solidFill>
                  <a:srgbClr val="9900CC"/>
                </a:solidFill>
                <a:latin typeface="Times New Roman" pitchFamily="18" charset="0"/>
                <a:cs typeface="Times New Roman" pitchFamily="18" charset="0"/>
              </a:rPr>
              <a:t> </a:t>
            </a:r>
            <a:r>
              <a:rPr lang="en-US" sz="2000" dirty="0" err="1" smtClean="0">
                <a:solidFill>
                  <a:srgbClr val="9900CC"/>
                </a:solidFill>
                <a:latin typeface="Times New Roman" pitchFamily="18" charset="0"/>
                <a:cs typeface="Times New Roman" pitchFamily="18" charset="0"/>
              </a:rPr>
              <a:t>đó</a:t>
            </a:r>
            <a:r>
              <a:rPr lang="en-US" sz="2000" dirty="0" smtClean="0">
                <a:solidFill>
                  <a:srgbClr val="9900CC"/>
                </a:solidFill>
                <a:latin typeface="Times New Roman" pitchFamily="18" charset="0"/>
                <a:cs typeface="Times New Roman" pitchFamily="18" charset="0"/>
              </a:rPr>
              <a:t>: </a:t>
            </a:r>
            <a:r>
              <a:rPr lang="vi-VN" sz="2000" dirty="0" smtClean="0">
                <a:solidFill>
                  <a:srgbClr val="9900CC"/>
                </a:solidFill>
                <a:latin typeface="Times New Roman" pitchFamily="18" charset="0"/>
                <a:cs typeface="Times New Roman" pitchFamily="18" charset="0"/>
              </a:rPr>
              <a:t>P </a:t>
            </a:r>
            <a:r>
              <a:rPr lang="vi-VN" sz="2000" dirty="0">
                <a:solidFill>
                  <a:srgbClr val="9900CC"/>
                </a:solidFill>
                <a:latin typeface="Times New Roman" pitchFamily="18" charset="0"/>
                <a:cs typeface="Times New Roman" pitchFamily="18" charset="0"/>
              </a:rPr>
              <a:t>là trọng lượng của </a:t>
            </a:r>
            <a:r>
              <a:rPr lang="vi-VN" sz="2000" dirty="0" smtClean="0">
                <a:solidFill>
                  <a:srgbClr val="9900CC"/>
                </a:solidFill>
                <a:latin typeface="Times New Roman" pitchFamily="18" charset="0"/>
                <a:cs typeface="Times New Roman" pitchFamily="18" charset="0"/>
              </a:rPr>
              <a:t>vật</a:t>
            </a:r>
            <a:r>
              <a:rPr lang="en-US" sz="2000" dirty="0" smtClean="0">
                <a:solidFill>
                  <a:srgbClr val="9900CC"/>
                </a:solidFill>
                <a:latin typeface="Times New Roman" pitchFamily="18" charset="0"/>
                <a:cs typeface="Times New Roman" pitchFamily="18" charset="0"/>
              </a:rPr>
              <a:t>; </a:t>
            </a:r>
            <a:r>
              <a:rPr lang="vi-VN" sz="2000" dirty="0" smtClean="0">
                <a:solidFill>
                  <a:srgbClr val="9900CC"/>
                </a:solidFill>
                <a:latin typeface="Times New Roman" pitchFamily="18" charset="0"/>
                <a:cs typeface="Times New Roman" pitchFamily="18" charset="0"/>
              </a:rPr>
              <a:t>F</a:t>
            </a:r>
            <a:r>
              <a:rPr lang="vi-VN" sz="2000" baseline="-25000" dirty="0" smtClean="0">
                <a:solidFill>
                  <a:srgbClr val="9900CC"/>
                </a:solidFill>
                <a:latin typeface="Times New Roman" pitchFamily="18" charset="0"/>
                <a:cs typeface="Times New Roman" pitchFamily="18" charset="0"/>
              </a:rPr>
              <a:t>A</a:t>
            </a:r>
            <a:r>
              <a:rPr lang="vi-VN" sz="2000" dirty="0">
                <a:solidFill>
                  <a:srgbClr val="9900CC"/>
                </a:solidFill>
                <a:latin typeface="Times New Roman" pitchFamily="18" charset="0"/>
                <a:cs typeface="Times New Roman" pitchFamily="18" charset="0"/>
              </a:rPr>
              <a:t> là lực đẩy </a:t>
            </a:r>
            <a:r>
              <a:rPr lang="en-US" sz="2000" dirty="0" smtClean="0">
                <a:solidFill>
                  <a:srgbClr val="9900CC"/>
                </a:solidFill>
                <a:latin typeface="Times New Roman" pitchFamily="18" charset="0"/>
                <a:cs typeface="Times New Roman" pitchFamily="18" charset="0"/>
              </a:rPr>
              <a:t>Archimedes</a:t>
            </a:r>
            <a:endParaRPr lang="vi-VN" sz="2000" dirty="0">
              <a:solidFill>
                <a:srgbClr val="9900CC"/>
              </a:solidFill>
              <a:latin typeface="Times New Roman" pitchFamily="18" charset="0"/>
              <a:cs typeface="Times New Roman" pitchFamily="18" charset="0"/>
            </a:endParaRPr>
          </a:p>
        </p:txBody>
      </p:sp>
    </p:spTree>
    <p:extLst>
      <p:ext uri="{BB962C8B-B14F-4D97-AF65-F5344CB8AC3E}">
        <p14:creationId xmlns:p14="http://schemas.microsoft.com/office/powerpoint/2010/main" val="139061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268777" y="1705451"/>
            <a:ext cx="4735271" cy="396211"/>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20" name="文本框 30"/>
          <p:cNvSpPr txBox="1"/>
          <p:nvPr/>
        </p:nvSpPr>
        <p:spPr>
          <a:xfrm>
            <a:off x="445950" y="1667993"/>
            <a:ext cx="4414082"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i="0" dirty="0" smtClean="0">
                <a:solidFill>
                  <a:srgbClr val="0000CC"/>
                </a:solidFill>
                <a:latin typeface="Times New Roman" pitchFamily="18" charset="0"/>
                <a:cs typeface="Times New Roman" pitchFamily="18" charset="0"/>
              </a:rPr>
              <a:t>II- </a:t>
            </a:r>
            <a:r>
              <a:rPr lang="en-US" altLang="zh-CN" sz="2200" i="0" dirty="0" err="1" smtClean="0">
                <a:solidFill>
                  <a:srgbClr val="0000CC"/>
                </a:solidFill>
                <a:latin typeface="Times New Roman" pitchFamily="18" charset="0"/>
                <a:cs typeface="Times New Roman" pitchFamily="18" charset="0"/>
              </a:rPr>
              <a:t>Độ</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lớn</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của</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lực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đầy</a:t>
            </a:r>
            <a:r>
              <a:rPr lang="en-US" altLang="zh-CN" sz="2200" i="0" dirty="0" smtClean="0">
                <a:solidFill>
                  <a:srgbClr val="0000CC"/>
                </a:solidFill>
                <a:latin typeface="Times New Roman" pitchFamily="18" charset="0"/>
                <a:cs typeface="Times New Roman" pitchFamily="18" charset="0"/>
              </a:rPr>
              <a:t> Archimedes</a:t>
            </a:r>
          </a:p>
        </p:txBody>
      </p:sp>
      <p:sp>
        <p:nvSpPr>
          <p:cNvPr id="17" name="Rectangle 16"/>
          <p:cNvSpPr>
            <a:spLocks noChangeArrowheads="1"/>
          </p:cNvSpPr>
          <p:nvPr/>
        </p:nvSpPr>
        <p:spPr bwMode="auto">
          <a:xfrm>
            <a:off x="2051723" y="465518"/>
            <a:ext cx="1584177"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smtClean="0">
                <a:solidFill>
                  <a:srgbClr val="FF0000"/>
                </a:solidFill>
                <a:latin typeface="VNI-Thufap3" pitchFamily="18" charset="0"/>
              </a:rPr>
              <a:t> III</a:t>
            </a:r>
            <a:endParaRPr lang="en-US" sz="2200" dirty="0">
              <a:solidFill>
                <a:srgbClr val="FF0000"/>
              </a:solidFill>
              <a:latin typeface="VNI-Thufap3" pitchFamily="18" charset="0"/>
            </a:endParaRPr>
          </a:p>
        </p:txBody>
      </p:sp>
      <p:sp>
        <p:nvSpPr>
          <p:cNvPr id="22" name="WordArt 6"/>
          <p:cNvSpPr>
            <a:spLocks noChangeArrowheads="1" noChangeShapeType="1" noTextEdit="1"/>
          </p:cNvSpPr>
          <p:nvPr/>
        </p:nvSpPr>
        <p:spPr bwMode="auto">
          <a:xfrm>
            <a:off x="3636271" y="348791"/>
            <a:ext cx="4467123" cy="508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KHOÁI LÖÔÏNG RIEÂNG VAØ AÙP SUAÁT</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14" name="WordArt 2"/>
          <p:cNvSpPr>
            <a:spLocks noChangeArrowheads="1" noChangeShapeType="1" noTextEdit="1"/>
          </p:cNvSpPr>
          <p:nvPr/>
        </p:nvSpPr>
        <p:spPr bwMode="auto">
          <a:xfrm>
            <a:off x="2544151" y="915567"/>
            <a:ext cx="5268209" cy="433121"/>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17: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Löïc</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ñaåy</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Archimedes</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24" name="Google Shape;904;p47"/>
          <p:cNvSpPr/>
          <p:nvPr/>
        </p:nvSpPr>
        <p:spPr>
          <a:xfrm>
            <a:off x="3758354" y="4894008"/>
            <a:ext cx="1749750" cy="10365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1" name="Picture 20"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27068"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 xmlns:a16="http://schemas.microsoft.com/office/drawing/2014/main" id="{DFB2E58A-4C7C-D240-A0C7-89B54B602ADE}"/>
              </a:ext>
            </a:extLst>
          </p:cNvPr>
          <p:cNvPicPr>
            <a:picLocks noChangeAspect="1"/>
          </p:cNvPicPr>
          <p:nvPr/>
        </p:nvPicPr>
        <p:blipFill>
          <a:blip r:embed="rId4"/>
          <a:stretch>
            <a:fillRect/>
          </a:stretch>
        </p:blipFill>
        <p:spPr>
          <a:xfrm>
            <a:off x="181609" y="2427734"/>
            <a:ext cx="3133945" cy="1822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文本框 30"/>
          <p:cNvSpPr txBox="1"/>
          <p:nvPr/>
        </p:nvSpPr>
        <p:spPr>
          <a:xfrm>
            <a:off x="3409469" y="2571750"/>
            <a:ext cx="5056561" cy="1110779"/>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Hoạt</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động</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nhóm</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làm</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thí</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nghiệm</a:t>
            </a:r>
            <a:r>
              <a:rPr lang="en-US" altLang="zh-CN" sz="2200" b="0" i="0" dirty="0" smtClean="0">
                <a:solidFill>
                  <a:srgbClr val="0000CC"/>
                </a:solidFill>
                <a:latin typeface="Times New Roman" pitchFamily="18" charset="0"/>
                <a:cs typeface="Times New Roman" pitchFamily="18" charset="0"/>
              </a:rPr>
              <a:t> SGK/74</a:t>
            </a:r>
          </a:p>
          <a:p>
            <a:pPr defTabSz="784889">
              <a:defRPr/>
            </a:pP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Trạm</a:t>
            </a:r>
            <a:r>
              <a:rPr lang="en-US" altLang="zh-CN" sz="2200" b="0" i="0" dirty="0" smtClean="0">
                <a:solidFill>
                  <a:srgbClr val="0000CC"/>
                </a:solidFill>
                <a:latin typeface="Times New Roman" pitchFamily="18" charset="0"/>
                <a:cs typeface="Times New Roman" pitchFamily="18" charset="0"/>
              </a:rPr>
              <a:t> 1,2: </a:t>
            </a:r>
            <a:r>
              <a:rPr lang="en-US" altLang="zh-CN" sz="2200" b="0" i="0" dirty="0" err="1" smtClean="0">
                <a:solidFill>
                  <a:srgbClr val="0000CC"/>
                </a:solidFill>
                <a:latin typeface="Times New Roman" pitchFamily="18" charset="0"/>
                <a:cs typeface="Times New Roman" pitchFamily="18" charset="0"/>
              </a:rPr>
              <a:t>làm</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thí</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nghiệm</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với</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nước</a:t>
            </a:r>
            <a:endParaRPr lang="en-US" altLang="zh-CN" sz="2200" b="0" i="0" dirty="0" smtClean="0">
              <a:solidFill>
                <a:srgbClr val="0000CC"/>
              </a:solidFill>
              <a:latin typeface="Times New Roman" pitchFamily="18" charset="0"/>
              <a:cs typeface="Times New Roman" pitchFamily="18" charset="0"/>
            </a:endParaRPr>
          </a:p>
          <a:p>
            <a:pPr defTabSz="784889">
              <a:defRPr/>
            </a:pP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Trạm</a:t>
            </a:r>
            <a:r>
              <a:rPr lang="en-US" altLang="zh-CN" sz="2200" b="0" i="0" dirty="0" smtClean="0">
                <a:solidFill>
                  <a:srgbClr val="0000CC"/>
                </a:solidFill>
                <a:latin typeface="Times New Roman" pitchFamily="18" charset="0"/>
                <a:cs typeface="Times New Roman" pitchFamily="18" charset="0"/>
              </a:rPr>
              <a:t> 3,4: </a:t>
            </a:r>
            <a:r>
              <a:rPr lang="en-US" altLang="zh-CN" sz="2200" b="0" i="0" dirty="0" err="1" smtClean="0">
                <a:solidFill>
                  <a:srgbClr val="0000CC"/>
                </a:solidFill>
                <a:latin typeface="Times New Roman" pitchFamily="18" charset="0"/>
                <a:cs typeface="Times New Roman" pitchFamily="18" charset="0"/>
              </a:rPr>
              <a:t>Làm</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thí</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nghiệm</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với</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nước</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muối</a:t>
            </a:r>
            <a:endParaRPr lang="en-US" altLang="zh-CN" sz="2200" b="0" i="0" dirty="0" smtClean="0">
              <a:solidFill>
                <a:srgbClr val="0000CC"/>
              </a:solidFill>
              <a:latin typeface="Times New Roman" pitchFamily="18" charset="0"/>
              <a:cs typeface="Times New Roman" pitchFamily="18" charset="0"/>
            </a:endParaRPr>
          </a:p>
        </p:txBody>
      </p:sp>
      <p:sp>
        <p:nvSpPr>
          <p:cNvPr id="13" name="文本框 30"/>
          <p:cNvSpPr txBox="1"/>
          <p:nvPr/>
        </p:nvSpPr>
        <p:spPr>
          <a:xfrm>
            <a:off x="5362069" y="1765075"/>
            <a:ext cx="1946235"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b="0" i="0" dirty="0" smtClean="0">
                <a:solidFill>
                  <a:srgbClr val="0000CC"/>
                </a:solidFill>
                <a:latin typeface="Times New Roman" pitchFamily="18" charset="0"/>
                <a:cs typeface="Times New Roman" pitchFamily="18" charset="0"/>
              </a:rPr>
              <a:t> 1, </a:t>
            </a:r>
            <a:r>
              <a:rPr lang="en-US" altLang="zh-CN" sz="2200" b="0" i="0" dirty="0" err="1" smtClean="0">
                <a:solidFill>
                  <a:srgbClr val="0000CC"/>
                </a:solidFill>
                <a:latin typeface="Times New Roman" pitchFamily="18" charset="0"/>
                <a:cs typeface="Times New Roman" pitchFamily="18" charset="0"/>
              </a:rPr>
              <a:t>Thí</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nghiệm</a:t>
            </a:r>
            <a:endParaRPr lang="en-US" altLang="zh-CN" sz="2200" b="0" i="0" dirty="0"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025824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268777" y="1705451"/>
            <a:ext cx="4735271" cy="396211"/>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20" name="文本框 30"/>
          <p:cNvSpPr txBox="1"/>
          <p:nvPr/>
        </p:nvSpPr>
        <p:spPr>
          <a:xfrm>
            <a:off x="445950" y="1667993"/>
            <a:ext cx="4414082"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i="0" dirty="0" smtClean="0">
                <a:solidFill>
                  <a:srgbClr val="0000CC"/>
                </a:solidFill>
                <a:latin typeface="Times New Roman" pitchFamily="18" charset="0"/>
                <a:cs typeface="Times New Roman" pitchFamily="18" charset="0"/>
              </a:rPr>
              <a:t>II- </a:t>
            </a:r>
            <a:r>
              <a:rPr lang="en-US" altLang="zh-CN" sz="2200" i="0" dirty="0" err="1" smtClean="0">
                <a:solidFill>
                  <a:srgbClr val="0000CC"/>
                </a:solidFill>
                <a:latin typeface="Times New Roman" pitchFamily="18" charset="0"/>
                <a:cs typeface="Times New Roman" pitchFamily="18" charset="0"/>
              </a:rPr>
              <a:t>Độ</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lớn</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của</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lực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đầy</a:t>
            </a:r>
            <a:r>
              <a:rPr lang="en-US" altLang="zh-CN" sz="2200" i="0" dirty="0" smtClean="0">
                <a:solidFill>
                  <a:srgbClr val="0000CC"/>
                </a:solidFill>
                <a:latin typeface="Times New Roman" pitchFamily="18" charset="0"/>
                <a:cs typeface="Times New Roman" pitchFamily="18" charset="0"/>
              </a:rPr>
              <a:t> Archimedes</a:t>
            </a:r>
          </a:p>
        </p:txBody>
      </p:sp>
      <p:sp>
        <p:nvSpPr>
          <p:cNvPr id="17" name="Rectangle 16"/>
          <p:cNvSpPr>
            <a:spLocks noChangeArrowheads="1"/>
          </p:cNvSpPr>
          <p:nvPr/>
        </p:nvSpPr>
        <p:spPr bwMode="auto">
          <a:xfrm>
            <a:off x="2051723" y="465518"/>
            <a:ext cx="1584177"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smtClean="0">
                <a:solidFill>
                  <a:srgbClr val="FF0000"/>
                </a:solidFill>
                <a:latin typeface="VNI-Thufap3" pitchFamily="18" charset="0"/>
              </a:rPr>
              <a:t> III</a:t>
            </a:r>
            <a:endParaRPr lang="en-US" sz="2200" dirty="0">
              <a:solidFill>
                <a:srgbClr val="FF0000"/>
              </a:solidFill>
              <a:latin typeface="VNI-Thufap3" pitchFamily="18" charset="0"/>
            </a:endParaRPr>
          </a:p>
        </p:txBody>
      </p:sp>
      <p:sp>
        <p:nvSpPr>
          <p:cNvPr id="22" name="WordArt 6"/>
          <p:cNvSpPr>
            <a:spLocks noChangeArrowheads="1" noChangeShapeType="1" noTextEdit="1"/>
          </p:cNvSpPr>
          <p:nvPr/>
        </p:nvSpPr>
        <p:spPr bwMode="auto">
          <a:xfrm>
            <a:off x="3636271" y="348791"/>
            <a:ext cx="4467123" cy="508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KHOÁI LÖÔÏNG RIEÂNG VAØ AÙP SUAÁT</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14" name="WordArt 2"/>
          <p:cNvSpPr>
            <a:spLocks noChangeArrowheads="1" noChangeShapeType="1" noTextEdit="1"/>
          </p:cNvSpPr>
          <p:nvPr/>
        </p:nvSpPr>
        <p:spPr bwMode="auto">
          <a:xfrm>
            <a:off x="2544151" y="915567"/>
            <a:ext cx="5268209" cy="433121"/>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17: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Löïc</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ñaåy</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Archimedes</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24" name="Google Shape;904;p47"/>
          <p:cNvSpPr/>
          <p:nvPr/>
        </p:nvSpPr>
        <p:spPr>
          <a:xfrm>
            <a:off x="3758354" y="4894008"/>
            <a:ext cx="1749750" cy="10365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30F8EBF7-BDD3-89E0-5430-CCECB41548FF}"/>
              </a:ext>
            </a:extLst>
          </p:cNvPr>
          <p:cNvPicPr>
            <a:picLocks noChangeAspect="1"/>
          </p:cNvPicPr>
          <p:nvPr/>
        </p:nvPicPr>
        <p:blipFill>
          <a:blip r:embed="rId3"/>
          <a:stretch>
            <a:fillRect/>
          </a:stretch>
        </p:blipFill>
        <p:spPr>
          <a:xfrm>
            <a:off x="6319926" y="2123454"/>
            <a:ext cx="2741109" cy="2866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714978">
            <a:off x="8227068"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30"/>
          <p:cNvSpPr txBox="1"/>
          <p:nvPr/>
        </p:nvSpPr>
        <p:spPr>
          <a:xfrm>
            <a:off x="179512" y="2067694"/>
            <a:ext cx="6048672" cy="30036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lgn="just" defTabSz="784889">
              <a:defRPr/>
            </a:pP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Bước</a:t>
            </a:r>
            <a:r>
              <a:rPr lang="en-US" altLang="zh-CN" sz="2100" b="0" i="0" dirty="0" smtClean="0">
                <a:solidFill>
                  <a:srgbClr val="9900CC"/>
                </a:solidFill>
                <a:latin typeface="Times New Roman" pitchFamily="18" charset="0"/>
                <a:cs typeface="Times New Roman" pitchFamily="18" charset="0"/>
              </a:rPr>
              <a:t> 1: </a:t>
            </a:r>
            <a:r>
              <a:rPr lang="en-US" altLang="zh-CN" sz="2100" b="0" i="0" dirty="0" err="1" smtClean="0">
                <a:solidFill>
                  <a:srgbClr val="9900CC"/>
                </a:solidFill>
                <a:latin typeface="Times New Roman" pitchFamily="18" charset="0"/>
                <a:cs typeface="Times New Roman" pitchFamily="18" charset="0"/>
              </a:rPr>
              <a:t>Móc</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lực</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kế</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vào</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giá</a:t>
            </a:r>
            <a:r>
              <a:rPr lang="en-US" altLang="zh-CN" sz="2100" b="0" i="0" dirty="0" smtClean="0">
                <a:solidFill>
                  <a:srgbClr val="9900CC"/>
                </a:solidFill>
                <a:latin typeface="Times New Roman" pitchFamily="18" charset="0"/>
                <a:cs typeface="Times New Roman" pitchFamily="18" charset="0"/>
              </a:rPr>
              <a:t>. Treo </a:t>
            </a:r>
            <a:r>
              <a:rPr lang="en-US" altLang="zh-CN" sz="2100" b="0" i="0" dirty="0" err="1" smtClean="0">
                <a:solidFill>
                  <a:srgbClr val="9900CC"/>
                </a:solidFill>
                <a:latin typeface="Times New Roman" pitchFamily="18" charset="0"/>
                <a:cs typeface="Times New Roman" pitchFamily="18" charset="0"/>
              </a:rPr>
              <a:t>quả</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nặng</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vào</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lực</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kế</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Đọc</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số</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chỉ</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lực</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kế</a:t>
            </a:r>
            <a:r>
              <a:rPr lang="en-US" altLang="zh-CN" sz="2100" b="0" i="0" dirty="0" smtClean="0">
                <a:solidFill>
                  <a:srgbClr val="9900CC"/>
                </a:solidFill>
                <a:latin typeface="Times New Roman" pitchFamily="18" charset="0"/>
                <a:cs typeface="Times New Roman" pitchFamily="18" charset="0"/>
              </a:rPr>
              <a:t> P.</a:t>
            </a:r>
          </a:p>
          <a:p>
            <a:pPr algn="just" defTabSz="784889">
              <a:defRPr/>
            </a:pP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Bước</a:t>
            </a:r>
            <a:r>
              <a:rPr lang="en-US" altLang="zh-CN" sz="2100" b="0" i="0" dirty="0" smtClean="0">
                <a:solidFill>
                  <a:srgbClr val="9900CC"/>
                </a:solidFill>
                <a:latin typeface="Times New Roman" pitchFamily="18" charset="0"/>
                <a:cs typeface="Times New Roman" pitchFamily="18" charset="0"/>
              </a:rPr>
              <a:t> 2: </a:t>
            </a:r>
            <a:r>
              <a:rPr lang="en-US" altLang="zh-CN" sz="2100" b="0" i="0" dirty="0" err="1" smtClean="0">
                <a:solidFill>
                  <a:srgbClr val="9900CC"/>
                </a:solidFill>
                <a:latin typeface="Times New Roman" pitchFamily="18" charset="0"/>
                <a:cs typeface="Times New Roman" pitchFamily="18" charset="0"/>
              </a:rPr>
              <a:t>Nhúng</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quả</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nặng</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vào</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bình</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tràn</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đầy</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nước</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Khi</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nước</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chảy</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vào</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ống</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đong</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đạt</a:t>
            </a:r>
            <a:r>
              <a:rPr lang="en-US" altLang="zh-CN" sz="2100" b="0" i="0" dirty="0" smtClean="0">
                <a:solidFill>
                  <a:srgbClr val="9900CC"/>
                </a:solidFill>
                <a:latin typeface="Times New Roman" pitchFamily="18" charset="0"/>
                <a:cs typeface="Times New Roman" pitchFamily="18" charset="0"/>
              </a:rPr>
              <a:t> 20 cm</a:t>
            </a:r>
            <a:r>
              <a:rPr lang="en-US" altLang="zh-CN" sz="2100" b="0" i="0" baseline="30000" dirty="0" smtClean="0">
                <a:solidFill>
                  <a:srgbClr val="9900CC"/>
                </a:solidFill>
                <a:latin typeface="Times New Roman" pitchFamily="18" charset="0"/>
                <a:cs typeface="Times New Roman" pitchFamily="18" charset="0"/>
              </a:rPr>
              <a:t>3.</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Đọc</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giá</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trị</a:t>
            </a:r>
            <a:r>
              <a:rPr lang="en-US" altLang="zh-CN" sz="2100" b="0" i="0" dirty="0" smtClean="0">
                <a:solidFill>
                  <a:srgbClr val="9900CC"/>
                </a:solidFill>
                <a:latin typeface="Times New Roman" pitchFamily="18" charset="0"/>
                <a:cs typeface="Times New Roman" pitchFamily="18" charset="0"/>
              </a:rPr>
              <a:t> F</a:t>
            </a:r>
            <a:r>
              <a:rPr lang="en-US" altLang="zh-CN" sz="2100" b="0" i="0" baseline="-25000" dirty="0" smtClean="0">
                <a:solidFill>
                  <a:srgbClr val="9900CC"/>
                </a:solidFill>
                <a:latin typeface="Times New Roman" pitchFamily="18" charset="0"/>
                <a:cs typeface="Times New Roman" pitchFamily="18" charset="0"/>
              </a:rPr>
              <a:t>1</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trên</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lực</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kế</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Ghi</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vào</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bảng</a:t>
            </a:r>
            <a:r>
              <a:rPr lang="en-US" altLang="zh-CN" sz="2100" b="0" i="0" dirty="0" smtClean="0">
                <a:solidFill>
                  <a:srgbClr val="9900CC"/>
                </a:solidFill>
                <a:latin typeface="Times New Roman" pitchFamily="18" charset="0"/>
                <a:cs typeface="Times New Roman" pitchFamily="18" charset="0"/>
              </a:rPr>
              <a:t> F</a:t>
            </a:r>
            <a:r>
              <a:rPr lang="en-US" altLang="zh-CN" sz="2100" b="0" i="0" baseline="-25000" dirty="0" smtClean="0">
                <a:solidFill>
                  <a:srgbClr val="9900CC"/>
                </a:solidFill>
                <a:latin typeface="Times New Roman" pitchFamily="18" charset="0"/>
                <a:cs typeface="Times New Roman" pitchFamily="18" charset="0"/>
              </a:rPr>
              <a:t>A</a:t>
            </a:r>
            <a:r>
              <a:rPr lang="en-US" altLang="zh-CN" sz="2100" b="0" i="0" dirty="0" smtClean="0">
                <a:solidFill>
                  <a:srgbClr val="9900CC"/>
                </a:solidFill>
                <a:latin typeface="Times New Roman" pitchFamily="18" charset="0"/>
                <a:cs typeface="Times New Roman" pitchFamily="18" charset="0"/>
              </a:rPr>
              <a:t> = P – F</a:t>
            </a:r>
            <a:r>
              <a:rPr lang="en-US" altLang="zh-CN" sz="2100" b="0" i="0" baseline="-25000" dirty="0" smtClean="0">
                <a:solidFill>
                  <a:srgbClr val="9900CC"/>
                </a:solidFill>
                <a:latin typeface="Times New Roman" pitchFamily="18" charset="0"/>
                <a:cs typeface="Times New Roman" pitchFamily="18" charset="0"/>
              </a:rPr>
              <a:t>1</a:t>
            </a:r>
            <a:endParaRPr lang="en-US" altLang="zh-CN" sz="2100" b="0" i="0" dirty="0" smtClean="0">
              <a:solidFill>
                <a:srgbClr val="9900CC"/>
              </a:solidFill>
              <a:latin typeface="Times New Roman" pitchFamily="18" charset="0"/>
              <a:cs typeface="Times New Roman" pitchFamily="18" charset="0"/>
            </a:endParaRPr>
          </a:p>
          <a:p>
            <a:pPr algn="just" defTabSz="784889">
              <a:defRPr/>
            </a:pP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Bước</a:t>
            </a:r>
            <a:r>
              <a:rPr lang="en-US" altLang="zh-CN" sz="2100" b="0" i="0" dirty="0" smtClean="0">
                <a:solidFill>
                  <a:srgbClr val="9900CC"/>
                </a:solidFill>
                <a:latin typeface="Times New Roman" pitchFamily="18" charset="0"/>
                <a:cs typeface="Times New Roman" pitchFamily="18" charset="0"/>
              </a:rPr>
              <a:t> 3: </a:t>
            </a:r>
            <a:r>
              <a:rPr lang="en-US" altLang="zh-CN" sz="2100" b="0" i="0" dirty="0" err="1" smtClean="0">
                <a:solidFill>
                  <a:srgbClr val="9900CC"/>
                </a:solidFill>
                <a:latin typeface="Times New Roman" pitchFamily="18" charset="0"/>
                <a:cs typeface="Times New Roman" pitchFamily="18" charset="0"/>
              </a:rPr>
              <a:t>Cân</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khối</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lượng</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nước</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từ</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bình</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tràn</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chảy</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ra.</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Tính</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trọng</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lượng</a:t>
            </a:r>
            <a:r>
              <a:rPr lang="en-US" altLang="zh-CN" sz="2100" b="0" i="0" dirty="0" smtClean="0">
                <a:solidFill>
                  <a:srgbClr val="9900CC"/>
                </a:solidFill>
                <a:latin typeface="Times New Roman" pitchFamily="18" charset="0"/>
                <a:cs typeface="Times New Roman" pitchFamily="18" charset="0"/>
              </a:rPr>
              <a:t> P = 10.m</a:t>
            </a:r>
          </a:p>
          <a:p>
            <a:pPr algn="just" defTabSz="784889">
              <a:defRPr/>
            </a:pP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Bước</a:t>
            </a:r>
            <a:r>
              <a:rPr lang="en-US" altLang="zh-CN" sz="2100" b="0" i="0" dirty="0" smtClean="0">
                <a:solidFill>
                  <a:srgbClr val="9900CC"/>
                </a:solidFill>
                <a:latin typeface="Times New Roman" pitchFamily="18" charset="0"/>
                <a:cs typeface="Times New Roman" pitchFamily="18" charset="0"/>
              </a:rPr>
              <a:t> 4: </a:t>
            </a:r>
            <a:r>
              <a:rPr lang="en-US" altLang="zh-CN" sz="2100" b="0" i="0" dirty="0" err="1" smtClean="0">
                <a:solidFill>
                  <a:srgbClr val="9900CC"/>
                </a:solidFill>
                <a:latin typeface="Times New Roman" pitchFamily="18" charset="0"/>
                <a:cs typeface="Times New Roman" pitchFamily="18" charset="0"/>
              </a:rPr>
              <a:t>Tiếp</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tục</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nhúng</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quả</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nặng</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khi</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nước</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trong</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bình</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tràn</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chảy</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ra</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lần</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lượt</a:t>
            </a:r>
            <a:r>
              <a:rPr lang="en-US" altLang="zh-CN" sz="2100" b="0" i="0" dirty="0" smtClean="0">
                <a:solidFill>
                  <a:srgbClr val="9900CC"/>
                </a:solidFill>
                <a:latin typeface="Times New Roman" pitchFamily="18" charset="0"/>
                <a:cs typeface="Times New Roman" pitchFamily="18" charset="0"/>
              </a:rPr>
              <a:t> </a:t>
            </a:r>
            <a:r>
              <a:rPr lang="en-US" altLang="zh-CN" sz="2100" b="0" i="0" dirty="0" err="1" smtClean="0">
                <a:solidFill>
                  <a:srgbClr val="9900CC"/>
                </a:solidFill>
                <a:latin typeface="Times New Roman" pitchFamily="18" charset="0"/>
                <a:cs typeface="Times New Roman" pitchFamily="18" charset="0"/>
              </a:rPr>
              <a:t>là</a:t>
            </a:r>
            <a:r>
              <a:rPr lang="en-US" altLang="zh-CN" sz="2100" b="0" i="0" dirty="0" smtClean="0">
                <a:solidFill>
                  <a:srgbClr val="9900CC"/>
                </a:solidFill>
                <a:latin typeface="Times New Roman" pitchFamily="18" charset="0"/>
                <a:cs typeface="Times New Roman" pitchFamily="18" charset="0"/>
              </a:rPr>
              <a:t> 40 cm</a:t>
            </a:r>
            <a:r>
              <a:rPr lang="en-US" altLang="zh-CN" sz="2100" b="0" i="0" baseline="30000" dirty="0" smtClean="0">
                <a:solidFill>
                  <a:srgbClr val="9900CC"/>
                </a:solidFill>
                <a:latin typeface="Times New Roman" pitchFamily="18" charset="0"/>
                <a:cs typeface="Times New Roman" pitchFamily="18" charset="0"/>
              </a:rPr>
              <a:t>3</a:t>
            </a:r>
            <a:r>
              <a:rPr lang="en-US" altLang="zh-CN" sz="2100" b="0" i="0" dirty="0" smtClean="0">
                <a:solidFill>
                  <a:srgbClr val="9900CC"/>
                </a:solidFill>
                <a:latin typeface="Times New Roman" pitchFamily="18" charset="0"/>
                <a:cs typeface="Times New Roman" pitchFamily="18" charset="0"/>
              </a:rPr>
              <a:t>, 60 cm</a:t>
            </a:r>
            <a:r>
              <a:rPr lang="en-US" altLang="zh-CN" sz="2100" b="0" i="0" baseline="30000" dirty="0" smtClean="0">
                <a:solidFill>
                  <a:srgbClr val="9900CC"/>
                </a:solidFill>
                <a:latin typeface="Times New Roman" pitchFamily="18" charset="0"/>
                <a:cs typeface="Times New Roman" pitchFamily="18" charset="0"/>
              </a:rPr>
              <a:t>3</a:t>
            </a:r>
            <a:r>
              <a:rPr lang="en-US" altLang="zh-CN" sz="2100" b="0" i="0" dirty="0" smtClean="0">
                <a:solidFill>
                  <a:srgbClr val="9900CC"/>
                </a:solidFill>
                <a:latin typeface="Times New Roman" pitchFamily="18" charset="0"/>
                <a:cs typeface="Times New Roman" pitchFamily="18" charset="0"/>
              </a:rPr>
              <a:t>, 80 cm</a:t>
            </a:r>
            <a:r>
              <a:rPr lang="en-US" altLang="zh-CN" sz="2100" b="0" i="0" baseline="30000" dirty="0" smtClean="0">
                <a:solidFill>
                  <a:srgbClr val="9900CC"/>
                </a:solidFill>
                <a:latin typeface="Times New Roman" pitchFamily="18" charset="0"/>
                <a:cs typeface="Times New Roman" pitchFamily="18" charset="0"/>
              </a:rPr>
              <a:t>3</a:t>
            </a:r>
            <a:r>
              <a:rPr lang="en-US" altLang="zh-CN" sz="2100" b="0" i="0" dirty="0" smtClean="0">
                <a:solidFill>
                  <a:srgbClr val="9900CC"/>
                </a:solidFill>
                <a:latin typeface="Times New Roman" pitchFamily="18" charset="0"/>
                <a:cs typeface="Times New Roman" pitchFamily="18" charset="0"/>
              </a:rPr>
              <a:t>.</a:t>
            </a:r>
          </a:p>
        </p:txBody>
      </p:sp>
    </p:spTree>
    <p:extLst>
      <p:ext uri="{BB962C8B-B14F-4D97-AF65-F5344CB8AC3E}">
        <p14:creationId xmlns:p14="http://schemas.microsoft.com/office/powerpoint/2010/main" val="1862394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268777" y="1705451"/>
            <a:ext cx="4735271" cy="396211"/>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20" name="文本框 30"/>
          <p:cNvSpPr txBox="1"/>
          <p:nvPr/>
        </p:nvSpPr>
        <p:spPr>
          <a:xfrm>
            <a:off x="445950" y="1667993"/>
            <a:ext cx="4414082"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i="0" dirty="0" smtClean="0">
                <a:solidFill>
                  <a:srgbClr val="0000CC"/>
                </a:solidFill>
                <a:latin typeface="Times New Roman" pitchFamily="18" charset="0"/>
                <a:cs typeface="Times New Roman" pitchFamily="18" charset="0"/>
              </a:rPr>
              <a:t>II- </a:t>
            </a:r>
            <a:r>
              <a:rPr lang="en-US" altLang="zh-CN" sz="2200" i="0" dirty="0" err="1" smtClean="0">
                <a:solidFill>
                  <a:srgbClr val="0000CC"/>
                </a:solidFill>
                <a:latin typeface="Times New Roman" pitchFamily="18" charset="0"/>
                <a:cs typeface="Times New Roman" pitchFamily="18" charset="0"/>
              </a:rPr>
              <a:t>Độ</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lớn</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của</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lực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đầy</a:t>
            </a:r>
            <a:r>
              <a:rPr lang="en-US" altLang="zh-CN" sz="2200" i="0" dirty="0" smtClean="0">
                <a:solidFill>
                  <a:srgbClr val="0000CC"/>
                </a:solidFill>
                <a:latin typeface="Times New Roman" pitchFamily="18" charset="0"/>
                <a:cs typeface="Times New Roman" pitchFamily="18" charset="0"/>
              </a:rPr>
              <a:t> Archimedes</a:t>
            </a:r>
          </a:p>
        </p:txBody>
      </p:sp>
      <p:sp>
        <p:nvSpPr>
          <p:cNvPr id="17" name="Rectangle 16"/>
          <p:cNvSpPr>
            <a:spLocks noChangeArrowheads="1"/>
          </p:cNvSpPr>
          <p:nvPr/>
        </p:nvSpPr>
        <p:spPr bwMode="auto">
          <a:xfrm>
            <a:off x="2051723" y="465518"/>
            <a:ext cx="1584177"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smtClean="0">
                <a:solidFill>
                  <a:srgbClr val="FF0000"/>
                </a:solidFill>
                <a:latin typeface="VNI-Thufap3" pitchFamily="18" charset="0"/>
              </a:rPr>
              <a:t> III</a:t>
            </a:r>
            <a:endParaRPr lang="en-US" sz="2200" dirty="0">
              <a:solidFill>
                <a:srgbClr val="FF0000"/>
              </a:solidFill>
              <a:latin typeface="VNI-Thufap3" pitchFamily="18" charset="0"/>
            </a:endParaRPr>
          </a:p>
        </p:txBody>
      </p:sp>
      <p:sp>
        <p:nvSpPr>
          <p:cNvPr id="22" name="WordArt 6"/>
          <p:cNvSpPr>
            <a:spLocks noChangeArrowheads="1" noChangeShapeType="1" noTextEdit="1"/>
          </p:cNvSpPr>
          <p:nvPr/>
        </p:nvSpPr>
        <p:spPr bwMode="auto">
          <a:xfrm>
            <a:off x="3636271" y="348791"/>
            <a:ext cx="4467123" cy="508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KHOÁI LÖÔÏNG RIEÂNG VAØ AÙP SUAÁT</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14" name="WordArt 2"/>
          <p:cNvSpPr>
            <a:spLocks noChangeArrowheads="1" noChangeShapeType="1" noTextEdit="1"/>
          </p:cNvSpPr>
          <p:nvPr/>
        </p:nvSpPr>
        <p:spPr bwMode="auto">
          <a:xfrm>
            <a:off x="2544151" y="915567"/>
            <a:ext cx="5268209" cy="433121"/>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17: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Löïc</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ñaåy</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Archimedes</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24" name="Google Shape;904;p47"/>
          <p:cNvSpPr/>
          <p:nvPr/>
        </p:nvSpPr>
        <p:spPr>
          <a:xfrm>
            <a:off x="3758354" y="4894008"/>
            <a:ext cx="1749750" cy="10365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1" name="Picture 20"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27068"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5">
            <a:extLst>
              <a:ext uri="{FF2B5EF4-FFF2-40B4-BE49-F238E27FC236}">
                <a16:creationId xmlns:lc="http://schemas.openxmlformats.org/drawingml/2006/lockedCanvas" xmlns:a16="http://schemas.microsoft.com/office/drawing/2014/main" xmlns="" id="{D181FE1C-0266-23E4-2A1A-80BB74064372}"/>
              </a:ext>
            </a:extLst>
          </p:cNvPr>
          <p:cNvSpPr txBox="1"/>
          <p:nvPr/>
        </p:nvSpPr>
        <p:spPr>
          <a:xfrm>
            <a:off x="406774" y="2341205"/>
            <a:ext cx="8341690" cy="2246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000" dirty="0">
                <a:solidFill>
                  <a:srgbClr val="0000FF"/>
                </a:solidFill>
                <a:latin typeface="Time s New Roman"/>
              </a:rPr>
              <a:t>- Tiếp tục nhúng quả nặng chìm xuống khi nước trong bình tràn chảy ra lần lượt là 40 cm</a:t>
            </a:r>
            <a:r>
              <a:rPr lang="vi-VN" sz="2000" baseline="30000" dirty="0">
                <a:solidFill>
                  <a:srgbClr val="0000FF"/>
                </a:solidFill>
                <a:latin typeface="Time s New Roman"/>
              </a:rPr>
              <a:t>3</a:t>
            </a:r>
            <a:r>
              <a:rPr lang="vi-VN" sz="2000" dirty="0">
                <a:solidFill>
                  <a:srgbClr val="0000FF"/>
                </a:solidFill>
                <a:latin typeface="Time s New Roman"/>
              </a:rPr>
              <a:t>, 60 cm</a:t>
            </a:r>
            <a:r>
              <a:rPr lang="vi-VN" sz="2000" baseline="30000" dirty="0">
                <a:solidFill>
                  <a:srgbClr val="0000FF"/>
                </a:solidFill>
                <a:latin typeface="Time s New Roman"/>
              </a:rPr>
              <a:t>3</a:t>
            </a:r>
            <a:r>
              <a:rPr lang="vi-VN" sz="2000" dirty="0">
                <a:solidFill>
                  <a:srgbClr val="0000FF"/>
                </a:solidFill>
                <a:latin typeface="Time s New Roman"/>
              </a:rPr>
              <a:t>, 80 cm</a:t>
            </a:r>
            <a:r>
              <a:rPr lang="vi-VN" sz="2000" baseline="30000" dirty="0">
                <a:solidFill>
                  <a:srgbClr val="0000FF"/>
                </a:solidFill>
                <a:latin typeface="Time s New Roman"/>
              </a:rPr>
              <a:t>3</a:t>
            </a:r>
            <a:r>
              <a:rPr lang="vi-VN" sz="2000" dirty="0">
                <a:solidFill>
                  <a:srgbClr val="0000FF"/>
                </a:solidFill>
                <a:latin typeface="Time s New Roman"/>
              </a:rPr>
              <a:t>, xác định độ lớn lực đẩy </a:t>
            </a:r>
            <a:r>
              <a:rPr lang="vi-VN" sz="2000" dirty="0" err="1">
                <a:solidFill>
                  <a:srgbClr val="0000FF"/>
                </a:solidFill>
                <a:latin typeface="Time s New Roman"/>
              </a:rPr>
              <a:t>Archimedes</a:t>
            </a:r>
            <a:r>
              <a:rPr lang="vi-VN" sz="2000" dirty="0">
                <a:solidFill>
                  <a:srgbClr val="0000FF"/>
                </a:solidFill>
                <a:latin typeface="Time s New Roman"/>
              </a:rPr>
              <a:t> và trọng lượng của lượng nước tràn ra tương ứng. Ghi vào vở theo mẫu Bảng 17.1.</a:t>
            </a:r>
          </a:p>
          <a:p>
            <a:pPr algn="just"/>
            <a:r>
              <a:rPr lang="vi-VN" sz="2000" dirty="0">
                <a:solidFill>
                  <a:srgbClr val="0000FF"/>
                </a:solidFill>
                <a:latin typeface="Time s New Roman"/>
              </a:rPr>
              <a:t>- Hay nước bằng nước muối đặc và lặp lại thí nghiệm.</a:t>
            </a:r>
          </a:p>
          <a:p>
            <a:pPr algn="just"/>
            <a:r>
              <a:rPr lang="vi-VN" sz="2000" dirty="0">
                <a:solidFill>
                  <a:srgbClr val="0000FF"/>
                </a:solidFill>
                <a:latin typeface="Time s New Roman"/>
              </a:rPr>
              <a:t>- So sánh trọng lượng của lượng chất lỏng tràn ra với lực đẩy </a:t>
            </a:r>
            <a:r>
              <a:rPr lang="vi-VN" sz="2000" dirty="0" err="1">
                <a:solidFill>
                  <a:srgbClr val="0000FF"/>
                </a:solidFill>
                <a:latin typeface="Time s New Roman"/>
              </a:rPr>
              <a:t>Archimedes</a:t>
            </a:r>
            <a:r>
              <a:rPr lang="vi-VN" sz="2000" dirty="0">
                <a:solidFill>
                  <a:srgbClr val="0000FF"/>
                </a:solidFill>
                <a:latin typeface="Time s New Roman"/>
              </a:rPr>
              <a:t> tương ứng.</a:t>
            </a:r>
          </a:p>
        </p:txBody>
      </p:sp>
    </p:spTree>
    <p:extLst>
      <p:ext uri="{BB962C8B-B14F-4D97-AF65-F5344CB8AC3E}">
        <p14:creationId xmlns:p14="http://schemas.microsoft.com/office/powerpoint/2010/main" val="1862394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268777" y="1705451"/>
            <a:ext cx="4735271" cy="396211"/>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20" name="文本框 30"/>
          <p:cNvSpPr txBox="1"/>
          <p:nvPr/>
        </p:nvSpPr>
        <p:spPr>
          <a:xfrm>
            <a:off x="445950" y="1667993"/>
            <a:ext cx="4414082"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i="0" dirty="0" smtClean="0">
                <a:solidFill>
                  <a:srgbClr val="0000CC"/>
                </a:solidFill>
                <a:latin typeface="Times New Roman" pitchFamily="18" charset="0"/>
                <a:cs typeface="Times New Roman" pitchFamily="18" charset="0"/>
              </a:rPr>
              <a:t>II- </a:t>
            </a:r>
            <a:r>
              <a:rPr lang="en-US" altLang="zh-CN" sz="2200" i="0" dirty="0" err="1" smtClean="0">
                <a:solidFill>
                  <a:srgbClr val="0000CC"/>
                </a:solidFill>
                <a:latin typeface="Times New Roman" pitchFamily="18" charset="0"/>
                <a:cs typeface="Times New Roman" pitchFamily="18" charset="0"/>
              </a:rPr>
              <a:t>Độ</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lớn</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của</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lực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đầy</a:t>
            </a:r>
            <a:r>
              <a:rPr lang="en-US" altLang="zh-CN" sz="2200" i="0" dirty="0" smtClean="0">
                <a:solidFill>
                  <a:srgbClr val="0000CC"/>
                </a:solidFill>
                <a:latin typeface="Times New Roman" pitchFamily="18" charset="0"/>
                <a:cs typeface="Times New Roman" pitchFamily="18" charset="0"/>
              </a:rPr>
              <a:t> Archimedes</a:t>
            </a:r>
          </a:p>
        </p:txBody>
      </p:sp>
      <p:sp>
        <p:nvSpPr>
          <p:cNvPr id="17" name="Rectangle 16"/>
          <p:cNvSpPr>
            <a:spLocks noChangeArrowheads="1"/>
          </p:cNvSpPr>
          <p:nvPr/>
        </p:nvSpPr>
        <p:spPr bwMode="auto">
          <a:xfrm>
            <a:off x="2051723" y="465518"/>
            <a:ext cx="1584177"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smtClean="0">
                <a:solidFill>
                  <a:srgbClr val="FF0000"/>
                </a:solidFill>
                <a:latin typeface="VNI-Thufap3" pitchFamily="18" charset="0"/>
              </a:rPr>
              <a:t> III</a:t>
            </a:r>
            <a:endParaRPr lang="en-US" sz="2200" dirty="0">
              <a:solidFill>
                <a:srgbClr val="FF0000"/>
              </a:solidFill>
              <a:latin typeface="VNI-Thufap3" pitchFamily="18" charset="0"/>
            </a:endParaRPr>
          </a:p>
        </p:txBody>
      </p:sp>
      <p:sp>
        <p:nvSpPr>
          <p:cNvPr id="22" name="WordArt 6"/>
          <p:cNvSpPr>
            <a:spLocks noChangeArrowheads="1" noChangeShapeType="1" noTextEdit="1"/>
          </p:cNvSpPr>
          <p:nvPr/>
        </p:nvSpPr>
        <p:spPr bwMode="auto">
          <a:xfrm>
            <a:off x="3636271" y="348791"/>
            <a:ext cx="4467123" cy="508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KHOÁI LÖÔÏNG RIEÂNG VAØ AÙP SUAÁT</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14" name="WordArt 2"/>
          <p:cNvSpPr>
            <a:spLocks noChangeArrowheads="1" noChangeShapeType="1" noTextEdit="1"/>
          </p:cNvSpPr>
          <p:nvPr/>
        </p:nvSpPr>
        <p:spPr bwMode="auto">
          <a:xfrm>
            <a:off x="2544151" y="915567"/>
            <a:ext cx="5268209" cy="433121"/>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17: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Löïc</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ñaåy</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Archimedes</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24" name="Google Shape;904;p47"/>
          <p:cNvSpPr/>
          <p:nvPr/>
        </p:nvSpPr>
        <p:spPr>
          <a:xfrm>
            <a:off x="3758354" y="4894008"/>
            <a:ext cx="1749750" cy="10365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13" name="Hình ảnh 9">
            <a:extLst>
              <a:ext uri="{FF2B5EF4-FFF2-40B4-BE49-F238E27FC236}">
                <a16:creationId xmlns:lc="http://schemas.openxmlformats.org/drawingml/2006/lockedCanvas" xmlns:a16="http://schemas.microsoft.com/office/drawing/2014/main" xmlns="" id="{29DEEBB7-C088-B5A6-42F5-2D138CA18407}"/>
              </a:ext>
            </a:extLst>
          </p:cNvPr>
          <p:cNvPicPr>
            <a:picLocks noChangeAspect="1"/>
          </p:cNvPicPr>
          <p:nvPr/>
        </p:nvPicPr>
        <p:blipFill>
          <a:blip r:embed="rId3"/>
          <a:stretch>
            <a:fillRect/>
          </a:stretch>
        </p:blipFill>
        <p:spPr>
          <a:xfrm>
            <a:off x="35496" y="2166460"/>
            <a:ext cx="6696744" cy="2785948"/>
          </a:xfrm>
          <a:prstGeom prst="rect">
            <a:avLst/>
          </a:prstGeom>
          <a:ln>
            <a:noFill/>
          </a:ln>
          <a:effectLst>
            <a:outerShdw blurRad="292100" dist="139700" dir="2700000" algn="tl" rotWithShape="0">
              <a:srgbClr val="333333">
                <a:alpha val="65000"/>
              </a:srgbClr>
            </a:outerShdw>
          </a:effectLst>
        </p:spPr>
      </p:pic>
      <p:pic>
        <p:nvPicPr>
          <p:cNvPr id="15" name="Picture 14" descr="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714978">
            <a:off x="8227068"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09864" y="3337334"/>
            <a:ext cx="720080" cy="338554"/>
          </a:xfrm>
          <a:prstGeom prst="rect">
            <a:avLst/>
          </a:prstGeom>
          <a:solidFill>
            <a:schemeClr val="bg1">
              <a:lumMod val="85000"/>
            </a:schemeClr>
          </a:solidFill>
        </p:spPr>
        <p:txBody>
          <a:bodyPr wrap="square" rtlCol="0">
            <a:spAutoFit/>
          </a:bodyPr>
          <a:lstStyle/>
          <a:p>
            <a:r>
              <a:rPr lang="en-US" sz="1600" dirty="0" smtClean="0">
                <a:solidFill>
                  <a:srgbClr val="C00000"/>
                </a:solidFill>
                <a:latin typeface="Times New Roman" pitchFamily="18" charset="0"/>
                <a:cs typeface="Times New Roman" pitchFamily="18" charset="0"/>
              </a:rPr>
              <a:t>0,2 N</a:t>
            </a:r>
            <a:endParaRPr lang="en-US" sz="1600" dirty="0">
              <a:solidFill>
                <a:srgbClr val="C00000"/>
              </a:solidFill>
              <a:latin typeface="Times New Roman" pitchFamily="18" charset="0"/>
              <a:cs typeface="Times New Roman" pitchFamily="18" charset="0"/>
            </a:endParaRPr>
          </a:p>
        </p:txBody>
      </p:sp>
      <p:sp>
        <p:nvSpPr>
          <p:cNvPr id="25" name="TextBox 24"/>
          <p:cNvSpPr txBox="1"/>
          <p:nvPr/>
        </p:nvSpPr>
        <p:spPr>
          <a:xfrm>
            <a:off x="3085458" y="3328042"/>
            <a:ext cx="720080" cy="338554"/>
          </a:xfrm>
          <a:prstGeom prst="rect">
            <a:avLst/>
          </a:prstGeom>
          <a:solidFill>
            <a:schemeClr val="bg1">
              <a:lumMod val="85000"/>
            </a:schemeClr>
          </a:solidFill>
        </p:spPr>
        <p:txBody>
          <a:bodyPr wrap="square" rtlCol="0">
            <a:spAutoFit/>
          </a:bodyPr>
          <a:lstStyle/>
          <a:p>
            <a:r>
              <a:rPr lang="en-US" sz="1600" dirty="0" smtClean="0">
                <a:solidFill>
                  <a:srgbClr val="C00000"/>
                </a:solidFill>
                <a:latin typeface="Times New Roman" pitchFamily="18" charset="0"/>
                <a:cs typeface="Times New Roman" pitchFamily="18" charset="0"/>
              </a:rPr>
              <a:t>0,2 N</a:t>
            </a:r>
            <a:endParaRPr lang="en-US" sz="1600" dirty="0">
              <a:solidFill>
                <a:srgbClr val="C00000"/>
              </a:solidFill>
              <a:latin typeface="Times New Roman" pitchFamily="18" charset="0"/>
              <a:cs typeface="Times New Roman" pitchFamily="18" charset="0"/>
            </a:endParaRPr>
          </a:p>
        </p:txBody>
      </p:sp>
      <p:sp>
        <p:nvSpPr>
          <p:cNvPr id="26" name="TextBox 25"/>
          <p:cNvSpPr txBox="1"/>
          <p:nvPr/>
        </p:nvSpPr>
        <p:spPr>
          <a:xfrm>
            <a:off x="4309594" y="3334668"/>
            <a:ext cx="864096" cy="338554"/>
          </a:xfrm>
          <a:prstGeom prst="rect">
            <a:avLst/>
          </a:prstGeom>
          <a:solidFill>
            <a:schemeClr val="bg1">
              <a:lumMod val="85000"/>
            </a:schemeClr>
          </a:solidFill>
        </p:spPr>
        <p:txBody>
          <a:bodyPr wrap="square" rtlCol="0">
            <a:spAutoFit/>
          </a:bodyPr>
          <a:lstStyle/>
          <a:p>
            <a:r>
              <a:rPr lang="en-US" sz="1600" dirty="0" smtClean="0">
                <a:solidFill>
                  <a:srgbClr val="008000"/>
                </a:solidFill>
                <a:latin typeface="Times New Roman" pitchFamily="18" charset="0"/>
                <a:cs typeface="Times New Roman" pitchFamily="18" charset="0"/>
              </a:rPr>
              <a:t>0,2 2N</a:t>
            </a:r>
            <a:endParaRPr lang="en-US" sz="1600" dirty="0">
              <a:solidFill>
                <a:srgbClr val="008000"/>
              </a:solidFill>
              <a:latin typeface="Times New Roman" pitchFamily="18" charset="0"/>
              <a:cs typeface="Times New Roman" pitchFamily="18" charset="0"/>
            </a:endParaRPr>
          </a:p>
        </p:txBody>
      </p:sp>
      <p:sp>
        <p:nvSpPr>
          <p:cNvPr id="27" name="TextBox 26"/>
          <p:cNvSpPr txBox="1"/>
          <p:nvPr/>
        </p:nvSpPr>
        <p:spPr>
          <a:xfrm>
            <a:off x="5605738" y="3334668"/>
            <a:ext cx="819366" cy="338554"/>
          </a:xfrm>
          <a:prstGeom prst="rect">
            <a:avLst/>
          </a:prstGeom>
          <a:solidFill>
            <a:schemeClr val="bg1">
              <a:lumMod val="85000"/>
            </a:schemeClr>
          </a:solidFill>
        </p:spPr>
        <p:txBody>
          <a:bodyPr wrap="square" rtlCol="0">
            <a:spAutoFit/>
          </a:bodyPr>
          <a:lstStyle/>
          <a:p>
            <a:r>
              <a:rPr lang="en-US" sz="1600" dirty="0" smtClean="0">
                <a:solidFill>
                  <a:srgbClr val="008000"/>
                </a:solidFill>
                <a:latin typeface="Times New Roman" pitchFamily="18" charset="0"/>
                <a:cs typeface="Times New Roman" pitchFamily="18" charset="0"/>
              </a:rPr>
              <a:t>0,22 N</a:t>
            </a:r>
            <a:endParaRPr lang="en-US" sz="1600" dirty="0">
              <a:solidFill>
                <a:srgbClr val="008000"/>
              </a:solidFill>
              <a:latin typeface="Times New Roman" pitchFamily="18" charset="0"/>
              <a:cs typeface="Times New Roman" pitchFamily="18" charset="0"/>
            </a:endParaRPr>
          </a:p>
        </p:txBody>
      </p:sp>
      <p:sp>
        <p:nvSpPr>
          <p:cNvPr id="28" name="TextBox 27"/>
          <p:cNvSpPr txBox="1"/>
          <p:nvPr/>
        </p:nvSpPr>
        <p:spPr>
          <a:xfrm>
            <a:off x="1809864" y="3720274"/>
            <a:ext cx="720080" cy="338554"/>
          </a:xfrm>
          <a:prstGeom prst="rect">
            <a:avLst/>
          </a:prstGeom>
          <a:solidFill>
            <a:schemeClr val="bg1">
              <a:lumMod val="85000"/>
            </a:schemeClr>
          </a:solidFill>
        </p:spPr>
        <p:txBody>
          <a:bodyPr wrap="square" rtlCol="0">
            <a:spAutoFit/>
          </a:bodyPr>
          <a:lstStyle/>
          <a:p>
            <a:r>
              <a:rPr lang="en-US" sz="1600" dirty="0" smtClean="0">
                <a:solidFill>
                  <a:srgbClr val="C00000"/>
                </a:solidFill>
                <a:latin typeface="Times New Roman" pitchFamily="18" charset="0"/>
                <a:cs typeface="Times New Roman" pitchFamily="18" charset="0"/>
              </a:rPr>
              <a:t>0,4 N</a:t>
            </a:r>
            <a:endParaRPr lang="en-US" sz="1600" dirty="0">
              <a:solidFill>
                <a:srgbClr val="C00000"/>
              </a:solidFill>
              <a:latin typeface="Times New Roman" pitchFamily="18" charset="0"/>
              <a:cs typeface="Times New Roman" pitchFamily="18" charset="0"/>
            </a:endParaRPr>
          </a:p>
        </p:txBody>
      </p:sp>
      <p:sp>
        <p:nvSpPr>
          <p:cNvPr id="29" name="TextBox 28"/>
          <p:cNvSpPr txBox="1"/>
          <p:nvPr/>
        </p:nvSpPr>
        <p:spPr>
          <a:xfrm>
            <a:off x="3085458" y="3720274"/>
            <a:ext cx="720080" cy="338554"/>
          </a:xfrm>
          <a:prstGeom prst="rect">
            <a:avLst/>
          </a:prstGeom>
          <a:solidFill>
            <a:schemeClr val="bg1">
              <a:lumMod val="85000"/>
            </a:schemeClr>
          </a:solidFill>
        </p:spPr>
        <p:txBody>
          <a:bodyPr wrap="square" rtlCol="0">
            <a:spAutoFit/>
          </a:bodyPr>
          <a:lstStyle/>
          <a:p>
            <a:r>
              <a:rPr lang="en-US" sz="1600" dirty="0" smtClean="0">
                <a:solidFill>
                  <a:srgbClr val="C00000"/>
                </a:solidFill>
                <a:latin typeface="Times New Roman" pitchFamily="18" charset="0"/>
                <a:cs typeface="Times New Roman" pitchFamily="18" charset="0"/>
              </a:rPr>
              <a:t>0,4 N</a:t>
            </a:r>
            <a:endParaRPr lang="en-US" sz="1600" dirty="0">
              <a:solidFill>
                <a:srgbClr val="C00000"/>
              </a:solidFill>
              <a:latin typeface="Times New Roman" pitchFamily="18" charset="0"/>
              <a:cs typeface="Times New Roman" pitchFamily="18" charset="0"/>
            </a:endParaRPr>
          </a:p>
        </p:txBody>
      </p:sp>
      <p:sp>
        <p:nvSpPr>
          <p:cNvPr id="30" name="TextBox 29"/>
          <p:cNvSpPr txBox="1"/>
          <p:nvPr/>
        </p:nvSpPr>
        <p:spPr>
          <a:xfrm>
            <a:off x="4348472" y="3730028"/>
            <a:ext cx="792088" cy="338554"/>
          </a:xfrm>
          <a:prstGeom prst="rect">
            <a:avLst/>
          </a:prstGeom>
          <a:solidFill>
            <a:schemeClr val="bg1">
              <a:lumMod val="85000"/>
            </a:schemeClr>
          </a:solidFill>
        </p:spPr>
        <p:txBody>
          <a:bodyPr wrap="square" rtlCol="0">
            <a:spAutoFit/>
          </a:bodyPr>
          <a:lstStyle/>
          <a:p>
            <a:r>
              <a:rPr lang="en-US" sz="1600" dirty="0" smtClean="0">
                <a:solidFill>
                  <a:srgbClr val="008000"/>
                </a:solidFill>
                <a:latin typeface="Times New Roman" pitchFamily="18" charset="0"/>
                <a:cs typeface="Times New Roman" pitchFamily="18" charset="0"/>
              </a:rPr>
              <a:t>0,44 N</a:t>
            </a:r>
            <a:endParaRPr lang="en-US" sz="1600" dirty="0">
              <a:solidFill>
                <a:srgbClr val="008000"/>
              </a:solidFill>
              <a:latin typeface="Times New Roman" pitchFamily="18" charset="0"/>
              <a:cs typeface="Times New Roman" pitchFamily="18" charset="0"/>
            </a:endParaRPr>
          </a:p>
        </p:txBody>
      </p:sp>
      <p:sp>
        <p:nvSpPr>
          <p:cNvPr id="31" name="TextBox 30"/>
          <p:cNvSpPr txBox="1"/>
          <p:nvPr/>
        </p:nvSpPr>
        <p:spPr>
          <a:xfrm>
            <a:off x="5605738" y="3730028"/>
            <a:ext cx="792088" cy="338554"/>
          </a:xfrm>
          <a:prstGeom prst="rect">
            <a:avLst/>
          </a:prstGeom>
          <a:solidFill>
            <a:schemeClr val="bg1">
              <a:lumMod val="85000"/>
            </a:schemeClr>
          </a:solidFill>
        </p:spPr>
        <p:txBody>
          <a:bodyPr wrap="square" rtlCol="0">
            <a:spAutoFit/>
          </a:bodyPr>
          <a:lstStyle/>
          <a:p>
            <a:r>
              <a:rPr lang="en-US" sz="1600" dirty="0" smtClean="0">
                <a:solidFill>
                  <a:srgbClr val="008000"/>
                </a:solidFill>
                <a:latin typeface="Times New Roman" pitchFamily="18" charset="0"/>
                <a:cs typeface="Times New Roman" pitchFamily="18" charset="0"/>
              </a:rPr>
              <a:t>0,44 N</a:t>
            </a:r>
            <a:endParaRPr lang="en-US" sz="1600" dirty="0">
              <a:solidFill>
                <a:srgbClr val="008000"/>
              </a:solidFill>
              <a:latin typeface="Times New Roman" pitchFamily="18" charset="0"/>
              <a:cs typeface="Times New Roman" pitchFamily="18" charset="0"/>
            </a:endParaRPr>
          </a:p>
        </p:txBody>
      </p:sp>
      <p:sp>
        <p:nvSpPr>
          <p:cNvPr id="32" name="TextBox 31"/>
          <p:cNvSpPr txBox="1"/>
          <p:nvPr/>
        </p:nvSpPr>
        <p:spPr>
          <a:xfrm>
            <a:off x="1789314" y="4075245"/>
            <a:ext cx="720080" cy="338554"/>
          </a:xfrm>
          <a:prstGeom prst="rect">
            <a:avLst/>
          </a:prstGeom>
          <a:solidFill>
            <a:schemeClr val="bg1">
              <a:lumMod val="85000"/>
            </a:schemeClr>
          </a:solidFill>
        </p:spPr>
        <p:txBody>
          <a:bodyPr wrap="square" rtlCol="0">
            <a:spAutoFit/>
          </a:bodyPr>
          <a:lstStyle/>
          <a:p>
            <a:r>
              <a:rPr lang="en-US" sz="1600" dirty="0" smtClean="0">
                <a:solidFill>
                  <a:srgbClr val="C00000"/>
                </a:solidFill>
                <a:latin typeface="Times New Roman" pitchFamily="18" charset="0"/>
                <a:cs typeface="Times New Roman" pitchFamily="18" charset="0"/>
              </a:rPr>
              <a:t>0,6 N</a:t>
            </a:r>
            <a:endParaRPr lang="en-US" sz="1600" dirty="0">
              <a:solidFill>
                <a:srgbClr val="C00000"/>
              </a:solidFill>
              <a:latin typeface="Times New Roman" pitchFamily="18" charset="0"/>
              <a:cs typeface="Times New Roman" pitchFamily="18" charset="0"/>
            </a:endParaRPr>
          </a:p>
        </p:txBody>
      </p:sp>
      <p:sp>
        <p:nvSpPr>
          <p:cNvPr id="34" name="TextBox 33"/>
          <p:cNvSpPr txBox="1"/>
          <p:nvPr/>
        </p:nvSpPr>
        <p:spPr>
          <a:xfrm>
            <a:off x="3085458" y="4084999"/>
            <a:ext cx="720080" cy="338554"/>
          </a:xfrm>
          <a:prstGeom prst="rect">
            <a:avLst/>
          </a:prstGeom>
          <a:solidFill>
            <a:schemeClr val="bg1">
              <a:lumMod val="85000"/>
            </a:schemeClr>
          </a:solidFill>
        </p:spPr>
        <p:txBody>
          <a:bodyPr wrap="square" rtlCol="0">
            <a:spAutoFit/>
          </a:bodyPr>
          <a:lstStyle/>
          <a:p>
            <a:r>
              <a:rPr lang="en-US" sz="1600" dirty="0" smtClean="0">
                <a:solidFill>
                  <a:srgbClr val="C00000"/>
                </a:solidFill>
                <a:latin typeface="Times New Roman" pitchFamily="18" charset="0"/>
                <a:cs typeface="Times New Roman" pitchFamily="18" charset="0"/>
              </a:rPr>
              <a:t>0,6 N</a:t>
            </a:r>
            <a:endParaRPr lang="en-US" sz="1600" dirty="0">
              <a:solidFill>
                <a:srgbClr val="C00000"/>
              </a:solidFill>
              <a:latin typeface="Times New Roman" pitchFamily="18" charset="0"/>
              <a:cs typeface="Times New Roman" pitchFamily="18" charset="0"/>
            </a:endParaRPr>
          </a:p>
        </p:txBody>
      </p:sp>
      <p:sp>
        <p:nvSpPr>
          <p:cNvPr id="35" name="TextBox 34"/>
          <p:cNvSpPr txBox="1"/>
          <p:nvPr/>
        </p:nvSpPr>
        <p:spPr>
          <a:xfrm>
            <a:off x="4348472" y="4084999"/>
            <a:ext cx="792088" cy="338554"/>
          </a:xfrm>
          <a:prstGeom prst="rect">
            <a:avLst/>
          </a:prstGeom>
          <a:solidFill>
            <a:schemeClr val="bg1">
              <a:lumMod val="85000"/>
            </a:schemeClr>
          </a:solidFill>
        </p:spPr>
        <p:txBody>
          <a:bodyPr wrap="square" rtlCol="0">
            <a:spAutoFit/>
          </a:bodyPr>
          <a:lstStyle/>
          <a:p>
            <a:r>
              <a:rPr lang="en-US" sz="1600" dirty="0" smtClean="0">
                <a:solidFill>
                  <a:srgbClr val="008000"/>
                </a:solidFill>
                <a:latin typeface="Times New Roman" pitchFamily="18" charset="0"/>
                <a:cs typeface="Times New Roman" pitchFamily="18" charset="0"/>
              </a:rPr>
              <a:t>0,66 N</a:t>
            </a:r>
            <a:endParaRPr lang="en-US" sz="1600" dirty="0">
              <a:solidFill>
                <a:srgbClr val="008000"/>
              </a:solidFill>
              <a:latin typeface="Times New Roman" pitchFamily="18" charset="0"/>
              <a:cs typeface="Times New Roman" pitchFamily="18" charset="0"/>
            </a:endParaRPr>
          </a:p>
        </p:txBody>
      </p:sp>
      <p:sp>
        <p:nvSpPr>
          <p:cNvPr id="36" name="TextBox 35"/>
          <p:cNvSpPr txBox="1"/>
          <p:nvPr/>
        </p:nvSpPr>
        <p:spPr>
          <a:xfrm>
            <a:off x="5605738" y="4105538"/>
            <a:ext cx="792088" cy="338554"/>
          </a:xfrm>
          <a:prstGeom prst="rect">
            <a:avLst/>
          </a:prstGeom>
          <a:solidFill>
            <a:schemeClr val="bg1">
              <a:lumMod val="85000"/>
            </a:schemeClr>
          </a:solidFill>
        </p:spPr>
        <p:txBody>
          <a:bodyPr wrap="square" rtlCol="0">
            <a:spAutoFit/>
          </a:bodyPr>
          <a:lstStyle/>
          <a:p>
            <a:r>
              <a:rPr lang="en-US" sz="1600" dirty="0" smtClean="0">
                <a:solidFill>
                  <a:srgbClr val="008000"/>
                </a:solidFill>
                <a:latin typeface="Times New Roman" pitchFamily="18" charset="0"/>
                <a:cs typeface="Times New Roman" pitchFamily="18" charset="0"/>
              </a:rPr>
              <a:t>0,66 N</a:t>
            </a:r>
            <a:endParaRPr lang="en-US" sz="1600" dirty="0">
              <a:solidFill>
                <a:srgbClr val="008000"/>
              </a:solidFill>
              <a:latin typeface="Times New Roman" pitchFamily="18" charset="0"/>
              <a:cs typeface="Times New Roman" pitchFamily="18" charset="0"/>
            </a:endParaRPr>
          </a:p>
        </p:txBody>
      </p:sp>
      <p:sp>
        <p:nvSpPr>
          <p:cNvPr id="37" name="TextBox 36"/>
          <p:cNvSpPr txBox="1"/>
          <p:nvPr/>
        </p:nvSpPr>
        <p:spPr>
          <a:xfrm>
            <a:off x="1807667" y="4437466"/>
            <a:ext cx="720080" cy="338554"/>
          </a:xfrm>
          <a:prstGeom prst="rect">
            <a:avLst/>
          </a:prstGeom>
          <a:solidFill>
            <a:schemeClr val="bg1">
              <a:lumMod val="85000"/>
            </a:schemeClr>
          </a:solidFill>
        </p:spPr>
        <p:txBody>
          <a:bodyPr wrap="square" rtlCol="0">
            <a:spAutoFit/>
          </a:bodyPr>
          <a:lstStyle/>
          <a:p>
            <a:r>
              <a:rPr lang="en-US" sz="1600" dirty="0" smtClean="0">
                <a:solidFill>
                  <a:srgbClr val="C00000"/>
                </a:solidFill>
                <a:latin typeface="Times New Roman" pitchFamily="18" charset="0"/>
                <a:cs typeface="Times New Roman" pitchFamily="18" charset="0"/>
              </a:rPr>
              <a:t>0,8 N</a:t>
            </a:r>
            <a:endParaRPr lang="en-US" sz="1600" dirty="0">
              <a:solidFill>
                <a:srgbClr val="C00000"/>
              </a:solidFill>
              <a:latin typeface="Times New Roman" pitchFamily="18" charset="0"/>
              <a:cs typeface="Times New Roman" pitchFamily="18" charset="0"/>
            </a:endParaRPr>
          </a:p>
        </p:txBody>
      </p:sp>
      <p:sp>
        <p:nvSpPr>
          <p:cNvPr id="39" name="TextBox 38"/>
          <p:cNvSpPr txBox="1"/>
          <p:nvPr/>
        </p:nvSpPr>
        <p:spPr>
          <a:xfrm>
            <a:off x="3085458" y="4428663"/>
            <a:ext cx="720080" cy="338554"/>
          </a:xfrm>
          <a:prstGeom prst="rect">
            <a:avLst/>
          </a:prstGeom>
          <a:solidFill>
            <a:schemeClr val="bg1">
              <a:lumMod val="85000"/>
            </a:schemeClr>
          </a:solidFill>
        </p:spPr>
        <p:txBody>
          <a:bodyPr wrap="square" rtlCol="0">
            <a:spAutoFit/>
          </a:bodyPr>
          <a:lstStyle/>
          <a:p>
            <a:r>
              <a:rPr lang="en-US" sz="1600" dirty="0" smtClean="0">
                <a:solidFill>
                  <a:srgbClr val="C00000"/>
                </a:solidFill>
                <a:latin typeface="Times New Roman" pitchFamily="18" charset="0"/>
                <a:cs typeface="Times New Roman" pitchFamily="18" charset="0"/>
              </a:rPr>
              <a:t>0,8 N</a:t>
            </a:r>
            <a:endParaRPr lang="en-US" sz="1600" dirty="0">
              <a:solidFill>
                <a:srgbClr val="C00000"/>
              </a:solidFill>
              <a:latin typeface="Times New Roman" pitchFamily="18" charset="0"/>
              <a:cs typeface="Times New Roman" pitchFamily="18" charset="0"/>
            </a:endParaRPr>
          </a:p>
        </p:txBody>
      </p:sp>
      <p:sp>
        <p:nvSpPr>
          <p:cNvPr id="40" name="TextBox 39"/>
          <p:cNvSpPr txBox="1"/>
          <p:nvPr/>
        </p:nvSpPr>
        <p:spPr>
          <a:xfrm>
            <a:off x="4321088" y="4413799"/>
            <a:ext cx="819472" cy="338554"/>
          </a:xfrm>
          <a:prstGeom prst="rect">
            <a:avLst/>
          </a:prstGeom>
          <a:solidFill>
            <a:schemeClr val="bg1">
              <a:lumMod val="85000"/>
            </a:schemeClr>
          </a:solidFill>
        </p:spPr>
        <p:txBody>
          <a:bodyPr wrap="square" rtlCol="0">
            <a:spAutoFit/>
          </a:bodyPr>
          <a:lstStyle/>
          <a:p>
            <a:r>
              <a:rPr lang="en-US" sz="1600" dirty="0" smtClean="0">
                <a:solidFill>
                  <a:srgbClr val="008000"/>
                </a:solidFill>
                <a:latin typeface="Times New Roman" pitchFamily="18" charset="0"/>
                <a:cs typeface="Times New Roman" pitchFamily="18" charset="0"/>
              </a:rPr>
              <a:t>0,88 N</a:t>
            </a:r>
            <a:endParaRPr lang="en-US" sz="1600" dirty="0">
              <a:solidFill>
                <a:srgbClr val="008000"/>
              </a:solidFill>
              <a:latin typeface="Times New Roman" pitchFamily="18" charset="0"/>
              <a:cs typeface="Times New Roman" pitchFamily="18" charset="0"/>
            </a:endParaRPr>
          </a:p>
        </p:txBody>
      </p:sp>
      <p:sp>
        <p:nvSpPr>
          <p:cNvPr id="41" name="TextBox 40"/>
          <p:cNvSpPr txBox="1"/>
          <p:nvPr/>
        </p:nvSpPr>
        <p:spPr>
          <a:xfrm>
            <a:off x="5614257" y="4428663"/>
            <a:ext cx="819472" cy="338554"/>
          </a:xfrm>
          <a:prstGeom prst="rect">
            <a:avLst/>
          </a:prstGeom>
          <a:solidFill>
            <a:schemeClr val="bg1">
              <a:lumMod val="85000"/>
            </a:schemeClr>
          </a:solidFill>
        </p:spPr>
        <p:txBody>
          <a:bodyPr wrap="square" rtlCol="0">
            <a:spAutoFit/>
          </a:bodyPr>
          <a:lstStyle/>
          <a:p>
            <a:r>
              <a:rPr lang="en-US" sz="1600" dirty="0" smtClean="0">
                <a:solidFill>
                  <a:srgbClr val="008000"/>
                </a:solidFill>
                <a:latin typeface="Times New Roman" pitchFamily="18" charset="0"/>
                <a:cs typeface="Times New Roman" pitchFamily="18" charset="0"/>
              </a:rPr>
              <a:t>0,88 N</a:t>
            </a:r>
            <a:endParaRPr lang="en-US" sz="1600" dirty="0">
              <a:solidFill>
                <a:srgbClr val="008000"/>
              </a:solidFill>
              <a:latin typeface="Times New Roman" pitchFamily="18" charset="0"/>
              <a:cs typeface="Times New Roman" pitchFamily="18" charset="0"/>
            </a:endParaRPr>
          </a:p>
        </p:txBody>
      </p:sp>
      <p:sp>
        <p:nvSpPr>
          <p:cNvPr id="42" name="TextBox 5">
            <a:extLst>
              <a:ext uri="{FF2B5EF4-FFF2-40B4-BE49-F238E27FC236}">
                <a16:creationId xmlns:lc="http://schemas.openxmlformats.org/drawingml/2006/lockedCanvas" xmlns:a16="http://schemas.microsoft.com/office/drawing/2014/main" xmlns="" id="{D181FE1C-0266-23E4-2A1A-80BB74064372}"/>
              </a:ext>
            </a:extLst>
          </p:cNvPr>
          <p:cNvSpPr txBox="1"/>
          <p:nvPr/>
        </p:nvSpPr>
        <p:spPr>
          <a:xfrm>
            <a:off x="6699110" y="1995686"/>
            <a:ext cx="2363012" cy="30162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900" dirty="0" smtClean="0">
                <a:solidFill>
                  <a:srgbClr val="9900CC"/>
                </a:solidFill>
                <a:latin typeface="Times New Roman" pitchFamily="18" charset="0"/>
                <a:cs typeface="Times New Roman" pitchFamily="18" charset="0"/>
              </a:rPr>
              <a:t>KL: - </a:t>
            </a:r>
            <a:r>
              <a:rPr lang="en-US" sz="1900" dirty="0" err="1" smtClean="0">
                <a:solidFill>
                  <a:srgbClr val="9900CC"/>
                </a:solidFill>
                <a:latin typeface="Times New Roman" pitchFamily="18" charset="0"/>
                <a:cs typeface="Times New Roman" pitchFamily="18" charset="0"/>
              </a:rPr>
              <a:t>Trọng</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lượng</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của</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lượng</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chất</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lỏng</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tràn</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ra</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bằng</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với</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độ</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lớn</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lực</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đẩy</a:t>
            </a:r>
            <a:r>
              <a:rPr lang="en-US" sz="1900" dirty="0" smtClean="0">
                <a:solidFill>
                  <a:srgbClr val="9900CC"/>
                </a:solidFill>
                <a:latin typeface="Times New Roman" pitchFamily="18" charset="0"/>
                <a:cs typeface="Times New Roman" pitchFamily="18" charset="0"/>
              </a:rPr>
              <a:t> Archimedes </a:t>
            </a:r>
            <a:r>
              <a:rPr lang="en-US" sz="1900" dirty="0" err="1" smtClean="0">
                <a:solidFill>
                  <a:srgbClr val="9900CC"/>
                </a:solidFill>
                <a:latin typeface="Times New Roman" pitchFamily="18" charset="0"/>
                <a:cs typeface="Times New Roman" pitchFamily="18" charset="0"/>
              </a:rPr>
              <a:t>tương</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ứng</a:t>
            </a:r>
            <a:r>
              <a:rPr lang="en-US" sz="1900" dirty="0" smtClean="0">
                <a:solidFill>
                  <a:srgbClr val="9900CC"/>
                </a:solidFill>
                <a:latin typeface="Times New Roman" pitchFamily="18" charset="0"/>
                <a:cs typeface="Times New Roman" pitchFamily="18" charset="0"/>
              </a:rPr>
              <a:t>.</a:t>
            </a:r>
          </a:p>
          <a:p>
            <a:pPr algn="just"/>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Độ</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lớn</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lực</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đẩy</a:t>
            </a:r>
            <a:r>
              <a:rPr lang="en-US" sz="1900" dirty="0" smtClean="0">
                <a:solidFill>
                  <a:srgbClr val="9900CC"/>
                </a:solidFill>
                <a:latin typeface="Times New Roman" pitchFamily="18" charset="0"/>
                <a:cs typeface="Times New Roman" pitchFamily="18" charset="0"/>
              </a:rPr>
              <a:t> Archimedes </a:t>
            </a:r>
            <a:r>
              <a:rPr lang="en-US" sz="1900" dirty="0" err="1" smtClean="0">
                <a:solidFill>
                  <a:srgbClr val="9900CC"/>
                </a:solidFill>
                <a:latin typeface="Times New Roman" pitchFamily="18" charset="0"/>
                <a:cs typeface="Times New Roman" pitchFamily="18" charset="0"/>
              </a:rPr>
              <a:t>bằng</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với</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trọng</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lượng</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nước</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bị</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vật</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chiếm</a:t>
            </a:r>
            <a:r>
              <a:rPr lang="en-US" sz="1900" dirty="0" smtClean="0">
                <a:solidFill>
                  <a:srgbClr val="9900CC"/>
                </a:solidFill>
                <a:latin typeface="Times New Roman" pitchFamily="18" charset="0"/>
                <a:cs typeface="Times New Roman" pitchFamily="18" charset="0"/>
              </a:rPr>
              <a:t> </a:t>
            </a:r>
            <a:r>
              <a:rPr lang="en-US" sz="1900" dirty="0" err="1" smtClean="0">
                <a:solidFill>
                  <a:srgbClr val="9900CC"/>
                </a:solidFill>
                <a:latin typeface="Times New Roman" pitchFamily="18" charset="0"/>
                <a:cs typeface="Times New Roman" pitchFamily="18" charset="0"/>
              </a:rPr>
              <a:t>chỗ</a:t>
            </a:r>
            <a:r>
              <a:rPr lang="en-US" sz="1900" dirty="0" smtClean="0">
                <a:solidFill>
                  <a:srgbClr val="9900CC"/>
                </a:solidFill>
                <a:latin typeface="Times New Roman" pitchFamily="18" charset="0"/>
                <a:cs typeface="Times New Roman" pitchFamily="18" charset="0"/>
              </a:rPr>
              <a:t>.</a:t>
            </a:r>
            <a:endParaRPr lang="vi-VN" sz="1900" dirty="0">
              <a:solidFill>
                <a:srgbClr val="99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4384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down)">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down)">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down)">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down)">
                                      <p:cBhvr>
                                        <p:cTn id="72" dur="500"/>
                                        <p:tgtEl>
                                          <p:spTgt spid="3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down)">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wipe(down)">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42">
                                            <p:txEl>
                                              <p:pRg st="0" end="0"/>
                                            </p:txEl>
                                          </p:spTgt>
                                        </p:tgtEl>
                                        <p:attrNameLst>
                                          <p:attrName>style.visibility</p:attrName>
                                        </p:attrNameLst>
                                      </p:cBhvr>
                                      <p:to>
                                        <p:strVal val="visible"/>
                                      </p:to>
                                    </p:set>
                                    <p:animEffect transition="in" filter="barn(inVertical)">
                                      <p:cBhvr>
                                        <p:cTn id="87" dur="500"/>
                                        <p:tgtEl>
                                          <p:spTgt spid="42">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42">
                                            <p:txEl>
                                              <p:pRg st="1" end="1"/>
                                            </p:txEl>
                                          </p:spTgt>
                                        </p:tgtEl>
                                        <p:attrNameLst>
                                          <p:attrName>style.visibility</p:attrName>
                                        </p:attrNameLst>
                                      </p:cBhvr>
                                      <p:to>
                                        <p:strVal val="visible"/>
                                      </p:to>
                                    </p:set>
                                    <p:animEffect transition="in" filter="circle(in)">
                                      <p:cBhvr>
                                        <p:cTn id="92" dur="20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268777" y="1705451"/>
            <a:ext cx="4807279" cy="396211"/>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7" name="Rectangle 16"/>
          <p:cNvSpPr>
            <a:spLocks noChangeArrowheads="1"/>
          </p:cNvSpPr>
          <p:nvPr/>
        </p:nvSpPr>
        <p:spPr bwMode="auto">
          <a:xfrm>
            <a:off x="2051723" y="465518"/>
            <a:ext cx="1584177"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smtClean="0">
                <a:solidFill>
                  <a:srgbClr val="FF0000"/>
                </a:solidFill>
                <a:latin typeface="VNI-Thufap3" pitchFamily="18" charset="0"/>
              </a:rPr>
              <a:t> III</a:t>
            </a:r>
            <a:endParaRPr lang="en-US" sz="2200" dirty="0">
              <a:solidFill>
                <a:srgbClr val="FF0000"/>
              </a:solidFill>
              <a:latin typeface="VNI-Thufap3" pitchFamily="18" charset="0"/>
            </a:endParaRPr>
          </a:p>
        </p:txBody>
      </p:sp>
      <p:sp>
        <p:nvSpPr>
          <p:cNvPr id="22" name="WordArt 6"/>
          <p:cNvSpPr>
            <a:spLocks noChangeArrowheads="1" noChangeShapeType="1" noTextEdit="1"/>
          </p:cNvSpPr>
          <p:nvPr/>
        </p:nvSpPr>
        <p:spPr bwMode="auto">
          <a:xfrm>
            <a:off x="3636271" y="348791"/>
            <a:ext cx="4467123" cy="508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KHOÁI LÖÔÏNG RIEÂNG VAØ AÙP SUAÁT</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14" name="WordArt 2"/>
          <p:cNvSpPr>
            <a:spLocks noChangeArrowheads="1" noChangeShapeType="1" noTextEdit="1"/>
          </p:cNvSpPr>
          <p:nvPr/>
        </p:nvSpPr>
        <p:spPr bwMode="auto">
          <a:xfrm>
            <a:off x="2544151" y="915567"/>
            <a:ext cx="5268209" cy="433121"/>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17: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Löïc</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ñaåy</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Archimedes</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24" name="Google Shape;904;p47"/>
          <p:cNvSpPr/>
          <p:nvPr/>
        </p:nvSpPr>
        <p:spPr>
          <a:xfrm>
            <a:off x="3758354" y="4894008"/>
            <a:ext cx="1749750" cy="10365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1" name="Picture 20"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27068"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xmlns="" id="{09FE805C-AAD6-45A9-A96D-D987ECCAB355}"/>
              </a:ext>
            </a:extLst>
          </p:cNvPr>
          <p:cNvSpPr txBox="1"/>
          <p:nvPr/>
        </p:nvSpPr>
        <p:spPr>
          <a:xfrm>
            <a:off x="683568" y="2730282"/>
            <a:ext cx="7601474" cy="1569660"/>
          </a:xfrm>
          <a:custGeom>
            <a:avLst/>
            <a:gdLst>
              <a:gd name="connsiteX0" fmla="*/ 0 w 7924800"/>
              <a:gd name="connsiteY0" fmla="*/ 0 h 2900666"/>
              <a:gd name="connsiteX1" fmla="*/ 7924800 w 7924800"/>
              <a:gd name="connsiteY1" fmla="*/ 0 h 2900666"/>
              <a:gd name="connsiteX2" fmla="*/ 7924800 w 7924800"/>
              <a:gd name="connsiteY2" fmla="*/ 2900666 h 2900666"/>
              <a:gd name="connsiteX3" fmla="*/ 0 w 7924800"/>
              <a:gd name="connsiteY3" fmla="*/ 2900666 h 2900666"/>
              <a:gd name="connsiteX4" fmla="*/ 0 w 7924800"/>
              <a:gd name="connsiteY4" fmla="*/ 0 h 290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4800" h="2900666" extrusionOk="0">
                <a:moveTo>
                  <a:pt x="0" y="0"/>
                </a:moveTo>
                <a:cubicBezTo>
                  <a:pt x="2698718" y="-5264"/>
                  <a:pt x="4297392" y="84467"/>
                  <a:pt x="7924800" y="0"/>
                </a:cubicBezTo>
                <a:cubicBezTo>
                  <a:pt x="7796627" y="1061179"/>
                  <a:pt x="8053950" y="2262752"/>
                  <a:pt x="7924800" y="2900666"/>
                </a:cubicBezTo>
                <a:cubicBezTo>
                  <a:pt x="4700344" y="3006986"/>
                  <a:pt x="1062034" y="2893017"/>
                  <a:pt x="0" y="2900666"/>
                </a:cubicBezTo>
                <a:cubicBezTo>
                  <a:pt x="160128" y="2310631"/>
                  <a:pt x="25049" y="361706"/>
                  <a:pt x="0" y="0"/>
                </a:cubicBezTo>
                <a:close/>
              </a:path>
            </a:pathLst>
          </a:custGeom>
          <a:noFill/>
          <a:ln w="28575">
            <a:solidFill>
              <a:schemeClr val="accent1"/>
            </a:solidFill>
            <a:extLst>
              <a:ext uri="{C807C97D-BFC1-408E-A445-0C87EB9F89A2}">
                <ask:lineSketchStyleProps xmlns="" xmlns:ask="http://schemas.microsoft.com/office/drawing/2018/sketchyshapes" sd="2650216993">
                  <a:prstGeom prst="rect">
                    <a:avLst/>
                  </a:prstGeom>
                  <ask:type>
                    <ask:lineSketchCurved/>
                  </ask:type>
                </ask:lineSketchStyleProps>
              </a:ext>
            </a:extLst>
          </a:ln>
        </p:spPr>
        <p:txBody>
          <a:bodyPr wrap="square">
            <a:spAutoFit/>
          </a:bodyPr>
          <a:lstStyle/>
          <a:p>
            <a:pPr algn="just"/>
            <a:r>
              <a:rPr lang="en-US"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KL: </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Trọng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lượng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lượng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lỏng</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tràn</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bằng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với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độ</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lớn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lực</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đẩy</a:t>
            </a:r>
            <a:r>
              <a:rPr lang="en-US" sz="2400" dirty="0" smtClean="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Archimedes </a:t>
            </a:r>
            <a:r>
              <a:rPr lang="en-US" sz="2400" dirty="0" err="1">
                <a:solidFill>
                  <a:srgbClr val="FF0000"/>
                </a:solidFill>
                <a:latin typeface="Times New Roman" pitchFamily="18" charset="0"/>
                <a:cs typeface="Times New Roman" pitchFamily="18" charset="0"/>
              </a:rPr>
              <a:t>tương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ứng</a:t>
            </a:r>
            <a:r>
              <a:rPr lang="en-US" sz="2400" dirty="0">
                <a:solidFill>
                  <a:srgbClr val="FF0000"/>
                </a:solidFill>
                <a:latin typeface="Times New Roman" pitchFamily="18" charset="0"/>
                <a:cs typeface="Times New Roman" pitchFamily="18" charset="0"/>
              </a:rPr>
              <a:t>.</a:t>
            </a:r>
          </a:p>
          <a:p>
            <a:pPr algn="just"/>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Độ</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lớn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lực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đẩy</a:t>
            </a:r>
            <a:r>
              <a:rPr lang="en-US" sz="2400" dirty="0">
                <a:solidFill>
                  <a:srgbClr val="FF0000"/>
                </a:solidFill>
                <a:latin typeface="Times New Roman" pitchFamily="18" charset="0"/>
                <a:cs typeface="Times New Roman" pitchFamily="18" charset="0"/>
              </a:rPr>
              <a:t> Archimedes </a:t>
            </a:r>
            <a:r>
              <a:rPr lang="en-US" sz="2400" dirty="0" err="1">
                <a:solidFill>
                  <a:srgbClr val="FF0000"/>
                </a:solidFill>
                <a:latin typeface="Times New Roman" pitchFamily="18" charset="0"/>
                <a:cs typeface="Times New Roman" pitchFamily="18" charset="0"/>
              </a:rPr>
              <a:t>bằng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với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trọng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lượng</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nước</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bị</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vật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chiếm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chỗ</a:t>
            </a:r>
            <a:r>
              <a:rPr lang="en-US" sz="2400" dirty="0">
                <a:solidFill>
                  <a:srgbClr val="FF0000"/>
                </a:solidFill>
                <a:latin typeface="Times New Roman" pitchFamily="18" charset="0"/>
                <a:cs typeface="Times New Roman" pitchFamily="18" charset="0"/>
              </a:rPr>
              <a:t>.</a:t>
            </a:r>
            <a:endParaRPr lang="vi-VN" sz="2400" dirty="0">
              <a:solidFill>
                <a:srgbClr val="FF0000"/>
              </a:solidFill>
              <a:latin typeface="Times New Roman" pitchFamily="18" charset="0"/>
              <a:cs typeface="Times New Roman" pitchFamily="18" charset="0"/>
            </a:endParaRPr>
          </a:p>
        </p:txBody>
      </p:sp>
      <p:sp>
        <p:nvSpPr>
          <p:cNvPr id="13" name="文本框 30"/>
          <p:cNvSpPr txBox="1"/>
          <p:nvPr/>
        </p:nvSpPr>
        <p:spPr>
          <a:xfrm>
            <a:off x="445950" y="1667993"/>
            <a:ext cx="4414082"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i="0" dirty="0" smtClean="0">
                <a:solidFill>
                  <a:srgbClr val="0000CC"/>
                </a:solidFill>
                <a:latin typeface="Times New Roman" pitchFamily="18" charset="0"/>
                <a:cs typeface="Times New Roman" pitchFamily="18" charset="0"/>
              </a:rPr>
              <a:t>II- </a:t>
            </a:r>
            <a:r>
              <a:rPr lang="en-US" altLang="zh-CN" sz="2200" i="0" dirty="0" err="1" smtClean="0">
                <a:solidFill>
                  <a:srgbClr val="0000CC"/>
                </a:solidFill>
                <a:latin typeface="Times New Roman" pitchFamily="18" charset="0"/>
                <a:cs typeface="Times New Roman" pitchFamily="18" charset="0"/>
              </a:rPr>
              <a:t>Độ</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lớn</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của</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lực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đầy</a:t>
            </a:r>
            <a:r>
              <a:rPr lang="en-US" altLang="zh-CN" sz="2200" i="0" dirty="0" smtClean="0">
                <a:solidFill>
                  <a:srgbClr val="0000CC"/>
                </a:solidFill>
                <a:latin typeface="Times New Roman" pitchFamily="18" charset="0"/>
                <a:cs typeface="Times New Roman" pitchFamily="18" charset="0"/>
              </a:rPr>
              <a:t> Archimedes</a:t>
            </a:r>
          </a:p>
        </p:txBody>
      </p:sp>
      <p:sp>
        <p:nvSpPr>
          <p:cNvPr id="15" name="文本框 30"/>
          <p:cNvSpPr txBox="1"/>
          <p:nvPr/>
        </p:nvSpPr>
        <p:spPr>
          <a:xfrm>
            <a:off x="971600" y="2204255"/>
            <a:ext cx="2786754"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b="0" i="0" dirty="0" smtClean="0">
                <a:solidFill>
                  <a:srgbClr val="0000CC"/>
                </a:solidFill>
                <a:latin typeface="Times New Roman" pitchFamily="18" charset="0"/>
                <a:cs typeface="Times New Roman" pitchFamily="18" charset="0"/>
              </a:rPr>
              <a:t> 1, </a:t>
            </a:r>
            <a:r>
              <a:rPr lang="en-US" altLang="zh-CN" sz="2200" b="0" i="0" dirty="0" err="1" smtClean="0">
                <a:solidFill>
                  <a:srgbClr val="0000CC"/>
                </a:solidFill>
                <a:latin typeface="Times New Roman" pitchFamily="18" charset="0"/>
                <a:cs typeface="Times New Roman" pitchFamily="18" charset="0"/>
              </a:rPr>
              <a:t>Thí</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nghiệm</a:t>
            </a:r>
            <a:r>
              <a:rPr lang="en-US" altLang="zh-CN" sz="2200" b="0" i="0" dirty="0" smtClean="0">
                <a:solidFill>
                  <a:srgbClr val="0000CC"/>
                </a:solidFill>
                <a:latin typeface="Times New Roman" pitchFamily="18" charset="0"/>
                <a:cs typeface="Times New Roman" pitchFamily="18" charset="0"/>
              </a:rPr>
              <a:t> (SGK)</a:t>
            </a:r>
          </a:p>
        </p:txBody>
      </p:sp>
    </p:spTree>
    <p:extLst>
      <p:ext uri="{BB962C8B-B14F-4D97-AF65-F5344CB8AC3E}">
        <p14:creationId xmlns:p14="http://schemas.microsoft.com/office/powerpoint/2010/main" val="189481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268777" y="1705451"/>
            <a:ext cx="4735271" cy="396211"/>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20" name="文本框 30"/>
          <p:cNvSpPr txBox="1"/>
          <p:nvPr/>
        </p:nvSpPr>
        <p:spPr>
          <a:xfrm>
            <a:off x="445950" y="1667993"/>
            <a:ext cx="4414082"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i="0" dirty="0" smtClean="0">
                <a:solidFill>
                  <a:srgbClr val="0000CC"/>
                </a:solidFill>
                <a:latin typeface="Times New Roman" pitchFamily="18" charset="0"/>
                <a:cs typeface="Times New Roman" pitchFamily="18" charset="0"/>
              </a:rPr>
              <a:t>II- </a:t>
            </a:r>
            <a:r>
              <a:rPr lang="en-US" altLang="zh-CN" sz="2200" i="0" dirty="0" err="1" smtClean="0">
                <a:solidFill>
                  <a:srgbClr val="0000CC"/>
                </a:solidFill>
                <a:latin typeface="Times New Roman" pitchFamily="18" charset="0"/>
                <a:cs typeface="Times New Roman" pitchFamily="18" charset="0"/>
              </a:rPr>
              <a:t>Độ</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lớn</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của</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lực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đầy</a:t>
            </a:r>
            <a:r>
              <a:rPr lang="en-US" altLang="zh-CN" sz="2200" i="0" dirty="0" smtClean="0">
                <a:solidFill>
                  <a:srgbClr val="0000CC"/>
                </a:solidFill>
                <a:latin typeface="Times New Roman" pitchFamily="18" charset="0"/>
                <a:cs typeface="Times New Roman" pitchFamily="18" charset="0"/>
              </a:rPr>
              <a:t> Archimedes</a:t>
            </a:r>
          </a:p>
        </p:txBody>
      </p:sp>
      <p:sp>
        <p:nvSpPr>
          <p:cNvPr id="17" name="Rectangle 16"/>
          <p:cNvSpPr>
            <a:spLocks noChangeArrowheads="1"/>
          </p:cNvSpPr>
          <p:nvPr/>
        </p:nvSpPr>
        <p:spPr bwMode="auto">
          <a:xfrm>
            <a:off x="2051723" y="465518"/>
            <a:ext cx="1584177"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smtClean="0">
                <a:solidFill>
                  <a:srgbClr val="FF0000"/>
                </a:solidFill>
                <a:latin typeface="VNI-Thufap3" pitchFamily="18" charset="0"/>
              </a:rPr>
              <a:t> III</a:t>
            </a:r>
            <a:endParaRPr lang="en-US" sz="2200" dirty="0">
              <a:solidFill>
                <a:srgbClr val="FF0000"/>
              </a:solidFill>
              <a:latin typeface="VNI-Thufap3" pitchFamily="18" charset="0"/>
            </a:endParaRPr>
          </a:p>
        </p:txBody>
      </p:sp>
      <p:sp>
        <p:nvSpPr>
          <p:cNvPr id="22" name="WordArt 6"/>
          <p:cNvSpPr>
            <a:spLocks noChangeArrowheads="1" noChangeShapeType="1" noTextEdit="1"/>
          </p:cNvSpPr>
          <p:nvPr/>
        </p:nvSpPr>
        <p:spPr bwMode="auto">
          <a:xfrm>
            <a:off x="3636271" y="348791"/>
            <a:ext cx="4467123" cy="508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KHOÁI LÖÔÏNG RIEÂNG VAØ AÙP SUAÁT</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14" name="WordArt 2"/>
          <p:cNvSpPr>
            <a:spLocks noChangeArrowheads="1" noChangeShapeType="1" noTextEdit="1"/>
          </p:cNvSpPr>
          <p:nvPr/>
        </p:nvSpPr>
        <p:spPr bwMode="auto">
          <a:xfrm>
            <a:off x="2544151" y="915567"/>
            <a:ext cx="5268209" cy="433121"/>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17: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Löïc</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ñaåy</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Archimedes</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24" name="Google Shape;904;p47"/>
          <p:cNvSpPr/>
          <p:nvPr/>
        </p:nvSpPr>
        <p:spPr>
          <a:xfrm>
            <a:off x="3758354" y="4894008"/>
            <a:ext cx="1749750" cy="10365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15" name="Picture 14"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27068"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30"/>
          <p:cNvSpPr txBox="1"/>
          <p:nvPr/>
        </p:nvSpPr>
        <p:spPr>
          <a:xfrm>
            <a:off x="5362068" y="1765075"/>
            <a:ext cx="3103963"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b="0" i="0" dirty="0" smtClean="0">
                <a:solidFill>
                  <a:srgbClr val="0000CC"/>
                </a:solidFill>
                <a:latin typeface="Times New Roman" pitchFamily="18" charset="0"/>
                <a:cs typeface="Times New Roman" pitchFamily="18" charset="0"/>
              </a:rPr>
              <a:t> </a:t>
            </a:r>
            <a:r>
              <a:rPr lang="en-US" altLang="zh-CN" sz="2200" b="0" i="0" dirty="0">
                <a:solidFill>
                  <a:srgbClr val="0000CC"/>
                </a:solidFill>
                <a:latin typeface="Times New Roman" pitchFamily="18" charset="0"/>
                <a:cs typeface="Times New Roman" pitchFamily="18" charset="0"/>
              </a:rPr>
              <a:t>2</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Định</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luật</a:t>
            </a:r>
            <a:r>
              <a:rPr lang="en-US" altLang="zh-CN" sz="2200" b="0" i="0" dirty="0" smtClean="0">
                <a:solidFill>
                  <a:srgbClr val="0000CC"/>
                </a:solidFill>
                <a:latin typeface="Times New Roman" pitchFamily="18" charset="0"/>
                <a:cs typeface="Times New Roman" pitchFamily="18" charset="0"/>
              </a:rPr>
              <a:t> Archimedes</a:t>
            </a:r>
          </a:p>
        </p:txBody>
      </p:sp>
      <p:sp>
        <p:nvSpPr>
          <p:cNvPr id="19" name="Hộp Văn bản 2">
            <a:extLst>
              <a:ext uri="{FF2B5EF4-FFF2-40B4-BE49-F238E27FC236}">
                <a16:creationId xmlns:lc="http://schemas.openxmlformats.org/drawingml/2006/lockedCanvas" xmlns:a16="http://schemas.microsoft.com/office/drawing/2014/main" xmlns="" id="{8BD84D2E-37D1-D18A-31D1-48068B33CC9F}"/>
              </a:ext>
            </a:extLst>
          </p:cNvPr>
          <p:cNvSpPr txBox="1"/>
          <p:nvPr/>
        </p:nvSpPr>
        <p:spPr>
          <a:xfrm>
            <a:off x="334766" y="2139702"/>
            <a:ext cx="8557714" cy="132343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000" b="0" i="0" dirty="0">
                <a:solidFill>
                  <a:srgbClr val="9900CC"/>
                </a:solidFill>
                <a:effectLst/>
                <a:latin typeface="Times New Roman" pitchFamily="18" charset="0"/>
                <a:cs typeface="Times New Roman" pitchFamily="18" charset="0"/>
              </a:rPr>
              <a:t>Thả một viên đất nặn hình tròn nặng khoảng 100 g vào cốc nước, viên đất nặn sẽ chìm xuống đáy. Hãy tạo hình viên đất nặn này thành một vật có thể nổi được trên mặt nước. Vận dụng công thức định luật </a:t>
            </a:r>
            <a:r>
              <a:rPr lang="vi-VN" sz="2000" b="0" i="0" dirty="0" err="1">
                <a:solidFill>
                  <a:srgbClr val="9900CC"/>
                </a:solidFill>
                <a:effectLst/>
                <a:latin typeface="Times New Roman" pitchFamily="18" charset="0"/>
                <a:cs typeface="Times New Roman" pitchFamily="18" charset="0"/>
              </a:rPr>
              <a:t>Archimedes</a:t>
            </a:r>
            <a:r>
              <a:rPr lang="vi-VN" sz="2000" b="0" i="0" dirty="0">
                <a:solidFill>
                  <a:srgbClr val="9900CC"/>
                </a:solidFill>
                <a:effectLst/>
                <a:latin typeface="Times New Roman" pitchFamily="18" charset="0"/>
                <a:cs typeface="Times New Roman" pitchFamily="18" charset="0"/>
              </a:rPr>
              <a:t>, hãy giải thích vì sao cùng một viên đất nặn với hình dạng khác nhau lại có thể lúc thì chìm, lúc thì nổi.</a:t>
            </a:r>
            <a:endParaRPr lang="vi-VN" sz="2000" dirty="0">
              <a:solidFill>
                <a:srgbClr val="9900CC"/>
              </a:solidFill>
              <a:latin typeface="Times New Roman" pitchFamily="18" charset="0"/>
              <a:cs typeface="Times New Roman" pitchFamily="18" charset="0"/>
            </a:endParaRPr>
          </a:p>
        </p:txBody>
      </p:sp>
      <p:sp>
        <p:nvSpPr>
          <p:cNvPr id="21" name="Hộp Văn bản 2">
            <a:extLst>
              <a:ext uri="{FF2B5EF4-FFF2-40B4-BE49-F238E27FC236}">
                <a16:creationId xmlns:lc="http://schemas.openxmlformats.org/drawingml/2006/lockedCanvas" xmlns:a16="http://schemas.microsoft.com/office/drawing/2014/main" xmlns="" id="{8BD84D2E-37D1-D18A-31D1-48068B33CC9F}"/>
              </a:ext>
            </a:extLst>
          </p:cNvPr>
          <p:cNvSpPr txBox="1"/>
          <p:nvPr/>
        </p:nvSpPr>
        <p:spPr>
          <a:xfrm>
            <a:off x="323528" y="3364208"/>
            <a:ext cx="8446530" cy="175432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smtClean="0">
                <a:solidFill>
                  <a:srgbClr val="0000FF"/>
                </a:solidFill>
                <a:latin typeface="Times New Roman" pitchFamily="18" charset="0"/>
                <a:cs typeface="Times New Roman" pitchFamily="18" charset="0"/>
              </a:rPr>
              <a:t>TL: </a:t>
            </a:r>
            <a:r>
              <a:rPr lang="vi-VN" b="0" i="0" dirty="0" smtClean="0">
                <a:solidFill>
                  <a:srgbClr val="0000FF"/>
                </a:solidFill>
                <a:effectLst/>
                <a:latin typeface="Times New Roman" pitchFamily="18" charset="0"/>
                <a:cs typeface="Times New Roman" pitchFamily="18" charset="0"/>
              </a:rPr>
              <a:t>Từ </a:t>
            </a:r>
            <a:r>
              <a:rPr lang="vi-VN" b="0" i="0" dirty="0">
                <a:solidFill>
                  <a:srgbClr val="0000FF"/>
                </a:solidFill>
                <a:effectLst/>
                <a:latin typeface="Times New Roman" pitchFamily="18" charset="0"/>
                <a:cs typeface="Times New Roman" pitchFamily="18" charset="0"/>
              </a:rPr>
              <a:t>viên đất nặn các em nặn thành một chiếc thuyền, hình các con vật, hình các loại quả, … Khi tạo hình xong thả xuống mặt nước ta thấy với hình dạng khác nhau lại có thể lúc thì chìm, lúc thì nổi là do mỗi hình dạng khác nhau thì phần chìm xuống nước sẽ khác nhau, dẫn tới lực đẩy Archimedes tác dụng lên mỗi hình dạng sẽ khác nhau. Khi lực đẩy Archimedes lớn hơn trọng lượng của vật thì sẽ làm cho vật nổi lên và ngược lại khi lực đẩy Archimedes nhỏ hơn trọng lượng của vật thì sẽ làm cho vật chìm </a:t>
            </a:r>
            <a:r>
              <a:rPr lang="vi-VN" b="0" i="0" dirty="0" smtClean="0">
                <a:solidFill>
                  <a:srgbClr val="0000FF"/>
                </a:solidFill>
                <a:effectLst/>
                <a:latin typeface="Times New Roman" pitchFamily="18" charset="0"/>
                <a:cs typeface="Times New Roman" pitchFamily="18" charset="0"/>
              </a:rPr>
              <a:t>xuống</a:t>
            </a:r>
            <a:r>
              <a:rPr lang="en-US" dirty="0">
                <a:solidFill>
                  <a:srgbClr val="0000FF"/>
                </a:solidFill>
                <a:latin typeface="Times New Roman" pitchFamily="18" charset="0"/>
                <a:cs typeface="Times New Roman" pitchFamily="18" charset="0"/>
              </a:rPr>
              <a:t>.</a:t>
            </a:r>
            <a:endParaRPr lang="vi-VN" b="0" i="0" dirty="0">
              <a:solidFill>
                <a:srgbClr val="0000FF"/>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15989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268777" y="1705451"/>
            <a:ext cx="4735271" cy="396211"/>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20" name="文本框 30"/>
          <p:cNvSpPr txBox="1"/>
          <p:nvPr/>
        </p:nvSpPr>
        <p:spPr>
          <a:xfrm>
            <a:off x="445950" y="1667993"/>
            <a:ext cx="4414082"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i="0" dirty="0" smtClean="0">
                <a:solidFill>
                  <a:srgbClr val="0000CC"/>
                </a:solidFill>
                <a:latin typeface="Times New Roman" pitchFamily="18" charset="0"/>
                <a:cs typeface="Times New Roman" pitchFamily="18" charset="0"/>
              </a:rPr>
              <a:t>II- </a:t>
            </a:r>
            <a:r>
              <a:rPr lang="en-US" altLang="zh-CN" sz="2200" i="0" dirty="0" err="1" smtClean="0">
                <a:solidFill>
                  <a:srgbClr val="0000CC"/>
                </a:solidFill>
                <a:latin typeface="Times New Roman" pitchFamily="18" charset="0"/>
                <a:cs typeface="Times New Roman" pitchFamily="18" charset="0"/>
              </a:rPr>
              <a:t>Độ</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lớn</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của</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lực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đầy</a:t>
            </a:r>
            <a:r>
              <a:rPr lang="en-US" altLang="zh-CN" sz="2200" i="0" dirty="0" smtClean="0">
                <a:solidFill>
                  <a:srgbClr val="0000CC"/>
                </a:solidFill>
                <a:latin typeface="Times New Roman" pitchFamily="18" charset="0"/>
                <a:cs typeface="Times New Roman" pitchFamily="18" charset="0"/>
              </a:rPr>
              <a:t> Archimedes</a:t>
            </a:r>
          </a:p>
        </p:txBody>
      </p:sp>
      <p:sp>
        <p:nvSpPr>
          <p:cNvPr id="17" name="Rectangle 16"/>
          <p:cNvSpPr>
            <a:spLocks noChangeArrowheads="1"/>
          </p:cNvSpPr>
          <p:nvPr/>
        </p:nvSpPr>
        <p:spPr bwMode="auto">
          <a:xfrm>
            <a:off x="2051723" y="465518"/>
            <a:ext cx="1584177"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smtClean="0">
                <a:solidFill>
                  <a:srgbClr val="FF0000"/>
                </a:solidFill>
                <a:latin typeface="VNI-Thufap3" pitchFamily="18" charset="0"/>
              </a:rPr>
              <a:t> III</a:t>
            </a:r>
            <a:endParaRPr lang="en-US" sz="2200" dirty="0">
              <a:solidFill>
                <a:srgbClr val="FF0000"/>
              </a:solidFill>
              <a:latin typeface="VNI-Thufap3" pitchFamily="18" charset="0"/>
            </a:endParaRPr>
          </a:p>
        </p:txBody>
      </p:sp>
      <p:sp>
        <p:nvSpPr>
          <p:cNvPr id="22" name="WordArt 6"/>
          <p:cNvSpPr>
            <a:spLocks noChangeArrowheads="1" noChangeShapeType="1" noTextEdit="1"/>
          </p:cNvSpPr>
          <p:nvPr/>
        </p:nvSpPr>
        <p:spPr bwMode="auto">
          <a:xfrm>
            <a:off x="3636271" y="348791"/>
            <a:ext cx="4467123" cy="508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KHOÁI LÖÔÏNG RIEÂNG VAØ AÙP SUAÁT</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14" name="WordArt 2"/>
          <p:cNvSpPr>
            <a:spLocks noChangeArrowheads="1" noChangeShapeType="1" noTextEdit="1"/>
          </p:cNvSpPr>
          <p:nvPr/>
        </p:nvSpPr>
        <p:spPr bwMode="auto">
          <a:xfrm>
            <a:off x="2544151" y="915567"/>
            <a:ext cx="5268209" cy="433121"/>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17: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Löïc</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ñaåy</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Archimedes</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24" name="Google Shape;904;p47"/>
          <p:cNvSpPr/>
          <p:nvPr/>
        </p:nvSpPr>
        <p:spPr>
          <a:xfrm>
            <a:off x="3758354" y="4894008"/>
            <a:ext cx="1749750" cy="10365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1" name="Picture 20"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27068"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 xmlns:a16="http://schemas.microsoft.com/office/drawing/2014/main" id="{7B284F94-303A-B493-0A24-206C22B8E3C0}"/>
              </a:ext>
            </a:extLst>
          </p:cNvPr>
          <p:cNvSpPr txBox="1"/>
          <p:nvPr/>
        </p:nvSpPr>
        <p:spPr>
          <a:xfrm>
            <a:off x="1475656" y="2139702"/>
            <a:ext cx="2880320" cy="360040"/>
          </a:xfrm>
          <a:prstGeom prst="rect">
            <a:avLst/>
          </a:prstGeom>
        </p:spPr>
        <p:txBody>
          <a:bodyPr vert="horz" lIns="91440" tIns="45720" rIns="91440" bIns="45720" rtlCol="0" anchor="b">
            <a:normAutofit fontScale="92500" lnSpcReduction="20000"/>
          </a:bodyPr>
          <a:lstStyle/>
          <a:p>
            <a:pPr>
              <a:spcBef>
                <a:spcPct val="0"/>
              </a:spcBef>
            </a:pPr>
            <a:r>
              <a:rPr lang="en-US" sz="2200" kern="1200" dirty="0">
                <a:solidFill>
                  <a:srgbClr val="0000FF"/>
                </a:solidFill>
                <a:latin typeface="Times New Roman" panose="02020603050405020304" pitchFamily="18" charset="0"/>
                <a:ea typeface="+mj-ea"/>
                <a:cs typeface="Times New Roman" panose="02020603050405020304" pitchFamily="18" charset="0"/>
              </a:rPr>
              <a:t>CÂU HỎI THẢO LUẬN</a:t>
            </a:r>
          </a:p>
        </p:txBody>
      </p:sp>
      <p:pic>
        <p:nvPicPr>
          <p:cNvPr id="25" name="Picture 24">
            <a:extLst>
              <a:ext uri="{FF2B5EF4-FFF2-40B4-BE49-F238E27FC236}">
                <a16:creationId xmlns="" xmlns:a16="http://schemas.microsoft.com/office/drawing/2014/main" id="{17216CCD-523D-F71E-7FF1-3410F03D6228}"/>
              </a:ext>
            </a:extLst>
          </p:cNvPr>
          <p:cNvPicPr>
            <a:picLocks noChangeAspect="1"/>
          </p:cNvPicPr>
          <p:nvPr/>
        </p:nvPicPr>
        <p:blipFill>
          <a:blip r:embed="rId4"/>
          <a:stretch>
            <a:fillRect/>
          </a:stretch>
        </p:blipFill>
        <p:spPr>
          <a:xfrm>
            <a:off x="6012160" y="3049792"/>
            <a:ext cx="3024336" cy="1860365"/>
          </a:xfrm>
          <a:prstGeom prst="rect">
            <a:avLst/>
          </a:prstGeom>
          <a:ln>
            <a:noFill/>
          </a:ln>
          <a:effectLst>
            <a:softEdge rad="112500"/>
          </a:effectLst>
        </p:spPr>
      </p:pic>
      <p:sp>
        <p:nvSpPr>
          <p:cNvPr id="26" name="TextBox 25">
            <a:extLst>
              <a:ext uri="{FF2B5EF4-FFF2-40B4-BE49-F238E27FC236}">
                <a16:creationId xmlns="" xmlns:a16="http://schemas.microsoft.com/office/drawing/2014/main" id="{0A1C4DA3-884D-A698-1DA4-61F175659CE0}"/>
              </a:ext>
            </a:extLst>
          </p:cNvPr>
          <p:cNvSpPr txBox="1"/>
          <p:nvPr/>
        </p:nvSpPr>
        <p:spPr>
          <a:xfrm>
            <a:off x="461944" y="2522389"/>
            <a:ext cx="8214512" cy="769441"/>
          </a:xfrm>
          <a:prstGeom prst="rect">
            <a:avLst/>
          </a:prstGeom>
          <a:noFill/>
        </p:spPr>
        <p:txBody>
          <a:bodyPr wrap="square">
            <a:spAutoFit/>
          </a:bodyPr>
          <a:lstStyle/>
          <a:p>
            <a:pPr marL="0" marR="0" algn="just">
              <a:spcBef>
                <a:spcPts val="0"/>
              </a:spcBef>
              <a:spcAft>
                <a:spcPts val="0"/>
              </a:spcAft>
            </a:pPr>
            <a:r>
              <a:rPr lang="vi-VN" sz="2200" dirty="0">
                <a:solidFill>
                  <a:srgbClr val="9900CC"/>
                </a:solidFill>
                <a:effectLst/>
                <a:latin typeface="Times New Roman" panose="02020603050405020304" pitchFamily="18" charset="0"/>
                <a:ea typeface="SimSun" panose="02010600030101010101" pitchFamily="2" charset="-122"/>
              </a:rPr>
              <a:t>Thả 1 miếng đất nặn vào nước thì bị chìm (a). Vì sao cũng lượng đất nặng ấy được nặn thành vật (b) thì lại nổi</a:t>
            </a:r>
            <a:r>
              <a:rPr lang="en-US" sz="2200" dirty="0">
                <a:solidFill>
                  <a:srgbClr val="9900CC"/>
                </a:solidFill>
                <a:effectLst/>
                <a:latin typeface="Times New Roman" panose="02020603050405020304" pitchFamily="18" charset="0"/>
                <a:ea typeface="SimSun" panose="02010600030101010101" pitchFamily="2" charset="-122"/>
              </a:rPr>
              <a:t>?</a:t>
            </a:r>
          </a:p>
        </p:txBody>
      </p:sp>
      <p:sp>
        <p:nvSpPr>
          <p:cNvPr id="2" name="Rectangle 1"/>
          <p:cNvSpPr/>
          <p:nvPr/>
        </p:nvSpPr>
        <p:spPr>
          <a:xfrm>
            <a:off x="179511" y="3363838"/>
            <a:ext cx="5976665" cy="1446550"/>
          </a:xfrm>
          <a:prstGeom prst="rect">
            <a:avLst/>
          </a:prstGeom>
        </p:spPr>
        <p:txBody>
          <a:bodyPr wrap="square">
            <a:spAutoFit/>
          </a:bodyPr>
          <a:lstStyle/>
          <a:p>
            <a:r>
              <a:rPr lang="vi-VN" sz="2200" dirty="0" smtClean="0">
                <a:solidFill>
                  <a:srgbClr val="0000FF"/>
                </a:solidFill>
                <a:latin typeface="Times New Roman" panose="02020603050405020304" pitchFamily="18" charset="0"/>
                <a:ea typeface="SimSun" panose="02010600030101010101" pitchFamily="2" charset="-122"/>
              </a:rPr>
              <a:t>Ở </a:t>
            </a:r>
            <a:r>
              <a:rPr lang="vi-VN" sz="2200" dirty="0">
                <a:solidFill>
                  <a:srgbClr val="0000FF"/>
                </a:solidFill>
                <a:latin typeface="Times New Roman" panose="02020603050405020304" pitchFamily="18" charset="0"/>
                <a:ea typeface="SimSun" panose="02010600030101010101" pitchFamily="2" charset="-122"/>
              </a:rPr>
              <a:t>hình (a) đất nặn là khối đặc lúc này </a:t>
            </a:r>
            <a:r>
              <a:rPr lang="en-US" sz="2200" dirty="0">
                <a:solidFill>
                  <a:srgbClr val="0000FF"/>
                </a:solidFill>
                <a:latin typeface="Times New Roman" panose="02020603050405020304" pitchFamily="18" charset="0"/>
                <a:ea typeface="SimSun" panose="02010600030101010101" pitchFamily="2" charset="-122"/>
              </a:rPr>
              <a:t>(d</a:t>
            </a:r>
            <a:r>
              <a:rPr lang="vi-VN" sz="2200" baseline="-25000" dirty="0">
                <a:solidFill>
                  <a:srgbClr val="0000FF"/>
                </a:solidFill>
                <a:latin typeface="Times New Roman" panose="02020603050405020304" pitchFamily="18" charset="0"/>
                <a:ea typeface="SimSun" panose="02010600030101010101" pitchFamily="2" charset="-122"/>
              </a:rPr>
              <a:t>vật</a:t>
            </a:r>
            <a:r>
              <a:rPr lang="vi-VN" sz="2200" dirty="0">
                <a:solidFill>
                  <a:srgbClr val="0000FF"/>
                </a:solidFill>
                <a:latin typeface="Times New Roman" panose="02020603050405020304" pitchFamily="18" charset="0"/>
                <a:ea typeface="SimSun" panose="02010600030101010101" pitchFamily="2" charset="-122"/>
              </a:rPr>
              <a:t> &gt; </a:t>
            </a:r>
            <a:r>
              <a:rPr lang="en-US" sz="2200" dirty="0">
                <a:solidFill>
                  <a:srgbClr val="0000FF"/>
                </a:solidFill>
                <a:latin typeface="Times New Roman" panose="02020603050405020304" pitchFamily="18" charset="0"/>
                <a:ea typeface="SimSun" panose="02010600030101010101" pitchFamily="2" charset="-122"/>
              </a:rPr>
              <a:t>d</a:t>
            </a:r>
            <a:r>
              <a:rPr lang="vi-VN" sz="2200" baseline="-25000" dirty="0">
                <a:solidFill>
                  <a:srgbClr val="0000FF"/>
                </a:solidFill>
                <a:latin typeface="Times New Roman" panose="02020603050405020304" pitchFamily="18" charset="0"/>
                <a:ea typeface="SimSun" panose="02010600030101010101" pitchFamily="2" charset="-122"/>
              </a:rPr>
              <a:t>nước </a:t>
            </a:r>
            <a:r>
              <a:rPr lang="en-US" sz="2200" dirty="0">
                <a:solidFill>
                  <a:srgbClr val="0000FF"/>
                </a:solidFill>
                <a:latin typeface="Times New Roman" panose="02020603050405020304" pitchFamily="18" charset="0"/>
                <a:ea typeface="SimSun" panose="02010600030101010101" pitchFamily="2" charset="-122"/>
              </a:rPr>
              <a:t>) </a:t>
            </a:r>
            <a:r>
              <a:rPr lang="vi-VN" sz="2200" dirty="0">
                <a:solidFill>
                  <a:srgbClr val="0000FF"/>
                </a:solidFill>
                <a:latin typeface="Times New Roman" panose="02020603050405020304" pitchFamily="18" charset="0"/>
                <a:ea typeface="SimSun" panose="02010600030101010101" pitchFamily="2" charset="-122"/>
              </a:rPr>
              <a:t>nên vật chìm.</a:t>
            </a:r>
            <a:endParaRPr lang="en-US" sz="2200" dirty="0">
              <a:solidFill>
                <a:srgbClr val="0000FF"/>
              </a:solidFill>
              <a:latin typeface="Times New Roman" panose="02020603050405020304" pitchFamily="18" charset="0"/>
              <a:ea typeface="SimSun" panose="02010600030101010101" pitchFamily="2" charset="-122"/>
            </a:endParaRPr>
          </a:p>
          <a:p>
            <a:r>
              <a:rPr lang="vi-VN" sz="2200" dirty="0">
                <a:solidFill>
                  <a:srgbClr val="0000FF"/>
                </a:solidFill>
                <a:latin typeface="Times New Roman" panose="02020603050405020304" pitchFamily="18" charset="0"/>
                <a:ea typeface="SimSun" panose="02010600030101010101" pitchFamily="2" charset="-122"/>
              </a:rPr>
              <a:t>Khi tạo thành hình (b), lúc này vật có phần rỗng </a:t>
            </a:r>
            <a:r>
              <a:rPr lang="en-US" sz="2200" dirty="0">
                <a:solidFill>
                  <a:srgbClr val="0000FF"/>
                </a:solidFill>
                <a:latin typeface="Times New Roman" panose="02020603050405020304" pitchFamily="18" charset="0"/>
                <a:ea typeface="SimSun" panose="02010600030101010101" pitchFamily="2" charset="-122"/>
              </a:rPr>
              <a:t>(d</a:t>
            </a:r>
            <a:r>
              <a:rPr lang="vi-VN" sz="2200" baseline="-25000" dirty="0">
                <a:solidFill>
                  <a:srgbClr val="0000FF"/>
                </a:solidFill>
                <a:latin typeface="Times New Roman" panose="02020603050405020304" pitchFamily="18" charset="0"/>
                <a:ea typeface="SimSun" panose="02010600030101010101" pitchFamily="2" charset="-122"/>
              </a:rPr>
              <a:t>vật</a:t>
            </a:r>
            <a:r>
              <a:rPr lang="vi-VN" sz="2200" dirty="0">
                <a:solidFill>
                  <a:srgbClr val="0000FF"/>
                </a:solidFill>
                <a:latin typeface="Times New Roman" panose="02020603050405020304" pitchFamily="18" charset="0"/>
                <a:ea typeface="SimSun" panose="02010600030101010101" pitchFamily="2" charset="-122"/>
              </a:rPr>
              <a:t> </a:t>
            </a:r>
            <a:r>
              <a:rPr lang="en-US" sz="2200" dirty="0">
                <a:solidFill>
                  <a:srgbClr val="0000FF"/>
                </a:solidFill>
                <a:latin typeface="Times New Roman" panose="02020603050405020304" pitchFamily="18" charset="0"/>
                <a:ea typeface="SimSun" panose="02010600030101010101" pitchFamily="2" charset="-122"/>
              </a:rPr>
              <a:t>&lt; d</a:t>
            </a:r>
            <a:r>
              <a:rPr lang="vi-VN" sz="2200" baseline="-25000" dirty="0">
                <a:solidFill>
                  <a:srgbClr val="0000FF"/>
                </a:solidFill>
                <a:latin typeface="Times New Roman" panose="02020603050405020304" pitchFamily="18" charset="0"/>
                <a:ea typeface="SimSun" panose="02010600030101010101" pitchFamily="2" charset="-122"/>
              </a:rPr>
              <a:t>nước </a:t>
            </a:r>
            <a:r>
              <a:rPr lang="en-US" sz="2200" dirty="0">
                <a:solidFill>
                  <a:srgbClr val="0000FF"/>
                </a:solidFill>
                <a:latin typeface="Times New Roman" panose="02020603050405020304" pitchFamily="18" charset="0"/>
                <a:ea typeface="SimSun" panose="02010600030101010101" pitchFamily="2" charset="-122"/>
              </a:rPr>
              <a:t>)</a:t>
            </a:r>
            <a:r>
              <a:rPr lang="vi-VN" sz="2200" dirty="0">
                <a:solidFill>
                  <a:srgbClr val="0000FF"/>
                </a:solidFill>
                <a:latin typeface="Times New Roman" panose="02020603050405020304" pitchFamily="18" charset="0"/>
                <a:ea typeface="SimSun" panose="02010600030101010101" pitchFamily="2" charset="-122"/>
              </a:rPr>
              <a:t> nên vật nổi</a:t>
            </a:r>
            <a:endParaRPr lang="en-US" sz="2200" dirty="0">
              <a:solidFill>
                <a:srgbClr val="0000FF"/>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4666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2000"/>
                                        <p:tgtEl>
                                          <p:spTgt spid="26"/>
                                        </p:tgtEl>
                                      </p:cBhvr>
                                    </p:animEffect>
                                  </p:childTnLst>
                                </p:cTn>
                              </p:par>
                              <p:par>
                                <p:cTn id="13" presetID="21" presetClass="entr" presetSubtype="1"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heel(1)">
                                      <p:cBhvr>
                                        <p:cTn id="15" dur="2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p:cTn id="2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268777" y="1705451"/>
            <a:ext cx="4735271" cy="396211"/>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20" name="文本框 30"/>
          <p:cNvSpPr txBox="1"/>
          <p:nvPr/>
        </p:nvSpPr>
        <p:spPr>
          <a:xfrm>
            <a:off x="445950" y="1667993"/>
            <a:ext cx="4414082"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i="0" dirty="0" smtClean="0">
                <a:solidFill>
                  <a:srgbClr val="0000CC"/>
                </a:solidFill>
                <a:latin typeface="Times New Roman" pitchFamily="18" charset="0"/>
                <a:cs typeface="Times New Roman" pitchFamily="18" charset="0"/>
              </a:rPr>
              <a:t>II- </a:t>
            </a:r>
            <a:r>
              <a:rPr lang="en-US" altLang="zh-CN" sz="2200" i="0" dirty="0" err="1" smtClean="0">
                <a:solidFill>
                  <a:srgbClr val="0000CC"/>
                </a:solidFill>
                <a:latin typeface="Times New Roman" pitchFamily="18" charset="0"/>
                <a:cs typeface="Times New Roman" pitchFamily="18" charset="0"/>
              </a:rPr>
              <a:t>Độ</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lớn</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của</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lực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đầy</a:t>
            </a:r>
            <a:r>
              <a:rPr lang="en-US" altLang="zh-CN" sz="2200" i="0" dirty="0" smtClean="0">
                <a:solidFill>
                  <a:srgbClr val="0000CC"/>
                </a:solidFill>
                <a:latin typeface="Times New Roman" pitchFamily="18" charset="0"/>
                <a:cs typeface="Times New Roman" pitchFamily="18" charset="0"/>
              </a:rPr>
              <a:t> Archimedes</a:t>
            </a:r>
          </a:p>
        </p:txBody>
      </p:sp>
      <p:sp>
        <p:nvSpPr>
          <p:cNvPr id="17" name="Rectangle 16"/>
          <p:cNvSpPr>
            <a:spLocks noChangeArrowheads="1"/>
          </p:cNvSpPr>
          <p:nvPr/>
        </p:nvSpPr>
        <p:spPr bwMode="auto">
          <a:xfrm>
            <a:off x="2051723" y="465518"/>
            <a:ext cx="1584177"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smtClean="0">
                <a:solidFill>
                  <a:srgbClr val="FF0000"/>
                </a:solidFill>
                <a:latin typeface="VNI-Thufap3" pitchFamily="18" charset="0"/>
              </a:rPr>
              <a:t> III</a:t>
            </a:r>
            <a:endParaRPr lang="en-US" sz="2200" dirty="0">
              <a:solidFill>
                <a:srgbClr val="FF0000"/>
              </a:solidFill>
              <a:latin typeface="VNI-Thufap3" pitchFamily="18" charset="0"/>
            </a:endParaRPr>
          </a:p>
        </p:txBody>
      </p:sp>
      <p:sp>
        <p:nvSpPr>
          <p:cNvPr id="22" name="WordArt 6"/>
          <p:cNvSpPr>
            <a:spLocks noChangeArrowheads="1" noChangeShapeType="1" noTextEdit="1"/>
          </p:cNvSpPr>
          <p:nvPr/>
        </p:nvSpPr>
        <p:spPr bwMode="auto">
          <a:xfrm>
            <a:off x="3636271" y="348791"/>
            <a:ext cx="4467123" cy="508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KHOÁI LÖÔÏNG RIEÂNG VAØ AÙP SUAÁT</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14" name="WordArt 2"/>
          <p:cNvSpPr>
            <a:spLocks noChangeArrowheads="1" noChangeShapeType="1" noTextEdit="1"/>
          </p:cNvSpPr>
          <p:nvPr/>
        </p:nvSpPr>
        <p:spPr bwMode="auto">
          <a:xfrm>
            <a:off x="2544151" y="915567"/>
            <a:ext cx="5268209" cy="433121"/>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17: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Löïc</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ñaåy</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Archimedes</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24" name="Google Shape;904;p47"/>
          <p:cNvSpPr/>
          <p:nvPr/>
        </p:nvSpPr>
        <p:spPr>
          <a:xfrm>
            <a:off x="3758354" y="4894008"/>
            <a:ext cx="1749750" cy="10365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1" name="Picture 20"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27068"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ộp Văn bản 2">
            <a:extLst>
              <a:ext uri="{FF2B5EF4-FFF2-40B4-BE49-F238E27FC236}">
                <a16:creationId xmlns:lc="http://schemas.openxmlformats.org/drawingml/2006/lockedCanvas" xmlns:a16="http://schemas.microsoft.com/office/drawing/2014/main" xmlns="" id="{8BD84D2E-37D1-D18A-31D1-48068B33CC9F}"/>
              </a:ext>
            </a:extLst>
          </p:cNvPr>
          <p:cNvSpPr txBox="1"/>
          <p:nvPr/>
        </p:nvSpPr>
        <p:spPr>
          <a:xfrm>
            <a:off x="962700" y="2183254"/>
            <a:ext cx="6777652" cy="76944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200" b="0" i="0" dirty="0">
                <a:solidFill>
                  <a:srgbClr val="CC00CC"/>
                </a:solidFill>
                <a:effectLst/>
                <a:latin typeface="Times New Roman" pitchFamily="18" charset="0"/>
                <a:cs typeface="Times New Roman" pitchFamily="18" charset="0"/>
              </a:rPr>
              <a:t>1. Giải thích vì </a:t>
            </a:r>
            <a:r>
              <a:rPr lang="vi-VN" sz="2200" b="0" i="0" dirty="0" smtClean="0">
                <a:solidFill>
                  <a:srgbClr val="CC00CC"/>
                </a:solidFill>
                <a:effectLst/>
                <a:latin typeface="Times New Roman" pitchFamily="18" charset="0"/>
                <a:cs typeface="Times New Roman" pitchFamily="18" charset="0"/>
              </a:rPr>
              <a:t>sao </a:t>
            </a:r>
            <a:r>
              <a:rPr lang="vi-VN" sz="2200" b="0" i="0" dirty="0">
                <a:solidFill>
                  <a:srgbClr val="CC00CC"/>
                </a:solidFill>
                <a:effectLst/>
                <a:latin typeface="Times New Roman" pitchFamily="18" charset="0"/>
                <a:cs typeface="Times New Roman" pitchFamily="18" charset="0"/>
              </a:rPr>
              <a:t>nắp chai nhựa lại nổi lên còn viên bi, ốc vít kim loại vẫn nằm ở đáy cốc.</a:t>
            </a:r>
          </a:p>
        </p:txBody>
      </p:sp>
      <p:sp>
        <p:nvSpPr>
          <p:cNvPr id="13" name="Hộp Văn bản 1">
            <a:extLst>
              <a:ext uri="{FF2B5EF4-FFF2-40B4-BE49-F238E27FC236}">
                <a16:creationId xmlns:lc="http://schemas.openxmlformats.org/drawingml/2006/lockedCanvas" xmlns:a16="http://schemas.microsoft.com/office/drawing/2014/main" xmlns="" id="{0884CE3A-309A-9F6E-B8B9-88236B82D982}"/>
              </a:ext>
            </a:extLst>
          </p:cNvPr>
          <p:cNvSpPr txBox="1"/>
          <p:nvPr/>
        </p:nvSpPr>
        <p:spPr>
          <a:xfrm>
            <a:off x="755576" y="2946886"/>
            <a:ext cx="7416824" cy="178510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200" b="1" dirty="0" smtClean="0">
                <a:solidFill>
                  <a:srgbClr val="008000"/>
                </a:solidFill>
                <a:latin typeface="Times New Roman" pitchFamily="18" charset="0"/>
                <a:cs typeface="Times New Roman" pitchFamily="18" charset="0"/>
              </a:rPr>
              <a:t>TL: </a:t>
            </a:r>
            <a:r>
              <a:rPr lang="vi-VN" sz="2200" b="0" i="0" dirty="0" smtClean="0">
                <a:solidFill>
                  <a:srgbClr val="008000"/>
                </a:solidFill>
                <a:effectLst/>
                <a:latin typeface="Times New Roman" pitchFamily="18" charset="0"/>
                <a:cs typeface="Times New Roman" pitchFamily="18" charset="0"/>
              </a:rPr>
              <a:t>Giải </a:t>
            </a:r>
            <a:r>
              <a:rPr lang="vi-VN" sz="2200" b="0" i="0" dirty="0">
                <a:solidFill>
                  <a:srgbClr val="008000"/>
                </a:solidFill>
                <a:effectLst/>
                <a:latin typeface="Times New Roman" pitchFamily="18" charset="0"/>
                <a:cs typeface="Times New Roman" pitchFamily="18" charset="0"/>
              </a:rPr>
              <a:t>thích thí nghiệm mở đầu:</a:t>
            </a:r>
          </a:p>
          <a:p>
            <a:pPr algn="just"/>
            <a:r>
              <a:rPr lang="vi-VN" sz="2200" b="0" i="0" dirty="0">
                <a:solidFill>
                  <a:srgbClr val="008000"/>
                </a:solidFill>
                <a:effectLst/>
                <a:latin typeface="Times New Roman" pitchFamily="18" charset="0"/>
                <a:cs typeface="Times New Roman" pitchFamily="18" charset="0"/>
              </a:rPr>
              <a:t>- Nắp chai nhựa nổi lên vì trọng lượng của nó nhỏ hơn độ lớn lực đẩy </a:t>
            </a:r>
            <a:r>
              <a:rPr lang="vi-VN" sz="2200" b="0" i="0" dirty="0" err="1">
                <a:solidFill>
                  <a:srgbClr val="008000"/>
                </a:solidFill>
                <a:effectLst/>
                <a:latin typeface="Times New Roman" pitchFamily="18" charset="0"/>
                <a:cs typeface="Times New Roman" pitchFamily="18" charset="0"/>
              </a:rPr>
              <a:t>Archimedes</a:t>
            </a:r>
            <a:r>
              <a:rPr lang="vi-VN" sz="2200" b="0" i="0" dirty="0">
                <a:solidFill>
                  <a:srgbClr val="008000"/>
                </a:solidFill>
                <a:effectLst/>
                <a:latin typeface="Times New Roman" pitchFamily="18" charset="0"/>
                <a:cs typeface="Times New Roman" pitchFamily="18" charset="0"/>
              </a:rPr>
              <a:t> tác dụng lên nó.</a:t>
            </a:r>
          </a:p>
          <a:p>
            <a:r>
              <a:rPr lang="vi-VN" sz="2200" dirty="0">
                <a:solidFill>
                  <a:srgbClr val="008000"/>
                </a:solidFill>
                <a:latin typeface="Times New Roman" pitchFamily="18" charset="0"/>
                <a:cs typeface="Times New Roman" pitchFamily="18" charset="0"/>
              </a:rPr>
              <a:t>-</a:t>
            </a:r>
            <a:r>
              <a:rPr lang="vi-VN" sz="2200" b="0" i="0" dirty="0">
                <a:solidFill>
                  <a:srgbClr val="008000"/>
                </a:solidFill>
                <a:effectLst/>
                <a:latin typeface="Times New Roman" pitchFamily="18" charset="0"/>
                <a:cs typeface="Times New Roman" pitchFamily="18" charset="0"/>
              </a:rPr>
              <a:t> Viên bi, ốc vít kim loại chìm xuống đáy cốc là do trọng lượng của nó lớn hơn độ lớn lực đẩy </a:t>
            </a:r>
            <a:r>
              <a:rPr lang="vi-VN" sz="2200" b="0" i="0" dirty="0" err="1">
                <a:solidFill>
                  <a:srgbClr val="008000"/>
                </a:solidFill>
                <a:effectLst/>
                <a:latin typeface="Times New Roman" pitchFamily="18" charset="0"/>
                <a:cs typeface="Times New Roman" pitchFamily="18" charset="0"/>
              </a:rPr>
              <a:t>Archimedes</a:t>
            </a:r>
            <a:r>
              <a:rPr lang="vi-VN" sz="2200" b="0" i="0" dirty="0">
                <a:solidFill>
                  <a:srgbClr val="008000"/>
                </a:solidFill>
                <a:effectLst/>
                <a:latin typeface="Times New Roman" pitchFamily="18" charset="0"/>
                <a:cs typeface="Times New Roman" pitchFamily="18" charset="0"/>
              </a:rPr>
              <a:t> tác dụng lên nó.</a:t>
            </a:r>
            <a:endParaRPr lang="vi-VN" sz="2200"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44666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grpSp>
        <p:nvGrpSpPr>
          <p:cNvPr id="779" name="Google Shape;779;p28"/>
          <p:cNvGrpSpPr/>
          <p:nvPr/>
        </p:nvGrpSpPr>
        <p:grpSpPr>
          <a:xfrm rot="532103">
            <a:off x="7694181" y="3927750"/>
            <a:ext cx="783625" cy="670698"/>
            <a:chOff x="2005688" y="3510288"/>
            <a:chExt cx="1344600" cy="1344600"/>
          </a:xfrm>
        </p:grpSpPr>
        <p:sp>
          <p:nvSpPr>
            <p:cNvPr id="780" name="Google Shape;780;p28"/>
            <p:cNvSpPr/>
            <p:nvPr/>
          </p:nvSpPr>
          <p:spPr>
            <a:xfrm>
              <a:off x="2005688" y="3510288"/>
              <a:ext cx="1344600" cy="1344600"/>
            </a:xfrm>
            <a:prstGeom prst="ellipse">
              <a:avLst/>
            </a:prstGeom>
            <a:solidFill>
              <a:schemeClr val="accent1"/>
            </a:solidFill>
            <a:ln w="19050" cap="flat" cmpd="sng">
              <a:solidFill>
                <a:schemeClr val="dk1"/>
              </a:solidFill>
              <a:prstDash val="solid"/>
              <a:round/>
              <a:headEnd type="none" w="sm" len="sm"/>
              <a:tailEnd type="none" w="sm" len="sm"/>
            </a:ln>
            <a:effectLst>
              <a:outerShdw dist="66675" dir="7200000" algn="bl" rotWithShape="0">
                <a:schemeClr val="dk1">
                  <a:alpha val="3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1" name="Google Shape;781;p28"/>
            <p:cNvSpPr/>
            <p:nvPr/>
          </p:nvSpPr>
          <p:spPr>
            <a:xfrm>
              <a:off x="2087838" y="3592448"/>
              <a:ext cx="1180200" cy="11802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2" name="Google Shape;782;p28"/>
            <p:cNvSpPr/>
            <p:nvPr/>
          </p:nvSpPr>
          <p:spPr>
            <a:xfrm>
              <a:off x="2182800" y="3687400"/>
              <a:ext cx="990300" cy="9903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83" name="Google Shape;783;p28"/>
          <p:cNvGrpSpPr/>
          <p:nvPr/>
        </p:nvGrpSpPr>
        <p:grpSpPr>
          <a:xfrm rot="21028078">
            <a:off x="1110433" y="547239"/>
            <a:ext cx="715560" cy="560143"/>
            <a:chOff x="5898139" y="1013319"/>
            <a:chExt cx="1196700" cy="1196700"/>
          </a:xfrm>
        </p:grpSpPr>
        <p:sp>
          <p:nvSpPr>
            <p:cNvPr id="784" name="Google Shape;784;p28"/>
            <p:cNvSpPr/>
            <p:nvPr/>
          </p:nvSpPr>
          <p:spPr>
            <a:xfrm>
              <a:off x="5898139" y="1013319"/>
              <a:ext cx="1196700" cy="1196700"/>
            </a:xfrm>
            <a:prstGeom prst="roundRect">
              <a:avLst>
                <a:gd name="adj" fmla="val 17861"/>
              </a:avLst>
            </a:prstGeom>
            <a:solidFill>
              <a:schemeClr val="lt1"/>
            </a:solidFill>
            <a:ln w="19050" cap="flat" cmpd="sng">
              <a:solidFill>
                <a:schemeClr val="dk1"/>
              </a:solidFill>
              <a:prstDash val="solid"/>
              <a:round/>
              <a:headEnd type="none" w="sm" len="sm"/>
              <a:tailEnd type="none" w="sm" len="sm"/>
            </a:ln>
            <a:effectLst>
              <a:outerShdw dist="76200" dir="7380000" algn="bl" rotWithShape="0">
                <a:schemeClr val="dk1">
                  <a:alpha val="3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5" name="Google Shape;785;p28"/>
            <p:cNvSpPr/>
            <p:nvPr/>
          </p:nvSpPr>
          <p:spPr>
            <a:xfrm>
              <a:off x="5957550" y="1072725"/>
              <a:ext cx="1077600" cy="1077600"/>
            </a:xfrm>
            <a:prstGeom prst="roundRect">
              <a:avLst>
                <a:gd name="adj" fmla="val 17861"/>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6" name="Google Shape;786;p28"/>
            <p:cNvSpPr/>
            <p:nvPr/>
          </p:nvSpPr>
          <p:spPr>
            <a:xfrm>
              <a:off x="6032050" y="1147225"/>
              <a:ext cx="928500" cy="928500"/>
            </a:xfrm>
            <a:prstGeom prst="roundRect">
              <a:avLst>
                <a:gd name="adj" fmla="val 17861"/>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87" name="Google Shape;787;p28"/>
          <p:cNvGrpSpPr/>
          <p:nvPr/>
        </p:nvGrpSpPr>
        <p:grpSpPr>
          <a:xfrm rot="20715316">
            <a:off x="547406" y="1071585"/>
            <a:ext cx="799527" cy="625873"/>
            <a:chOff x="2005688" y="3510288"/>
            <a:chExt cx="1344600" cy="1344600"/>
          </a:xfrm>
        </p:grpSpPr>
        <p:sp>
          <p:nvSpPr>
            <p:cNvPr id="788" name="Google Shape;788;p28"/>
            <p:cNvSpPr/>
            <p:nvPr/>
          </p:nvSpPr>
          <p:spPr>
            <a:xfrm>
              <a:off x="2005688" y="3510288"/>
              <a:ext cx="1344600" cy="1344600"/>
            </a:xfrm>
            <a:prstGeom prst="ellipse">
              <a:avLst/>
            </a:prstGeom>
            <a:solidFill>
              <a:schemeClr val="accent2"/>
            </a:solidFill>
            <a:ln w="19050" cap="flat" cmpd="sng">
              <a:solidFill>
                <a:schemeClr val="dk1"/>
              </a:solidFill>
              <a:prstDash val="solid"/>
              <a:round/>
              <a:headEnd type="none" w="sm" len="sm"/>
              <a:tailEnd type="none" w="sm" len="sm"/>
            </a:ln>
            <a:effectLst>
              <a:outerShdw dist="66675" dir="7200000" algn="bl" rotWithShape="0">
                <a:schemeClr val="dk1">
                  <a:alpha val="3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9" name="Google Shape;789;p28"/>
            <p:cNvSpPr/>
            <p:nvPr/>
          </p:nvSpPr>
          <p:spPr>
            <a:xfrm>
              <a:off x="2087838" y="3592448"/>
              <a:ext cx="1180200" cy="1180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0" name="Google Shape;790;p28"/>
            <p:cNvSpPr/>
            <p:nvPr/>
          </p:nvSpPr>
          <p:spPr>
            <a:xfrm>
              <a:off x="2182800" y="3687400"/>
              <a:ext cx="990300" cy="9903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91" name="Google Shape;791;p28"/>
          <p:cNvGrpSpPr/>
          <p:nvPr/>
        </p:nvGrpSpPr>
        <p:grpSpPr>
          <a:xfrm rot="21028192">
            <a:off x="1209903" y="712734"/>
            <a:ext cx="530003" cy="248669"/>
            <a:chOff x="2214175" y="2856375"/>
            <a:chExt cx="270350" cy="140975"/>
          </a:xfrm>
        </p:grpSpPr>
        <p:sp>
          <p:nvSpPr>
            <p:cNvPr id="792" name="Google Shape;792;p28"/>
            <p:cNvSpPr/>
            <p:nvPr/>
          </p:nvSpPr>
          <p:spPr>
            <a:xfrm>
              <a:off x="2218200" y="2859950"/>
              <a:ext cx="158375" cy="132950"/>
            </a:xfrm>
            <a:custGeom>
              <a:avLst/>
              <a:gdLst/>
              <a:ahLst/>
              <a:cxnLst/>
              <a:rect l="l" t="t" r="r" b="b"/>
              <a:pathLst>
                <a:path w="6335" h="5318" extrusionOk="0">
                  <a:moveTo>
                    <a:pt x="1428" y="0"/>
                  </a:moveTo>
                  <a:cubicBezTo>
                    <a:pt x="500" y="0"/>
                    <a:pt x="18" y="1106"/>
                    <a:pt x="1" y="1142"/>
                  </a:cubicBezTo>
                  <a:lnTo>
                    <a:pt x="554" y="1392"/>
                  </a:lnTo>
                  <a:cubicBezTo>
                    <a:pt x="571" y="1374"/>
                    <a:pt x="893" y="607"/>
                    <a:pt x="1428" y="607"/>
                  </a:cubicBezTo>
                  <a:lnTo>
                    <a:pt x="1678" y="607"/>
                  </a:lnTo>
                  <a:lnTo>
                    <a:pt x="1678" y="4211"/>
                  </a:lnTo>
                  <a:cubicBezTo>
                    <a:pt x="1678" y="4229"/>
                    <a:pt x="1660" y="4372"/>
                    <a:pt x="1606" y="4496"/>
                  </a:cubicBezTo>
                  <a:cubicBezTo>
                    <a:pt x="1553" y="4604"/>
                    <a:pt x="1446" y="4728"/>
                    <a:pt x="1160" y="4728"/>
                  </a:cubicBezTo>
                  <a:lnTo>
                    <a:pt x="1160" y="5317"/>
                  </a:lnTo>
                  <a:cubicBezTo>
                    <a:pt x="1571" y="5317"/>
                    <a:pt x="1820" y="5157"/>
                    <a:pt x="1963" y="5014"/>
                  </a:cubicBezTo>
                  <a:cubicBezTo>
                    <a:pt x="2284" y="4693"/>
                    <a:pt x="2284" y="4265"/>
                    <a:pt x="2284" y="4193"/>
                  </a:cubicBezTo>
                  <a:lnTo>
                    <a:pt x="2284" y="607"/>
                  </a:lnTo>
                  <a:lnTo>
                    <a:pt x="3765" y="607"/>
                  </a:lnTo>
                  <a:lnTo>
                    <a:pt x="3765" y="3872"/>
                  </a:lnTo>
                  <a:cubicBezTo>
                    <a:pt x="3765" y="3943"/>
                    <a:pt x="3765" y="4496"/>
                    <a:pt x="4158" y="4889"/>
                  </a:cubicBezTo>
                  <a:cubicBezTo>
                    <a:pt x="4390" y="5121"/>
                    <a:pt x="4693" y="5228"/>
                    <a:pt x="5068" y="5228"/>
                  </a:cubicBezTo>
                  <a:cubicBezTo>
                    <a:pt x="5425" y="5228"/>
                    <a:pt x="5728" y="5121"/>
                    <a:pt x="5942" y="4889"/>
                  </a:cubicBezTo>
                  <a:cubicBezTo>
                    <a:pt x="6335" y="4496"/>
                    <a:pt x="6335" y="3926"/>
                    <a:pt x="6335" y="3872"/>
                  </a:cubicBezTo>
                  <a:lnTo>
                    <a:pt x="5728" y="3872"/>
                  </a:lnTo>
                  <a:cubicBezTo>
                    <a:pt x="5728" y="3872"/>
                    <a:pt x="5728" y="4086"/>
                    <a:pt x="5621" y="4282"/>
                  </a:cubicBezTo>
                  <a:cubicBezTo>
                    <a:pt x="5514" y="4514"/>
                    <a:pt x="5335" y="4621"/>
                    <a:pt x="5068" y="4621"/>
                  </a:cubicBezTo>
                  <a:cubicBezTo>
                    <a:pt x="4782" y="4621"/>
                    <a:pt x="4586" y="4514"/>
                    <a:pt x="4479" y="4282"/>
                  </a:cubicBezTo>
                  <a:cubicBezTo>
                    <a:pt x="4372" y="4086"/>
                    <a:pt x="4372" y="3890"/>
                    <a:pt x="4372" y="3872"/>
                  </a:cubicBezTo>
                  <a:lnTo>
                    <a:pt x="4372" y="607"/>
                  </a:lnTo>
                  <a:lnTo>
                    <a:pt x="5425" y="607"/>
                  </a:lnTo>
                  <a:lnTo>
                    <a:pt x="5425" y="0"/>
                  </a:lnTo>
                  <a:close/>
                </a:path>
              </a:pathLst>
            </a:custGeom>
            <a:solidFill>
              <a:srgbClr val="FFC96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3" name="Google Shape;793;p28"/>
            <p:cNvSpPr/>
            <p:nvPr/>
          </p:nvSpPr>
          <p:spPr>
            <a:xfrm>
              <a:off x="2319450" y="2875100"/>
              <a:ext cx="21450" cy="100850"/>
            </a:xfrm>
            <a:custGeom>
              <a:avLst/>
              <a:gdLst/>
              <a:ahLst/>
              <a:cxnLst/>
              <a:rect l="l" t="t" r="r" b="b"/>
              <a:pathLst>
                <a:path w="858" h="4034" extrusionOk="0">
                  <a:moveTo>
                    <a:pt x="108" y="1"/>
                  </a:moveTo>
                  <a:cubicBezTo>
                    <a:pt x="54" y="1"/>
                    <a:pt x="1" y="54"/>
                    <a:pt x="1" y="108"/>
                  </a:cubicBezTo>
                  <a:lnTo>
                    <a:pt x="1" y="3284"/>
                  </a:lnTo>
                  <a:cubicBezTo>
                    <a:pt x="1" y="3284"/>
                    <a:pt x="19" y="3498"/>
                    <a:pt x="108" y="3694"/>
                  </a:cubicBezTo>
                  <a:cubicBezTo>
                    <a:pt x="215" y="3926"/>
                    <a:pt x="411" y="4033"/>
                    <a:pt x="697" y="4033"/>
                  </a:cubicBezTo>
                  <a:cubicBezTo>
                    <a:pt x="750" y="4033"/>
                    <a:pt x="804" y="4015"/>
                    <a:pt x="857" y="4015"/>
                  </a:cubicBezTo>
                  <a:cubicBezTo>
                    <a:pt x="661" y="3980"/>
                    <a:pt x="518" y="3873"/>
                    <a:pt x="429" y="3694"/>
                  </a:cubicBezTo>
                  <a:cubicBezTo>
                    <a:pt x="322" y="3498"/>
                    <a:pt x="322" y="3284"/>
                    <a:pt x="322" y="3284"/>
                  </a:cubicBezTo>
                  <a:lnTo>
                    <a:pt x="322" y="1"/>
                  </a:lnTo>
                  <a:close/>
                </a:path>
              </a:pathLst>
            </a:custGeom>
            <a:solidFill>
              <a:srgbClr val="F6AB3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4" name="Google Shape;794;p28"/>
            <p:cNvSpPr/>
            <p:nvPr/>
          </p:nvSpPr>
          <p:spPr>
            <a:xfrm>
              <a:off x="2343550" y="2859950"/>
              <a:ext cx="10275" cy="15175"/>
            </a:xfrm>
            <a:custGeom>
              <a:avLst/>
              <a:gdLst/>
              <a:ahLst/>
              <a:cxnLst/>
              <a:rect l="l" t="t" r="r" b="b"/>
              <a:pathLst>
                <a:path w="411" h="607" extrusionOk="0">
                  <a:moveTo>
                    <a:pt x="0" y="0"/>
                  </a:moveTo>
                  <a:cubicBezTo>
                    <a:pt x="54" y="0"/>
                    <a:pt x="107" y="36"/>
                    <a:pt x="107" y="89"/>
                  </a:cubicBezTo>
                  <a:lnTo>
                    <a:pt x="107" y="518"/>
                  </a:lnTo>
                  <a:cubicBezTo>
                    <a:pt x="107" y="571"/>
                    <a:pt x="54" y="607"/>
                    <a:pt x="0" y="607"/>
                  </a:cubicBezTo>
                  <a:lnTo>
                    <a:pt x="411" y="607"/>
                  </a:lnTo>
                  <a:lnTo>
                    <a:pt x="411" y="0"/>
                  </a:lnTo>
                  <a:close/>
                </a:path>
              </a:pathLst>
            </a:custGeom>
            <a:solidFill>
              <a:srgbClr val="F6AB3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5" name="Google Shape;795;p28"/>
            <p:cNvSpPr/>
            <p:nvPr/>
          </p:nvSpPr>
          <p:spPr>
            <a:xfrm>
              <a:off x="2340875" y="2957175"/>
              <a:ext cx="35700" cy="34375"/>
            </a:xfrm>
            <a:custGeom>
              <a:avLst/>
              <a:gdLst/>
              <a:ahLst/>
              <a:cxnLst/>
              <a:rect l="l" t="t" r="r" b="b"/>
              <a:pathLst>
                <a:path w="1428" h="1375" extrusionOk="0">
                  <a:moveTo>
                    <a:pt x="1017" y="1"/>
                  </a:moveTo>
                  <a:cubicBezTo>
                    <a:pt x="1071" y="1"/>
                    <a:pt x="1106" y="54"/>
                    <a:pt x="1106" y="108"/>
                  </a:cubicBezTo>
                  <a:cubicBezTo>
                    <a:pt x="1089" y="304"/>
                    <a:pt x="1017" y="715"/>
                    <a:pt x="714" y="1036"/>
                  </a:cubicBezTo>
                  <a:cubicBezTo>
                    <a:pt x="518" y="1214"/>
                    <a:pt x="286" y="1321"/>
                    <a:pt x="0" y="1357"/>
                  </a:cubicBezTo>
                  <a:cubicBezTo>
                    <a:pt x="54" y="1357"/>
                    <a:pt x="107" y="1375"/>
                    <a:pt x="161" y="1375"/>
                  </a:cubicBezTo>
                  <a:cubicBezTo>
                    <a:pt x="500" y="1375"/>
                    <a:pt x="803" y="1250"/>
                    <a:pt x="1017" y="1036"/>
                  </a:cubicBezTo>
                  <a:cubicBezTo>
                    <a:pt x="1410" y="643"/>
                    <a:pt x="1428" y="54"/>
                    <a:pt x="1428" y="1"/>
                  </a:cubicBezTo>
                  <a:close/>
                </a:path>
              </a:pathLst>
            </a:custGeom>
            <a:solidFill>
              <a:srgbClr val="F6AB3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6" name="Google Shape;796;p28"/>
            <p:cNvSpPr/>
            <p:nvPr/>
          </p:nvSpPr>
          <p:spPr>
            <a:xfrm>
              <a:off x="2222650" y="2875100"/>
              <a:ext cx="29475" cy="19650"/>
            </a:xfrm>
            <a:custGeom>
              <a:avLst/>
              <a:gdLst/>
              <a:ahLst/>
              <a:cxnLst/>
              <a:rect l="l" t="t" r="r" b="b"/>
              <a:pathLst>
                <a:path w="1179" h="786" extrusionOk="0">
                  <a:moveTo>
                    <a:pt x="929" y="1"/>
                  </a:moveTo>
                  <a:cubicBezTo>
                    <a:pt x="572" y="1"/>
                    <a:pt x="304" y="340"/>
                    <a:pt x="162" y="572"/>
                  </a:cubicBezTo>
                  <a:cubicBezTo>
                    <a:pt x="135" y="612"/>
                    <a:pt x="88" y="632"/>
                    <a:pt x="44" y="632"/>
                  </a:cubicBezTo>
                  <a:cubicBezTo>
                    <a:pt x="29" y="632"/>
                    <a:pt x="14" y="630"/>
                    <a:pt x="1" y="625"/>
                  </a:cubicBezTo>
                  <a:lnTo>
                    <a:pt x="1" y="625"/>
                  </a:lnTo>
                  <a:lnTo>
                    <a:pt x="108" y="661"/>
                  </a:lnTo>
                  <a:lnTo>
                    <a:pt x="358" y="786"/>
                  </a:lnTo>
                  <a:cubicBezTo>
                    <a:pt x="376" y="768"/>
                    <a:pt x="679" y="72"/>
                    <a:pt x="1179" y="1"/>
                  </a:cubicBezTo>
                  <a:close/>
                </a:path>
              </a:pathLst>
            </a:custGeom>
            <a:solidFill>
              <a:srgbClr val="F6AB3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7" name="Google Shape;797;p28"/>
            <p:cNvSpPr/>
            <p:nvPr/>
          </p:nvSpPr>
          <p:spPr>
            <a:xfrm>
              <a:off x="2247650" y="2875100"/>
              <a:ext cx="27675" cy="117800"/>
            </a:xfrm>
            <a:custGeom>
              <a:avLst/>
              <a:gdLst/>
              <a:ahLst/>
              <a:cxnLst/>
              <a:rect l="l" t="t" r="r" b="b"/>
              <a:pathLst>
                <a:path w="1107" h="4712" extrusionOk="0">
                  <a:moveTo>
                    <a:pt x="892" y="1"/>
                  </a:moveTo>
                  <a:cubicBezTo>
                    <a:pt x="839" y="1"/>
                    <a:pt x="785" y="54"/>
                    <a:pt x="785" y="108"/>
                  </a:cubicBezTo>
                  <a:lnTo>
                    <a:pt x="785" y="3587"/>
                  </a:lnTo>
                  <a:cubicBezTo>
                    <a:pt x="785" y="3659"/>
                    <a:pt x="785" y="4122"/>
                    <a:pt x="464" y="4444"/>
                  </a:cubicBezTo>
                  <a:cubicBezTo>
                    <a:pt x="375" y="4551"/>
                    <a:pt x="232" y="4658"/>
                    <a:pt x="0" y="4711"/>
                  </a:cubicBezTo>
                  <a:cubicBezTo>
                    <a:pt x="411" y="4711"/>
                    <a:pt x="642" y="4551"/>
                    <a:pt x="785" y="4408"/>
                  </a:cubicBezTo>
                  <a:cubicBezTo>
                    <a:pt x="1106" y="4087"/>
                    <a:pt x="1106" y="3659"/>
                    <a:pt x="1106" y="3587"/>
                  </a:cubicBezTo>
                  <a:lnTo>
                    <a:pt x="1106" y="1"/>
                  </a:lnTo>
                  <a:close/>
                </a:path>
              </a:pathLst>
            </a:custGeom>
            <a:solidFill>
              <a:srgbClr val="F6AB3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8" name="Google Shape;798;p28"/>
            <p:cNvSpPr/>
            <p:nvPr/>
          </p:nvSpPr>
          <p:spPr>
            <a:xfrm>
              <a:off x="2360950" y="2891600"/>
              <a:ext cx="51325" cy="15200"/>
            </a:xfrm>
            <a:custGeom>
              <a:avLst/>
              <a:gdLst/>
              <a:ahLst/>
              <a:cxnLst/>
              <a:rect l="l" t="t" r="r" b="b"/>
              <a:pathLst>
                <a:path w="2053" h="608" extrusionOk="0">
                  <a:moveTo>
                    <a:pt x="0" y="1"/>
                  </a:moveTo>
                  <a:lnTo>
                    <a:pt x="0" y="608"/>
                  </a:lnTo>
                  <a:lnTo>
                    <a:pt x="2052" y="608"/>
                  </a:lnTo>
                  <a:lnTo>
                    <a:pt x="2052" y="1"/>
                  </a:lnTo>
                  <a:close/>
                </a:path>
              </a:pathLst>
            </a:custGeom>
            <a:solidFill>
              <a:srgbClr val="C7C7C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9" name="Google Shape;799;p28"/>
            <p:cNvSpPr/>
            <p:nvPr/>
          </p:nvSpPr>
          <p:spPr>
            <a:xfrm>
              <a:off x="2360950" y="2922825"/>
              <a:ext cx="51325" cy="15200"/>
            </a:xfrm>
            <a:custGeom>
              <a:avLst/>
              <a:gdLst/>
              <a:ahLst/>
              <a:cxnLst/>
              <a:rect l="l" t="t" r="r" b="b"/>
              <a:pathLst>
                <a:path w="2053" h="608" extrusionOk="0">
                  <a:moveTo>
                    <a:pt x="0" y="1"/>
                  </a:moveTo>
                  <a:lnTo>
                    <a:pt x="0" y="608"/>
                  </a:lnTo>
                  <a:lnTo>
                    <a:pt x="2052" y="608"/>
                  </a:lnTo>
                  <a:lnTo>
                    <a:pt x="2052" y="1"/>
                  </a:lnTo>
                  <a:close/>
                </a:path>
              </a:pathLst>
            </a:custGeom>
            <a:solidFill>
              <a:srgbClr val="C7C7C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0" name="Google Shape;800;p28"/>
            <p:cNvSpPr/>
            <p:nvPr/>
          </p:nvSpPr>
          <p:spPr>
            <a:xfrm>
              <a:off x="2395725" y="2891600"/>
              <a:ext cx="16975" cy="15200"/>
            </a:xfrm>
            <a:custGeom>
              <a:avLst/>
              <a:gdLst/>
              <a:ahLst/>
              <a:cxnLst/>
              <a:rect l="l" t="t" r="r" b="b"/>
              <a:pathLst>
                <a:path w="679" h="608" extrusionOk="0">
                  <a:moveTo>
                    <a:pt x="1" y="1"/>
                  </a:moveTo>
                  <a:cubicBezTo>
                    <a:pt x="72" y="1"/>
                    <a:pt x="126" y="54"/>
                    <a:pt x="126" y="126"/>
                  </a:cubicBezTo>
                  <a:lnTo>
                    <a:pt x="126" y="483"/>
                  </a:lnTo>
                  <a:cubicBezTo>
                    <a:pt x="126" y="554"/>
                    <a:pt x="72" y="608"/>
                    <a:pt x="1" y="608"/>
                  </a:cubicBezTo>
                  <a:lnTo>
                    <a:pt x="679" y="608"/>
                  </a:lnTo>
                  <a:lnTo>
                    <a:pt x="679" y="1"/>
                  </a:lnTo>
                  <a:close/>
                </a:path>
              </a:pathLst>
            </a:custGeom>
            <a:solidFill>
              <a:srgbClr val="C0C0C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1" name="Google Shape;801;p28"/>
            <p:cNvSpPr/>
            <p:nvPr/>
          </p:nvSpPr>
          <p:spPr>
            <a:xfrm>
              <a:off x="2395725" y="2922825"/>
              <a:ext cx="16975" cy="15200"/>
            </a:xfrm>
            <a:custGeom>
              <a:avLst/>
              <a:gdLst/>
              <a:ahLst/>
              <a:cxnLst/>
              <a:rect l="l" t="t" r="r" b="b"/>
              <a:pathLst>
                <a:path w="679" h="608" extrusionOk="0">
                  <a:moveTo>
                    <a:pt x="1" y="1"/>
                  </a:moveTo>
                  <a:cubicBezTo>
                    <a:pt x="72" y="1"/>
                    <a:pt x="126" y="54"/>
                    <a:pt x="126" y="126"/>
                  </a:cubicBezTo>
                  <a:lnTo>
                    <a:pt x="126" y="483"/>
                  </a:lnTo>
                  <a:cubicBezTo>
                    <a:pt x="126" y="554"/>
                    <a:pt x="72" y="608"/>
                    <a:pt x="1" y="608"/>
                  </a:cubicBezTo>
                  <a:lnTo>
                    <a:pt x="679" y="608"/>
                  </a:lnTo>
                  <a:lnTo>
                    <a:pt x="679" y="1"/>
                  </a:lnTo>
                  <a:close/>
                </a:path>
              </a:pathLst>
            </a:custGeom>
            <a:solidFill>
              <a:srgbClr val="C0C0C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2" name="Google Shape;802;p28"/>
            <p:cNvSpPr/>
            <p:nvPr/>
          </p:nvSpPr>
          <p:spPr>
            <a:xfrm>
              <a:off x="2441675" y="2934425"/>
              <a:ext cx="24575" cy="36375"/>
            </a:xfrm>
            <a:custGeom>
              <a:avLst/>
              <a:gdLst/>
              <a:ahLst/>
              <a:cxnLst/>
              <a:rect l="l" t="t" r="r" b="b"/>
              <a:pathLst>
                <a:path w="983" h="1455" extrusionOk="0">
                  <a:moveTo>
                    <a:pt x="179" y="1"/>
                  </a:moveTo>
                  <a:cubicBezTo>
                    <a:pt x="108" y="1"/>
                    <a:pt x="54" y="37"/>
                    <a:pt x="36" y="108"/>
                  </a:cubicBezTo>
                  <a:cubicBezTo>
                    <a:pt x="1" y="215"/>
                    <a:pt x="72" y="322"/>
                    <a:pt x="179" y="322"/>
                  </a:cubicBezTo>
                  <a:lnTo>
                    <a:pt x="572" y="322"/>
                  </a:lnTo>
                  <a:lnTo>
                    <a:pt x="161" y="1232"/>
                  </a:lnTo>
                  <a:cubicBezTo>
                    <a:pt x="126" y="1303"/>
                    <a:pt x="161" y="1410"/>
                    <a:pt x="233" y="1446"/>
                  </a:cubicBezTo>
                  <a:cubicBezTo>
                    <a:pt x="253" y="1451"/>
                    <a:pt x="276" y="1455"/>
                    <a:pt x="298" y="1455"/>
                  </a:cubicBezTo>
                  <a:cubicBezTo>
                    <a:pt x="353" y="1455"/>
                    <a:pt x="409" y="1433"/>
                    <a:pt x="447" y="1357"/>
                  </a:cubicBezTo>
                  <a:lnTo>
                    <a:pt x="946" y="215"/>
                  </a:lnTo>
                  <a:cubicBezTo>
                    <a:pt x="982" y="144"/>
                    <a:pt x="964" y="54"/>
                    <a:pt x="875" y="19"/>
                  </a:cubicBezTo>
                  <a:cubicBezTo>
                    <a:pt x="857" y="1"/>
                    <a:pt x="839" y="1"/>
                    <a:pt x="804"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3" name="Google Shape;803;p28"/>
            <p:cNvSpPr/>
            <p:nvPr/>
          </p:nvSpPr>
          <p:spPr>
            <a:xfrm>
              <a:off x="2214175" y="2856375"/>
              <a:ext cx="166425" cy="140975"/>
            </a:xfrm>
            <a:custGeom>
              <a:avLst/>
              <a:gdLst/>
              <a:ahLst/>
              <a:cxnLst/>
              <a:rect l="l" t="t" r="r" b="b"/>
              <a:pathLst>
                <a:path w="6657" h="5639" extrusionOk="0">
                  <a:moveTo>
                    <a:pt x="1589" y="0"/>
                  </a:moveTo>
                  <a:cubicBezTo>
                    <a:pt x="554" y="0"/>
                    <a:pt x="54" y="1196"/>
                    <a:pt x="37" y="1232"/>
                  </a:cubicBezTo>
                  <a:cubicBezTo>
                    <a:pt x="1" y="1321"/>
                    <a:pt x="37" y="1410"/>
                    <a:pt x="108" y="1446"/>
                  </a:cubicBezTo>
                  <a:lnTo>
                    <a:pt x="661" y="1678"/>
                  </a:lnTo>
                  <a:cubicBezTo>
                    <a:pt x="685" y="1687"/>
                    <a:pt x="709" y="1692"/>
                    <a:pt x="732" y="1692"/>
                  </a:cubicBezTo>
                  <a:cubicBezTo>
                    <a:pt x="794" y="1692"/>
                    <a:pt x="849" y="1658"/>
                    <a:pt x="875" y="1606"/>
                  </a:cubicBezTo>
                  <a:cubicBezTo>
                    <a:pt x="947" y="1410"/>
                    <a:pt x="1250" y="928"/>
                    <a:pt x="1589" y="928"/>
                  </a:cubicBezTo>
                  <a:lnTo>
                    <a:pt x="1678" y="928"/>
                  </a:lnTo>
                  <a:lnTo>
                    <a:pt x="1678" y="4354"/>
                  </a:lnTo>
                  <a:cubicBezTo>
                    <a:pt x="1678" y="4390"/>
                    <a:pt x="1678" y="4479"/>
                    <a:pt x="1625" y="4568"/>
                  </a:cubicBezTo>
                  <a:cubicBezTo>
                    <a:pt x="1607" y="4622"/>
                    <a:pt x="1553" y="4711"/>
                    <a:pt x="1339" y="4711"/>
                  </a:cubicBezTo>
                  <a:cubicBezTo>
                    <a:pt x="1250" y="4711"/>
                    <a:pt x="1179" y="4782"/>
                    <a:pt x="1179" y="4871"/>
                  </a:cubicBezTo>
                  <a:lnTo>
                    <a:pt x="1179" y="5478"/>
                  </a:lnTo>
                  <a:cubicBezTo>
                    <a:pt x="1179" y="5567"/>
                    <a:pt x="1250" y="5639"/>
                    <a:pt x="1339" y="5639"/>
                  </a:cubicBezTo>
                  <a:cubicBezTo>
                    <a:pt x="1803" y="5639"/>
                    <a:pt x="2089" y="5442"/>
                    <a:pt x="2249" y="5282"/>
                  </a:cubicBezTo>
                  <a:cubicBezTo>
                    <a:pt x="2606" y="4925"/>
                    <a:pt x="2606" y="4443"/>
                    <a:pt x="2606" y="4354"/>
                  </a:cubicBezTo>
                  <a:lnTo>
                    <a:pt x="2606" y="928"/>
                  </a:lnTo>
                  <a:lnTo>
                    <a:pt x="3784" y="928"/>
                  </a:lnTo>
                  <a:lnTo>
                    <a:pt x="3784" y="2980"/>
                  </a:lnTo>
                  <a:cubicBezTo>
                    <a:pt x="3784" y="3051"/>
                    <a:pt x="3837" y="3141"/>
                    <a:pt x="3908" y="3141"/>
                  </a:cubicBezTo>
                  <a:cubicBezTo>
                    <a:pt x="3920" y="3143"/>
                    <a:pt x="3930" y="3143"/>
                    <a:pt x="3940" y="3143"/>
                  </a:cubicBezTo>
                  <a:cubicBezTo>
                    <a:pt x="4029" y="3143"/>
                    <a:pt x="4087" y="3076"/>
                    <a:pt x="4087" y="2980"/>
                  </a:cubicBezTo>
                  <a:lnTo>
                    <a:pt x="4087" y="768"/>
                  </a:lnTo>
                  <a:cubicBezTo>
                    <a:pt x="4087" y="678"/>
                    <a:pt x="4016" y="607"/>
                    <a:pt x="3926" y="607"/>
                  </a:cubicBezTo>
                  <a:lnTo>
                    <a:pt x="2463" y="607"/>
                  </a:lnTo>
                  <a:cubicBezTo>
                    <a:pt x="2374" y="607"/>
                    <a:pt x="2303" y="678"/>
                    <a:pt x="2303" y="768"/>
                  </a:cubicBezTo>
                  <a:lnTo>
                    <a:pt x="2303" y="4354"/>
                  </a:lnTo>
                  <a:cubicBezTo>
                    <a:pt x="2303" y="4390"/>
                    <a:pt x="2285" y="4782"/>
                    <a:pt x="2017" y="5050"/>
                  </a:cubicBezTo>
                  <a:cubicBezTo>
                    <a:pt x="1928" y="5157"/>
                    <a:pt x="1767" y="5282"/>
                    <a:pt x="1500" y="5300"/>
                  </a:cubicBezTo>
                  <a:lnTo>
                    <a:pt x="1500" y="4996"/>
                  </a:lnTo>
                  <a:cubicBezTo>
                    <a:pt x="1678" y="4961"/>
                    <a:pt x="1821" y="4871"/>
                    <a:pt x="1910" y="4711"/>
                  </a:cubicBezTo>
                  <a:cubicBezTo>
                    <a:pt x="1999" y="4550"/>
                    <a:pt x="1999" y="4390"/>
                    <a:pt x="1999" y="4354"/>
                  </a:cubicBezTo>
                  <a:lnTo>
                    <a:pt x="1999" y="768"/>
                  </a:lnTo>
                  <a:cubicBezTo>
                    <a:pt x="1999" y="678"/>
                    <a:pt x="1928" y="607"/>
                    <a:pt x="1839" y="607"/>
                  </a:cubicBezTo>
                  <a:lnTo>
                    <a:pt x="1589" y="607"/>
                  </a:lnTo>
                  <a:cubicBezTo>
                    <a:pt x="1107" y="607"/>
                    <a:pt x="786" y="1089"/>
                    <a:pt x="643" y="1339"/>
                  </a:cubicBezTo>
                  <a:lnTo>
                    <a:pt x="376" y="1232"/>
                  </a:lnTo>
                  <a:cubicBezTo>
                    <a:pt x="518" y="928"/>
                    <a:pt x="929" y="304"/>
                    <a:pt x="1589" y="304"/>
                  </a:cubicBezTo>
                  <a:lnTo>
                    <a:pt x="5425" y="304"/>
                  </a:lnTo>
                  <a:lnTo>
                    <a:pt x="5425" y="607"/>
                  </a:lnTo>
                  <a:lnTo>
                    <a:pt x="4533" y="607"/>
                  </a:lnTo>
                  <a:cubicBezTo>
                    <a:pt x="4444" y="607"/>
                    <a:pt x="4372" y="678"/>
                    <a:pt x="4372" y="768"/>
                  </a:cubicBezTo>
                  <a:lnTo>
                    <a:pt x="4372" y="4033"/>
                  </a:lnTo>
                  <a:cubicBezTo>
                    <a:pt x="4372" y="4051"/>
                    <a:pt x="4372" y="4283"/>
                    <a:pt x="4479" y="4515"/>
                  </a:cubicBezTo>
                  <a:cubicBezTo>
                    <a:pt x="4622" y="4800"/>
                    <a:pt x="4872" y="4925"/>
                    <a:pt x="5211" y="4925"/>
                  </a:cubicBezTo>
                  <a:cubicBezTo>
                    <a:pt x="5550" y="4925"/>
                    <a:pt x="5782" y="4782"/>
                    <a:pt x="5925" y="4497"/>
                  </a:cubicBezTo>
                  <a:cubicBezTo>
                    <a:pt x="5978" y="4390"/>
                    <a:pt x="5996" y="4265"/>
                    <a:pt x="6014" y="4176"/>
                  </a:cubicBezTo>
                  <a:lnTo>
                    <a:pt x="6335" y="4176"/>
                  </a:lnTo>
                  <a:cubicBezTo>
                    <a:pt x="6299" y="4372"/>
                    <a:pt x="6228" y="4693"/>
                    <a:pt x="5996" y="4925"/>
                  </a:cubicBezTo>
                  <a:cubicBezTo>
                    <a:pt x="5800" y="5121"/>
                    <a:pt x="5532" y="5228"/>
                    <a:pt x="5229" y="5228"/>
                  </a:cubicBezTo>
                  <a:cubicBezTo>
                    <a:pt x="4908" y="5228"/>
                    <a:pt x="4640" y="5121"/>
                    <a:pt x="4444" y="4925"/>
                  </a:cubicBezTo>
                  <a:cubicBezTo>
                    <a:pt x="4105" y="4586"/>
                    <a:pt x="4087" y="4086"/>
                    <a:pt x="4087" y="4033"/>
                  </a:cubicBezTo>
                  <a:lnTo>
                    <a:pt x="4087" y="3730"/>
                  </a:lnTo>
                  <a:cubicBezTo>
                    <a:pt x="4087" y="3640"/>
                    <a:pt x="4033" y="3569"/>
                    <a:pt x="3962" y="3569"/>
                  </a:cubicBezTo>
                  <a:cubicBezTo>
                    <a:pt x="3951" y="3567"/>
                    <a:pt x="3940" y="3566"/>
                    <a:pt x="3930" y="3566"/>
                  </a:cubicBezTo>
                  <a:cubicBezTo>
                    <a:pt x="3841" y="3566"/>
                    <a:pt x="3784" y="3632"/>
                    <a:pt x="3784" y="3712"/>
                  </a:cubicBezTo>
                  <a:lnTo>
                    <a:pt x="3784" y="4033"/>
                  </a:lnTo>
                  <a:cubicBezTo>
                    <a:pt x="3784" y="4104"/>
                    <a:pt x="3784" y="4711"/>
                    <a:pt x="4212" y="5139"/>
                  </a:cubicBezTo>
                  <a:cubicBezTo>
                    <a:pt x="4479" y="5407"/>
                    <a:pt x="4818" y="5532"/>
                    <a:pt x="5229" y="5532"/>
                  </a:cubicBezTo>
                  <a:cubicBezTo>
                    <a:pt x="5621" y="5532"/>
                    <a:pt x="5960" y="5407"/>
                    <a:pt x="6210" y="5157"/>
                  </a:cubicBezTo>
                  <a:cubicBezTo>
                    <a:pt x="6656" y="4729"/>
                    <a:pt x="6656" y="4086"/>
                    <a:pt x="6656" y="4015"/>
                  </a:cubicBezTo>
                  <a:cubicBezTo>
                    <a:pt x="6656" y="3926"/>
                    <a:pt x="6585" y="3854"/>
                    <a:pt x="6496" y="3854"/>
                  </a:cubicBezTo>
                  <a:lnTo>
                    <a:pt x="5871" y="3854"/>
                  </a:lnTo>
                  <a:cubicBezTo>
                    <a:pt x="5782" y="3854"/>
                    <a:pt x="5711" y="3926"/>
                    <a:pt x="5711" y="4015"/>
                  </a:cubicBezTo>
                  <a:cubicBezTo>
                    <a:pt x="5711" y="4015"/>
                    <a:pt x="5711" y="4211"/>
                    <a:pt x="5639" y="4372"/>
                  </a:cubicBezTo>
                  <a:cubicBezTo>
                    <a:pt x="5550" y="4550"/>
                    <a:pt x="5425" y="4622"/>
                    <a:pt x="5211" y="4622"/>
                  </a:cubicBezTo>
                  <a:cubicBezTo>
                    <a:pt x="4979" y="4622"/>
                    <a:pt x="4854" y="4550"/>
                    <a:pt x="4765" y="4372"/>
                  </a:cubicBezTo>
                  <a:cubicBezTo>
                    <a:pt x="4694" y="4211"/>
                    <a:pt x="4676" y="4051"/>
                    <a:pt x="4676" y="4033"/>
                  </a:cubicBezTo>
                  <a:lnTo>
                    <a:pt x="4676" y="928"/>
                  </a:lnTo>
                  <a:lnTo>
                    <a:pt x="5586" y="928"/>
                  </a:lnTo>
                  <a:cubicBezTo>
                    <a:pt x="5675" y="928"/>
                    <a:pt x="5746" y="857"/>
                    <a:pt x="5746" y="768"/>
                  </a:cubicBezTo>
                  <a:lnTo>
                    <a:pt x="5746" y="143"/>
                  </a:lnTo>
                  <a:cubicBezTo>
                    <a:pt x="5746" y="72"/>
                    <a:pt x="5675" y="0"/>
                    <a:pt x="5586"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4" name="Google Shape;804;p28"/>
            <p:cNvSpPr/>
            <p:nvPr/>
          </p:nvSpPr>
          <p:spPr>
            <a:xfrm>
              <a:off x="2356925" y="2887150"/>
              <a:ext cx="59350" cy="23675"/>
            </a:xfrm>
            <a:custGeom>
              <a:avLst/>
              <a:gdLst/>
              <a:ahLst/>
              <a:cxnLst/>
              <a:rect l="l" t="t" r="r" b="b"/>
              <a:pathLst>
                <a:path w="2374" h="947" extrusionOk="0">
                  <a:moveTo>
                    <a:pt x="161" y="1"/>
                  </a:moveTo>
                  <a:cubicBezTo>
                    <a:pt x="72" y="1"/>
                    <a:pt x="1" y="72"/>
                    <a:pt x="1" y="161"/>
                  </a:cubicBezTo>
                  <a:lnTo>
                    <a:pt x="1" y="786"/>
                  </a:lnTo>
                  <a:cubicBezTo>
                    <a:pt x="1" y="875"/>
                    <a:pt x="72" y="946"/>
                    <a:pt x="161" y="946"/>
                  </a:cubicBezTo>
                  <a:lnTo>
                    <a:pt x="2213" y="946"/>
                  </a:lnTo>
                  <a:cubicBezTo>
                    <a:pt x="2302" y="946"/>
                    <a:pt x="2374" y="875"/>
                    <a:pt x="2374" y="786"/>
                  </a:cubicBezTo>
                  <a:lnTo>
                    <a:pt x="2374" y="161"/>
                  </a:lnTo>
                  <a:cubicBezTo>
                    <a:pt x="2374" y="72"/>
                    <a:pt x="2302" y="1"/>
                    <a:pt x="2213" y="1"/>
                  </a:cubicBezTo>
                  <a:lnTo>
                    <a:pt x="1838" y="1"/>
                  </a:lnTo>
                  <a:cubicBezTo>
                    <a:pt x="1749" y="1"/>
                    <a:pt x="1678" y="72"/>
                    <a:pt x="1660" y="143"/>
                  </a:cubicBezTo>
                  <a:cubicBezTo>
                    <a:pt x="1660" y="250"/>
                    <a:pt x="1731" y="322"/>
                    <a:pt x="1821" y="322"/>
                  </a:cubicBezTo>
                  <a:lnTo>
                    <a:pt x="2052" y="322"/>
                  </a:lnTo>
                  <a:lnTo>
                    <a:pt x="2052" y="625"/>
                  </a:lnTo>
                  <a:lnTo>
                    <a:pt x="322" y="625"/>
                  </a:lnTo>
                  <a:lnTo>
                    <a:pt x="322" y="322"/>
                  </a:lnTo>
                  <a:lnTo>
                    <a:pt x="1089" y="322"/>
                  </a:lnTo>
                  <a:cubicBezTo>
                    <a:pt x="1160" y="322"/>
                    <a:pt x="1232" y="268"/>
                    <a:pt x="1250" y="179"/>
                  </a:cubicBezTo>
                  <a:cubicBezTo>
                    <a:pt x="1250" y="90"/>
                    <a:pt x="1178" y="1"/>
                    <a:pt x="1089"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5" name="Google Shape;805;p28"/>
            <p:cNvSpPr/>
            <p:nvPr/>
          </p:nvSpPr>
          <p:spPr>
            <a:xfrm>
              <a:off x="2356925" y="2918375"/>
              <a:ext cx="59350" cy="23225"/>
            </a:xfrm>
            <a:custGeom>
              <a:avLst/>
              <a:gdLst/>
              <a:ahLst/>
              <a:cxnLst/>
              <a:rect l="l" t="t" r="r" b="b"/>
              <a:pathLst>
                <a:path w="2374" h="929" extrusionOk="0">
                  <a:moveTo>
                    <a:pt x="2052" y="322"/>
                  </a:moveTo>
                  <a:lnTo>
                    <a:pt x="2052" y="625"/>
                  </a:lnTo>
                  <a:lnTo>
                    <a:pt x="322" y="625"/>
                  </a:lnTo>
                  <a:lnTo>
                    <a:pt x="322" y="322"/>
                  </a:lnTo>
                  <a:close/>
                  <a:moveTo>
                    <a:pt x="161" y="1"/>
                  </a:moveTo>
                  <a:cubicBezTo>
                    <a:pt x="72" y="1"/>
                    <a:pt x="1" y="72"/>
                    <a:pt x="1" y="161"/>
                  </a:cubicBezTo>
                  <a:lnTo>
                    <a:pt x="1" y="786"/>
                  </a:lnTo>
                  <a:cubicBezTo>
                    <a:pt x="1" y="857"/>
                    <a:pt x="72" y="928"/>
                    <a:pt x="161" y="928"/>
                  </a:cubicBezTo>
                  <a:lnTo>
                    <a:pt x="2213" y="928"/>
                  </a:lnTo>
                  <a:cubicBezTo>
                    <a:pt x="2302" y="928"/>
                    <a:pt x="2374" y="857"/>
                    <a:pt x="2374" y="786"/>
                  </a:cubicBezTo>
                  <a:lnTo>
                    <a:pt x="2374" y="161"/>
                  </a:lnTo>
                  <a:cubicBezTo>
                    <a:pt x="2374" y="72"/>
                    <a:pt x="2302" y="1"/>
                    <a:pt x="2213"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6" name="Google Shape;806;p28"/>
            <p:cNvSpPr/>
            <p:nvPr/>
          </p:nvSpPr>
          <p:spPr>
            <a:xfrm>
              <a:off x="2426950" y="2856825"/>
              <a:ext cx="24125" cy="36600"/>
            </a:xfrm>
            <a:custGeom>
              <a:avLst/>
              <a:gdLst/>
              <a:ahLst/>
              <a:cxnLst/>
              <a:rect l="l" t="t" r="r" b="b"/>
              <a:pathLst>
                <a:path w="965" h="1464" extrusionOk="0">
                  <a:moveTo>
                    <a:pt x="465" y="0"/>
                  </a:moveTo>
                  <a:cubicBezTo>
                    <a:pt x="251" y="0"/>
                    <a:pt x="72" y="143"/>
                    <a:pt x="19" y="357"/>
                  </a:cubicBezTo>
                  <a:cubicBezTo>
                    <a:pt x="1" y="446"/>
                    <a:pt x="72" y="518"/>
                    <a:pt x="144" y="536"/>
                  </a:cubicBezTo>
                  <a:cubicBezTo>
                    <a:pt x="155" y="538"/>
                    <a:pt x="167" y="539"/>
                    <a:pt x="178" y="539"/>
                  </a:cubicBezTo>
                  <a:cubicBezTo>
                    <a:pt x="255" y="539"/>
                    <a:pt x="324" y="488"/>
                    <a:pt x="340" y="411"/>
                  </a:cubicBezTo>
                  <a:cubicBezTo>
                    <a:pt x="340" y="357"/>
                    <a:pt x="393" y="321"/>
                    <a:pt x="465" y="321"/>
                  </a:cubicBezTo>
                  <a:cubicBezTo>
                    <a:pt x="625" y="339"/>
                    <a:pt x="625" y="482"/>
                    <a:pt x="500" y="643"/>
                  </a:cubicBezTo>
                  <a:cubicBezTo>
                    <a:pt x="322" y="892"/>
                    <a:pt x="215" y="1035"/>
                    <a:pt x="161" y="1106"/>
                  </a:cubicBezTo>
                  <a:cubicBezTo>
                    <a:pt x="90" y="1214"/>
                    <a:pt x="37" y="1249"/>
                    <a:pt x="72" y="1338"/>
                  </a:cubicBezTo>
                  <a:cubicBezTo>
                    <a:pt x="90" y="1392"/>
                    <a:pt x="126" y="1428"/>
                    <a:pt x="179" y="1445"/>
                  </a:cubicBezTo>
                  <a:cubicBezTo>
                    <a:pt x="197" y="1463"/>
                    <a:pt x="215" y="1463"/>
                    <a:pt x="429" y="1463"/>
                  </a:cubicBezTo>
                  <a:lnTo>
                    <a:pt x="804" y="1463"/>
                  </a:lnTo>
                  <a:cubicBezTo>
                    <a:pt x="893" y="1463"/>
                    <a:pt x="964" y="1392"/>
                    <a:pt x="964" y="1303"/>
                  </a:cubicBezTo>
                  <a:cubicBezTo>
                    <a:pt x="964" y="1214"/>
                    <a:pt x="893" y="1142"/>
                    <a:pt x="804" y="1142"/>
                  </a:cubicBezTo>
                  <a:lnTo>
                    <a:pt x="518" y="1142"/>
                  </a:lnTo>
                  <a:cubicBezTo>
                    <a:pt x="625" y="982"/>
                    <a:pt x="911" y="696"/>
                    <a:pt x="911" y="446"/>
                  </a:cubicBezTo>
                  <a:cubicBezTo>
                    <a:pt x="911" y="197"/>
                    <a:pt x="715" y="0"/>
                    <a:pt x="465"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7" name="Google Shape;807;p28"/>
            <p:cNvSpPr/>
            <p:nvPr/>
          </p:nvSpPr>
          <p:spPr>
            <a:xfrm>
              <a:off x="2456850" y="2856375"/>
              <a:ext cx="23650" cy="37050"/>
            </a:xfrm>
            <a:custGeom>
              <a:avLst/>
              <a:gdLst/>
              <a:ahLst/>
              <a:cxnLst/>
              <a:rect l="l" t="t" r="r" b="b"/>
              <a:pathLst>
                <a:path w="946" h="1482" extrusionOk="0">
                  <a:moveTo>
                    <a:pt x="446" y="0"/>
                  </a:moveTo>
                  <a:cubicBezTo>
                    <a:pt x="250" y="0"/>
                    <a:pt x="72" y="143"/>
                    <a:pt x="18" y="339"/>
                  </a:cubicBezTo>
                  <a:cubicBezTo>
                    <a:pt x="0" y="393"/>
                    <a:pt x="18" y="429"/>
                    <a:pt x="54" y="464"/>
                  </a:cubicBezTo>
                  <a:lnTo>
                    <a:pt x="143" y="554"/>
                  </a:lnTo>
                  <a:cubicBezTo>
                    <a:pt x="152" y="556"/>
                    <a:pt x="162" y="557"/>
                    <a:pt x="171" y="557"/>
                  </a:cubicBezTo>
                  <a:cubicBezTo>
                    <a:pt x="236" y="557"/>
                    <a:pt x="306" y="506"/>
                    <a:pt x="322" y="429"/>
                  </a:cubicBezTo>
                  <a:cubicBezTo>
                    <a:pt x="339" y="375"/>
                    <a:pt x="393" y="322"/>
                    <a:pt x="446" y="322"/>
                  </a:cubicBezTo>
                  <a:cubicBezTo>
                    <a:pt x="607" y="357"/>
                    <a:pt x="607" y="500"/>
                    <a:pt x="482" y="661"/>
                  </a:cubicBezTo>
                  <a:cubicBezTo>
                    <a:pt x="304" y="910"/>
                    <a:pt x="197" y="1053"/>
                    <a:pt x="143" y="1124"/>
                  </a:cubicBezTo>
                  <a:cubicBezTo>
                    <a:pt x="72" y="1214"/>
                    <a:pt x="36" y="1267"/>
                    <a:pt x="54" y="1356"/>
                  </a:cubicBezTo>
                  <a:cubicBezTo>
                    <a:pt x="72" y="1410"/>
                    <a:pt x="107" y="1446"/>
                    <a:pt x="161" y="1463"/>
                  </a:cubicBezTo>
                  <a:cubicBezTo>
                    <a:pt x="179" y="1463"/>
                    <a:pt x="197" y="1481"/>
                    <a:pt x="411" y="1481"/>
                  </a:cubicBezTo>
                  <a:cubicBezTo>
                    <a:pt x="500" y="1481"/>
                    <a:pt x="625" y="1481"/>
                    <a:pt x="785" y="1463"/>
                  </a:cubicBezTo>
                  <a:cubicBezTo>
                    <a:pt x="857" y="1463"/>
                    <a:pt x="928" y="1410"/>
                    <a:pt x="946" y="1339"/>
                  </a:cubicBezTo>
                  <a:cubicBezTo>
                    <a:pt x="946" y="1232"/>
                    <a:pt x="875" y="1160"/>
                    <a:pt x="785" y="1160"/>
                  </a:cubicBezTo>
                  <a:lnTo>
                    <a:pt x="518" y="1160"/>
                  </a:lnTo>
                  <a:cubicBezTo>
                    <a:pt x="607" y="1000"/>
                    <a:pt x="892" y="696"/>
                    <a:pt x="892" y="446"/>
                  </a:cubicBezTo>
                  <a:cubicBezTo>
                    <a:pt x="892" y="215"/>
                    <a:pt x="696" y="0"/>
                    <a:pt x="446"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8" name="Google Shape;808;p28"/>
            <p:cNvSpPr/>
            <p:nvPr/>
          </p:nvSpPr>
          <p:spPr>
            <a:xfrm>
              <a:off x="2423400" y="2909000"/>
              <a:ext cx="61125" cy="8050"/>
            </a:xfrm>
            <a:custGeom>
              <a:avLst/>
              <a:gdLst/>
              <a:ahLst/>
              <a:cxnLst/>
              <a:rect l="l" t="t" r="r" b="b"/>
              <a:pathLst>
                <a:path w="2445" h="322" extrusionOk="0">
                  <a:moveTo>
                    <a:pt x="179" y="1"/>
                  </a:moveTo>
                  <a:cubicBezTo>
                    <a:pt x="89" y="1"/>
                    <a:pt x="18" y="54"/>
                    <a:pt x="18" y="144"/>
                  </a:cubicBezTo>
                  <a:cubicBezTo>
                    <a:pt x="0" y="233"/>
                    <a:pt x="72" y="322"/>
                    <a:pt x="161" y="322"/>
                  </a:cubicBezTo>
                  <a:lnTo>
                    <a:pt x="2266" y="322"/>
                  </a:lnTo>
                  <a:cubicBezTo>
                    <a:pt x="2355" y="322"/>
                    <a:pt x="2427" y="268"/>
                    <a:pt x="2445" y="179"/>
                  </a:cubicBezTo>
                  <a:cubicBezTo>
                    <a:pt x="2445" y="90"/>
                    <a:pt x="2373" y="1"/>
                    <a:pt x="2284"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09" name="Google Shape;809;p28"/>
          <p:cNvSpPr/>
          <p:nvPr/>
        </p:nvSpPr>
        <p:spPr>
          <a:xfrm rot="18900000" flipH="1">
            <a:off x="7350067" y="1308785"/>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0" name="Google Shape;810;p28"/>
          <p:cNvSpPr/>
          <p:nvPr/>
        </p:nvSpPr>
        <p:spPr>
          <a:xfrm flipH="1">
            <a:off x="8138824" y="1021299"/>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1" name="Google Shape;811;p28"/>
          <p:cNvSpPr/>
          <p:nvPr/>
        </p:nvSpPr>
        <p:spPr>
          <a:xfrm flipH="1">
            <a:off x="7380982" y="573528"/>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2" name="Google Shape;812;p28"/>
          <p:cNvSpPr/>
          <p:nvPr/>
        </p:nvSpPr>
        <p:spPr>
          <a:xfrm rot="2700000">
            <a:off x="860873" y="4125408"/>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3" name="Google Shape;813;p28"/>
          <p:cNvSpPr/>
          <p:nvPr/>
        </p:nvSpPr>
        <p:spPr>
          <a:xfrm>
            <a:off x="621200" y="3235300"/>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814" name="Google Shape;814;p28"/>
          <p:cNvGrpSpPr/>
          <p:nvPr/>
        </p:nvGrpSpPr>
        <p:grpSpPr>
          <a:xfrm rot="20715204">
            <a:off x="741142" y="1199233"/>
            <a:ext cx="396571" cy="377735"/>
            <a:chOff x="4013625" y="2791700"/>
            <a:chExt cx="151225" cy="270325"/>
          </a:xfrm>
        </p:grpSpPr>
        <p:sp>
          <p:nvSpPr>
            <p:cNvPr id="815" name="Google Shape;815;p28"/>
            <p:cNvSpPr/>
            <p:nvPr/>
          </p:nvSpPr>
          <p:spPr>
            <a:xfrm>
              <a:off x="4089000" y="2875100"/>
              <a:ext cx="51325" cy="145900"/>
            </a:xfrm>
            <a:custGeom>
              <a:avLst/>
              <a:gdLst/>
              <a:ahLst/>
              <a:cxnLst/>
              <a:rect l="l" t="t" r="r" b="b"/>
              <a:pathLst>
                <a:path w="2053" h="5836" extrusionOk="0">
                  <a:moveTo>
                    <a:pt x="893" y="1"/>
                  </a:moveTo>
                  <a:lnTo>
                    <a:pt x="1" y="215"/>
                  </a:lnTo>
                  <a:lnTo>
                    <a:pt x="1446" y="5835"/>
                  </a:lnTo>
                  <a:lnTo>
                    <a:pt x="2052" y="5693"/>
                  </a:lnTo>
                  <a:lnTo>
                    <a:pt x="1428" y="3212"/>
                  </a:lnTo>
                  <a:lnTo>
                    <a:pt x="1464" y="2249"/>
                  </a:lnTo>
                  <a:lnTo>
                    <a:pt x="893" y="1"/>
                  </a:lnTo>
                  <a:close/>
                </a:path>
              </a:pathLst>
            </a:custGeom>
            <a:solidFill>
              <a:srgbClr val="FFC96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6" name="Google Shape;816;p28"/>
            <p:cNvSpPr/>
            <p:nvPr/>
          </p:nvSpPr>
          <p:spPr>
            <a:xfrm>
              <a:off x="4076075" y="2795250"/>
              <a:ext cx="21875" cy="28575"/>
            </a:xfrm>
            <a:custGeom>
              <a:avLst/>
              <a:gdLst/>
              <a:ahLst/>
              <a:cxnLst/>
              <a:rect l="l" t="t" r="r" b="b"/>
              <a:pathLst>
                <a:path w="875" h="1143" extrusionOk="0">
                  <a:moveTo>
                    <a:pt x="0" y="1"/>
                  </a:moveTo>
                  <a:lnTo>
                    <a:pt x="0" y="1143"/>
                  </a:lnTo>
                  <a:lnTo>
                    <a:pt x="874" y="1143"/>
                  </a:lnTo>
                  <a:lnTo>
                    <a:pt x="874" y="1"/>
                  </a:lnTo>
                  <a:close/>
                </a:path>
              </a:pathLst>
            </a:custGeom>
            <a:solidFill>
              <a:srgbClr val="C7C7C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7" name="Google Shape;817;p28"/>
            <p:cNvSpPr/>
            <p:nvPr/>
          </p:nvSpPr>
          <p:spPr>
            <a:xfrm>
              <a:off x="4083650" y="2795250"/>
              <a:ext cx="14300" cy="28575"/>
            </a:xfrm>
            <a:custGeom>
              <a:avLst/>
              <a:gdLst/>
              <a:ahLst/>
              <a:cxnLst/>
              <a:rect l="l" t="t" r="r" b="b"/>
              <a:pathLst>
                <a:path w="572" h="1143" extrusionOk="0">
                  <a:moveTo>
                    <a:pt x="0" y="1"/>
                  </a:moveTo>
                  <a:cubicBezTo>
                    <a:pt x="72" y="1"/>
                    <a:pt x="125" y="54"/>
                    <a:pt x="125" y="126"/>
                  </a:cubicBezTo>
                  <a:lnTo>
                    <a:pt x="125" y="1018"/>
                  </a:lnTo>
                  <a:cubicBezTo>
                    <a:pt x="125" y="1089"/>
                    <a:pt x="72" y="1143"/>
                    <a:pt x="0" y="1143"/>
                  </a:cubicBezTo>
                  <a:lnTo>
                    <a:pt x="571" y="1143"/>
                  </a:lnTo>
                  <a:lnTo>
                    <a:pt x="571" y="1"/>
                  </a:lnTo>
                  <a:close/>
                </a:path>
              </a:pathLst>
            </a:custGeom>
            <a:solidFill>
              <a:srgbClr val="C0C0C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8" name="Google Shape;818;p28"/>
            <p:cNvSpPr/>
            <p:nvPr/>
          </p:nvSpPr>
          <p:spPr>
            <a:xfrm>
              <a:off x="4018075" y="2874225"/>
              <a:ext cx="67825" cy="169850"/>
            </a:xfrm>
            <a:custGeom>
              <a:avLst/>
              <a:gdLst/>
              <a:ahLst/>
              <a:cxnLst/>
              <a:rect l="l" t="t" r="r" b="b"/>
              <a:pathLst>
                <a:path w="2713" h="6794" extrusionOk="0">
                  <a:moveTo>
                    <a:pt x="1838" y="0"/>
                  </a:moveTo>
                  <a:lnTo>
                    <a:pt x="1" y="6762"/>
                  </a:lnTo>
                  <a:lnTo>
                    <a:pt x="36" y="6762"/>
                  </a:lnTo>
                  <a:cubicBezTo>
                    <a:pt x="113" y="6783"/>
                    <a:pt x="191" y="6793"/>
                    <a:pt x="267" y="6793"/>
                  </a:cubicBezTo>
                  <a:cubicBezTo>
                    <a:pt x="650" y="6793"/>
                    <a:pt x="1003" y="6543"/>
                    <a:pt x="1107" y="6156"/>
                  </a:cubicBezTo>
                  <a:lnTo>
                    <a:pt x="2713" y="232"/>
                  </a:lnTo>
                  <a:lnTo>
                    <a:pt x="1838" y="0"/>
                  </a:lnTo>
                  <a:close/>
                </a:path>
              </a:pathLst>
            </a:custGeom>
            <a:solidFill>
              <a:srgbClr val="FFC96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9" name="Google Shape;819;p28"/>
            <p:cNvSpPr/>
            <p:nvPr/>
          </p:nvSpPr>
          <p:spPr>
            <a:xfrm>
              <a:off x="4113975" y="2972350"/>
              <a:ext cx="26800" cy="49100"/>
            </a:xfrm>
            <a:custGeom>
              <a:avLst/>
              <a:gdLst/>
              <a:ahLst/>
              <a:cxnLst/>
              <a:rect l="l" t="t" r="r" b="b"/>
              <a:pathLst>
                <a:path w="1072" h="1964" extrusionOk="0">
                  <a:moveTo>
                    <a:pt x="607" y="0"/>
                  </a:moveTo>
                  <a:lnTo>
                    <a:pt x="1" y="161"/>
                  </a:lnTo>
                  <a:lnTo>
                    <a:pt x="465" y="1963"/>
                  </a:lnTo>
                  <a:lnTo>
                    <a:pt x="1071" y="1803"/>
                  </a:lnTo>
                  <a:lnTo>
                    <a:pt x="607" y="0"/>
                  </a:ln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0" name="Google Shape;820;p28"/>
            <p:cNvSpPr/>
            <p:nvPr/>
          </p:nvSpPr>
          <p:spPr>
            <a:xfrm>
              <a:off x="4057325" y="2837650"/>
              <a:ext cx="59800" cy="63300"/>
            </a:xfrm>
            <a:custGeom>
              <a:avLst/>
              <a:gdLst/>
              <a:ahLst/>
              <a:cxnLst/>
              <a:rect l="l" t="t" r="r" b="b"/>
              <a:pathLst>
                <a:path w="2392" h="2532" extrusionOk="0">
                  <a:moveTo>
                    <a:pt x="233" y="0"/>
                  </a:moveTo>
                  <a:lnTo>
                    <a:pt x="1" y="1820"/>
                  </a:lnTo>
                  <a:lnTo>
                    <a:pt x="661" y="2337"/>
                  </a:lnTo>
                  <a:cubicBezTo>
                    <a:pt x="806" y="2464"/>
                    <a:pt x="1002" y="2531"/>
                    <a:pt x="1200" y="2531"/>
                  </a:cubicBezTo>
                  <a:cubicBezTo>
                    <a:pt x="1390" y="2531"/>
                    <a:pt x="1582" y="2469"/>
                    <a:pt x="1731" y="2337"/>
                  </a:cubicBezTo>
                  <a:lnTo>
                    <a:pt x="2392" y="1820"/>
                  </a:lnTo>
                  <a:lnTo>
                    <a:pt x="2160" y="0"/>
                  </a:ln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1" name="Google Shape;821;p28"/>
            <p:cNvSpPr/>
            <p:nvPr/>
          </p:nvSpPr>
          <p:spPr>
            <a:xfrm>
              <a:off x="4113975" y="2972350"/>
              <a:ext cx="19650" cy="21425"/>
            </a:xfrm>
            <a:custGeom>
              <a:avLst/>
              <a:gdLst/>
              <a:ahLst/>
              <a:cxnLst/>
              <a:rect l="l" t="t" r="r" b="b"/>
              <a:pathLst>
                <a:path w="786" h="857" extrusionOk="0">
                  <a:moveTo>
                    <a:pt x="607" y="0"/>
                  </a:moveTo>
                  <a:lnTo>
                    <a:pt x="1" y="161"/>
                  </a:lnTo>
                  <a:lnTo>
                    <a:pt x="179" y="857"/>
                  </a:lnTo>
                  <a:lnTo>
                    <a:pt x="786" y="714"/>
                  </a:lnTo>
                  <a:lnTo>
                    <a:pt x="607" y="0"/>
                  </a:lnTo>
                  <a:close/>
                </a:path>
              </a:pathLst>
            </a:custGeom>
            <a:solidFill>
              <a:srgbClr val="FF767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2" name="Google Shape;822;p28"/>
            <p:cNvSpPr/>
            <p:nvPr/>
          </p:nvSpPr>
          <p:spPr>
            <a:xfrm>
              <a:off x="4129150" y="2971775"/>
              <a:ext cx="31250" cy="67950"/>
            </a:xfrm>
            <a:custGeom>
              <a:avLst/>
              <a:gdLst/>
              <a:ahLst/>
              <a:cxnLst/>
              <a:rect l="l" t="t" r="r" b="b"/>
              <a:pathLst>
                <a:path w="1250" h="2718" extrusionOk="0">
                  <a:moveTo>
                    <a:pt x="168" y="0"/>
                  </a:moveTo>
                  <a:cubicBezTo>
                    <a:pt x="119" y="0"/>
                    <a:pt x="68" y="8"/>
                    <a:pt x="18" y="23"/>
                  </a:cubicBezTo>
                  <a:lnTo>
                    <a:pt x="0" y="23"/>
                  </a:lnTo>
                  <a:lnTo>
                    <a:pt x="446" y="1826"/>
                  </a:lnTo>
                  <a:lnTo>
                    <a:pt x="678" y="2718"/>
                  </a:lnTo>
                  <a:lnTo>
                    <a:pt x="1249" y="2575"/>
                  </a:lnTo>
                  <a:lnTo>
                    <a:pt x="696" y="416"/>
                  </a:lnTo>
                  <a:cubicBezTo>
                    <a:pt x="623" y="166"/>
                    <a:pt x="403" y="0"/>
                    <a:pt x="168" y="0"/>
                  </a:cubicBezTo>
                  <a:close/>
                </a:path>
              </a:pathLst>
            </a:custGeom>
            <a:solidFill>
              <a:srgbClr val="FF767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3" name="Google Shape;823;p28"/>
            <p:cNvSpPr/>
            <p:nvPr/>
          </p:nvSpPr>
          <p:spPr>
            <a:xfrm>
              <a:off x="4129150" y="2971775"/>
              <a:ext cx="31250" cy="66625"/>
            </a:xfrm>
            <a:custGeom>
              <a:avLst/>
              <a:gdLst/>
              <a:ahLst/>
              <a:cxnLst/>
              <a:rect l="l" t="t" r="r" b="b"/>
              <a:pathLst>
                <a:path w="1250" h="2665" extrusionOk="0">
                  <a:moveTo>
                    <a:pt x="168" y="0"/>
                  </a:moveTo>
                  <a:cubicBezTo>
                    <a:pt x="119" y="0"/>
                    <a:pt x="68" y="8"/>
                    <a:pt x="18" y="23"/>
                  </a:cubicBezTo>
                  <a:lnTo>
                    <a:pt x="0" y="23"/>
                  </a:lnTo>
                  <a:lnTo>
                    <a:pt x="18" y="95"/>
                  </a:lnTo>
                  <a:cubicBezTo>
                    <a:pt x="197" y="148"/>
                    <a:pt x="357" y="291"/>
                    <a:pt x="393" y="505"/>
                  </a:cubicBezTo>
                  <a:lnTo>
                    <a:pt x="928" y="2539"/>
                  </a:lnTo>
                  <a:cubicBezTo>
                    <a:pt x="946" y="2593"/>
                    <a:pt x="910" y="2646"/>
                    <a:pt x="875" y="2664"/>
                  </a:cubicBezTo>
                  <a:lnTo>
                    <a:pt x="1249" y="2575"/>
                  </a:lnTo>
                  <a:lnTo>
                    <a:pt x="696" y="416"/>
                  </a:lnTo>
                  <a:cubicBezTo>
                    <a:pt x="623" y="166"/>
                    <a:pt x="403" y="0"/>
                    <a:pt x="168" y="0"/>
                  </a:cubicBezTo>
                  <a:close/>
                </a:path>
              </a:pathLst>
            </a:custGeom>
            <a:solidFill>
              <a:srgbClr val="FF767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4" name="Google Shape;824;p28"/>
            <p:cNvSpPr/>
            <p:nvPr/>
          </p:nvSpPr>
          <p:spPr>
            <a:xfrm>
              <a:off x="4083200" y="2865300"/>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5" name="Google Shape;825;p28"/>
            <p:cNvSpPr/>
            <p:nvPr/>
          </p:nvSpPr>
          <p:spPr>
            <a:xfrm>
              <a:off x="4013625" y="2791700"/>
              <a:ext cx="151225" cy="270325"/>
            </a:xfrm>
            <a:custGeom>
              <a:avLst/>
              <a:gdLst/>
              <a:ahLst/>
              <a:cxnLst/>
              <a:rect l="l" t="t" r="r" b="b"/>
              <a:pathLst>
                <a:path w="6049" h="10813" extrusionOk="0">
                  <a:moveTo>
                    <a:pt x="3230" y="304"/>
                  </a:moveTo>
                  <a:lnTo>
                    <a:pt x="3230" y="1142"/>
                  </a:lnTo>
                  <a:lnTo>
                    <a:pt x="2659" y="1142"/>
                  </a:lnTo>
                  <a:lnTo>
                    <a:pt x="2659" y="304"/>
                  </a:lnTo>
                  <a:close/>
                  <a:moveTo>
                    <a:pt x="3783" y="1999"/>
                  </a:moveTo>
                  <a:lnTo>
                    <a:pt x="3979" y="3604"/>
                  </a:lnTo>
                  <a:cubicBezTo>
                    <a:pt x="3673" y="3803"/>
                    <a:pt x="3328" y="4212"/>
                    <a:pt x="2932" y="4212"/>
                  </a:cubicBezTo>
                  <a:cubicBezTo>
                    <a:pt x="2866" y="4212"/>
                    <a:pt x="2799" y="4201"/>
                    <a:pt x="2730" y="4175"/>
                  </a:cubicBezTo>
                  <a:cubicBezTo>
                    <a:pt x="2516" y="4122"/>
                    <a:pt x="2106" y="3729"/>
                    <a:pt x="1927" y="3604"/>
                  </a:cubicBezTo>
                  <a:lnTo>
                    <a:pt x="2106" y="1999"/>
                  </a:lnTo>
                  <a:close/>
                  <a:moveTo>
                    <a:pt x="1963" y="4050"/>
                  </a:moveTo>
                  <a:lnTo>
                    <a:pt x="2302" y="4300"/>
                  </a:lnTo>
                  <a:cubicBezTo>
                    <a:pt x="2355" y="4354"/>
                    <a:pt x="2427" y="4390"/>
                    <a:pt x="2480" y="4425"/>
                  </a:cubicBezTo>
                  <a:lnTo>
                    <a:pt x="2159" y="5656"/>
                  </a:lnTo>
                  <a:cubicBezTo>
                    <a:pt x="1963" y="5603"/>
                    <a:pt x="1767" y="5531"/>
                    <a:pt x="1588" y="5424"/>
                  </a:cubicBezTo>
                  <a:lnTo>
                    <a:pt x="1963" y="4050"/>
                  </a:lnTo>
                  <a:close/>
                  <a:moveTo>
                    <a:pt x="3926" y="4033"/>
                  </a:moveTo>
                  <a:lnTo>
                    <a:pt x="4282" y="5442"/>
                  </a:lnTo>
                  <a:cubicBezTo>
                    <a:pt x="4104" y="5531"/>
                    <a:pt x="3926" y="5603"/>
                    <a:pt x="3729" y="5656"/>
                  </a:cubicBezTo>
                  <a:lnTo>
                    <a:pt x="3408" y="4425"/>
                  </a:lnTo>
                  <a:cubicBezTo>
                    <a:pt x="3462" y="4390"/>
                    <a:pt x="3533" y="4354"/>
                    <a:pt x="3587" y="4300"/>
                  </a:cubicBezTo>
                  <a:lnTo>
                    <a:pt x="3926" y="4033"/>
                  </a:lnTo>
                  <a:close/>
                  <a:moveTo>
                    <a:pt x="4318" y="5763"/>
                  </a:moveTo>
                  <a:cubicBezTo>
                    <a:pt x="4318" y="5924"/>
                    <a:pt x="4265" y="6459"/>
                    <a:pt x="4282" y="6584"/>
                  </a:cubicBezTo>
                  <a:lnTo>
                    <a:pt x="4425" y="7119"/>
                  </a:lnTo>
                  <a:lnTo>
                    <a:pt x="4122" y="7191"/>
                  </a:lnTo>
                  <a:lnTo>
                    <a:pt x="3801" y="5960"/>
                  </a:lnTo>
                  <a:cubicBezTo>
                    <a:pt x="3979" y="5906"/>
                    <a:pt x="4158" y="5853"/>
                    <a:pt x="4318" y="5763"/>
                  </a:cubicBezTo>
                  <a:close/>
                  <a:moveTo>
                    <a:pt x="4497" y="7423"/>
                  </a:moveTo>
                  <a:lnTo>
                    <a:pt x="4604" y="7815"/>
                  </a:lnTo>
                  <a:lnTo>
                    <a:pt x="4300" y="7887"/>
                  </a:lnTo>
                  <a:lnTo>
                    <a:pt x="4193" y="7494"/>
                  </a:lnTo>
                  <a:lnTo>
                    <a:pt x="4497" y="7423"/>
                  </a:lnTo>
                  <a:close/>
                  <a:moveTo>
                    <a:pt x="4675" y="8119"/>
                  </a:moveTo>
                  <a:lnTo>
                    <a:pt x="4889" y="8904"/>
                  </a:lnTo>
                  <a:lnTo>
                    <a:pt x="4586" y="8993"/>
                  </a:lnTo>
                  <a:lnTo>
                    <a:pt x="4372" y="8208"/>
                  </a:lnTo>
                  <a:lnTo>
                    <a:pt x="4675" y="8119"/>
                  </a:lnTo>
                  <a:close/>
                  <a:moveTo>
                    <a:pt x="1517" y="5746"/>
                  </a:moveTo>
                  <a:cubicBezTo>
                    <a:pt x="1695" y="5835"/>
                    <a:pt x="1874" y="5906"/>
                    <a:pt x="2070" y="5960"/>
                  </a:cubicBezTo>
                  <a:lnTo>
                    <a:pt x="1124" y="9403"/>
                  </a:lnTo>
                  <a:cubicBezTo>
                    <a:pt x="1071" y="9671"/>
                    <a:pt x="857" y="9867"/>
                    <a:pt x="607" y="9921"/>
                  </a:cubicBezTo>
                  <a:cubicBezTo>
                    <a:pt x="535" y="9939"/>
                    <a:pt x="446" y="9939"/>
                    <a:pt x="375" y="9939"/>
                  </a:cubicBezTo>
                  <a:lnTo>
                    <a:pt x="1517" y="5746"/>
                  </a:lnTo>
                  <a:close/>
                  <a:moveTo>
                    <a:pt x="2498" y="0"/>
                  </a:moveTo>
                  <a:cubicBezTo>
                    <a:pt x="2409" y="0"/>
                    <a:pt x="2338" y="72"/>
                    <a:pt x="2338" y="161"/>
                  </a:cubicBezTo>
                  <a:lnTo>
                    <a:pt x="2338" y="1303"/>
                  </a:lnTo>
                  <a:cubicBezTo>
                    <a:pt x="2338" y="1374"/>
                    <a:pt x="2409" y="1445"/>
                    <a:pt x="2498" y="1445"/>
                  </a:cubicBezTo>
                  <a:lnTo>
                    <a:pt x="2784" y="1445"/>
                  </a:lnTo>
                  <a:lnTo>
                    <a:pt x="2784" y="1677"/>
                  </a:lnTo>
                  <a:lnTo>
                    <a:pt x="1981" y="1677"/>
                  </a:lnTo>
                  <a:cubicBezTo>
                    <a:pt x="1891" y="1677"/>
                    <a:pt x="1820" y="1749"/>
                    <a:pt x="1820" y="1820"/>
                  </a:cubicBezTo>
                  <a:lnTo>
                    <a:pt x="1588" y="3658"/>
                  </a:lnTo>
                  <a:cubicBezTo>
                    <a:pt x="1588" y="3694"/>
                    <a:pt x="1624" y="3783"/>
                    <a:pt x="1695" y="3836"/>
                  </a:cubicBezTo>
                  <a:lnTo>
                    <a:pt x="1321" y="5264"/>
                  </a:lnTo>
                  <a:cubicBezTo>
                    <a:pt x="946" y="5014"/>
                    <a:pt x="643" y="4693"/>
                    <a:pt x="411" y="4300"/>
                  </a:cubicBezTo>
                  <a:cubicBezTo>
                    <a:pt x="386" y="4239"/>
                    <a:pt x="328" y="4212"/>
                    <a:pt x="272" y="4212"/>
                  </a:cubicBezTo>
                  <a:cubicBezTo>
                    <a:pt x="245" y="4212"/>
                    <a:pt x="219" y="4218"/>
                    <a:pt x="196" y="4229"/>
                  </a:cubicBezTo>
                  <a:cubicBezTo>
                    <a:pt x="125" y="4282"/>
                    <a:pt x="89" y="4372"/>
                    <a:pt x="143" y="4461"/>
                  </a:cubicBezTo>
                  <a:cubicBezTo>
                    <a:pt x="411" y="4925"/>
                    <a:pt x="785" y="5299"/>
                    <a:pt x="1231" y="5585"/>
                  </a:cubicBezTo>
                  <a:lnTo>
                    <a:pt x="18" y="10010"/>
                  </a:lnTo>
                  <a:cubicBezTo>
                    <a:pt x="0" y="10081"/>
                    <a:pt x="54" y="10206"/>
                    <a:pt x="179" y="10224"/>
                  </a:cubicBezTo>
                  <a:cubicBezTo>
                    <a:pt x="250" y="10242"/>
                    <a:pt x="339" y="10260"/>
                    <a:pt x="428" y="10260"/>
                  </a:cubicBezTo>
                  <a:lnTo>
                    <a:pt x="339" y="10599"/>
                  </a:lnTo>
                  <a:cubicBezTo>
                    <a:pt x="321" y="10688"/>
                    <a:pt x="375" y="10813"/>
                    <a:pt x="482" y="10813"/>
                  </a:cubicBezTo>
                  <a:cubicBezTo>
                    <a:pt x="553" y="10813"/>
                    <a:pt x="625" y="10759"/>
                    <a:pt x="643" y="10688"/>
                  </a:cubicBezTo>
                  <a:lnTo>
                    <a:pt x="767" y="10206"/>
                  </a:lnTo>
                  <a:cubicBezTo>
                    <a:pt x="1089" y="10099"/>
                    <a:pt x="1356" y="9832"/>
                    <a:pt x="1445" y="9492"/>
                  </a:cubicBezTo>
                  <a:lnTo>
                    <a:pt x="2784" y="4514"/>
                  </a:lnTo>
                  <a:cubicBezTo>
                    <a:pt x="2828" y="4523"/>
                    <a:pt x="2877" y="4528"/>
                    <a:pt x="2931" y="4528"/>
                  </a:cubicBezTo>
                  <a:cubicBezTo>
                    <a:pt x="2984" y="4528"/>
                    <a:pt x="3042" y="4523"/>
                    <a:pt x="3105" y="4514"/>
                  </a:cubicBezTo>
                  <a:lnTo>
                    <a:pt x="3408" y="5728"/>
                  </a:lnTo>
                  <a:cubicBezTo>
                    <a:pt x="3283" y="5746"/>
                    <a:pt x="3158" y="5763"/>
                    <a:pt x="3016" y="5763"/>
                  </a:cubicBezTo>
                  <a:cubicBezTo>
                    <a:pt x="2926" y="5763"/>
                    <a:pt x="2855" y="5835"/>
                    <a:pt x="2855" y="5924"/>
                  </a:cubicBezTo>
                  <a:cubicBezTo>
                    <a:pt x="2873" y="6013"/>
                    <a:pt x="2944" y="6085"/>
                    <a:pt x="3016" y="6085"/>
                  </a:cubicBezTo>
                  <a:lnTo>
                    <a:pt x="3033" y="6085"/>
                  </a:lnTo>
                  <a:cubicBezTo>
                    <a:pt x="3176" y="6067"/>
                    <a:pt x="3337" y="6049"/>
                    <a:pt x="3497" y="6031"/>
                  </a:cubicBezTo>
                  <a:lnTo>
                    <a:pt x="3854" y="7423"/>
                  </a:lnTo>
                  <a:lnTo>
                    <a:pt x="4033" y="8119"/>
                  </a:lnTo>
                  <a:lnTo>
                    <a:pt x="4318" y="9225"/>
                  </a:lnTo>
                  <a:cubicBezTo>
                    <a:pt x="4333" y="9270"/>
                    <a:pt x="4386" y="9340"/>
                    <a:pt x="4466" y="9340"/>
                  </a:cubicBezTo>
                  <a:cubicBezTo>
                    <a:pt x="4481" y="9340"/>
                    <a:pt x="4497" y="9338"/>
                    <a:pt x="4514" y="9332"/>
                  </a:cubicBezTo>
                  <a:lnTo>
                    <a:pt x="4960" y="9225"/>
                  </a:lnTo>
                  <a:lnTo>
                    <a:pt x="5157" y="9956"/>
                  </a:lnTo>
                  <a:cubicBezTo>
                    <a:pt x="5157" y="10010"/>
                    <a:pt x="5192" y="10046"/>
                    <a:pt x="5228" y="10063"/>
                  </a:cubicBezTo>
                  <a:cubicBezTo>
                    <a:pt x="5239" y="10075"/>
                    <a:pt x="5260" y="10079"/>
                    <a:pt x="5287" y="10079"/>
                  </a:cubicBezTo>
                  <a:cubicBezTo>
                    <a:pt x="5345" y="10079"/>
                    <a:pt x="5429" y="10058"/>
                    <a:pt x="5478" y="10046"/>
                  </a:cubicBezTo>
                  <a:lnTo>
                    <a:pt x="5638" y="10688"/>
                  </a:lnTo>
                  <a:cubicBezTo>
                    <a:pt x="5656" y="10759"/>
                    <a:pt x="5728" y="10795"/>
                    <a:pt x="5799" y="10795"/>
                  </a:cubicBezTo>
                  <a:cubicBezTo>
                    <a:pt x="5870" y="10795"/>
                    <a:pt x="5977" y="10706"/>
                    <a:pt x="5942" y="10599"/>
                  </a:cubicBezTo>
                  <a:lnTo>
                    <a:pt x="5781" y="9956"/>
                  </a:lnTo>
                  <a:lnTo>
                    <a:pt x="5906" y="9939"/>
                  </a:lnTo>
                  <a:cubicBezTo>
                    <a:pt x="5995" y="9903"/>
                    <a:pt x="6049" y="9832"/>
                    <a:pt x="6013" y="9742"/>
                  </a:cubicBezTo>
                  <a:lnTo>
                    <a:pt x="5835" y="9046"/>
                  </a:lnTo>
                  <a:cubicBezTo>
                    <a:pt x="5821" y="8976"/>
                    <a:pt x="5763" y="8928"/>
                    <a:pt x="5704" y="8928"/>
                  </a:cubicBezTo>
                  <a:cubicBezTo>
                    <a:pt x="5688" y="8928"/>
                    <a:pt x="5672" y="8932"/>
                    <a:pt x="5656" y="8939"/>
                  </a:cubicBezTo>
                  <a:cubicBezTo>
                    <a:pt x="5567" y="8957"/>
                    <a:pt x="5514" y="9046"/>
                    <a:pt x="5531" y="9118"/>
                  </a:cubicBezTo>
                  <a:lnTo>
                    <a:pt x="5674" y="9671"/>
                  </a:lnTo>
                  <a:lnTo>
                    <a:pt x="5424" y="9724"/>
                  </a:lnTo>
                  <a:lnTo>
                    <a:pt x="4818" y="7369"/>
                  </a:lnTo>
                  <a:lnTo>
                    <a:pt x="4818" y="7369"/>
                  </a:lnTo>
                  <a:cubicBezTo>
                    <a:pt x="4978" y="7387"/>
                    <a:pt x="5121" y="7494"/>
                    <a:pt x="5157" y="7655"/>
                  </a:cubicBezTo>
                  <a:lnTo>
                    <a:pt x="5353" y="8440"/>
                  </a:lnTo>
                  <a:cubicBezTo>
                    <a:pt x="5368" y="8514"/>
                    <a:pt x="5432" y="8551"/>
                    <a:pt x="5505" y="8551"/>
                  </a:cubicBezTo>
                  <a:cubicBezTo>
                    <a:pt x="5520" y="8551"/>
                    <a:pt x="5534" y="8550"/>
                    <a:pt x="5549" y="8547"/>
                  </a:cubicBezTo>
                  <a:cubicBezTo>
                    <a:pt x="5638" y="8529"/>
                    <a:pt x="5692" y="8440"/>
                    <a:pt x="5656" y="8351"/>
                  </a:cubicBezTo>
                  <a:lnTo>
                    <a:pt x="5460" y="7583"/>
                  </a:lnTo>
                  <a:cubicBezTo>
                    <a:pt x="5424" y="7405"/>
                    <a:pt x="5299" y="7244"/>
                    <a:pt x="5139" y="7137"/>
                  </a:cubicBezTo>
                  <a:cubicBezTo>
                    <a:pt x="5035" y="7078"/>
                    <a:pt x="4920" y="7044"/>
                    <a:pt x="4802" y="7044"/>
                  </a:cubicBezTo>
                  <a:cubicBezTo>
                    <a:pt x="4777" y="7044"/>
                    <a:pt x="4753" y="7045"/>
                    <a:pt x="4728" y="7048"/>
                  </a:cubicBezTo>
                  <a:lnTo>
                    <a:pt x="4604" y="6531"/>
                  </a:lnTo>
                  <a:lnTo>
                    <a:pt x="4639" y="5603"/>
                  </a:lnTo>
                  <a:cubicBezTo>
                    <a:pt x="5103" y="5317"/>
                    <a:pt x="5478" y="4925"/>
                    <a:pt x="5746" y="4461"/>
                  </a:cubicBezTo>
                  <a:cubicBezTo>
                    <a:pt x="5799" y="4372"/>
                    <a:pt x="5763" y="4282"/>
                    <a:pt x="5692" y="4229"/>
                  </a:cubicBezTo>
                  <a:cubicBezTo>
                    <a:pt x="5669" y="4218"/>
                    <a:pt x="5643" y="4212"/>
                    <a:pt x="5617" y="4212"/>
                  </a:cubicBezTo>
                  <a:cubicBezTo>
                    <a:pt x="5560" y="4212"/>
                    <a:pt x="5502" y="4239"/>
                    <a:pt x="5478" y="4300"/>
                  </a:cubicBezTo>
                  <a:cubicBezTo>
                    <a:pt x="5246" y="4675"/>
                    <a:pt x="4943" y="5014"/>
                    <a:pt x="4568" y="5264"/>
                  </a:cubicBezTo>
                  <a:lnTo>
                    <a:pt x="4193" y="3819"/>
                  </a:lnTo>
                  <a:cubicBezTo>
                    <a:pt x="4247" y="3801"/>
                    <a:pt x="4300" y="3747"/>
                    <a:pt x="4300" y="3658"/>
                  </a:cubicBezTo>
                  <a:lnTo>
                    <a:pt x="4068" y="1820"/>
                  </a:lnTo>
                  <a:cubicBezTo>
                    <a:pt x="4068" y="1749"/>
                    <a:pt x="3997" y="1677"/>
                    <a:pt x="3908" y="1677"/>
                  </a:cubicBezTo>
                  <a:lnTo>
                    <a:pt x="3105" y="1677"/>
                  </a:lnTo>
                  <a:lnTo>
                    <a:pt x="3105" y="1445"/>
                  </a:lnTo>
                  <a:lnTo>
                    <a:pt x="3390" y="1445"/>
                  </a:lnTo>
                  <a:cubicBezTo>
                    <a:pt x="3479" y="1445"/>
                    <a:pt x="3551" y="1374"/>
                    <a:pt x="3551" y="1303"/>
                  </a:cubicBezTo>
                  <a:lnTo>
                    <a:pt x="3551" y="161"/>
                  </a:lnTo>
                  <a:cubicBezTo>
                    <a:pt x="3551" y="72"/>
                    <a:pt x="3479" y="0"/>
                    <a:pt x="3390"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26" name="Google Shape;826;p28"/>
          <p:cNvGrpSpPr/>
          <p:nvPr/>
        </p:nvGrpSpPr>
        <p:grpSpPr>
          <a:xfrm rot="531910">
            <a:off x="7811063" y="4054493"/>
            <a:ext cx="466842" cy="401973"/>
            <a:chOff x="1053975" y="3241325"/>
            <a:chExt cx="270775" cy="233150"/>
          </a:xfrm>
        </p:grpSpPr>
        <p:sp>
          <p:nvSpPr>
            <p:cNvPr id="827" name="Google Shape;827;p28"/>
            <p:cNvSpPr/>
            <p:nvPr/>
          </p:nvSpPr>
          <p:spPr>
            <a:xfrm>
              <a:off x="1068700" y="3286825"/>
              <a:ext cx="237775" cy="141425"/>
            </a:xfrm>
            <a:custGeom>
              <a:avLst/>
              <a:gdLst/>
              <a:ahLst/>
              <a:cxnLst/>
              <a:rect l="l" t="t" r="r" b="b"/>
              <a:pathLst>
                <a:path w="9511" h="5657" extrusionOk="0">
                  <a:moveTo>
                    <a:pt x="3890" y="1"/>
                  </a:moveTo>
                  <a:lnTo>
                    <a:pt x="0" y="5657"/>
                  </a:lnTo>
                  <a:lnTo>
                    <a:pt x="9510" y="5657"/>
                  </a:lnTo>
                  <a:lnTo>
                    <a:pt x="8600" y="1"/>
                  </a:lnTo>
                  <a:close/>
                </a:path>
              </a:pathLst>
            </a:custGeom>
            <a:solidFill>
              <a:srgbClr val="FFC96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8" name="Google Shape;828;p28"/>
            <p:cNvSpPr/>
            <p:nvPr/>
          </p:nvSpPr>
          <p:spPr>
            <a:xfrm>
              <a:off x="1144975" y="3407275"/>
              <a:ext cx="20975" cy="20975"/>
            </a:xfrm>
            <a:custGeom>
              <a:avLst/>
              <a:gdLst/>
              <a:ahLst/>
              <a:cxnLst/>
              <a:rect l="l" t="t" r="r" b="b"/>
              <a:pathLst>
                <a:path w="839" h="839" extrusionOk="0">
                  <a:moveTo>
                    <a:pt x="0" y="0"/>
                  </a:moveTo>
                  <a:lnTo>
                    <a:pt x="0" y="839"/>
                  </a:lnTo>
                  <a:lnTo>
                    <a:pt x="839" y="839"/>
                  </a:lnTo>
                  <a:lnTo>
                    <a:pt x="839" y="0"/>
                  </a:lnTo>
                  <a:close/>
                </a:path>
              </a:pathLst>
            </a:custGeom>
            <a:solidFill>
              <a:srgbClr val="FF767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9" name="Google Shape;829;p28"/>
            <p:cNvSpPr/>
            <p:nvPr/>
          </p:nvSpPr>
          <p:spPr>
            <a:xfrm>
              <a:off x="1155225" y="3407275"/>
              <a:ext cx="10725" cy="20975"/>
            </a:xfrm>
            <a:custGeom>
              <a:avLst/>
              <a:gdLst/>
              <a:ahLst/>
              <a:cxnLst/>
              <a:rect l="l" t="t" r="r" b="b"/>
              <a:pathLst>
                <a:path w="429" h="839" extrusionOk="0">
                  <a:moveTo>
                    <a:pt x="0" y="0"/>
                  </a:moveTo>
                  <a:lnTo>
                    <a:pt x="0" y="839"/>
                  </a:lnTo>
                  <a:lnTo>
                    <a:pt x="429" y="839"/>
                  </a:lnTo>
                  <a:lnTo>
                    <a:pt x="429" y="0"/>
                  </a:lnTo>
                  <a:close/>
                </a:path>
              </a:pathLst>
            </a:custGeom>
            <a:solidFill>
              <a:srgbClr val="FF767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0" name="Google Shape;830;p28"/>
            <p:cNvSpPr/>
            <p:nvPr/>
          </p:nvSpPr>
          <p:spPr>
            <a:xfrm>
              <a:off x="1053975" y="3440725"/>
              <a:ext cx="29800" cy="33750"/>
            </a:xfrm>
            <a:custGeom>
              <a:avLst/>
              <a:gdLst/>
              <a:ahLst/>
              <a:cxnLst/>
              <a:rect l="l" t="t" r="r" b="b"/>
              <a:pathLst>
                <a:path w="1192" h="1350" extrusionOk="0">
                  <a:moveTo>
                    <a:pt x="589" y="553"/>
                  </a:moveTo>
                  <a:lnTo>
                    <a:pt x="678" y="767"/>
                  </a:lnTo>
                  <a:lnTo>
                    <a:pt x="500" y="767"/>
                  </a:lnTo>
                  <a:lnTo>
                    <a:pt x="589" y="553"/>
                  </a:lnTo>
                  <a:close/>
                  <a:moveTo>
                    <a:pt x="589" y="0"/>
                  </a:moveTo>
                  <a:cubicBezTo>
                    <a:pt x="518" y="0"/>
                    <a:pt x="446" y="36"/>
                    <a:pt x="428" y="107"/>
                  </a:cubicBezTo>
                  <a:lnTo>
                    <a:pt x="36" y="1124"/>
                  </a:lnTo>
                  <a:cubicBezTo>
                    <a:pt x="0" y="1214"/>
                    <a:pt x="36" y="1303"/>
                    <a:pt x="125" y="1338"/>
                  </a:cubicBezTo>
                  <a:cubicBezTo>
                    <a:pt x="145" y="1346"/>
                    <a:pt x="164" y="1350"/>
                    <a:pt x="183" y="1350"/>
                  </a:cubicBezTo>
                  <a:cubicBezTo>
                    <a:pt x="250" y="1350"/>
                    <a:pt x="307" y="1305"/>
                    <a:pt x="321" y="1249"/>
                  </a:cubicBezTo>
                  <a:lnTo>
                    <a:pt x="393" y="1089"/>
                  </a:lnTo>
                  <a:lnTo>
                    <a:pt x="803" y="1089"/>
                  </a:lnTo>
                  <a:lnTo>
                    <a:pt x="857" y="1249"/>
                  </a:lnTo>
                  <a:cubicBezTo>
                    <a:pt x="874" y="1303"/>
                    <a:pt x="946" y="1338"/>
                    <a:pt x="999" y="1338"/>
                  </a:cubicBezTo>
                  <a:cubicBezTo>
                    <a:pt x="1006" y="1340"/>
                    <a:pt x="1013" y="1340"/>
                    <a:pt x="1019" y="1340"/>
                  </a:cubicBezTo>
                  <a:cubicBezTo>
                    <a:pt x="1104" y="1340"/>
                    <a:pt x="1192" y="1240"/>
                    <a:pt x="1142" y="1124"/>
                  </a:cubicBezTo>
                  <a:lnTo>
                    <a:pt x="767" y="107"/>
                  </a:lnTo>
                  <a:cubicBezTo>
                    <a:pt x="732" y="36"/>
                    <a:pt x="660" y="0"/>
                    <a:pt x="589"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1" name="Google Shape;831;p28"/>
            <p:cNvSpPr/>
            <p:nvPr/>
          </p:nvSpPr>
          <p:spPr>
            <a:xfrm>
              <a:off x="1161925" y="3241325"/>
              <a:ext cx="25000" cy="33475"/>
            </a:xfrm>
            <a:custGeom>
              <a:avLst/>
              <a:gdLst/>
              <a:ahLst/>
              <a:cxnLst/>
              <a:rect l="l" t="t" r="r" b="b"/>
              <a:pathLst>
                <a:path w="1000" h="1339" extrusionOk="0">
                  <a:moveTo>
                    <a:pt x="428" y="322"/>
                  </a:moveTo>
                  <a:cubicBezTo>
                    <a:pt x="660" y="322"/>
                    <a:pt x="678" y="589"/>
                    <a:pt x="678" y="661"/>
                  </a:cubicBezTo>
                  <a:cubicBezTo>
                    <a:pt x="678" y="839"/>
                    <a:pt x="607" y="1018"/>
                    <a:pt x="446" y="1018"/>
                  </a:cubicBezTo>
                  <a:lnTo>
                    <a:pt x="303" y="1018"/>
                  </a:lnTo>
                  <a:cubicBezTo>
                    <a:pt x="303" y="893"/>
                    <a:pt x="303" y="750"/>
                    <a:pt x="303" y="661"/>
                  </a:cubicBezTo>
                  <a:cubicBezTo>
                    <a:pt x="303" y="607"/>
                    <a:pt x="303" y="447"/>
                    <a:pt x="303" y="322"/>
                  </a:cubicBezTo>
                  <a:close/>
                  <a:moveTo>
                    <a:pt x="161" y="1"/>
                  </a:moveTo>
                  <a:cubicBezTo>
                    <a:pt x="89" y="1"/>
                    <a:pt x="0" y="54"/>
                    <a:pt x="0" y="161"/>
                  </a:cubicBezTo>
                  <a:lnTo>
                    <a:pt x="0" y="1160"/>
                  </a:lnTo>
                  <a:cubicBezTo>
                    <a:pt x="0" y="1196"/>
                    <a:pt x="0" y="1214"/>
                    <a:pt x="36" y="1285"/>
                  </a:cubicBezTo>
                  <a:cubicBezTo>
                    <a:pt x="54" y="1303"/>
                    <a:pt x="89" y="1321"/>
                    <a:pt x="161" y="1339"/>
                  </a:cubicBezTo>
                  <a:lnTo>
                    <a:pt x="446" y="1339"/>
                  </a:lnTo>
                  <a:cubicBezTo>
                    <a:pt x="767" y="1321"/>
                    <a:pt x="999" y="1053"/>
                    <a:pt x="999" y="661"/>
                  </a:cubicBezTo>
                  <a:cubicBezTo>
                    <a:pt x="999" y="268"/>
                    <a:pt x="785" y="1"/>
                    <a:pt x="446"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2" name="Google Shape;832;p28"/>
            <p:cNvSpPr/>
            <p:nvPr/>
          </p:nvSpPr>
          <p:spPr>
            <a:xfrm>
              <a:off x="1301100" y="3440725"/>
              <a:ext cx="23650" cy="33475"/>
            </a:xfrm>
            <a:custGeom>
              <a:avLst/>
              <a:gdLst/>
              <a:ahLst/>
              <a:cxnLst/>
              <a:rect l="l" t="t" r="r" b="b"/>
              <a:pathLst>
                <a:path w="946" h="1339" extrusionOk="0">
                  <a:moveTo>
                    <a:pt x="464" y="304"/>
                  </a:moveTo>
                  <a:cubicBezTo>
                    <a:pt x="500" y="304"/>
                    <a:pt x="535" y="339"/>
                    <a:pt x="535" y="357"/>
                  </a:cubicBezTo>
                  <a:cubicBezTo>
                    <a:pt x="553" y="428"/>
                    <a:pt x="517" y="464"/>
                    <a:pt x="464" y="464"/>
                  </a:cubicBezTo>
                  <a:lnTo>
                    <a:pt x="321" y="464"/>
                  </a:lnTo>
                  <a:lnTo>
                    <a:pt x="321" y="304"/>
                  </a:lnTo>
                  <a:close/>
                  <a:moveTo>
                    <a:pt x="517" y="803"/>
                  </a:moveTo>
                  <a:cubicBezTo>
                    <a:pt x="571" y="803"/>
                    <a:pt x="625" y="839"/>
                    <a:pt x="642" y="892"/>
                  </a:cubicBezTo>
                  <a:cubicBezTo>
                    <a:pt x="660" y="964"/>
                    <a:pt x="589" y="1035"/>
                    <a:pt x="517" y="1035"/>
                  </a:cubicBezTo>
                  <a:lnTo>
                    <a:pt x="321" y="1035"/>
                  </a:lnTo>
                  <a:lnTo>
                    <a:pt x="321" y="803"/>
                  </a:lnTo>
                  <a:close/>
                  <a:moveTo>
                    <a:pt x="161" y="0"/>
                  </a:moveTo>
                  <a:cubicBezTo>
                    <a:pt x="71" y="0"/>
                    <a:pt x="0" y="72"/>
                    <a:pt x="0" y="143"/>
                  </a:cubicBezTo>
                  <a:lnTo>
                    <a:pt x="0" y="625"/>
                  </a:lnTo>
                  <a:lnTo>
                    <a:pt x="0" y="1196"/>
                  </a:lnTo>
                  <a:cubicBezTo>
                    <a:pt x="0" y="1249"/>
                    <a:pt x="54" y="1338"/>
                    <a:pt x="161" y="1338"/>
                  </a:cubicBezTo>
                  <a:lnTo>
                    <a:pt x="517" y="1338"/>
                  </a:lnTo>
                  <a:cubicBezTo>
                    <a:pt x="749" y="1338"/>
                    <a:pt x="946" y="1142"/>
                    <a:pt x="946" y="910"/>
                  </a:cubicBezTo>
                  <a:cubicBezTo>
                    <a:pt x="946" y="785"/>
                    <a:pt x="892" y="660"/>
                    <a:pt x="803" y="589"/>
                  </a:cubicBezTo>
                  <a:cubicBezTo>
                    <a:pt x="839" y="518"/>
                    <a:pt x="874" y="428"/>
                    <a:pt x="856" y="339"/>
                  </a:cubicBezTo>
                  <a:cubicBezTo>
                    <a:pt x="839" y="143"/>
                    <a:pt x="660" y="0"/>
                    <a:pt x="446"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3" name="Google Shape;833;p28"/>
            <p:cNvSpPr/>
            <p:nvPr/>
          </p:nvSpPr>
          <p:spPr>
            <a:xfrm>
              <a:off x="1283700" y="3244450"/>
              <a:ext cx="30350" cy="33925"/>
            </a:xfrm>
            <a:custGeom>
              <a:avLst/>
              <a:gdLst/>
              <a:ahLst/>
              <a:cxnLst/>
              <a:rect l="l" t="t" r="r" b="b"/>
              <a:pathLst>
                <a:path w="1214" h="1357" extrusionOk="0">
                  <a:moveTo>
                    <a:pt x="678" y="0"/>
                  </a:moveTo>
                  <a:cubicBezTo>
                    <a:pt x="303" y="0"/>
                    <a:pt x="0" y="304"/>
                    <a:pt x="0" y="679"/>
                  </a:cubicBezTo>
                  <a:cubicBezTo>
                    <a:pt x="0" y="1053"/>
                    <a:pt x="303" y="1357"/>
                    <a:pt x="678" y="1357"/>
                  </a:cubicBezTo>
                  <a:cubicBezTo>
                    <a:pt x="821" y="1357"/>
                    <a:pt x="964" y="1303"/>
                    <a:pt x="1071" y="1214"/>
                  </a:cubicBezTo>
                  <a:cubicBezTo>
                    <a:pt x="1142" y="1160"/>
                    <a:pt x="1213" y="1018"/>
                    <a:pt x="1106" y="928"/>
                  </a:cubicBezTo>
                  <a:cubicBezTo>
                    <a:pt x="1072" y="902"/>
                    <a:pt x="1042" y="891"/>
                    <a:pt x="1014" y="891"/>
                  </a:cubicBezTo>
                  <a:cubicBezTo>
                    <a:pt x="910" y="891"/>
                    <a:pt x="833" y="1035"/>
                    <a:pt x="678" y="1035"/>
                  </a:cubicBezTo>
                  <a:cubicBezTo>
                    <a:pt x="482" y="1035"/>
                    <a:pt x="321" y="875"/>
                    <a:pt x="321" y="679"/>
                  </a:cubicBezTo>
                  <a:cubicBezTo>
                    <a:pt x="321" y="482"/>
                    <a:pt x="482" y="304"/>
                    <a:pt x="678" y="304"/>
                  </a:cubicBezTo>
                  <a:cubicBezTo>
                    <a:pt x="767" y="304"/>
                    <a:pt x="882" y="403"/>
                    <a:pt x="987" y="403"/>
                  </a:cubicBezTo>
                  <a:cubicBezTo>
                    <a:pt x="1029" y="403"/>
                    <a:pt x="1070" y="386"/>
                    <a:pt x="1106" y="339"/>
                  </a:cubicBezTo>
                  <a:cubicBezTo>
                    <a:pt x="1142" y="250"/>
                    <a:pt x="1124" y="161"/>
                    <a:pt x="1053" y="108"/>
                  </a:cubicBezTo>
                  <a:cubicBezTo>
                    <a:pt x="946" y="36"/>
                    <a:pt x="821" y="0"/>
                    <a:pt x="678"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4" name="Google Shape;834;p28"/>
            <p:cNvSpPr/>
            <p:nvPr/>
          </p:nvSpPr>
          <p:spPr>
            <a:xfrm>
              <a:off x="1161925" y="3302450"/>
              <a:ext cx="7600" cy="8500"/>
            </a:xfrm>
            <a:custGeom>
              <a:avLst/>
              <a:gdLst/>
              <a:ahLst/>
              <a:cxnLst/>
              <a:rect l="l" t="t" r="r" b="b"/>
              <a:pathLst>
                <a:path w="304" h="340" extrusionOk="0">
                  <a:moveTo>
                    <a:pt x="143" y="0"/>
                  </a:moveTo>
                  <a:cubicBezTo>
                    <a:pt x="54" y="0"/>
                    <a:pt x="0" y="89"/>
                    <a:pt x="0" y="178"/>
                  </a:cubicBezTo>
                  <a:cubicBezTo>
                    <a:pt x="0" y="268"/>
                    <a:pt x="54" y="339"/>
                    <a:pt x="143" y="339"/>
                  </a:cubicBezTo>
                  <a:cubicBezTo>
                    <a:pt x="232" y="339"/>
                    <a:pt x="303" y="268"/>
                    <a:pt x="303" y="178"/>
                  </a:cubicBezTo>
                  <a:lnTo>
                    <a:pt x="303" y="161"/>
                  </a:lnTo>
                  <a:cubicBezTo>
                    <a:pt x="303" y="71"/>
                    <a:pt x="232" y="0"/>
                    <a:pt x="143"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5" name="Google Shape;835;p28"/>
            <p:cNvSpPr/>
            <p:nvPr/>
          </p:nvSpPr>
          <p:spPr>
            <a:xfrm>
              <a:off x="1161925" y="3322075"/>
              <a:ext cx="7600" cy="8500"/>
            </a:xfrm>
            <a:custGeom>
              <a:avLst/>
              <a:gdLst/>
              <a:ahLst/>
              <a:cxnLst/>
              <a:rect l="l" t="t" r="r" b="b"/>
              <a:pathLst>
                <a:path w="304" h="340" extrusionOk="0">
                  <a:moveTo>
                    <a:pt x="143" y="0"/>
                  </a:moveTo>
                  <a:cubicBezTo>
                    <a:pt x="54" y="18"/>
                    <a:pt x="0" y="89"/>
                    <a:pt x="0" y="179"/>
                  </a:cubicBezTo>
                  <a:cubicBezTo>
                    <a:pt x="0" y="268"/>
                    <a:pt x="54" y="339"/>
                    <a:pt x="143" y="339"/>
                  </a:cubicBezTo>
                  <a:cubicBezTo>
                    <a:pt x="232" y="339"/>
                    <a:pt x="303" y="268"/>
                    <a:pt x="303" y="179"/>
                  </a:cubicBezTo>
                  <a:lnTo>
                    <a:pt x="303" y="161"/>
                  </a:lnTo>
                  <a:cubicBezTo>
                    <a:pt x="303" y="71"/>
                    <a:pt x="232" y="0"/>
                    <a:pt x="143"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6" name="Google Shape;836;p28"/>
            <p:cNvSpPr/>
            <p:nvPr/>
          </p:nvSpPr>
          <p:spPr>
            <a:xfrm>
              <a:off x="1161925" y="3360875"/>
              <a:ext cx="7600" cy="8500"/>
            </a:xfrm>
            <a:custGeom>
              <a:avLst/>
              <a:gdLst/>
              <a:ahLst/>
              <a:cxnLst/>
              <a:rect l="l" t="t" r="r" b="b"/>
              <a:pathLst>
                <a:path w="304" h="340" extrusionOk="0">
                  <a:moveTo>
                    <a:pt x="143" y="0"/>
                  </a:moveTo>
                  <a:cubicBezTo>
                    <a:pt x="54" y="0"/>
                    <a:pt x="0" y="72"/>
                    <a:pt x="0" y="161"/>
                  </a:cubicBezTo>
                  <a:cubicBezTo>
                    <a:pt x="0" y="250"/>
                    <a:pt x="54" y="322"/>
                    <a:pt x="143" y="339"/>
                  </a:cubicBezTo>
                  <a:cubicBezTo>
                    <a:pt x="232" y="339"/>
                    <a:pt x="303" y="268"/>
                    <a:pt x="303" y="179"/>
                  </a:cubicBezTo>
                  <a:lnTo>
                    <a:pt x="303" y="161"/>
                  </a:lnTo>
                  <a:cubicBezTo>
                    <a:pt x="303" y="72"/>
                    <a:pt x="232" y="0"/>
                    <a:pt x="143"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7" name="Google Shape;837;p28"/>
            <p:cNvSpPr/>
            <p:nvPr/>
          </p:nvSpPr>
          <p:spPr>
            <a:xfrm>
              <a:off x="1161925" y="3341250"/>
              <a:ext cx="7600" cy="8500"/>
            </a:xfrm>
            <a:custGeom>
              <a:avLst/>
              <a:gdLst/>
              <a:ahLst/>
              <a:cxnLst/>
              <a:rect l="l" t="t" r="r" b="b"/>
              <a:pathLst>
                <a:path w="304" h="340" extrusionOk="0">
                  <a:moveTo>
                    <a:pt x="143" y="0"/>
                  </a:moveTo>
                  <a:cubicBezTo>
                    <a:pt x="54" y="0"/>
                    <a:pt x="0" y="72"/>
                    <a:pt x="0" y="161"/>
                  </a:cubicBezTo>
                  <a:cubicBezTo>
                    <a:pt x="0" y="250"/>
                    <a:pt x="54" y="339"/>
                    <a:pt x="143" y="339"/>
                  </a:cubicBezTo>
                  <a:cubicBezTo>
                    <a:pt x="232" y="339"/>
                    <a:pt x="303" y="268"/>
                    <a:pt x="303" y="179"/>
                  </a:cubicBezTo>
                  <a:lnTo>
                    <a:pt x="303" y="161"/>
                  </a:lnTo>
                  <a:cubicBezTo>
                    <a:pt x="303" y="72"/>
                    <a:pt x="232" y="0"/>
                    <a:pt x="143"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8" name="Google Shape;838;p28"/>
            <p:cNvSpPr/>
            <p:nvPr/>
          </p:nvSpPr>
          <p:spPr>
            <a:xfrm>
              <a:off x="1064675" y="3282800"/>
              <a:ext cx="246250" cy="149475"/>
            </a:xfrm>
            <a:custGeom>
              <a:avLst/>
              <a:gdLst/>
              <a:ahLst/>
              <a:cxnLst/>
              <a:rect l="l" t="t" r="r" b="b"/>
              <a:pathLst>
                <a:path w="9850" h="5979" extrusionOk="0">
                  <a:moveTo>
                    <a:pt x="3908" y="5122"/>
                  </a:moveTo>
                  <a:lnTo>
                    <a:pt x="3908" y="5657"/>
                  </a:lnTo>
                  <a:lnTo>
                    <a:pt x="3373" y="5657"/>
                  </a:lnTo>
                  <a:lnTo>
                    <a:pt x="3373" y="5122"/>
                  </a:lnTo>
                  <a:close/>
                  <a:moveTo>
                    <a:pt x="4051" y="1"/>
                  </a:moveTo>
                  <a:cubicBezTo>
                    <a:pt x="3997" y="1"/>
                    <a:pt x="3944" y="19"/>
                    <a:pt x="3908" y="54"/>
                  </a:cubicBezTo>
                  <a:lnTo>
                    <a:pt x="36" y="5728"/>
                  </a:lnTo>
                  <a:cubicBezTo>
                    <a:pt x="0" y="5782"/>
                    <a:pt x="0" y="5835"/>
                    <a:pt x="18" y="5889"/>
                  </a:cubicBezTo>
                  <a:cubicBezTo>
                    <a:pt x="54" y="5943"/>
                    <a:pt x="107" y="5978"/>
                    <a:pt x="161" y="5978"/>
                  </a:cubicBezTo>
                  <a:lnTo>
                    <a:pt x="4051" y="5978"/>
                  </a:lnTo>
                  <a:cubicBezTo>
                    <a:pt x="4140" y="5978"/>
                    <a:pt x="4211" y="5907"/>
                    <a:pt x="4193" y="5818"/>
                  </a:cubicBezTo>
                  <a:lnTo>
                    <a:pt x="4193" y="4979"/>
                  </a:lnTo>
                  <a:lnTo>
                    <a:pt x="4193" y="4087"/>
                  </a:lnTo>
                  <a:cubicBezTo>
                    <a:pt x="4211" y="3998"/>
                    <a:pt x="4140" y="3926"/>
                    <a:pt x="4051" y="3926"/>
                  </a:cubicBezTo>
                  <a:cubicBezTo>
                    <a:pt x="3961" y="3926"/>
                    <a:pt x="3908" y="4087"/>
                    <a:pt x="3908" y="4087"/>
                  </a:cubicBezTo>
                  <a:lnTo>
                    <a:pt x="3908" y="4836"/>
                  </a:lnTo>
                  <a:lnTo>
                    <a:pt x="3212" y="4836"/>
                  </a:lnTo>
                  <a:cubicBezTo>
                    <a:pt x="3123" y="4836"/>
                    <a:pt x="3052" y="4908"/>
                    <a:pt x="3052" y="4997"/>
                  </a:cubicBezTo>
                  <a:lnTo>
                    <a:pt x="3052" y="5657"/>
                  </a:lnTo>
                  <a:lnTo>
                    <a:pt x="464" y="5657"/>
                  </a:lnTo>
                  <a:lnTo>
                    <a:pt x="4122" y="304"/>
                  </a:lnTo>
                  <a:lnTo>
                    <a:pt x="8618" y="304"/>
                  </a:lnTo>
                  <a:lnTo>
                    <a:pt x="9493" y="5657"/>
                  </a:lnTo>
                  <a:lnTo>
                    <a:pt x="4800" y="5657"/>
                  </a:lnTo>
                  <a:cubicBezTo>
                    <a:pt x="4729" y="5657"/>
                    <a:pt x="4657" y="5711"/>
                    <a:pt x="4640" y="5800"/>
                  </a:cubicBezTo>
                  <a:cubicBezTo>
                    <a:pt x="4640" y="5889"/>
                    <a:pt x="4711" y="5978"/>
                    <a:pt x="4800" y="5978"/>
                  </a:cubicBezTo>
                  <a:lnTo>
                    <a:pt x="9671" y="5978"/>
                  </a:lnTo>
                  <a:cubicBezTo>
                    <a:pt x="9671" y="5978"/>
                    <a:pt x="9778" y="5960"/>
                    <a:pt x="9796" y="5925"/>
                  </a:cubicBezTo>
                  <a:cubicBezTo>
                    <a:pt x="9832" y="5889"/>
                    <a:pt x="9850" y="5835"/>
                    <a:pt x="9832" y="5800"/>
                  </a:cubicBezTo>
                  <a:lnTo>
                    <a:pt x="8922" y="126"/>
                  </a:lnTo>
                  <a:cubicBezTo>
                    <a:pt x="8904" y="54"/>
                    <a:pt x="8833" y="1"/>
                    <a:pt x="8761"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 name="Group 5">
            <a:extLst>
              <a:ext uri="{FF2B5EF4-FFF2-40B4-BE49-F238E27FC236}">
                <a16:creationId xmlns:a16="http://schemas.microsoft.com/office/drawing/2014/main" xmlns="" id="{8A7E158C-C706-AD3D-1CC6-927CDBBDB882}"/>
              </a:ext>
            </a:extLst>
          </p:cNvPr>
          <p:cNvGrpSpPr>
            <a:grpSpLocks/>
          </p:cNvGrpSpPr>
          <p:nvPr/>
        </p:nvGrpSpPr>
        <p:grpSpPr bwMode="auto">
          <a:xfrm>
            <a:off x="1214828" y="525960"/>
            <a:ext cx="6597915" cy="3963610"/>
            <a:chOff x="-76200" y="-756367"/>
            <a:chExt cx="8915400" cy="7690567"/>
          </a:xfrm>
        </p:grpSpPr>
        <p:grpSp>
          <p:nvGrpSpPr>
            <p:cNvPr id="69" name="Group 4">
              <a:extLst>
                <a:ext uri="{FF2B5EF4-FFF2-40B4-BE49-F238E27FC236}">
                  <a16:creationId xmlns:a16="http://schemas.microsoft.com/office/drawing/2014/main" xmlns="" id="{8192906B-E7E9-E017-32CA-957870F99A77}"/>
                </a:ext>
              </a:extLst>
            </p:cNvPr>
            <p:cNvGrpSpPr>
              <a:grpSpLocks/>
            </p:cNvGrpSpPr>
            <p:nvPr/>
          </p:nvGrpSpPr>
          <p:grpSpPr bwMode="auto">
            <a:xfrm>
              <a:off x="-76200" y="-756367"/>
              <a:ext cx="8915400" cy="7690567"/>
              <a:chOff x="624" y="415"/>
              <a:chExt cx="3159" cy="2137"/>
            </a:xfrm>
          </p:grpSpPr>
          <p:grpSp>
            <p:nvGrpSpPr>
              <p:cNvPr id="107" name="Group 6">
                <a:extLst>
                  <a:ext uri="{FF2B5EF4-FFF2-40B4-BE49-F238E27FC236}">
                    <a16:creationId xmlns:a16="http://schemas.microsoft.com/office/drawing/2014/main" xmlns="" id="{3D21AF08-B1A5-3EFA-EE64-E2480C9DBE8D}"/>
                  </a:ext>
                </a:extLst>
              </p:cNvPr>
              <p:cNvGrpSpPr>
                <a:grpSpLocks/>
              </p:cNvGrpSpPr>
              <p:nvPr/>
            </p:nvGrpSpPr>
            <p:grpSpPr bwMode="auto">
              <a:xfrm>
                <a:off x="624" y="415"/>
                <a:ext cx="3159" cy="2137"/>
                <a:chOff x="1300" y="1299"/>
                <a:chExt cx="3159" cy="2137"/>
              </a:xfrm>
            </p:grpSpPr>
            <p:sp>
              <p:nvSpPr>
                <p:cNvPr id="109" name="Freeform 7">
                  <a:extLst>
                    <a:ext uri="{FF2B5EF4-FFF2-40B4-BE49-F238E27FC236}">
                      <a16:creationId xmlns:a16="http://schemas.microsoft.com/office/drawing/2014/main" xmlns="" id="{415951AE-F1DC-0030-3A25-9281C51C99AB}"/>
                    </a:ext>
                  </a:extLst>
                </p:cNvPr>
                <p:cNvSpPr>
                  <a:spLocks noEditPoints="1"/>
                </p:cNvSpPr>
                <p:nvPr/>
              </p:nvSpPr>
              <p:spPr bwMode="auto">
                <a:xfrm>
                  <a:off x="1300" y="1828"/>
                  <a:ext cx="3159" cy="1608"/>
                </a:xfrm>
                <a:custGeom>
                  <a:avLst/>
                  <a:gdLst>
                    <a:gd name="T0" fmla="*/ 2147483646 w 1613"/>
                    <a:gd name="T1" fmla="*/ 0 h 821"/>
                    <a:gd name="T2" fmla="*/ 2147483646 w 1613"/>
                    <a:gd name="T3" fmla="*/ 0 h 821"/>
                    <a:gd name="T4" fmla="*/ 2147483646 w 1613"/>
                    <a:gd name="T5" fmla="*/ 2147483646 h 821"/>
                    <a:gd name="T6" fmla="*/ 2147483646 w 1613"/>
                    <a:gd name="T7" fmla="*/ 2147483646 h 821"/>
                    <a:gd name="T8" fmla="*/ 2147483646 w 1613"/>
                    <a:gd name="T9" fmla="*/ 2147483646 h 821"/>
                    <a:gd name="T10" fmla="*/ 2147483646 w 1613"/>
                    <a:gd name="T11" fmla="*/ 2147483646 h 821"/>
                    <a:gd name="T12" fmla="*/ 0 w 1613"/>
                    <a:gd name="T13" fmla="*/ 2147483646 h 821"/>
                    <a:gd name="T14" fmla="*/ 0 w 1613"/>
                    <a:gd name="T15" fmla="*/ 2147483646 h 821"/>
                    <a:gd name="T16" fmla="*/ 2147483646 w 1613"/>
                    <a:gd name="T17" fmla="*/ 0 h 821"/>
                    <a:gd name="T18" fmla="*/ 2147483646 w 1613"/>
                    <a:gd name="T19" fmla="*/ 2147483646 h 821"/>
                    <a:gd name="T20" fmla="*/ 2147483646 w 1613"/>
                    <a:gd name="T21" fmla="*/ 2147483646 h 821"/>
                    <a:gd name="T22" fmla="*/ 2147483646 w 1613"/>
                    <a:gd name="T23" fmla="*/ 2147483646 h 821"/>
                    <a:gd name="T24" fmla="*/ 2147483646 w 1613"/>
                    <a:gd name="T25" fmla="*/ 2147483646 h 821"/>
                    <a:gd name="T26" fmla="*/ 2147483646 w 1613"/>
                    <a:gd name="T27" fmla="*/ 2147483646 h 821"/>
                    <a:gd name="T28" fmla="*/ 2147483646 w 1613"/>
                    <a:gd name="T29" fmla="*/ 2147483646 h 821"/>
                    <a:gd name="T30" fmla="*/ 2147483646 w 1613"/>
                    <a:gd name="T31" fmla="*/ 2147483646 h 821"/>
                    <a:gd name="T32" fmla="*/ 2147483646 w 1613"/>
                    <a:gd name="T33" fmla="*/ 2147483646 h 821"/>
                    <a:gd name="T34" fmla="*/ 2147483646 w 1613"/>
                    <a:gd name="T35" fmla="*/ 2147483646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3"/>
                    <a:gd name="T55" fmla="*/ 0 h 821"/>
                    <a:gd name="T56" fmla="*/ 1613 w 1613"/>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3" h="821">
                      <a:moveTo>
                        <a:pt x="63" y="0"/>
                      </a:moveTo>
                      <a:lnTo>
                        <a:pt x="1550" y="0"/>
                      </a:lnTo>
                      <a:cubicBezTo>
                        <a:pt x="1585" y="0"/>
                        <a:pt x="1613" y="32"/>
                        <a:pt x="1613" y="71"/>
                      </a:cubicBezTo>
                      <a:lnTo>
                        <a:pt x="1613" y="751"/>
                      </a:lnTo>
                      <a:cubicBezTo>
                        <a:pt x="1613" y="790"/>
                        <a:pt x="1585" y="821"/>
                        <a:pt x="1550" y="821"/>
                      </a:cubicBezTo>
                      <a:lnTo>
                        <a:pt x="63" y="821"/>
                      </a:lnTo>
                      <a:cubicBezTo>
                        <a:pt x="28" y="821"/>
                        <a:pt x="0" y="790"/>
                        <a:pt x="0" y="751"/>
                      </a:cubicBezTo>
                      <a:lnTo>
                        <a:pt x="0" y="71"/>
                      </a:lnTo>
                      <a:cubicBezTo>
                        <a:pt x="0" y="32"/>
                        <a:pt x="28" y="0"/>
                        <a:pt x="63" y="0"/>
                      </a:cubicBezTo>
                      <a:close/>
                      <a:moveTo>
                        <a:pt x="73" y="36"/>
                      </a:moveTo>
                      <a:lnTo>
                        <a:pt x="1540" y="36"/>
                      </a:lnTo>
                      <a:cubicBezTo>
                        <a:pt x="1561" y="36"/>
                        <a:pt x="1579" y="55"/>
                        <a:pt x="1579" y="79"/>
                      </a:cubicBezTo>
                      <a:lnTo>
                        <a:pt x="1579" y="744"/>
                      </a:lnTo>
                      <a:cubicBezTo>
                        <a:pt x="1579" y="768"/>
                        <a:pt x="1561" y="787"/>
                        <a:pt x="1540" y="787"/>
                      </a:cubicBezTo>
                      <a:lnTo>
                        <a:pt x="73" y="787"/>
                      </a:lnTo>
                      <a:cubicBezTo>
                        <a:pt x="52" y="787"/>
                        <a:pt x="34" y="768"/>
                        <a:pt x="34" y="744"/>
                      </a:cubicBezTo>
                      <a:lnTo>
                        <a:pt x="34" y="79"/>
                      </a:lnTo>
                      <a:cubicBezTo>
                        <a:pt x="34" y="55"/>
                        <a:pt x="52" y="36"/>
                        <a:pt x="73" y="36"/>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10" name="Freeform 8">
                  <a:extLst>
                    <a:ext uri="{FF2B5EF4-FFF2-40B4-BE49-F238E27FC236}">
                      <a16:creationId xmlns:a16="http://schemas.microsoft.com/office/drawing/2014/main" xmlns="" id="{35E8922A-AB10-A6CE-B0EF-011B3DB2B51C}"/>
                    </a:ext>
                  </a:extLst>
                </p:cNvPr>
                <p:cNvSpPr>
                  <a:spLocks noEditPoints="1"/>
                </p:cNvSpPr>
                <p:nvPr/>
              </p:nvSpPr>
              <p:spPr bwMode="auto">
                <a:xfrm>
                  <a:off x="1365" y="1897"/>
                  <a:ext cx="3027" cy="1474"/>
                </a:xfrm>
                <a:custGeom>
                  <a:avLst/>
                  <a:gdLst>
                    <a:gd name="T0" fmla="*/ 2147483646 w 1546"/>
                    <a:gd name="T1" fmla="*/ 0 h 753"/>
                    <a:gd name="T2" fmla="*/ 2147483646 w 1546"/>
                    <a:gd name="T3" fmla="*/ 0 h 753"/>
                    <a:gd name="T4" fmla="*/ 2147483646 w 1546"/>
                    <a:gd name="T5" fmla="*/ 2147483646 h 753"/>
                    <a:gd name="T6" fmla="*/ 2147483646 w 1546"/>
                    <a:gd name="T7" fmla="*/ 2147483646 h 753"/>
                    <a:gd name="T8" fmla="*/ 2147483646 w 1546"/>
                    <a:gd name="T9" fmla="*/ 2147483646 h 753"/>
                    <a:gd name="T10" fmla="*/ 2147483646 w 1546"/>
                    <a:gd name="T11" fmla="*/ 2147483646 h 753"/>
                    <a:gd name="T12" fmla="*/ 0 w 1546"/>
                    <a:gd name="T13" fmla="*/ 2147483646 h 753"/>
                    <a:gd name="T14" fmla="*/ 0 w 1546"/>
                    <a:gd name="T15" fmla="*/ 2147483646 h 753"/>
                    <a:gd name="T16" fmla="*/ 2147483646 w 1546"/>
                    <a:gd name="T17" fmla="*/ 0 h 753"/>
                    <a:gd name="T18" fmla="*/ 2147483646 w 1546"/>
                    <a:gd name="T19" fmla="*/ 2147483646 h 753"/>
                    <a:gd name="T20" fmla="*/ 2147483646 w 1546"/>
                    <a:gd name="T21" fmla="*/ 2147483646 h 753"/>
                    <a:gd name="T22" fmla="*/ 2147483646 w 1546"/>
                    <a:gd name="T23" fmla="*/ 2147483646 h 753"/>
                    <a:gd name="T24" fmla="*/ 2147483646 w 1546"/>
                    <a:gd name="T25" fmla="*/ 2147483646 h 753"/>
                    <a:gd name="T26" fmla="*/ 2147483646 w 1546"/>
                    <a:gd name="T27" fmla="*/ 2147483646 h 753"/>
                    <a:gd name="T28" fmla="*/ 2147483646 w 1546"/>
                    <a:gd name="T29" fmla="*/ 2147483646 h 753"/>
                    <a:gd name="T30" fmla="*/ 2147483646 w 1546"/>
                    <a:gd name="T31" fmla="*/ 2147483646 h 753"/>
                    <a:gd name="T32" fmla="*/ 2147483646 w 1546"/>
                    <a:gd name="T33" fmla="*/ 2147483646 h 753"/>
                    <a:gd name="T34" fmla="*/ 2147483646 w 1546"/>
                    <a:gd name="T35" fmla="*/ 2147483646 h 7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6"/>
                    <a:gd name="T55" fmla="*/ 0 h 753"/>
                    <a:gd name="T56" fmla="*/ 1546 w 1546"/>
                    <a:gd name="T57" fmla="*/ 753 h 7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6" h="753">
                      <a:moveTo>
                        <a:pt x="40" y="0"/>
                      </a:moveTo>
                      <a:lnTo>
                        <a:pt x="1506" y="0"/>
                      </a:lnTo>
                      <a:cubicBezTo>
                        <a:pt x="1528" y="0"/>
                        <a:pt x="1546" y="19"/>
                        <a:pt x="1546" y="43"/>
                      </a:cubicBezTo>
                      <a:lnTo>
                        <a:pt x="1546" y="710"/>
                      </a:lnTo>
                      <a:cubicBezTo>
                        <a:pt x="1546" y="734"/>
                        <a:pt x="1528" y="753"/>
                        <a:pt x="1506" y="753"/>
                      </a:cubicBezTo>
                      <a:lnTo>
                        <a:pt x="40" y="753"/>
                      </a:lnTo>
                      <a:cubicBezTo>
                        <a:pt x="18" y="753"/>
                        <a:pt x="0" y="734"/>
                        <a:pt x="0" y="710"/>
                      </a:cubicBezTo>
                      <a:lnTo>
                        <a:pt x="0" y="43"/>
                      </a:lnTo>
                      <a:cubicBezTo>
                        <a:pt x="0" y="19"/>
                        <a:pt x="18" y="0"/>
                        <a:pt x="40" y="0"/>
                      </a:cubicBezTo>
                      <a:close/>
                      <a:moveTo>
                        <a:pt x="40" y="1"/>
                      </a:moveTo>
                      <a:lnTo>
                        <a:pt x="1507" y="1"/>
                      </a:lnTo>
                      <a:cubicBezTo>
                        <a:pt x="1528" y="1"/>
                        <a:pt x="1546" y="20"/>
                        <a:pt x="1546" y="44"/>
                      </a:cubicBezTo>
                      <a:lnTo>
                        <a:pt x="1546" y="709"/>
                      </a:lnTo>
                      <a:cubicBezTo>
                        <a:pt x="1546" y="733"/>
                        <a:pt x="1528" y="752"/>
                        <a:pt x="1507" y="752"/>
                      </a:cubicBezTo>
                      <a:lnTo>
                        <a:pt x="40" y="752"/>
                      </a:lnTo>
                      <a:cubicBezTo>
                        <a:pt x="19" y="752"/>
                        <a:pt x="1" y="733"/>
                        <a:pt x="1" y="709"/>
                      </a:cubicBezTo>
                      <a:lnTo>
                        <a:pt x="1" y="44"/>
                      </a:lnTo>
                      <a:cubicBezTo>
                        <a:pt x="1" y="20"/>
                        <a:pt x="19" y="1"/>
                        <a:pt x="40" y="1"/>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11" name="Rectangle 10">
                  <a:extLst>
                    <a:ext uri="{FF2B5EF4-FFF2-40B4-BE49-F238E27FC236}">
                      <a16:creationId xmlns:a16="http://schemas.microsoft.com/office/drawing/2014/main" xmlns="" id="{A7443F35-8501-7FCA-2D9B-1B778D824A43}"/>
                    </a:ext>
                  </a:extLst>
                </p:cNvPr>
                <p:cNvSpPr>
                  <a:spLocks noChangeArrowheads="1"/>
                </p:cNvSpPr>
                <p:nvPr/>
              </p:nvSpPr>
              <p:spPr bwMode="auto">
                <a:xfrm>
                  <a:off x="1319" y="1967"/>
                  <a:ext cx="22" cy="1344"/>
                </a:xfrm>
                <a:prstGeom prst="rect">
                  <a:avLst/>
                </a:prstGeom>
                <a:solidFill>
                  <a:srgbClr val="FF9999"/>
                </a:solidFill>
                <a:ln w="9525">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12" name="Rectangle 11">
                  <a:extLst>
                    <a:ext uri="{FF2B5EF4-FFF2-40B4-BE49-F238E27FC236}">
                      <a16:creationId xmlns:a16="http://schemas.microsoft.com/office/drawing/2014/main" xmlns="" id="{64C73AAB-F60F-ED0C-1910-573A8427E0A9}"/>
                    </a:ext>
                  </a:extLst>
                </p:cNvPr>
                <p:cNvSpPr>
                  <a:spLocks noChangeArrowheads="1"/>
                </p:cNvSpPr>
                <p:nvPr/>
              </p:nvSpPr>
              <p:spPr bwMode="auto">
                <a:xfrm>
                  <a:off x="1429" y="3387"/>
                  <a:ext cx="2883" cy="27"/>
                </a:xfrm>
                <a:prstGeom prst="rect">
                  <a:avLst/>
                </a:prstGeom>
                <a:solidFill>
                  <a:srgbClr val="FF9999"/>
                </a:solidFill>
                <a:ln w="9525">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13" name="Rectangle 12">
                  <a:extLst>
                    <a:ext uri="{FF2B5EF4-FFF2-40B4-BE49-F238E27FC236}">
                      <a16:creationId xmlns:a16="http://schemas.microsoft.com/office/drawing/2014/main" xmlns="" id="{1B77DD0F-B0FA-2E39-11FD-C360677ED394}"/>
                    </a:ext>
                  </a:extLst>
                </p:cNvPr>
                <p:cNvSpPr>
                  <a:spLocks noChangeArrowheads="1"/>
                </p:cNvSpPr>
                <p:nvPr/>
              </p:nvSpPr>
              <p:spPr bwMode="auto">
                <a:xfrm>
                  <a:off x="1417" y="1855"/>
                  <a:ext cx="2924" cy="22"/>
                </a:xfrm>
                <a:prstGeom prst="rect">
                  <a:avLst/>
                </a:prstGeom>
                <a:solidFill>
                  <a:srgbClr val="FF9999"/>
                </a:solidFill>
                <a:ln w="9525">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14" name="Rectangle 13">
                  <a:extLst>
                    <a:ext uri="{FF2B5EF4-FFF2-40B4-BE49-F238E27FC236}">
                      <a16:creationId xmlns:a16="http://schemas.microsoft.com/office/drawing/2014/main" xmlns="" id="{E7F1B4F6-ABC4-BB24-B486-DD1ED15B7CD2}"/>
                    </a:ext>
                  </a:extLst>
                </p:cNvPr>
                <p:cNvSpPr>
                  <a:spLocks noChangeArrowheads="1"/>
                </p:cNvSpPr>
                <p:nvPr/>
              </p:nvSpPr>
              <p:spPr bwMode="auto">
                <a:xfrm>
                  <a:off x="4418" y="1977"/>
                  <a:ext cx="23" cy="1320"/>
                </a:xfrm>
                <a:prstGeom prst="rect">
                  <a:avLst/>
                </a:prstGeom>
                <a:solidFill>
                  <a:srgbClr val="FF9999"/>
                </a:solidFill>
                <a:ln w="9525">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15" name="Freeform 15">
                  <a:extLst>
                    <a:ext uri="{FF2B5EF4-FFF2-40B4-BE49-F238E27FC236}">
                      <a16:creationId xmlns:a16="http://schemas.microsoft.com/office/drawing/2014/main" xmlns="" id="{5931928A-40B4-1C18-2D35-A6A75766361A}"/>
                    </a:ext>
                  </a:extLst>
                </p:cNvPr>
                <p:cNvSpPr>
                  <a:spLocks/>
                </p:cNvSpPr>
                <p:nvPr/>
              </p:nvSpPr>
              <p:spPr bwMode="auto">
                <a:xfrm>
                  <a:off x="4329" y="1855"/>
                  <a:ext cx="120" cy="147"/>
                </a:xfrm>
                <a:custGeom>
                  <a:avLst/>
                  <a:gdLst>
                    <a:gd name="T0" fmla="*/ 0 w 61"/>
                    <a:gd name="T1" fmla="*/ 0 h 75"/>
                    <a:gd name="T2" fmla="*/ 2147483646 w 61"/>
                    <a:gd name="T3" fmla="*/ 2147483646 h 75"/>
                    <a:gd name="T4" fmla="*/ 2147483646 w 61"/>
                    <a:gd name="T5" fmla="*/ 2147483646 h 75"/>
                    <a:gd name="T6" fmla="*/ 0 w 61"/>
                    <a:gd name="T7" fmla="*/ 2147483646 h 75"/>
                    <a:gd name="T8" fmla="*/ 0 w 61"/>
                    <a:gd name="T9" fmla="*/ 0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0" y="0"/>
                      </a:moveTo>
                      <a:cubicBezTo>
                        <a:pt x="41" y="0"/>
                        <a:pt x="61" y="44"/>
                        <a:pt x="57" y="68"/>
                      </a:cubicBezTo>
                      <a:lnTo>
                        <a:pt x="44" y="69"/>
                      </a:lnTo>
                      <a:cubicBezTo>
                        <a:pt x="49" y="75"/>
                        <a:pt x="44" y="17"/>
                        <a:pt x="0" y="11"/>
                      </a:cubicBezTo>
                      <a:lnTo>
                        <a:pt x="0"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16" name="Freeform 16">
                  <a:extLst>
                    <a:ext uri="{FF2B5EF4-FFF2-40B4-BE49-F238E27FC236}">
                      <a16:creationId xmlns:a16="http://schemas.microsoft.com/office/drawing/2014/main" xmlns="" id="{FCB5B886-DB0A-18BF-ADDB-4A28A0F18C00}"/>
                    </a:ext>
                  </a:extLst>
                </p:cNvPr>
                <p:cNvSpPr>
                  <a:spLocks/>
                </p:cNvSpPr>
                <p:nvPr/>
              </p:nvSpPr>
              <p:spPr bwMode="auto">
                <a:xfrm>
                  <a:off x="4302" y="3293"/>
                  <a:ext cx="141" cy="127"/>
                </a:xfrm>
                <a:custGeom>
                  <a:avLst/>
                  <a:gdLst>
                    <a:gd name="T0" fmla="*/ 2147483646 w 72"/>
                    <a:gd name="T1" fmla="*/ 0 h 65"/>
                    <a:gd name="T2" fmla="*/ 0 w 72"/>
                    <a:gd name="T3" fmla="*/ 2147483646 h 65"/>
                    <a:gd name="T4" fmla="*/ 2147483646 w 72"/>
                    <a:gd name="T5" fmla="*/ 2147483646 h 65"/>
                    <a:gd name="T6" fmla="*/ 2147483646 w 72"/>
                    <a:gd name="T7" fmla="*/ 0 h 65"/>
                    <a:gd name="T8" fmla="*/ 2147483646 w 72"/>
                    <a:gd name="T9" fmla="*/ 0 h 65"/>
                    <a:gd name="T10" fmla="*/ 0 60000 65536"/>
                    <a:gd name="T11" fmla="*/ 0 60000 65536"/>
                    <a:gd name="T12" fmla="*/ 0 60000 65536"/>
                    <a:gd name="T13" fmla="*/ 0 60000 65536"/>
                    <a:gd name="T14" fmla="*/ 0 60000 65536"/>
                    <a:gd name="T15" fmla="*/ 0 w 72"/>
                    <a:gd name="T16" fmla="*/ 0 h 65"/>
                    <a:gd name="T17" fmla="*/ 72 w 72"/>
                    <a:gd name="T18" fmla="*/ 65 h 65"/>
                  </a:gdLst>
                  <a:ahLst/>
                  <a:cxnLst>
                    <a:cxn ang="T10">
                      <a:pos x="T0" y="T1"/>
                    </a:cxn>
                    <a:cxn ang="T11">
                      <a:pos x="T2" y="T3"/>
                    </a:cxn>
                    <a:cxn ang="T12">
                      <a:pos x="T4" y="T5"/>
                    </a:cxn>
                    <a:cxn ang="T13">
                      <a:pos x="T6" y="T7"/>
                    </a:cxn>
                    <a:cxn ang="T14">
                      <a:pos x="T8" y="T9"/>
                    </a:cxn>
                  </a:cxnLst>
                  <a:rect l="T15" t="T16" r="T17" b="T18"/>
                  <a:pathLst>
                    <a:path w="72" h="65">
                      <a:moveTo>
                        <a:pt x="59" y="0"/>
                      </a:moveTo>
                      <a:cubicBezTo>
                        <a:pt x="52" y="33"/>
                        <a:pt x="26" y="50"/>
                        <a:pt x="0" y="48"/>
                      </a:cubicBezTo>
                      <a:lnTo>
                        <a:pt x="2" y="62"/>
                      </a:lnTo>
                      <a:cubicBezTo>
                        <a:pt x="37" y="65"/>
                        <a:pt x="70" y="42"/>
                        <a:pt x="72" y="0"/>
                      </a:cubicBezTo>
                      <a:lnTo>
                        <a:pt x="59"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17" name="Freeform 17">
                  <a:extLst>
                    <a:ext uri="{FF2B5EF4-FFF2-40B4-BE49-F238E27FC236}">
                      <a16:creationId xmlns:a16="http://schemas.microsoft.com/office/drawing/2014/main" xmlns="" id="{FE23A455-1E4D-5B19-60EC-B3F6C3C46D73}"/>
                    </a:ext>
                  </a:extLst>
                </p:cNvPr>
                <p:cNvSpPr>
                  <a:spLocks/>
                </p:cNvSpPr>
                <p:nvPr/>
              </p:nvSpPr>
              <p:spPr bwMode="auto">
                <a:xfrm>
                  <a:off x="1321" y="3305"/>
                  <a:ext cx="110" cy="109"/>
                </a:xfrm>
                <a:custGeom>
                  <a:avLst/>
                  <a:gdLst>
                    <a:gd name="T0" fmla="*/ 0 w 56"/>
                    <a:gd name="T1" fmla="*/ 2147483646 h 56"/>
                    <a:gd name="T2" fmla="*/ 2147483646 w 56"/>
                    <a:gd name="T3" fmla="*/ 2147483646 h 56"/>
                    <a:gd name="T4" fmla="*/ 2147483646 w 56"/>
                    <a:gd name="T5" fmla="*/ 2147483646 h 56"/>
                    <a:gd name="T6" fmla="*/ 2147483646 w 56"/>
                    <a:gd name="T7" fmla="*/ 0 h 56"/>
                    <a:gd name="T8" fmla="*/ 0 w 56"/>
                    <a:gd name="T9" fmla="*/ 2147483646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0" y="1"/>
                      </a:moveTo>
                      <a:cubicBezTo>
                        <a:pt x="1" y="33"/>
                        <a:pt x="25" y="53"/>
                        <a:pt x="56" y="56"/>
                      </a:cubicBezTo>
                      <a:lnTo>
                        <a:pt x="56" y="42"/>
                      </a:lnTo>
                      <a:cubicBezTo>
                        <a:pt x="36" y="42"/>
                        <a:pt x="17" y="32"/>
                        <a:pt x="10" y="0"/>
                      </a:cubicBezTo>
                      <a:lnTo>
                        <a:pt x="0" y="1"/>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18" name="Rectangle 18">
                  <a:extLst>
                    <a:ext uri="{FF2B5EF4-FFF2-40B4-BE49-F238E27FC236}">
                      <a16:creationId xmlns:a16="http://schemas.microsoft.com/office/drawing/2014/main" xmlns="" id="{7F84CED4-B76E-6A5A-F983-3E8E34565D06}"/>
                    </a:ext>
                  </a:extLst>
                </p:cNvPr>
                <p:cNvSpPr>
                  <a:spLocks noChangeArrowheads="1"/>
                </p:cNvSpPr>
                <p:nvPr/>
              </p:nvSpPr>
              <p:spPr bwMode="auto">
                <a:xfrm>
                  <a:off x="1744" y="1748"/>
                  <a:ext cx="2274" cy="37"/>
                </a:xfrm>
                <a:prstGeom prst="rect">
                  <a:avLst/>
                </a:prstGeom>
                <a:solidFill>
                  <a:srgbClr val="FF9999"/>
                </a:solidFill>
                <a:ln w="0">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19" name="Oval 19">
                  <a:extLst>
                    <a:ext uri="{FF2B5EF4-FFF2-40B4-BE49-F238E27FC236}">
                      <a16:creationId xmlns:a16="http://schemas.microsoft.com/office/drawing/2014/main" xmlns="" id="{AFEA54FE-12B4-1A2F-3125-54269BA8B7A2}"/>
                    </a:ext>
                  </a:extLst>
                </p:cNvPr>
                <p:cNvSpPr>
                  <a:spLocks noChangeArrowheads="1"/>
                </p:cNvSpPr>
                <p:nvPr/>
              </p:nvSpPr>
              <p:spPr bwMode="auto">
                <a:xfrm>
                  <a:off x="1742" y="1748"/>
                  <a:ext cx="4" cy="37"/>
                </a:xfrm>
                <a:prstGeom prst="ellipse">
                  <a:avLst/>
                </a:prstGeom>
                <a:solidFill>
                  <a:srgbClr val="FF9999"/>
                </a:solidFill>
                <a:ln w="0">
                  <a:solidFill>
                    <a:srgbClr val="FF66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20" name="Rectangle 20">
                  <a:extLst>
                    <a:ext uri="{FF2B5EF4-FFF2-40B4-BE49-F238E27FC236}">
                      <a16:creationId xmlns:a16="http://schemas.microsoft.com/office/drawing/2014/main" xmlns="" id="{84E7DE8A-8E17-D244-3CF5-054F2A80F276}"/>
                    </a:ext>
                  </a:extLst>
                </p:cNvPr>
                <p:cNvSpPr>
                  <a:spLocks noChangeArrowheads="1"/>
                </p:cNvSpPr>
                <p:nvPr/>
              </p:nvSpPr>
              <p:spPr bwMode="auto">
                <a:xfrm>
                  <a:off x="1760" y="1756"/>
                  <a:ext cx="2242" cy="7"/>
                </a:xfrm>
                <a:prstGeom prst="rect">
                  <a:avLst/>
                </a:prstGeom>
                <a:solidFill>
                  <a:srgbClr val="FF9999"/>
                </a:solidFill>
                <a:ln w="9525">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21" name="Rectangle 21">
                  <a:extLst>
                    <a:ext uri="{FF2B5EF4-FFF2-40B4-BE49-F238E27FC236}">
                      <a16:creationId xmlns:a16="http://schemas.microsoft.com/office/drawing/2014/main" xmlns="" id="{1EDCD592-8382-34C8-F608-374FA3F0F59C}"/>
                    </a:ext>
                  </a:extLst>
                </p:cNvPr>
                <p:cNvSpPr>
                  <a:spLocks noChangeArrowheads="1"/>
                </p:cNvSpPr>
                <p:nvPr/>
              </p:nvSpPr>
              <p:spPr bwMode="auto">
                <a:xfrm>
                  <a:off x="2469" y="1299"/>
                  <a:ext cx="25" cy="447"/>
                </a:xfrm>
                <a:prstGeom prst="rect">
                  <a:avLst/>
                </a:prstGeom>
                <a:solidFill>
                  <a:srgbClr val="FF9999"/>
                </a:solidFill>
                <a:ln w="0">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22" name="Rectangle 22">
                  <a:extLst>
                    <a:ext uri="{FF2B5EF4-FFF2-40B4-BE49-F238E27FC236}">
                      <a16:creationId xmlns:a16="http://schemas.microsoft.com/office/drawing/2014/main" xmlns="" id="{8DA0A591-0123-F31B-F73D-99A512A897FC}"/>
                    </a:ext>
                  </a:extLst>
                </p:cNvPr>
                <p:cNvSpPr>
                  <a:spLocks noChangeArrowheads="1"/>
                </p:cNvSpPr>
                <p:nvPr/>
              </p:nvSpPr>
              <p:spPr bwMode="auto">
                <a:xfrm>
                  <a:off x="2447" y="1299"/>
                  <a:ext cx="22" cy="429"/>
                </a:xfrm>
                <a:prstGeom prst="rect">
                  <a:avLst/>
                </a:prstGeom>
                <a:solidFill>
                  <a:srgbClr val="FF9999"/>
                </a:solidFill>
                <a:ln w="9525">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23" name="Freeform 23">
                  <a:extLst>
                    <a:ext uri="{FF2B5EF4-FFF2-40B4-BE49-F238E27FC236}">
                      <a16:creationId xmlns:a16="http://schemas.microsoft.com/office/drawing/2014/main" xmlns="" id="{8FFF6BF0-0593-6FC9-6FB3-A1509975BCDD}"/>
                    </a:ext>
                  </a:extLst>
                </p:cNvPr>
                <p:cNvSpPr>
                  <a:spLocks/>
                </p:cNvSpPr>
                <p:nvPr/>
              </p:nvSpPr>
              <p:spPr bwMode="auto">
                <a:xfrm>
                  <a:off x="2424" y="1742"/>
                  <a:ext cx="90" cy="49"/>
                </a:xfrm>
                <a:custGeom>
                  <a:avLst/>
                  <a:gdLst>
                    <a:gd name="T0" fmla="*/ 2147483646 w 46"/>
                    <a:gd name="T1" fmla="*/ 0 h 25"/>
                    <a:gd name="T2" fmla="*/ 2147483646 w 46"/>
                    <a:gd name="T3" fmla="*/ 0 h 25"/>
                    <a:gd name="T4" fmla="*/ 2147483646 w 46"/>
                    <a:gd name="T5" fmla="*/ 2147483646 h 25"/>
                    <a:gd name="T6" fmla="*/ 2147483646 w 46"/>
                    <a:gd name="T7" fmla="*/ 2147483646 h 25"/>
                    <a:gd name="T8" fmla="*/ 2147483646 w 46"/>
                    <a:gd name="T9" fmla="*/ 0 h 25"/>
                    <a:gd name="T10" fmla="*/ 0 60000 65536"/>
                    <a:gd name="T11" fmla="*/ 0 60000 65536"/>
                    <a:gd name="T12" fmla="*/ 0 60000 65536"/>
                    <a:gd name="T13" fmla="*/ 0 60000 65536"/>
                    <a:gd name="T14" fmla="*/ 0 60000 65536"/>
                    <a:gd name="T15" fmla="*/ 0 w 46"/>
                    <a:gd name="T16" fmla="*/ 0 h 25"/>
                    <a:gd name="T17" fmla="*/ 46 w 46"/>
                    <a:gd name="T18" fmla="*/ 25 h 25"/>
                  </a:gdLst>
                  <a:ahLst/>
                  <a:cxnLst>
                    <a:cxn ang="T10">
                      <a:pos x="T0" y="T1"/>
                    </a:cxn>
                    <a:cxn ang="T11">
                      <a:pos x="T2" y="T3"/>
                    </a:cxn>
                    <a:cxn ang="T12">
                      <a:pos x="T4" y="T5"/>
                    </a:cxn>
                    <a:cxn ang="T13">
                      <a:pos x="T6" y="T7"/>
                    </a:cxn>
                    <a:cxn ang="T14">
                      <a:pos x="T8" y="T9"/>
                    </a:cxn>
                  </a:cxnLst>
                  <a:rect l="T15" t="T16" r="T17" b="T18"/>
                  <a:pathLst>
                    <a:path w="46" h="25">
                      <a:moveTo>
                        <a:pt x="1" y="0"/>
                      </a:moveTo>
                      <a:lnTo>
                        <a:pt x="46" y="0"/>
                      </a:lnTo>
                      <a:lnTo>
                        <a:pt x="46" y="25"/>
                      </a:lnTo>
                      <a:lnTo>
                        <a:pt x="1" y="25"/>
                      </a:lnTo>
                      <a:cubicBezTo>
                        <a:pt x="0" y="17"/>
                        <a:pt x="1" y="9"/>
                        <a:pt x="1"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24" name="Freeform 24">
                  <a:extLst>
                    <a:ext uri="{FF2B5EF4-FFF2-40B4-BE49-F238E27FC236}">
                      <a16:creationId xmlns:a16="http://schemas.microsoft.com/office/drawing/2014/main" xmlns="" id="{58EFF898-B8A7-3AA2-7BFB-F6E689FD6032}"/>
                    </a:ext>
                  </a:extLst>
                </p:cNvPr>
                <p:cNvSpPr>
                  <a:spLocks noEditPoints="1"/>
                </p:cNvSpPr>
                <p:nvPr/>
              </p:nvSpPr>
              <p:spPr bwMode="auto">
                <a:xfrm>
                  <a:off x="2430" y="1748"/>
                  <a:ext cx="25" cy="19"/>
                </a:xfrm>
                <a:custGeom>
                  <a:avLst/>
                  <a:gdLst>
                    <a:gd name="T0" fmla="*/ 2147483646 w 13"/>
                    <a:gd name="T1" fmla="*/ 0 h 10"/>
                    <a:gd name="T2" fmla="*/ 2147483646 w 13"/>
                    <a:gd name="T3" fmla="*/ 2147483646 h 10"/>
                    <a:gd name="T4" fmla="*/ 2147483646 w 13"/>
                    <a:gd name="T5" fmla="*/ 2147483646 h 10"/>
                    <a:gd name="T6" fmla="*/ 2147483646 w 13"/>
                    <a:gd name="T7" fmla="*/ 2147483646 h 10"/>
                    <a:gd name="T8" fmla="*/ 2147483646 w 13"/>
                    <a:gd name="T9" fmla="*/ 2147483646 h 10"/>
                    <a:gd name="T10" fmla="*/ 2147483646 w 13"/>
                    <a:gd name="T11" fmla="*/ 2147483646 h 10"/>
                    <a:gd name="T12" fmla="*/ 0 w 13"/>
                    <a:gd name="T13" fmla="*/ 2147483646 h 10"/>
                    <a:gd name="T14" fmla="*/ 2147483646 w 13"/>
                    <a:gd name="T15" fmla="*/ 2147483646 h 10"/>
                    <a:gd name="T16" fmla="*/ 2147483646 w 13"/>
                    <a:gd name="T17" fmla="*/ 0 h 10"/>
                    <a:gd name="T18" fmla="*/ 2147483646 w 13"/>
                    <a:gd name="T19" fmla="*/ 214748364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7" y="0"/>
                      </a:moveTo>
                      <a:lnTo>
                        <a:pt x="7" y="4"/>
                      </a:lnTo>
                      <a:lnTo>
                        <a:pt x="13" y="5"/>
                      </a:lnTo>
                      <a:lnTo>
                        <a:pt x="7" y="5"/>
                      </a:lnTo>
                      <a:lnTo>
                        <a:pt x="7" y="10"/>
                      </a:lnTo>
                      <a:lnTo>
                        <a:pt x="6" y="5"/>
                      </a:lnTo>
                      <a:lnTo>
                        <a:pt x="0" y="5"/>
                      </a:lnTo>
                      <a:lnTo>
                        <a:pt x="6" y="4"/>
                      </a:lnTo>
                      <a:lnTo>
                        <a:pt x="7" y="0"/>
                      </a:lnTo>
                      <a:close/>
                      <a:moveTo>
                        <a:pt x="6" y="2"/>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25" name="Freeform 25">
                  <a:extLst>
                    <a:ext uri="{FF2B5EF4-FFF2-40B4-BE49-F238E27FC236}">
                      <a16:creationId xmlns:a16="http://schemas.microsoft.com/office/drawing/2014/main" xmlns="" id="{11428109-CC49-A02F-08B7-9313229A192B}"/>
                    </a:ext>
                  </a:extLst>
                </p:cNvPr>
                <p:cNvSpPr>
                  <a:spLocks noEditPoints="1"/>
                </p:cNvSpPr>
                <p:nvPr/>
              </p:nvSpPr>
              <p:spPr bwMode="auto">
                <a:xfrm>
                  <a:off x="2438" y="1744"/>
                  <a:ext cx="21" cy="17"/>
                </a:xfrm>
                <a:custGeom>
                  <a:avLst/>
                  <a:gdLst>
                    <a:gd name="T0" fmla="*/ 2147483646 w 11"/>
                    <a:gd name="T1" fmla="*/ 0 h 9"/>
                    <a:gd name="T2" fmla="*/ 2147483646 w 11"/>
                    <a:gd name="T3" fmla="*/ 2147483646 h 9"/>
                    <a:gd name="T4" fmla="*/ 2147483646 w 11"/>
                    <a:gd name="T5" fmla="*/ 2147483646 h 9"/>
                    <a:gd name="T6" fmla="*/ 2147483646 w 11"/>
                    <a:gd name="T7" fmla="*/ 2147483646 h 9"/>
                    <a:gd name="T8" fmla="*/ 2147483646 w 11"/>
                    <a:gd name="T9" fmla="*/ 2147483646 h 9"/>
                    <a:gd name="T10" fmla="*/ 2147483646 w 11"/>
                    <a:gd name="T11" fmla="*/ 2147483646 h 9"/>
                    <a:gd name="T12" fmla="*/ 0 w 11"/>
                    <a:gd name="T13" fmla="*/ 2147483646 h 9"/>
                    <a:gd name="T14" fmla="*/ 2147483646 w 11"/>
                    <a:gd name="T15" fmla="*/ 2147483646 h 9"/>
                    <a:gd name="T16" fmla="*/ 2147483646 w 11"/>
                    <a:gd name="T17" fmla="*/ 0 h 9"/>
                    <a:gd name="T18" fmla="*/ 2147483646 w 11"/>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6" y="0"/>
                      </a:moveTo>
                      <a:lnTo>
                        <a:pt x="6" y="4"/>
                      </a:lnTo>
                      <a:lnTo>
                        <a:pt x="11" y="5"/>
                      </a:lnTo>
                      <a:lnTo>
                        <a:pt x="6" y="5"/>
                      </a:lnTo>
                      <a:lnTo>
                        <a:pt x="6" y="9"/>
                      </a:lnTo>
                      <a:lnTo>
                        <a:pt x="5" y="5"/>
                      </a:lnTo>
                      <a:lnTo>
                        <a:pt x="0" y="5"/>
                      </a:lnTo>
                      <a:lnTo>
                        <a:pt x="5" y="4"/>
                      </a:lnTo>
                      <a:lnTo>
                        <a:pt x="6" y="0"/>
                      </a:lnTo>
                      <a:close/>
                      <a:moveTo>
                        <a:pt x="5" y="2"/>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26" name="Freeform 26">
                  <a:extLst>
                    <a:ext uri="{FF2B5EF4-FFF2-40B4-BE49-F238E27FC236}">
                      <a16:creationId xmlns:a16="http://schemas.microsoft.com/office/drawing/2014/main" xmlns="" id="{56EB3420-E436-E2BD-594B-A66E1B78BE32}"/>
                    </a:ext>
                  </a:extLst>
                </p:cNvPr>
                <p:cNvSpPr>
                  <a:spLocks/>
                </p:cNvSpPr>
                <p:nvPr/>
              </p:nvSpPr>
              <p:spPr bwMode="auto">
                <a:xfrm>
                  <a:off x="2506" y="1742"/>
                  <a:ext cx="10" cy="49"/>
                </a:xfrm>
                <a:custGeom>
                  <a:avLst/>
                  <a:gdLst>
                    <a:gd name="T0" fmla="*/ 2147483646 w 5"/>
                    <a:gd name="T1" fmla="*/ 0 h 25"/>
                    <a:gd name="T2" fmla="*/ 2147483646 w 5"/>
                    <a:gd name="T3" fmla="*/ 2147483646 h 25"/>
                    <a:gd name="T4" fmla="*/ 2147483646 w 5"/>
                    <a:gd name="T5" fmla="*/ 2147483646 h 25"/>
                    <a:gd name="T6" fmla="*/ 2147483646 w 5"/>
                    <a:gd name="T7" fmla="*/ 0 h 25"/>
                    <a:gd name="T8" fmla="*/ 2147483646 w 5"/>
                    <a:gd name="T9" fmla="*/ 0 h 25"/>
                    <a:gd name="T10" fmla="*/ 0 60000 65536"/>
                    <a:gd name="T11" fmla="*/ 0 60000 65536"/>
                    <a:gd name="T12" fmla="*/ 0 60000 65536"/>
                    <a:gd name="T13" fmla="*/ 0 60000 65536"/>
                    <a:gd name="T14" fmla="*/ 0 60000 65536"/>
                    <a:gd name="T15" fmla="*/ 0 w 5"/>
                    <a:gd name="T16" fmla="*/ 0 h 25"/>
                    <a:gd name="T17" fmla="*/ 5 w 5"/>
                    <a:gd name="T18" fmla="*/ 25 h 25"/>
                  </a:gdLst>
                  <a:ahLst/>
                  <a:cxnLst>
                    <a:cxn ang="T10">
                      <a:pos x="T0" y="T1"/>
                    </a:cxn>
                    <a:cxn ang="T11">
                      <a:pos x="T2" y="T3"/>
                    </a:cxn>
                    <a:cxn ang="T12">
                      <a:pos x="T4" y="T5"/>
                    </a:cxn>
                    <a:cxn ang="T13">
                      <a:pos x="T6" y="T7"/>
                    </a:cxn>
                    <a:cxn ang="T14">
                      <a:pos x="T8" y="T9"/>
                    </a:cxn>
                  </a:cxnLst>
                  <a:rect l="T15" t="T16" r="T17" b="T18"/>
                  <a:pathLst>
                    <a:path w="5" h="25">
                      <a:moveTo>
                        <a:pt x="3" y="0"/>
                      </a:moveTo>
                      <a:cubicBezTo>
                        <a:pt x="0" y="9"/>
                        <a:pt x="1" y="19"/>
                        <a:pt x="3" y="25"/>
                      </a:cubicBezTo>
                      <a:lnTo>
                        <a:pt x="5" y="25"/>
                      </a:lnTo>
                      <a:cubicBezTo>
                        <a:pt x="2" y="24"/>
                        <a:pt x="2" y="2"/>
                        <a:pt x="4"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27" name="Freeform 27">
                  <a:extLst>
                    <a:ext uri="{FF2B5EF4-FFF2-40B4-BE49-F238E27FC236}">
                      <a16:creationId xmlns:a16="http://schemas.microsoft.com/office/drawing/2014/main" xmlns="" id="{71684696-1CD6-9C2D-7C22-E6C877C5565F}"/>
                    </a:ext>
                  </a:extLst>
                </p:cNvPr>
                <p:cNvSpPr>
                  <a:spLocks/>
                </p:cNvSpPr>
                <p:nvPr/>
              </p:nvSpPr>
              <p:spPr bwMode="auto">
                <a:xfrm>
                  <a:off x="2512" y="1742"/>
                  <a:ext cx="4" cy="49"/>
                </a:xfrm>
                <a:custGeom>
                  <a:avLst/>
                  <a:gdLst>
                    <a:gd name="T0" fmla="*/ 2147483646 w 2"/>
                    <a:gd name="T1" fmla="*/ 2147483646 h 25"/>
                    <a:gd name="T2" fmla="*/ 2147483646 w 2"/>
                    <a:gd name="T3" fmla="*/ 2147483646 h 25"/>
                    <a:gd name="T4" fmla="*/ 2147483646 w 2"/>
                    <a:gd name="T5" fmla="*/ 2147483646 h 25"/>
                    <a:gd name="T6" fmla="*/ 2147483646 w 2"/>
                    <a:gd name="T7" fmla="*/ 2147483646 h 25"/>
                    <a:gd name="T8" fmla="*/ 2147483646 w 2"/>
                    <a:gd name="T9" fmla="*/ 2147483646 h 25"/>
                    <a:gd name="T10" fmla="*/ 2147483646 w 2"/>
                    <a:gd name="T11" fmla="*/ 2147483646 h 25"/>
                    <a:gd name="T12" fmla="*/ 0 w 2"/>
                    <a:gd name="T13" fmla="*/ 2147483646 h 25"/>
                    <a:gd name="T14" fmla="*/ 2147483646 w 2"/>
                    <a:gd name="T15" fmla="*/ 2147483646 h 2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5"/>
                    <a:gd name="T26" fmla="*/ 2 w 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5">
                      <a:moveTo>
                        <a:pt x="1" y="1"/>
                      </a:moveTo>
                      <a:cubicBezTo>
                        <a:pt x="2" y="0"/>
                        <a:pt x="2" y="1"/>
                        <a:pt x="2" y="3"/>
                      </a:cubicBezTo>
                      <a:lnTo>
                        <a:pt x="1" y="4"/>
                      </a:lnTo>
                      <a:cubicBezTo>
                        <a:pt x="1" y="10"/>
                        <a:pt x="1" y="16"/>
                        <a:pt x="2" y="22"/>
                      </a:cubicBezTo>
                      <a:lnTo>
                        <a:pt x="2" y="23"/>
                      </a:lnTo>
                      <a:cubicBezTo>
                        <a:pt x="2" y="24"/>
                        <a:pt x="2" y="24"/>
                        <a:pt x="1" y="24"/>
                      </a:cubicBezTo>
                      <a:cubicBezTo>
                        <a:pt x="1" y="25"/>
                        <a:pt x="0" y="20"/>
                        <a:pt x="0" y="13"/>
                      </a:cubicBezTo>
                      <a:cubicBezTo>
                        <a:pt x="0" y="6"/>
                        <a:pt x="0" y="1"/>
                        <a:pt x="1" y="1"/>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28" name="Freeform 28">
                  <a:extLst>
                    <a:ext uri="{FF2B5EF4-FFF2-40B4-BE49-F238E27FC236}">
                      <a16:creationId xmlns:a16="http://schemas.microsoft.com/office/drawing/2014/main" xmlns="" id="{E71F190F-F969-0C21-7DAC-C4A983732BAA}"/>
                    </a:ext>
                  </a:extLst>
                </p:cNvPr>
                <p:cNvSpPr>
                  <a:spLocks noEditPoints="1"/>
                </p:cNvSpPr>
                <p:nvPr/>
              </p:nvSpPr>
              <p:spPr bwMode="auto">
                <a:xfrm>
                  <a:off x="2512" y="1744"/>
                  <a:ext cx="4" cy="45"/>
                </a:xfrm>
                <a:custGeom>
                  <a:avLst/>
                  <a:gdLst>
                    <a:gd name="T0" fmla="*/ 2147483646 w 2"/>
                    <a:gd name="T1" fmla="*/ 2147483646 h 23"/>
                    <a:gd name="T2" fmla="*/ 2147483646 w 2"/>
                    <a:gd name="T3" fmla="*/ 2147483646 h 23"/>
                    <a:gd name="T4" fmla="*/ 2147483646 w 2"/>
                    <a:gd name="T5" fmla="*/ 2147483646 h 23"/>
                    <a:gd name="T6" fmla="*/ 2147483646 w 2"/>
                    <a:gd name="T7" fmla="*/ 2147483646 h 23"/>
                    <a:gd name="T8" fmla="*/ 0 w 2"/>
                    <a:gd name="T9" fmla="*/ 2147483646 h 23"/>
                    <a:gd name="T10" fmla="*/ 2147483646 w 2"/>
                    <a:gd name="T11" fmla="*/ 0 h 23"/>
                    <a:gd name="T12" fmla="*/ 2147483646 w 2"/>
                    <a:gd name="T13" fmla="*/ 2147483646 h 23"/>
                    <a:gd name="T14" fmla="*/ 2147483646 w 2"/>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3"/>
                    <a:gd name="T26" fmla="*/ 2 w 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3">
                      <a:moveTo>
                        <a:pt x="2" y="21"/>
                      </a:moveTo>
                      <a:cubicBezTo>
                        <a:pt x="2" y="21"/>
                        <a:pt x="2" y="21"/>
                        <a:pt x="2" y="21"/>
                      </a:cubicBezTo>
                      <a:moveTo>
                        <a:pt x="2" y="21"/>
                      </a:moveTo>
                      <a:cubicBezTo>
                        <a:pt x="2" y="23"/>
                        <a:pt x="2" y="23"/>
                        <a:pt x="1" y="23"/>
                      </a:cubicBezTo>
                      <a:cubicBezTo>
                        <a:pt x="0" y="23"/>
                        <a:pt x="0" y="18"/>
                        <a:pt x="0" y="11"/>
                      </a:cubicBezTo>
                      <a:cubicBezTo>
                        <a:pt x="0" y="5"/>
                        <a:pt x="0" y="0"/>
                        <a:pt x="1" y="0"/>
                      </a:cubicBezTo>
                      <a:cubicBezTo>
                        <a:pt x="2" y="0"/>
                        <a:pt x="2" y="0"/>
                        <a:pt x="2" y="2"/>
                      </a:cubicBezTo>
                      <a:cubicBezTo>
                        <a:pt x="2" y="0"/>
                        <a:pt x="2" y="0"/>
                        <a:pt x="1"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29" name="Freeform 29">
                  <a:extLst>
                    <a:ext uri="{FF2B5EF4-FFF2-40B4-BE49-F238E27FC236}">
                      <a16:creationId xmlns:a16="http://schemas.microsoft.com/office/drawing/2014/main" xmlns="" id="{82F36B04-0A6C-727C-A241-296E677744B5}"/>
                    </a:ext>
                  </a:extLst>
                </p:cNvPr>
                <p:cNvSpPr>
                  <a:spLocks/>
                </p:cNvSpPr>
                <p:nvPr/>
              </p:nvSpPr>
              <p:spPr bwMode="auto">
                <a:xfrm>
                  <a:off x="2514" y="1748"/>
                  <a:ext cx="2" cy="39"/>
                </a:xfrm>
                <a:custGeom>
                  <a:avLst/>
                  <a:gdLst>
                    <a:gd name="T0" fmla="*/ 2147483646 w 1"/>
                    <a:gd name="T1" fmla="*/ 2147483646 h 20"/>
                    <a:gd name="T2" fmla="*/ 2147483646 w 1"/>
                    <a:gd name="T3" fmla="*/ 2147483646 h 20"/>
                    <a:gd name="T4" fmla="*/ 0 w 1"/>
                    <a:gd name="T5" fmla="*/ 2147483646 h 20"/>
                    <a:gd name="T6" fmla="*/ 2147483646 w 1"/>
                    <a:gd name="T7" fmla="*/ 0 h 20"/>
                    <a:gd name="T8" fmla="*/ 2147483646 w 1"/>
                    <a:gd name="T9" fmla="*/ 2147483646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19"/>
                      </a:moveTo>
                      <a:cubicBezTo>
                        <a:pt x="1" y="20"/>
                        <a:pt x="1" y="20"/>
                        <a:pt x="1" y="20"/>
                      </a:cubicBezTo>
                      <a:cubicBezTo>
                        <a:pt x="0" y="20"/>
                        <a:pt x="0" y="15"/>
                        <a:pt x="0" y="10"/>
                      </a:cubicBezTo>
                      <a:cubicBezTo>
                        <a:pt x="0" y="4"/>
                        <a:pt x="0" y="0"/>
                        <a:pt x="1" y="0"/>
                      </a:cubicBezTo>
                      <a:cubicBezTo>
                        <a:pt x="1" y="0"/>
                        <a:pt x="1" y="0"/>
                        <a:pt x="1" y="1"/>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0" name="Freeform 30">
                  <a:extLst>
                    <a:ext uri="{FF2B5EF4-FFF2-40B4-BE49-F238E27FC236}">
                      <a16:creationId xmlns:a16="http://schemas.microsoft.com/office/drawing/2014/main" xmlns="" id="{95CE03F9-B95C-80B2-5498-343BB06C7A02}"/>
                    </a:ext>
                  </a:extLst>
                </p:cNvPr>
                <p:cNvSpPr>
                  <a:spLocks/>
                </p:cNvSpPr>
                <p:nvPr/>
              </p:nvSpPr>
              <p:spPr bwMode="auto">
                <a:xfrm>
                  <a:off x="2422" y="1742"/>
                  <a:ext cx="8" cy="49"/>
                </a:xfrm>
                <a:custGeom>
                  <a:avLst/>
                  <a:gdLst>
                    <a:gd name="T0" fmla="*/ 2147483646 w 4"/>
                    <a:gd name="T1" fmla="*/ 0 h 25"/>
                    <a:gd name="T2" fmla="*/ 2147483646 w 4"/>
                    <a:gd name="T3" fmla="*/ 2147483646 h 25"/>
                    <a:gd name="T4" fmla="*/ 2147483646 w 4"/>
                    <a:gd name="T5" fmla="*/ 2147483646 h 25"/>
                    <a:gd name="T6" fmla="*/ 2147483646 w 4"/>
                    <a:gd name="T7" fmla="*/ 0 h 25"/>
                    <a:gd name="T8" fmla="*/ 2147483646 w 4"/>
                    <a:gd name="T9" fmla="*/ 0 h 25"/>
                    <a:gd name="T10" fmla="*/ 0 60000 65536"/>
                    <a:gd name="T11" fmla="*/ 0 60000 65536"/>
                    <a:gd name="T12" fmla="*/ 0 60000 65536"/>
                    <a:gd name="T13" fmla="*/ 0 60000 65536"/>
                    <a:gd name="T14" fmla="*/ 0 60000 65536"/>
                    <a:gd name="T15" fmla="*/ 0 w 4"/>
                    <a:gd name="T16" fmla="*/ 0 h 25"/>
                    <a:gd name="T17" fmla="*/ 4 w 4"/>
                    <a:gd name="T18" fmla="*/ 25 h 25"/>
                  </a:gdLst>
                  <a:ahLst/>
                  <a:cxnLst>
                    <a:cxn ang="T10">
                      <a:pos x="T0" y="T1"/>
                    </a:cxn>
                    <a:cxn ang="T11">
                      <a:pos x="T2" y="T3"/>
                    </a:cxn>
                    <a:cxn ang="T12">
                      <a:pos x="T4" y="T5"/>
                    </a:cxn>
                    <a:cxn ang="T13">
                      <a:pos x="T6" y="T7"/>
                    </a:cxn>
                    <a:cxn ang="T14">
                      <a:pos x="T8" y="T9"/>
                    </a:cxn>
                  </a:cxnLst>
                  <a:rect l="T15" t="T16" r="T17" b="T18"/>
                  <a:pathLst>
                    <a:path w="4" h="25">
                      <a:moveTo>
                        <a:pt x="2" y="0"/>
                      </a:moveTo>
                      <a:cubicBezTo>
                        <a:pt x="0" y="9"/>
                        <a:pt x="1" y="19"/>
                        <a:pt x="2" y="25"/>
                      </a:cubicBezTo>
                      <a:lnTo>
                        <a:pt x="4" y="25"/>
                      </a:lnTo>
                      <a:cubicBezTo>
                        <a:pt x="1" y="24"/>
                        <a:pt x="2" y="2"/>
                        <a:pt x="4" y="0"/>
                      </a:cubicBezTo>
                      <a:lnTo>
                        <a:pt x="2"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1" name="Freeform 31">
                  <a:extLst>
                    <a:ext uri="{FF2B5EF4-FFF2-40B4-BE49-F238E27FC236}">
                      <a16:creationId xmlns:a16="http://schemas.microsoft.com/office/drawing/2014/main" xmlns="" id="{D7047B38-1136-CAB9-E987-028DA130BFB2}"/>
                    </a:ext>
                  </a:extLst>
                </p:cNvPr>
                <p:cNvSpPr>
                  <a:spLocks/>
                </p:cNvSpPr>
                <p:nvPr/>
              </p:nvSpPr>
              <p:spPr bwMode="auto">
                <a:xfrm>
                  <a:off x="2424" y="1742"/>
                  <a:ext cx="6" cy="49"/>
                </a:xfrm>
                <a:custGeom>
                  <a:avLst/>
                  <a:gdLst>
                    <a:gd name="T0" fmla="*/ 2147483646 w 3"/>
                    <a:gd name="T1" fmla="*/ 0 h 25"/>
                    <a:gd name="T2" fmla="*/ 2147483646 w 3"/>
                    <a:gd name="T3" fmla="*/ 2147483646 h 25"/>
                    <a:gd name="T4" fmla="*/ 2147483646 w 3"/>
                    <a:gd name="T5" fmla="*/ 2147483646 h 25"/>
                    <a:gd name="T6" fmla="*/ 2147483646 w 3"/>
                    <a:gd name="T7" fmla="*/ 0 h 25"/>
                    <a:gd name="T8" fmla="*/ 0 60000 65536"/>
                    <a:gd name="T9" fmla="*/ 0 60000 65536"/>
                    <a:gd name="T10" fmla="*/ 0 60000 65536"/>
                    <a:gd name="T11" fmla="*/ 0 60000 65536"/>
                    <a:gd name="T12" fmla="*/ 0 w 3"/>
                    <a:gd name="T13" fmla="*/ 0 h 25"/>
                    <a:gd name="T14" fmla="*/ 3 w 3"/>
                    <a:gd name="T15" fmla="*/ 25 h 25"/>
                  </a:gdLst>
                  <a:ahLst/>
                  <a:cxnLst>
                    <a:cxn ang="T8">
                      <a:pos x="T0" y="T1"/>
                    </a:cxn>
                    <a:cxn ang="T9">
                      <a:pos x="T2" y="T3"/>
                    </a:cxn>
                    <a:cxn ang="T10">
                      <a:pos x="T4" y="T5"/>
                    </a:cxn>
                    <a:cxn ang="T11">
                      <a:pos x="T6" y="T7"/>
                    </a:cxn>
                  </a:cxnLst>
                  <a:rect l="T12" t="T13" r="T14" b="T15"/>
                  <a:pathLst>
                    <a:path w="3" h="25">
                      <a:moveTo>
                        <a:pt x="3" y="0"/>
                      </a:moveTo>
                      <a:cubicBezTo>
                        <a:pt x="0" y="9"/>
                        <a:pt x="1" y="19"/>
                        <a:pt x="3" y="25"/>
                      </a:cubicBezTo>
                      <a:lnTo>
                        <a:pt x="3" y="24"/>
                      </a:lnTo>
                      <a:cubicBezTo>
                        <a:pt x="0" y="24"/>
                        <a:pt x="1" y="2"/>
                        <a:pt x="3"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2" name="Freeform 32">
                  <a:extLst>
                    <a:ext uri="{FF2B5EF4-FFF2-40B4-BE49-F238E27FC236}">
                      <a16:creationId xmlns:a16="http://schemas.microsoft.com/office/drawing/2014/main" xmlns="" id="{FD581142-D01D-C16C-D8D6-63CE12D9B2DD}"/>
                    </a:ext>
                  </a:extLst>
                </p:cNvPr>
                <p:cNvSpPr>
                  <a:spLocks/>
                </p:cNvSpPr>
                <p:nvPr/>
              </p:nvSpPr>
              <p:spPr bwMode="auto">
                <a:xfrm>
                  <a:off x="1919" y="1742"/>
                  <a:ext cx="41" cy="47"/>
                </a:xfrm>
                <a:custGeom>
                  <a:avLst/>
                  <a:gdLst>
                    <a:gd name="T0" fmla="*/ 0 w 21"/>
                    <a:gd name="T1" fmla="*/ 0 h 24"/>
                    <a:gd name="T2" fmla="*/ 2147483646 w 21"/>
                    <a:gd name="T3" fmla="*/ 0 h 24"/>
                    <a:gd name="T4" fmla="*/ 2147483646 w 21"/>
                    <a:gd name="T5" fmla="*/ 2147483646 h 24"/>
                    <a:gd name="T6" fmla="*/ 0 w 21"/>
                    <a:gd name="T7" fmla="*/ 2147483646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3" name="Freeform 33">
                  <a:extLst>
                    <a:ext uri="{FF2B5EF4-FFF2-40B4-BE49-F238E27FC236}">
                      <a16:creationId xmlns:a16="http://schemas.microsoft.com/office/drawing/2014/main" xmlns="" id="{7EC8B9B2-C3E2-36AC-BC21-B39A6388A720}"/>
                    </a:ext>
                  </a:extLst>
                </p:cNvPr>
                <p:cNvSpPr>
                  <a:spLocks noEditPoints="1"/>
                </p:cNvSpPr>
                <p:nvPr/>
              </p:nvSpPr>
              <p:spPr bwMode="auto">
                <a:xfrm>
                  <a:off x="1921" y="1746"/>
                  <a:ext cx="11" cy="19"/>
                </a:xfrm>
                <a:custGeom>
                  <a:avLst/>
                  <a:gdLst>
                    <a:gd name="T0" fmla="*/ 2147483646 w 6"/>
                    <a:gd name="T1" fmla="*/ 0 h 10"/>
                    <a:gd name="T2" fmla="*/ 2147483646 w 6"/>
                    <a:gd name="T3" fmla="*/ 2147483646 h 10"/>
                    <a:gd name="T4" fmla="*/ 2147483646 w 6"/>
                    <a:gd name="T5" fmla="*/ 2147483646 h 10"/>
                    <a:gd name="T6" fmla="*/ 2147483646 w 6"/>
                    <a:gd name="T7" fmla="*/ 2147483646 h 10"/>
                    <a:gd name="T8" fmla="*/ 2147483646 w 6"/>
                    <a:gd name="T9" fmla="*/ 2147483646 h 10"/>
                    <a:gd name="T10" fmla="*/ 2147483646 w 6"/>
                    <a:gd name="T11" fmla="*/ 2147483646 h 10"/>
                    <a:gd name="T12" fmla="*/ 0 w 6"/>
                    <a:gd name="T13" fmla="*/ 2147483646 h 10"/>
                    <a:gd name="T14" fmla="*/ 2147483646 w 6"/>
                    <a:gd name="T15" fmla="*/ 2147483646 h 10"/>
                    <a:gd name="T16" fmla="*/ 2147483646 w 6"/>
                    <a:gd name="T17" fmla="*/ 0 h 10"/>
                    <a:gd name="T18" fmla="*/ 2147483646 w 6"/>
                    <a:gd name="T19" fmla="*/ 214748364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4" name="Freeform 34">
                  <a:extLst>
                    <a:ext uri="{FF2B5EF4-FFF2-40B4-BE49-F238E27FC236}">
                      <a16:creationId xmlns:a16="http://schemas.microsoft.com/office/drawing/2014/main" xmlns="" id="{8B8A0B76-5F1C-5925-5C5A-23E9B276ACE7}"/>
                    </a:ext>
                  </a:extLst>
                </p:cNvPr>
                <p:cNvSpPr>
                  <a:spLocks noEditPoints="1"/>
                </p:cNvSpPr>
                <p:nvPr/>
              </p:nvSpPr>
              <p:spPr bwMode="auto">
                <a:xfrm>
                  <a:off x="1925" y="1744"/>
                  <a:ext cx="9" cy="17"/>
                </a:xfrm>
                <a:custGeom>
                  <a:avLst/>
                  <a:gdLst>
                    <a:gd name="T0" fmla="*/ 2147483646 w 5"/>
                    <a:gd name="T1" fmla="*/ 0 h 9"/>
                    <a:gd name="T2" fmla="*/ 2147483646 w 5"/>
                    <a:gd name="T3" fmla="*/ 2147483646 h 9"/>
                    <a:gd name="T4" fmla="*/ 2147483646 w 5"/>
                    <a:gd name="T5" fmla="*/ 2147483646 h 9"/>
                    <a:gd name="T6" fmla="*/ 2147483646 w 5"/>
                    <a:gd name="T7" fmla="*/ 2147483646 h 9"/>
                    <a:gd name="T8" fmla="*/ 2147483646 w 5"/>
                    <a:gd name="T9" fmla="*/ 2147483646 h 9"/>
                    <a:gd name="T10" fmla="*/ 2147483646 w 5"/>
                    <a:gd name="T11" fmla="*/ 2147483646 h 9"/>
                    <a:gd name="T12" fmla="*/ 0 w 5"/>
                    <a:gd name="T13" fmla="*/ 2147483646 h 9"/>
                    <a:gd name="T14" fmla="*/ 2147483646 w 5"/>
                    <a:gd name="T15" fmla="*/ 2147483646 h 9"/>
                    <a:gd name="T16" fmla="*/ 2147483646 w 5"/>
                    <a:gd name="T17" fmla="*/ 0 h 9"/>
                    <a:gd name="T18" fmla="*/ 2147483646 w 5"/>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3" y="0"/>
                      </a:moveTo>
                      <a:lnTo>
                        <a:pt x="3" y="4"/>
                      </a:lnTo>
                      <a:lnTo>
                        <a:pt x="5" y="4"/>
                      </a:lnTo>
                      <a:lnTo>
                        <a:pt x="3" y="5"/>
                      </a:lnTo>
                      <a:lnTo>
                        <a:pt x="3" y="9"/>
                      </a:lnTo>
                      <a:lnTo>
                        <a:pt x="2" y="5"/>
                      </a:lnTo>
                      <a:lnTo>
                        <a:pt x="0" y="4"/>
                      </a:lnTo>
                      <a:lnTo>
                        <a:pt x="2" y="4"/>
                      </a:lnTo>
                      <a:lnTo>
                        <a:pt x="3" y="0"/>
                      </a:lnTo>
                      <a:close/>
                      <a:moveTo>
                        <a:pt x="2" y="2"/>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5" name="Freeform 35">
                  <a:extLst>
                    <a:ext uri="{FF2B5EF4-FFF2-40B4-BE49-F238E27FC236}">
                      <a16:creationId xmlns:a16="http://schemas.microsoft.com/office/drawing/2014/main" xmlns="" id="{BAE302A1-A156-E4D1-3667-28014AFA3202}"/>
                    </a:ext>
                  </a:extLst>
                </p:cNvPr>
                <p:cNvSpPr>
                  <a:spLocks/>
                </p:cNvSpPr>
                <p:nvPr/>
              </p:nvSpPr>
              <p:spPr bwMode="auto">
                <a:xfrm>
                  <a:off x="1958" y="1742"/>
                  <a:ext cx="2" cy="47"/>
                </a:xfrm>
                <a:custGeom>
                  <a:avLst/>
                  <a:gdLst>
                    <a:gd name="T0" fmla="*/ 2147483646 w 1"/>
                    <a:gd name="T1" fmla="*/ 0 h 24"/>
                    <a:gd name="T2" fmla="*/ 2147483646 w 1"/>
                    <a:gd name="T3" fmla="*/ 2147483646 h 24"/>
                    <a:gd name="T4" fmla="*/ 2147483646 w 1"/>
                    <a:gd name="T5" fmla="*/ 2147483646 h 24"/>
                    <a:gd name="T6" fmla="*/ 2147483646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6" name="Freeform 36">
                  <a:extLst>
                    <a:ext uri="{FF2B5EF4-FFF2-40B4-BE49-F238E27FC236}">
                      <a16:creationId xmlns:a16="http://schemas.microsoft.com/office/drawing/2014/main" xmlns="" id="{C93F294F-C918-1A6D-9C12-212636C7698D}"/>
                    </a:ext>
                  </a:extLst>
                </p:cNvPr>
                <p:cNvSpPr>
                  <a:spLocks/>
                </p:cNvSpPr>
                <p:nvPr/>
              </p:nvSpPr>
              <p:spPr bwMode="auto">
                <a:xfrm>
                  <a:off x="1960" y="1742"/>
                  <a:ext cx="2" cy="47"/>
                </a:xfrm>
                <a:custGeom>
                  <a:avLst/>
                  <a:gdLst>
                    <a:gd name="T0" fmla="*/ 0 w 1"/>
                    <a:gd name="T1" fmla="*/ 0 h 24"/>
                    <a:gd name="T2" fmla="*/ 2147483646 w 1"/>
                    <a:gd name="T3" fmla="*/ 2147483646 h 24"/>
                    <a:gd name="T4" fmla="*/ 0 w 1"/>
                    <a:gd name="T5" fmla="*/ 2147483646 h 24"/>
                    <a:gd name="T6" fmla="*/ 0 w 1"/>
                    <a:gd name="T7" fmla="*/ 2147483646 h 24"/>
                    <a:gd name="T8" fmla="*/ 2147483646 w 1"/>
                    <a:gd name="T9" fmla="*/ 2147483646 h 24"/>
                    <a:gd name="T10" fmla="*/ 0 w 1"/>
                    <a:gd name="T11" fmla="*/ 2147483646 h 24"/>
                    <a:gd name="T12" fmla="*/ 0 w 1"/>
                    <a:gd name="T13" fmla="*/ 2147483646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0"/>
                      </a:moveTo>
                      <a:cubicBezTo>
                        <a:pt x="1" y="0"/>
                        <a:pt x="1" y="1"/>
                        <a:pt x="1" y="3"/>
                      </a:cubicBezTo>
                      <a:lnTo>
                        <a:pt x="0" y="4"/>
                      </a:lnTo>
                      <a:cubicBezTo>
                        <a:pt x="0" y="10"/>
                        <a:pt x="0" y="16"/>
                        <a:pt x="0" y="22"/>
                      </a:cubicBezTo>
                      <a:lnTo>
                        <a:pt x="1" y="22"/>
                      </a:lnTo>
                      <a:cubicBezTo>
                        <a:pt x="1" y="24"/>
                        <a:pt x="1" y="24"/>
                        <a:pt x="0" y="24"/>
                      </a:cubicBezTo>
                      <a:cubicBezTo>
                        <a:pt x="0" y="24"/>
                        <a:pt x="0" y="19"/>
                        <a:pt x="0" y="13"/>
                      </a:cubicBezTo>
                      <a:cubicBezTo>
                        <a:pt x="0" y="6"/>
                        <a:pt x="0" y="1"/>
                        <a:pt x="0" y="0"/>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7" name="Freeform 37">
                  <a:extLst>
                    <a:ext uri="{FF2B5EF4-FFF2-40B4-BE49-F238E27FC236}">
                      <a16:creationId xmlns:a16="http://schemas.microsoft.com/office/drawing/2014/main" xmlns="" id="{A9F9191A-BB33-1394-436C-47BB50843A78}"/>
                    </a:ext>
                  </a:extLst>
                </p:cNvPr>
                <p:cNvSpPr>
                  <a:spLocks noEditPoints="1"/>
                </p:cNvSpPr>
                <p:nvPr/>
              </p:nvSpPr>
              <p:spPr bwMode="auto">
                <a:xfrm>
                  <a:off x="1960" y="1742"/>
                  <a:ext cx="2" cy="47"/>
                </a:xfrm>
                <a:custGeom>
                  <a:avLst/>
                  <a:gdLst>
                    <a:gd name="T0" fmla="*/ 2147483646 w 1"/>
                    <a:gd name="T1" fmla="*/ 2147483646 h 24"/>
                    <a:gd name="T2" fmla="*/ 2147483646 w 1"/>
                    <a:gd name="T3" fmla="*/ 2147483646 h 24"/>
                    <a:gd name="T4" fmla="*/ 2147483646 w 1"/>
                    <a:gd name="T5" fmla="*/ 2147483646 h 24"/>
                    <a:gd name="T6" fmla="*/ 0 w 1"/>
                    <a:gd name="T7" fmla="*/ 2147483646 h 24"/>
                    <a:gd name="T8" fmla="*/ 0 w 1"/>
                    <a:gd name="T9" fmla="*/ 2147483646 h 24"/>
                    <a:gd name="T10" fmla="*/ 0 w 1"/>
                    <a:gd name="T11" fmla="*/ 0 h 24"/>
                    <a:gd name="T12" fmla="*/ 2147483646 w 1"/>
                    <a:gd name="T13" fmla="*/ 2147483646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2"/>
                      </a:moveTo>
                      <a:cubicBezTo>
                        <a:pt x="1" y="22"/>
                        <a:pt x="1" y="22"/>
                        <a:pt x="1" y="22"/>
                      </a:cubicBezTo>
                      <a:moveTo>
                        <a:pt x="1" y="22"/>
                      </a:moveTo>
                      <a:cubicBezTo>
                        <a:pt x="1" y="24"/>
                        <a:pt x="1" y="24"/>
                        <a:pt x="0" y="24"/>
                      </a:cubicBezTo>
                      <a:cubicBezTo>
                        <a:pt x="0" y="24"/>
                        <a:pt x="0" y="19"/>
                        <a:pt x="0" y="12"/>
                      </a:cubicBezTo>
                      <a:cubicBezTo>
                        <a:pt x="0" y="6"/>
                        <a:pt x="0" y="0"/>
                        <a:pt x="0" y="0"/>
                      </a:cubicBezTo>
                      <a:cubicBezTo>
                        <a:pt x="1" y="0"/>
                        <a:pt x="1" y="1"/>
                        <a:pt x="1" y="3"/>
                      </a:cubicBezTo>
                      <a:cubicBezTo>
                        <a:pt x="1" y="1"/>
                        <a:pt x="1" y="0"/>
                        <a:pt x="0"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8" name="Freeform 38">
                  <a:extLst>
                    <a:ext uri="{FF2B5EF4-FFF2-40B4-BE49-F238E27FC236}">
                      <a16:creationId xmlns:a16="http://schemas.microsoft.com/office/drawing/2014/main" xmlns="" id="{4F5F8381-4523-B08F-FE3D-BEE8DAF2B3BD}"/>
                    </a:ext>
                  </a:extLst>
                </p:cNvPr>
                <p:cNvSpPr>
                  <a:spLocks/>
                </p:cNvSpPr>
                <p:nvPr/>
              </p:nvSpPr>
              <p:spPr bwMode="auto">
                <a:xfrm>
                  <a:off x="1960" y="1748"/>
                  <a:ext cx="2" cy="37"/>
                </a:xfrm>
                <a:custGeom>
                  <a:avLst/>
                  <a:gdLst>
                    <a:gd name="T0" fmla="*/ 2147483646 w 1"/>
                    <a:gd name="T1" fmla="*/ 2147483646 h 19"/>
                    <a:gd name="T2" fmla="*/ 2147483646 w 1"/>
                    <a:gd name="T3" fmla="*/ 2147483646 h 19"/>
                    <a:gd name="T4" fmla="*/ 0 w 1"/>
                    <a:gd name="T5" fmla="*/ 2147483646 h 19"/>
                    <a:gd name="T6" fmla="*/ 2147483646 w 1"/>
                    <a:gd name="T7" fmla="*/ 0 h 19"/>
                    <a:gd name="T8" fmla="*/ 2147483646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9" name="Freeform 39">
                  <a:extLst>
                    <a:ext uri="{FF2B5EF4-FFF2-40B4-BE49-F238E27FC236}">
                      <a16:creationId xmlns:a16="http://schemas.microsoft.com/office/drawing/2014/main" xmlns="" id="{3919D59F-035E-6FA8-ED9A-A19A9D6AD0A3}"/>
                    </a:ext>
                  </a:extLst>
                </p:cNvPr>
                <p:cNvSpPr>
                  <a:spLocks/>
                </p:cNvSpPr>
                <p:nvPr/>
              </p:nvSpPr>
              <p:spPr bwMode="auto">
                <a:xfrm>
                  <a:off x="1917" y="1742"/>
                  <a:ext cx="4" cy="47"/>
                </a:xfrm>
                <a:custGeom>
                  <a:avLst/>
                  <a:gdLst>
                    <a:gd name="T0" fmla="*/ 2147483646 w 2"/>
                    <a:gd name="T1" fmla="*/ 0 h 24"/>
                    <a:gd name="T2" fmla="*/ 2147483646 w 2"/>
                    <a:gd name="T3" fmla="*/ 2147483646 h 24"/>
                    <a:gd name="T4" fmla="*/ 2147483646 w 2"/>
                    <a:gd name="T5" fmla="*/ 2147483646 h 24"/>
                    <a:gd name="T6" fmla="*/ 2147483646 w 2"/>
                    <a:gd name="T7" fmla="*/ 0 h 24"/>
                    <a:gd name="T8" fmla="*/ 2147483646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0" name="Freeform 40">
                  <a:extLst>
                    <a:ext uri="{FF2B5EF4-FFF2-40B4-BE49-F238E27FC236}">
                      <a16:creationId xmlns:a16="http://schemas.microsoft.com/office/drawing/2014/main" xmlns="" id="{6E1668A9-E7FD-65FB-86C8-609C2094B008}"/>
                    </a:ext>
                  </a:extLst>
                </p:cNvPr>
                <p:cNvSpPr>
                  <a:spLocks/>
                </p:cNvSpPr>
                <p:nvPr/>
              </p:nvSpPr>
              <p:spPr bwMode="auto">
                <a:xfrm>
                  <a:off x="1919" y="1742"/>
                  <a:ext cx="2" cy="47"/>
                </a:xfrm>
                <a:custGeom>
                  <a:avLst/>
                  <a:gdLst>
                    <a:gd name="T0" fmla="*/ 2147483646 w 1"/>
                    <a:gd name="T1" fmla="*/ 0 h 24"/>
                    <a:gd name="T2" fmla="*/ 2147483646 w 1"/>
                    <a:gd name="T3" fmla="*/ 2147483646 h 24"/>
                    <a:gd name="T4" fmla="*/ 2147483646 w 1"/>
                    <a:gd name="T5" fmla="*/ 2147483646 h 24"/>
                    <a:gd name="T6" fmla="*/ 2147483646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1" name="Freeform 41">
                  <a:extLst>
                    <a:ext uri="{FF2B5EF4-FFF2-40B4-BE49-F238E27FC236}">
                      <a16:creationId xmlns:a16="http://schemas.microsoft.com/office/drawing/2014/main" xmlns="" id="{36E2ED47-806E-C1D5-23B9-89EC4226E21B}"/>
                    </a:ext>
                  </a:extLst>
                </p:cNvPr>
                <p:cNvSpPr>
                  <a:spLocks/>
                </p:cNvSpPr>
                <p:nvPr/>
              </p:nvSpPr>
              <p:spPr bwMode="auto">
                <a:xfrm>
                  <a:off x="1880" y="1816"/>
                  <a:ext cx="111" cy="88"/>
                </a:xfrm>
                <a:custGeom>
                  <a:avLst/>
                  <a:gdLst>
                    <a:gd name="T0" fmla="*/ 2147483646 w 57"/>
                    <a:gd name="T1" fmla="*/ 0 h 45"/>
                    <a:gd name="T2" fmla="*/ 2147483646 w 57"/>
                    <a:gd name="T3" fmla="*/ 0 h 45"/>
                    <a:gd name="T4" fmla="*/ 2147483646 w 57"/>
                    <a:gd name="T5" fmla="*/ 2147483646 h 45"/>
                    <a:gd name="T6" fmla="*/ 2147483646 w 57"/>
                    <a:gd name="T7" fmla="*/ 2147483646 h 45"/>
                    <a:gd name="T8" fmla="*/ 2147483646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1" y="16"/>
                        <a:pt x="2"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2" name="Freeform 42">
                  <a:extLst>
                    <a:ext uri="{FF2B5EF4-FFF2-40B4-BE49-F238E27FC236}">
                      <a16:creationId xmlns:a16="http://schemas.microsoft.com/office/drawing/2014/main" xmlns="" id="{CEBC571C-4BB7-38F4-5643-312AE2392C98}"/>
                    </a:ext>
                  </a:extLst>
                </p:cNvPr>
                <p:cNvSpPr>
                  <a:spLocks noEditPoints="1"/>
                </p:cNvSpPr>
                <p:nvPr/>
              </p:nvSpPr>
              <p:spPr bwMode="auto">
                <a:xfrm>
                  <a:off x="1887" y="1824"/>
                  <a:ext cx="32" cy="37"/>
                </a:xfrm>
                <a:custGeom>
                  <a:avLst/>
                  <a:gdLst>
                    <a:gd name="T0" fmla="*/ 2147483646 w 16"/>
                    <a:gd name="T1" fmla="*/ 0 h 19"/>
                    <a:gd name="T2" fmla="*/ 2147483646 w 16"/>
                    <a:gd name="T3" fmla="*/ 2147483646 h 19"/>
                    <a:gd name="T4" fmla="*/ 2147483646 w 16"/>
                    <a:gd name="T5" fmla="*/ 2147483646 h 19"/>
                    <a:gd name="T6" fmla="*/ 2147483646 w 16"/>
                    <a:gd name="T7" fmla="*/ 2147483646 h 19"/>
                    <a:gd name="T8" fmla="*/ 2147483646 w 16"/>
                    <a:gd name="T9" fmla="*/ 2147483646 h 19"/>
                    <a:gd name="T10" fmla="*/ 2147483646 w 16"/>
                    <a:gd name="T11" fmla="*/ 2147483646 h 19"/>
                    <a:gd name="T12" fmla="*/ 0 w 16"/>
                    <a:gd name="T13" fmla="*/ 2147483646 h 19"/>
                    <a:gd name="T14" fmla="*/ 2147483646 w 16"/>
                    <a:gd name="T15" fmla="*/ 2147483646 h 19"/>
                    <a:gd name="T16" fmla="*/ 2147483646 w 16"/>
                    <a:gd name="T17" fmla="*/ 0 h 19"/>
                    <a:gd name="T18" fmla="*/ 2147483646 w 16"/>
                    <a:gd name="T19" fmla="*/ 214748364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8" y="10"/>
                      </a:lnTo>
                      <a:lnTo>
                        <a:pt x="0" y="10"/>
                      </a:lnTo>
                      <a:lnTo>
                        <a:pt x="8" y="9"/>
                      </a:lnTo>
                      <a:lnTo>
                        <a:pt x="8" y="0"/>
                      </a:lnTo>
                      <a:close/>
                      <a:moveTo>
                        <a:pt x="8" y="5"/>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3" name="Freeform 43">
                  <a:extLst>
                    <a:ext uri="{FF2B5EF4-FFF2-40B4-BE49-F238E27FC236}">
                      <a16:creationId xmlns:a16="http://schemas.microsoft.com/office/drawing/2014/main" xmlns="" id="{75DD1985-CB17-C5B2-DB12-D297F5A1A37A}"/>
                    </a:ext>
                  </a:extLst>
                </p:cNvPr>
                <p:cNvSpPr>
                  <a:spLocks noEditPoints="1"/>
                </p:cNvSpPr>
                <p:nvPr/>
              </p:nvSpPr>
              <p:spPr bwMode="auto">
                <a:xfrm>
                  <a:off x="1897" y="1820"/>
                  <a:ext cx="28" cy="31"/>
                </a:xfrm>
                <a:custGeom>
                  <a:avLst/>
                  <a:gdLst>
                    <a:gd name="T0" fmla="*/ 2147483646 w 14"/>
                    <a:gd name="T1" fmla="*/ 0 h 16"/>
                    <a:gd name="T2" fmla="*/ 2147483646 w 14"/>
                    <a:gd name="T3" fmla="*/ 2147483646 h 16"/>
                    <a:gd name="T4" fmla="*/ 2147483646 w 14"/>
                    <a:gd name="T5" fmla="*/ 2147483646 h 16"/>
                    <a:gd name="T6" fmla="*/ 2147483646 w 14"/>
                    <a:gd name="T7" fmla="*/ 2147483646 h 16"/>
                    <a:gd name="T8" fmla="*/ 2147483646 w 14"/>
                    <a:gd name="T9" fmla="*/ 2147483646 h 16"/>
                    <a:gd name="T10" fmla="*/ 2147483646 w 14"/>
                    <a:gd name="T11" fmla="*/ 2147483646 h 16"/>
                    <a:gd name="T12" fmla="*/ 0 w 14"/>
                    <a:gd name="T13" fmla="*/ 2147483646 h 16"/>
                    <a:gd name="T14" fmla="*/ 2147483646 w 14"/>
                    <a:gd name="T15" fmla="*/ 2147483646 h 16"/>
                    <a:gd name="T16" fmla="*/ 2147483646 w 14"/>
                    <a:gd name="T17" fmla="*/ 0 h 16"/>
                    <a:gd name="T18" fmla="*/ 2147483646 w 14"/>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4" name="Freeform 44">
                  <a:extLst>
                    <a:ext uri="{FF2B5EF4-FFF2-40B4-BE49-F238E27FC236}">
                      <a16:creationId xmlns:a16="http://schemas.microsoft.com/office/drawing/2014/main" xmlns="" id="{C76C6100-CF5D-7C08-7EEB-CAB26819718E}"/>
                    </a:ext>
                  </a:extLst>
                </p:cNvPr>
                <p:cNvSpPr>
                  <a:spLocks/>
                </p:cNvSpPr>
                <p:nvPr/>
              </p:nvSpPr>
              <p:spPr bwMode="auto">
                <a:xfrm>
                  <a:off x="1983" y="1816"/>
                  <a:ext cx="10" cy="88"/>
                </a:xfrm>
                <a:custGeom>
                  <a:avLst/>
                  <a:gdLst>
                    <a:gd name="T0" fmla="*/ 2147483646 w 5"/>
                    <a:gd name="T1" fmla="*/ 0 h 45"/>
                    <a:gd name="T2" fmla="*/ 2147483646 w 5"/>
                    <a:gd name="T3" fmla="*/ 2147483646 h 45"/>
                    <a:gd name="T4" fmla="*/ 2147483646 w 5"/>
                    <a:gd name="T5" fmla="*/ 2147483646 h 45"/>
                    <a:gd name="T6" fmla="*/ 2147483646 w 5"/>
                    <a:gd name="T7" fmla="*/ 0 h 45"/>
                    <a:gd name="T8" fmla="*/ 2147483646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5" name="Freeform 45">
                  <a:extLst>
                    <a:ext uri="{FF2B5EF4-FFF2-40B4-BE49-F238E27FC236}">
                      <a16:creationId xmlns:a16="http://schemas.microsoft.com/office/drawing/2014/main" xmlns="" id="{7B802F0E-44B6-ECC9-1847-3A273EEB537F}"/>
                    </a:ext>
                  </a:extLst>
                </p:cNvPr>
                <p:cNvSpPr>
                  <a:spLocks/>
                </p:cNvSpPr>
                <p:nvPr/>
              </p:nvSpPr>
              <p:spPr bwMode="auto">
                <a:xfrm>
                  <a:off x="1989" y="1816"/>
                  <a:ext cx="6" cy="88"/>
                </a:xfrm>
                <a:custGeom>
                  <a:avLst/>
                  <a:gdLst>
                    <a:gd name="T0" fmla="*/ 2147483646 w 3"/>
                    <a:gd name="T1" fmla="*/ 2147483646 h 45"/>
                    <a:gd name="T2" fmla="*/ 2147483646 w 3"/>
                    <a:gd name="T3" fmla="*/ 2147483646 h 45"/>
                    <a:gd name="T4" fmla="*/ 2147483646 w 3"/>
                    <a:gd name="T5" fmla="*/ 2147483646 h 45"/>
                    <a:gd name="T6" fmla="*/ 2147483646 w 3"/>
                    <a:gd name="T7" fmla="*/ 2147483646 h 45"/>
                    <a:gd name="T8" fmla="*/ 2147483646 w 3"/>
                    <a:gd name="T9" fmla="*/ 2147483646 h 45"/>
                    <a:gd name="T10" fmla="*/ 2147483646 w 3"/>
                    <a:gd name="T11" fmla="*/ 2147483646 h 45"/>
                    <a:gd name="T12" fmla="*/ 0 w 3"/>
                    <a:gd name="T13" fmla="*/ 2147483646 h 45"/>
                    <a:gd name="T14" fmla="*/ 2147483646 w 3"/>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3" y="44"/>
                        <a:pt x="2" y="45"/>
                      </a:cubicBezTo>
                      <a:cubicBezTo>
                        <a:pt x="1" y="45"/>
                        <a:pt x="0" y="36"/>
                        <a:pt x="0" y="23"/>
                      </a:cubicBezTo>
                      <a:cubicBezTo>
                        <a:pt x="0" y="11"/>
                        <a:pt x="1" y="1"/>
                        <a:pt x="2" y="1"/>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6" name="Freeform 46">
                  <a:extLst>
                    <a:ext uri="{FF2B5EF4-FFF2-40B4-BE49-F238E27FC236}">
                      <a16:creationId xmlns:a16="http://schemas.microsoft.com/office/drawing/2014/main" xmlns="" id="{A8DA444F-B9E0-DF74-AD81-34537E54927A}"/>
                    </a:ext>
                  </a:extLst>
                </p:cNvPr>
                <p:cNvSpPr>
                  <a:spLocks noEditPoints="1"/>
                </p:cNvSpPr>
                <p:nvPr/>
              </p:nvSpPr>
              <p:spPr bwMode="auto">
                <a:xfrm>
                  <a:off x="1989" y="1818"/>
                  <a:ext cx="6" cy="86"/>
                </a:xfrm>
                <a:custGeom>
                  <a:avLst/>
                  <a:gdLst>
                    <a:gd name="T0" fmla="*/ 2147483646 w 3"/>
                    <a:gd name="T1" fmla="*/ 2147483646 h 44"/>
                    <a:gd name="T2" fmla="*/ 2147483646 w 3"/>
                    <a:gd name="T3" fmla="*/ 2147483646 h 44"/>
                    <a:gd name="T4" fmla="*/ 2147483646 w 3"/>
                    <a:gd name="T5" fmla="*/ 2147483646 h 44"/>
                    <a:gd name="T6" fmla="*/ 2147483646 w 3"/>
                    <a:gd name="T7" fmla="*/ 2147483646 h 44"/>
                    <a:gd name="T8" fmla="*/ 0 w 3"/>
                    <a:gd name="T9" fmla="*/ 2147483646 h 44"/>
                    <a:gd name="T10" fmla="*/ 2147483646 w 3"/>
                    <a:gd name="T11" fmla="*/ 0 h 44"/>
                    <a:gd name="T12" fmla="*/ 2147483646 w 3"/>
                    <a:gd name="T13" fmla="*/ 2147483646 h 44"/>
                    <a:gd name="T14" fmla="*/ 2147483646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7" name="Freeform 47">
                  <a:extLst>
                    <a:ext uri="{FF2B5EF4-FFF2-40B4-BE49-F238E27FC236}">
                      <a16:creationId xmlns:a16="http://schemas.microsoft.com/office/drawing/2014/main" xmlns="" id="{199BBE7D-36C5-A5D0-5239-2E24A16D3A7B}"/>
                    </a:ext>
                  </a:extLst>
                </p:cNvPr>
                <p:cNvSpPr>
                  <a:spLocks/>
                </p:cNvSpPr>
                <p:nvPr/>
              </p:nvSpPr>
              <p:spPr bwMode="auto">
                <a:xfrm>
                  <a:off x="1991" y="1826"/>
                  <a:ext cx="4" cy="71"/>
                </a:xfrm>
                <a:custGeom>
                  <a:avLst/>
                  <a:gdLst>
                    <a:gd name="T0" fmla="*/ 2147483646 w 2"/>
                    <a:gd name="T1" fmla="*/ 2147483646 h 36"/>
                    <a:gd name="T2" fmla="*/ 2147483646 w 2"/>
                    <a:gd name="T3" fmla="*/ 2147483646 h 36"/>
                    <a:gd name="T4" fmla="*/ 0 w 2"/>
                    <a:gd name="T5" fmla="*/ 2147483646 h 36"/>
                    <a:gd name="T6" fmla="*/ 2147483646 w 2"/>
                    <a:gd name="T7" fmla="*/ 0 h 36"/>
                    <a:gd name="T8" fmla="*/ 2147483646 w 2"/>
                    <a:gd name="T9" fmla="*/ 2147483646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8" name="Freeform 48">
                  <a:extLst>
                    <a:ext uri="{FF2B5EF4-FFF2-40B4-BE49-F238E27FC236}">
                      <a16:creationId xmlns:a16="http://schemas.microsoft.com/office/drawing/2014/main" xmlns="" id="{7EE57C22-890F-F780-63F8-B6F061A5F160}"/>
                    </a:ext>
                  </a:extLst>
                </p:cNvPr>
                <p:cNvSpPr>
                  <a:spLocks/>
                </p:cNvSpPr>
                <p:nvPr/>
              </p:nvSpPr>
              <p:spPr bwMode="auto">
                <a:xfrm>
                  <a:off x="1878" y="1816"/>
                  <a:ext cx="9" cy="88"/>
                </a:xfrm>
                <a:custGeom>
                  <a:avLst/>
                  <a:gdLst>
                    <a:gd name="T0" fmla="*/ 2147483646 w 5"/>
                    <a:gd name="T1" fmla="*/ 0 h 45"/>
                    <a:gd name="T2" fmla="*/ 2147483646 w 5"/>
                    <a:gd name="T3" fmla="*/ 2147483646 h 45"/>
                    <a:gd name="T4" fmla="*/ 2147483646 w 5"/>
                    <a:gd name="T5" fmla="*/ 2147483646 h 45"/>
                    <a:gd name="T6" fmla="*/ 2147483646 w 5"/>
                    <a:gd name="T7" fmla="*/ 0 h 45"/>
                    <a:gd name="T8" fmla="*/ 2147483646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4"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9" name="Freeform 49">
                  <a:extLst>
                    <a:ext uri="{FF2B5EF4-FFF2-40B4-BE49-F238E27FC236}">
                      <a16:creationId xmlns:a16="http://schemas.microsoft.com/office/drawing/2014/main" xmlns="" id="{92B5089C-B955-EA9F-C63C-F7D12C47EB7F}"/>
                    </a:ext>
                  </a:extLst>
                </p:cNvPr>
                <p:cNvSpPr>
                  <a:spLocks/>
                </p:cNvSpPr>
                <p:nvPr/>
              </p:nvSpPr>
              <p:spPr bwMode="auto">
                <a:xfrm>
                  <a:off x="1880" y="1816"/>
                  <a:ext cx="7" cy="88"/>
                </a:xfrm>
                <a:custGeom>
                  <a:avLst/>
                  <a:gdLst>
                    <a:gd name="T0" fmla="*/ 2147483646 w 4"/>
                    <a:gd name="T1" fmla="*/ 0 h 45"/>
                    <a:gd name="T2" fmla="*/ 2147483646 w 4"/>
                    <a:gd name="T3" fmla="*/ 2147483646 h 45"/>
                    <a:gd name="T4" fmla="*/ 2147483646 w 4"/>
                    <a:gd name="T5" fmla="*/ 2147483646 h 45"/>
                    <a:gd name="T6" fmla="*/ 2147483646 w 4"/>
                    <a:gd name="T7" fmla="*/ 0 h 45"/>
                    <a:gd name="T8" fmla="*/ 2147483646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0" name="Freeform 50">
                  <a:extLst>
                    <a:ext uri="{FF2B5EF4-FFF2-40B4-BE49-F238E27FC236}">
                      <a16:creationId xmlns:a16="http://schemas.microsoft.com/office/drawing/2014/main" xmlns="" id="{0D8C1645-5645-B037-2134-39DDC880D885}"/>
                    </a:ext>
                  </a:extLst>
                </p:cNvPr>
                <p:cNvSpPr>
                  <a:spLocks/>
                </p:cNvSpPr>
                <p:nvPr/>
              </p:nvSpPr>
              <p:spPr bwMode="auto">
                <a:xfrm>
                  <a:off x="1927" y="1789"/>
                  <a:ext cx="25" cy="29"/>
                </a:xfrm>
                <a:custGeom>
                  <a:avLst/>
                  <a:gdLst>
                    <a:gd name="T0" fmla="*/ 0 w 13"/>
                    <a:gd name="T1" fmla="*/ 0 h 15"/>
                    <a:gd name="T2" fmla="*/ 2147483646 w 13"/>
                    <a:gd name="T3" fmla="*/ 0 h 15"/>
                    <a:gd name="T4" fmla="*/ 2147483646 w 13"/>
                    <a:gd name="T5" fmla="*/ 0 h 15"/>
                    <a:gd name="T6" fmla="*/ 2147483646 w 13"/>
                    <a:gd name="T7" fmla="*/ 2147483646 h 15"/>
                    <a:gd name="T8" fmla="*/ 2147483646 w 13"/>
                    <a:gd name="T9" fmla="*/ 2147483646 h 15"/>
                    <a:gd name="T10" fmla="*/ 2147483646 w 13"/>
                    <a:gd name="T11" fmla="*/ 2147483646 h 15"/>
                    <a:gd name="T12" fmla="*/ 0 w 13"/>
                    <a:gd name="T13" fmla="*/ 2147483646 h 15"/>
                    <a:gd name="T14" fmla="*/ 0 w 13"/>
                    <a:gd name="T15" fmla="*/ 2147483646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3"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3" y="15"/>
                        <a:pt x="0" y="15"/>
                      </a:cubicBezTo>
                      <a:cubicBezTo>
                        <a:pt x="0" y="12"/>
                        <a:pt x="0" y="10"/>
                        <a:pt x="0" y="7"/>
                      </a:cubicBezTo>
                      <a:cubicBezTo>
                        <a:pt x="0" y="5"/>
                        <a:pt x="0" y="3"/>
                        <a:pt x="0" y="0"/>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1" name="Freeform 51">
                  <a:extLst>
                    <a:ext uri="{FF2B5EF4-FFF2-40B4-BE49-F238E27FC236}">
                      <a16:creationId xmlns:a16="http://schemas.microsoft.com/office/drawing/2014/main" xmlns="" id="{25245AD4-9B38-8BC8-C51F-4E5A5B8DAD71}"/>
                    </a:ext>
                  </a:extLst>
                </p:cNvPr>
                <p:cNvSpPr>
                  <a:spLocks/>
                </p:cNvSpPr>
                <p:nvPr/>
              </p:nvSpPr>
              <p:spPr bwMode="auto">
                <a:xfrm>
                  <a:off x="3773" y="1742"/>
                  <a:ext cx="41" cy="47"/>
                </a:xfrm>
                <a:custGeom>
                  <a:avLst/>
                  <a:gdLst>
                    <a:gd name="T0" fmla="*/ 0 w 21"/>
                    <a:gd name="T1" fmla="*/ 0 h 24"/>
                    <a:gd name="T2" fmla="*/ 2147483646 w 21"/>
                    <a:gd name="T3" fmla="*/ 0 h 24"/>
                    <a:gd name="T4" fmla="*/ 2147483646 w 21"/>
                    <a:gd name="T5" fmla="*/ 2147483646 h 24"/>
                    <a:gd name="T6" fmla="*/ 0 w 21"/>
                    <a:gd name="T7" fmla="*/ 2147483646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2" name="Freeform 52">
                  <a:extLst>
                    <a:ext uri="{FF2B5EF4-FFF2-40B4-BE49-F238E27FC236}">
                      <a16:creationId xmlns:a16="http://schemas.microsoft.com/office/drawing/2014/main" xmlns="" id="{4764D4C1-EBA5-1E00-250E-707A62393004}"/>
                    </a:ext>
                  </a:extLst>
                </p:cNvPr>
                <p:cNvSpPr>
                  <a:spLocks noEditPoints="1"/>
                </p:cNvSpPr>
                <p:nvPr/>
              </p:nvSpPr>
              <p:spPr bwMode="auto">
                <a:xfrm>
                  <a:off x="3775" y="1746"/>
                  <a:ext cx="12" cy="19"/>
                </a:xfrm>
                <a:custGeom>
                  <a:avLst/>
                  <a:gdLst>
                    <a:gd name="T0" fmla="*/ 2147483646 w 6"/>
                    <a:gd name="T1" fmla="*/ 0 h 10"/>
                    <a:gd name="T2" fmla="*/ 2147483646 w 6"/>
                    <a:gd name="T3" fmla="*/ 2147483646 h 10"/>
                    <a:gd name="T4" fmla="*/ 2147483646 w 6"/>
                    <a:gd name="T5" fmla="*/ 2147483646 h 10"/>
                    <a:gd name="T6" fmla="*/ 2147483646 w 6"/>
                    <a:gd name="T7" fmla="*/ 2147483646 h 10"/>
                    <a:gd name="T8" fmla="*/ 2147483646 w 6"/>
                    <a:gd name="T9" fmla="*/ 2147483646 h 10"/>
                    <a:gd name="T10" fmla="*/ 2147483646 w 6"/>
                    <a:gd name="T11" fmla="*/ 2147483646 h 10"/>
                    <a:gd name="T12" fmla="*/ 0 w 6"/>
                    <a:gd name="T13" fmla="*/ 2147483646 h 10"/>
                    <a:gd name="T14" fmla="*/ 2147483646 w 6"/>
                    <a:gd name="T15" fmla="*/ 2147483646 h 10"/>
                    <a:gd name="T16" fmla="*/ 2147483646 w 6"/>
                    <a:gd name="T17" fmla="*/ 0 h 10"/>
                    <a:gd name="T18" fmla="*/ 2147483646 w 6"/>
                    <a:gd name="T19" fmla="*/ 214748364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3" name="Freeform 53">
                  <a:extLst>
                    <a:ext uri="{FF2B5EF4-FFF2-40B4-BE49-F238E27FC236}">
                      <a16:creationId xmlns:a16="http://schemas.microsoft.com/office/drawing/2014/main" xmlns="" id="{F15C0759-3E84-BBF3-997F-FBAB8D191894}"/>
                    </a:ext>
                  </a:extLst>
                </p:cNvPr>
                <p:cNvSpPr>
                  <a:spLocks noEditPoints="1"/>
                </p:cNvSpPr>
                <p:nvPr/>
              </p:nvSpPr>
              <p:spPr bwMode="auto">
                <a:xfrm>
                  <a:off x="3779" y="1744"/>
                  <a:ext cx="10" cy="17"/>
                </a:xfrm>
                <a:custGeom>
                  <a:avLst/>
                  <a:gdLst>
                    <a:gd name="T0" fmla="*/ 2147483646 w 5"/>
                    <a:gd name="T1" fmla="*/ 0 h 9"/>
                    <a:gd name="T2" fmla="*/ 2147483646 w 5"/>
                    <a:gd name="T3" fmla="*/ 2147483646 h 9"/>
                    <a:gd name="T4" fmla="*/ 2147483646 w 5"/>
                    <a:gd name="T5" fmla="*/ 2147483646 h 9"/>
                    <a:gd name="T6" fmla="*/ 2147483646 w 5"/>
                    <a:gd name="T7" fmla="*/ 2147483646 h 9"/>
                    <a:gd name="T8" fmla="*/ 2147483646 w 5"/>
                    <a:gd name="T9" fmla="*/ 2147483646 h 9"/>
                    <a:gd name="T10" fmla="*/ 2147483646 w 5"/>
                    <a:gd name="T11" fmla="*/ 2147483646 h 9"/>
                    <a:gd name="T12" fmla="*/ 0 w 5"/>
                    <a:gd name="T13" fmla="*/ 2147483646 h 9"/>
                    <a:gd name="T14" fmla="*/ 2147483646 w 5"/>
                    <a:gd name="T15" fmla="*/ 2147483646 h 9"/>
                    <a:gd name="T16" fmla="*/ 2147483646 w 5"/>
                    <a:gd name="T17" fmla="*/ 0 h 9"/>
                    <a:gd name="T18" fmla="*/ 2147483646 w 5"/>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0"/>
                      </a:moveTo>
                      <a:lnTo>
                        <a:pt x="3" y="4"/>
                      </a:lnTo>
                      <a:lnTo>
                        <a:pt x="5" y="4"/>
                      </a:lnTo>
                      <a:lnTo>
                        <a:pt x="3" y="5"/>
                      </a:lnTo>
                      <a:lnTo>
                        <a:pt x="2" y="9"/>
                      </a:lnTo>
                      <a:lnTo>
                        <a:pt x="2" y="5"/>
                      </a:lnTo>
                      <a:lnTo>
                        <a:pt x="0" y="4"/>
                      </a:lnTo>
                      <a:lnTo>
                        <a:pt x="2" y="4"/>
                      </a:lnTo>
                      <a:lnTo>
                        <a:pt x="2" y="0"/>
                      </a:lnTo>
                      <a:close/>
                      <a:moveTo>
                        <a:pt x="2" y="2"/>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4" name="Freeform 54">
                  <a:extLst>
                    <a:ext uri="{FF2B5EF4-FFF2-40B4-BE49-F238E27FC236}">
                      <a16:creationId xmlns:a16="http://schemas.microsoft.com/office/drawing/2014/main" xmlns="" id="{2F8E2160-B57B-618F-E7F5-2551B8849513}"/>
                    </a:ext>
                  </a:extLst>
                </p:cNvPr>
                <p:cNvSpPr>
                  <a:spLocks/>
                </p:cNvSpPr>
                <p:nvPr/>
              </p:nvSpPr>
              <p:spPr bwMode="auto">
                <a:xfrm>
                  <a:off x="3810" y="1742"/>
                  <a:ext cx="4" cy="47"/>
                </a:xfrm>
                <a:custGeom>
                  <a:avLst/>
                  <a:gdLst>
                    <a:gd name="T0" fmla="*/ 2147483646 w 2"/>
                    <a:gd name="T1" fmla="*/ 0 h 24"/>
                    <a:gd name="T2" fmla="*/ 2147483646 w 2"/>
                    <a:gd name="T3" fmla="*/ 2147483646 h 24"/>
                    <a:gd name="T4" fmla="*/ 2147483646 w 2"/>
                    <a:gd name="T5" fmla="*/ 2147483646 h 24"/>
                    <a:gd name="T6" fmla="*/ 2147483646 w 2"/>
                    <a:gd name="T7" fmla="*/ 0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0"/>
                      </a:moveTo>
                      <a:cubicBezTo>
                        <a:pt x="0" y="9"/>
                        <a:pt x="1" y="19"/>
                        <a:pt x="2" y="24"/>
                      </a:cubicBezTo>
                      <a:cubicBezTo>
                        <a:pt x="1" y="23"/>
                        <a:pt x="1" y="2"/>
                        <a:pt x="2"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5" name="Freeform 55">
                  <a:extLst>
                    <a:ext uri="{FF2B5EF4-FFF2-40B4-BE49-F238E27FC236}">
                      <a16:creationId xmlns:a16="http://schemas.microsoft.com/office/drawing/2014/main" xmlns="" id="{2B99CDDC-DE1D-230C-4C82-BB8B9238718C}"/>
                    </a:ext>
                  </a:extLst>
                </p:cNvPr>
                <p:cNvSpPr>
                  <a:spLocks/>
                </p:cNvSpPr>
                <p:nvPr/>
              </p:nvSpPr>
              <p:spPr bwMode="auto">
                <a:xfrm>
                  <a:off x="3812" y="1742"/>
                  <a:ext cx="4" cy="47"/>
                </a:xfrm>
                <a:custGeom>
                  <a:avLst/>
                  <a:gdLst>
                    <a:gd name="T0" fmla="*/ 2147483646 w 2"/>
                    <a:gd name="T1" fmla="*/ 0 h 24"/>
                    <a:gd name="T2" fmla="*/ 2147483646 w 2"/>
                    <a:gd name="T3" fmla="*/ 2147483646 h 24"/>
                    <a:gd name="T4" fmla="*/ 2147483646 w 2"/>
                    <a:gd name="T5" fmla="*/ 2147483646 h 24"/>
                    <a:gd name="T6" fmla="*/ 2147483646 w 2"/>
                    <a:gd name="T7" fmla="*/ 2147483646 h 24"/>
                    <a:gd name="T8" fmla="*/ 2147483646 w 2"/>
                    <a:gd name="T9" fmla="*/ 2147483646 h 24"/>
                    <a:gd name="T10" fmla="*/ 2147483646 w 2"/>
                    <a:gd name="T11" fmla="*/ 2147483646 h 24"/>
                    <a:gd name="T12" fmla="*/ 0 w 2"/>
                    <a:gd name="T13" fmla="*/ 2147483646 h 24"/>
                    <a:gd name="T14" fmla="*/ 2147483646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1" y="0"/>
                      </a:moveTo>
                      <a:cubicBezTo>
                        <a:pt x="2" y="0"/>
                        <a:pt x="2" y="1"/>
                        <a:pt x="2" y="3"/>
                      </a:cubicBezTo>
                      <a:lnTo>
                        <a:pt x="1" y="4"/>
                      </a:lnTo>
                      <a:cubicBezTo>
                        <a:pt x="1" y="10"/>
                        <a:pt x="1" y="16"/>
                        <a:pt x="1" y="22"/>
                      </a:cubicBezTo>
                      <a:lnTo>
                        <a:pt x="2" y="22"/>
                      </a:lnTo>
                      <a:cubicBezTo>
                        <a:pt x="2" y="24"/>
                        <a:pt x="1" y="24"/>
                        <a:pt x="1" y="24"/>
                      </a:cubicBezTo>
                      <a:cubicBezTo>
                        <a:pt x="1" y="24"/>
                        <a:pt x="0" y="19"/>
                        <a:pt x="0" y="13"/>
                      </a:cubicBezTo>
                      <a:cubicBezTo>
                        <a:pt x="1" y="6"/>
                        <a:pt x="1" y="1"/>
                        <a:pt x="1" y="0"/>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6" name="Freeform 56">
                  <a:extLst>
                    <a:ext uri="{FF2B5EF4-FFF2-40B4-BE49-F238E27FC236}">
                      <a16:creationId xmlns:a16="http://schemas.microsoft.com/office/drawing/2014/main" xmlns="" id="{51E79D50-9EC5-EC36-0FE6-4027B7BF5803}"/>
                    </a:ext>
                  </a:extLst>
                </p:cNvPr>
                <p:cNvSpPr>
                  <a:spLocks noEditPoints="1"/>
                </p:cNvSpPr>
                <p:nvPr/>
              </p:nvSpPr>
              <p:spPr bwMode="auto">
                <a:xfrm>
                  <a:off x="3812" y="1742"/>
                  <a:ext cx="4" cy="47"/>
                </a:xfrm>
                <a:custGeom>
                  <a:avLst/>
                  <a:gdLst>
                    <a:gd name="T0" fmla="*/ 2147483646 w 2"/>
                    <a:gd name="T1" fmla="*/ 2147483646 h 24"/>
                    <a:gd name="T2" fmla="*/ 2147483646 w 2"/>
                    <a:gd name="T3" fmla="*/ 2147483646 h 24"/>
                    <a:gd name="T4" fmla="*/ 2147483646 w 2"/>
                    <a:gd name="T5" fmla="*/ 2147483646 h 24"/>
                    <a:gd name="T6" fmla="*/ 2147483646 w 2"/>
                    <a:gd name="T7" fmla="*/ 2147483646 h 24"/>
                    <a:gd name="T8" fmla="*/ 0 w 2"/>
                    <a:gd name="T9" fmla="*/ 2147483646 h 24"/>
                    <a:gd name="T10" fmla="*/ 2147483646 w 2"/>
                    <a:gd name="T11" fmla="*/ 0 h 24"/>
                    <a:gd name="T12" fmla="*/ 2147483646 w 2"/>
                    <a:gd name="T13" fmla="*/ 2147483646 h 24"/>
                    <a:gd name="T14" fmla="*/ 2147483646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2" y="22"/>
                      </a:moveTo>
                      <a:cubicBezTo>
                        <a:pt x="2" y="22"/>
                        <a:pt x="2" y="22"/>
                        <a:pt x="2" y="22"/>
                      </a:cubicBezTo>
                      <a:moveTo>
                        <a:pt x="2" y="22"/>
                      </a:moveTo>
                      <a:cubicBezTo>
                        <a:pt x="2" y="24"/>
                        <a:pt x="1" y="24"/>
                        <a:pt x="1" y="24"/>
                      </a:cubicBezTo>
                      <a:cubicBezTo>
                        <a:pt x="1" y="24"/>
                        <a:pt x="0" y="19"/>
                        <a:pt x="0" y="12"/>
                      </a:cubicBezTo>
                      <a:cubicBezTo>
                        <a:pt x="0" y="6"/>
                        <a:pt x="1" y="0"/>
                        <a:pt x="1" y="0"/>
                      </a:cubicBezTo>
                      <a:cubicBezTo>
                        <a:pt x="1" y="0"/>
                        <a:pt x="2" y="1"/>
                        <a:pt x="2" y="3"/>
                      </a:cubicBezTo>
                      <a:cubicBezTo>
                        <a:pt x="2" y="1"/>
                        <a:pt x="1" y="0"/>
                        <a:pt x="1"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7" name="Freeform 57">
                  <a:extLst>
                    <a:ext uri="{FF2B5EF4-FFF2-40B4-BE49-F238E27FC236}">
                      <a16:creationId xmlns:a16="http://schemas.microsoft.com/office/drawing/2014/main" xmlns="" id="{745FAE0A-7568-0ADA-7276-351DFAFC4E8C}"/>
                    </a:ext>
                  </a:extLst>
                </p:cNvPr>
                <p:cNvSpPr>
                  <a:spLocks/>
                </p:cNvSpPr>
                <p:nvPr/>
              </p:nvSpPr>
              <p:spPr bwMode="auto">
                <a:xfrm>
                  <a:off x="3814" y="1748"/>
                  <a:ext cx="2" cy="37"/>
                </a:xfrm>
                <a:custGeom>
                  <a:avLst/>
                  <a:gdLst>
                    <a:gd name="T0" fmla="*/ 2147483646 w 1"/>
                    <a:gd name="T1" fmla="*/ 2147483646 h 19"/>
                    <a:gd name="T2" fmla="*/ 2147483646 w 1"/>
                    <a:gd name="T3" fmla="*/ 2147483646 h 19"/>
                    <a:gd name="T4" fmla="*/ 0 w 1"/>
                    <a:gd name="T5" fmla="*/ 2147483646 h 19"/>
                    <a:gd name="T6" fmla="*/ 2147483646 w 1"/>
                    <a:gd name="T7" fmla="*/ 0 h 19"/>
                    <a:gd name="T8" fmla="*/ 2147483646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8" name="Freeform 58">
                  <a:extLst>
                    <a:ext uri="{FF2B5EF4-FFF2-40B4-BE49-F238E27FC236}">
                      <a16:creationId xmlns:a16="http://schemas.microsoft.com/office/drawing/2014/main" xmlns="" id="{0E907F03-B10A-ED66-CBCF-C603B10F803B}"/>
                    </a:ext>
                  </a:extLst>
                </p:cNvPr>
                <p:cNvSpPr>
                  <a:spLocks/>
                </p:cNvSpPr>
                <p:nvPr/>
              </p:nvSpPr>
              <p:spPr bwMode="auto">
                <a:xfrm>
                  <a:off x="3771" y="1742"/>
                  <a:ext cx="4" cy="47"/>
                </a:xfrm>
                <a:custGeom>
                  <a:avLst/>
                  <a:gdLst>
                    <a:gd name="T0" fmla="*/ 2147483646 w 2"/>
                    <a:gd name="T1" fmla="*/ 0 h 24"/>
                    <a:gd name="T2" fmla="*/ 2147483646 w 2"/>
                    <a:gd name="T3" fmla="*/ 2147483646 h 24"/>
                    <a:gd name="T4" fmla="*/ 2147483646 w 2"/>
                    <a:gd name="T5" fmla="*/ 2147483646 h 24"/>
                    <a:gd name="T6" fmla="*/ 2147483646 w 2"/>
                    <a:gd name="T7" fmla="*/ 0 h 24"/>
                    <a:gd name="T8" fmla="*/ 2147483646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9" name="Freeform 59">
                  <a:extLst>
                    <a:ext uri="{FF2B5EF4-FFF2-40B4-BE49-F238E27FC236}">
                      <a16:creationId xmlns:a16="http://schemas.microsoft.com/office/drawing/2014/main" xmlns="" id="{C0629574-2C72-B25A-7AE4-C6DC5E4F72ED}"/>
                    </a:ext>
                  </a:extLst>
                </p:cNvPr>
                <p:cNvSpPr>
                  <a:spLocks/>
                </p:cNvSpPr>
                <p:nvPr/>
              </p:nvSpPr>
              <p:spPr bwMode="auto">
                <a:xfrm>
                  <a:off x="3773" y="1742"/>
                  <a:ext cx="2" cy="47"/>
                </a:xfrm>
                <a:custGeom>
                  <a:avLst/>
                  <a:gdLst>
                    <a:gd name="T0" fmla="*/ 2147483646 w 1"/>
                    <a:gd name="T1" fmla="*/ 0 h 24"/>
                    <a:gd name="T2" fmla="*/ 2147483646 w 1"/>
                    <a:gd name="T3" fmla="*/ 2147483646 h 24"/>
                    <a:gd name="T4" fmla="*/ 2147483646 w 1"/>
                    <a:gd name="T5" fmla="*/ 2147483646 h 24"/>
                    <a:gd name="T6" fmla="*/ 2147483646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0" name="Freeform 60">
                  <a:extLst>
                    <a:ext uri="{FF2B5EF4-FFF2-40B4-BE49-F238E27FC236}">
                      <a16:creationId xmlns:a16="http://schemas.microsoft.com/office/drawing/2014/main" xmlns="" id="{26B3449E-ED68-3184-AFC1-C9286F3C4277}"/>
                    </a:ext>
                  </a:extLst>
                </p:cNvPr>
                <p:cNvSpPr>
                  <a:spLocks/>
                </p:cNvSpPr>
                <p:nvPr/>
              </p:nvSpPr>
              <p:spPr bwMode="auto">
                <a:xfrm>
                  <a:off x="3734" y="1816"/>
                  <a:ext cx="112" cy="88"/>
                </a:xfrm>
                <a:custGeom>
                  <a:avLst/>
                  <a:gdLst>
                    <a:gd name="T0" fmla="*/ 2147483646 w 57"/>
                    <a:gd name="T1" fmla="*/ 0 h 45"/>
                    <a:gd name="T2" fmla="*/ 2147483646 w 57"/>
                    <a:gd name="T3" fmla="*/ 0 h 45"/>
                    <a:gd name="T4" fmla="*/ 2147483646 w 57"/>
                    <a:gd name="T5" fmla="*/ 2147483646 h 45"/>
                    <a:gd name="T6" fmla="*/ 2147483646 w 57"/>
                    <a:gd name="T7" fmla="*/ 2147483646 h 45"/>
                    <a:gd name="T8" fmla="*/ 2147483646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0" y="16"/>
                        <a:pt x="2"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1" name="Freeform 61">
                  <a:extLst>
                    <a:ext uri="{FF2B5EF4-FFF2-40B4-BE49-F238E27FC236}">
                      <a16:creationId xmlns:a16="http://schemas.microsoft.com/office/drawing/2014/main" xmlns="" id="{31B14122-F6B9-4D53-0B13-61691D015075}"/>
                    </a:ext>
                  </a:extLst>
                </p:cNvPr>
                <p:cNvSpPr>
                  <a:spLocks noEditPoints="1"/>
                </p:cNvSpPr>
                <p:nvPr/>
              </p:nvSpPr>
              <p:spPr bwMode="auto">
                <a:xfrm>
                  <a:off x="3742" y="1824"/>
                  <a:ext cx="31" cy="37"/>
                </a:xfrm>
                <a:custGeom>
                  <a:avLst/>
                  <a:gdLst>
                    <a:gd name="T0" fmla="*/ 2147483646 w 16"/>
                    <a:gd name="T1" fmla="*/ 0 h 19"/>
                    <a:gd name="T2" fmla="*/ 2147483646 w 16"/>
                    <a:gd name="T3" fmla="*/ 2147483646 h 19"/>
                    <a:gd name="T4" fmla="*/ 2147483646 w 16"/>
                    <a:gd name="T5" fmla="*/ 2147483646 h 19"/>
                    <a:gd name="T6" fmla="*/ 2147483646 w 16"/>
                    <a:gd name="T7" fmla="*/ 2147483646 h 19"/>
                    <a:gd name="T8" fmla="*/ 2147483646 w 16"/>
                    <a:gd name="T9" fmla="*/ 2147483646 h 19"/>
                    <a:gd name="T10" fmla="*/ 2147483646 w 16"/>
                    <a:gd name="T11" fmla="*/ 2147483646 h 19"/>
                    <a:gd name="T12" fmla="*/ 0 w 16"/>
                    <a:gd name="T13" fmla="*/ 2147483646 h 19"/>
                    <a:gd name="T14" fmla="*/ 2147483646 w 16"/>
                    <a:gd name="T15" fmla="*/ 2147483646 h 19"/>
                    <a:gd name="T16" fmla="*/ 2147483646 w 16"/>
                    <a:gd name="T17" fmla="*/ 0 h 19"/>
                    <a:gd name="T18" fmla="*/ 2147483646 w 16"/>
                    <a:gd name="T19" fmla="*/ 214748364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7" y="10"/>
                      </a:lnTo>
                      <a:lnTo>
                        <a:pt x="0" y="10"/>
                      </a:lnTo>
                      <a:lnTo>
                        <a:pt x="7" y="9"/>
                      </a:lnTo>
                      <a:lnTo>
                        <a:pt x="8" y="0"/>
                      </a:lnTo>
                      <a:close/>
                      <a:moveTo>
                        <a:pt x="8" y="5"/>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2" name="Freeform 62">
                  <a:extLst>
                    <a:ext uri="{FF2B5EF4-FFF2-40B4-BE49-F238E27FC236}">
                      <a16:creationId xmlns:a16="http://schemas.microsoft.com/office/drawing/2014/main" xmlns="" id="{481BFBE8-316A-EE2A-D6A2-B71671EBF402}"/>
                    </a:ext>
                  </a:extLst>
                </p:cNvPr>
                <p:cNvSpPr>
                  <a:spLocks noEditPoints="1"/>
                </p:cNvSpPr>
                <p:nvPr/>
              </p:nvSpPr>
              <p:spPr bwMode="auto">
                <a:xfrm>
                  <a:off x="3752" y="1820"/>
                  <a:ext cx="27" cy="31"/>
                </a:xfrm>
                <a:custGeom>
                  <a:avLst/>
                  <a:gdLst>
                    <a:gd name="T0" fmla="*/ 2147483646 w 14"/>
                    <a:gd name="T1" fmla="*/ 0 h 16"/>
                    <a:gd name="T2" fmla="*/ 2147483646 w 14"/>
                    <a:gd name="T3" fmla="*/ 2147483646 h 16"/>
                    <a:gd name="T4" fmla="*/ 2147483646 w 14"/>
                    <a:gd name="T5" fmla="*/ 2147483646 h 16"/>
                    <a:gd name="T6" fmla="*/ 2147483646 w 14"/>
                    <a:gd name="T7" fmla="*/ 2147483646 h 16"/>
                    <a:gd name="T8" fmla="*/ 2147483646 w 14"/>
                    <a:gd name="T9" fmla="*/ 2147483646 h 16"/>
                    <a:gd name="T10" fmla="*/ 2147483646 w 14"/>
                    <a:gd name="T11" fmla="*/ 2147483646 h 16"/>
                    <a:gd name="T12" fmla="*/ 0 w 14"/>
                    <a:gd name="T13" fmla="*/ 2147483646 h 16"/>
                    <a:gd name="T14" fmla="*/ 2147483646 w 14"/>
                    <a:gd name="T15" fmla="*/ 2147483646 h 16"/>
                    <a:gd name="T16" fmla="*/ 2147483646 w 14"/>
                    <a:gd name="T17" fmla="*/ 0 h 16"/>
                    <a:gd name="T18" fmla="*/ 2147483646 w 14"/>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3" name="Freeform 63">
                  <a:extLst>
                    <a:ext uri="{FF2B5EF4-FFF2-40B4-BE49-F238E27FC236}">
                      <a16:creationId xmlns:a16="http://schemas.microsoft.com/office/drawing/2014/main" xmlns="" id="{25FBC4BC-8E25-E185-E1C5-CDD04E03196B}"/>
                    </a:ext>
                  </a:extLst>
                </p:cNvPr>
                <p:cNvSpPr>
                  <a:spLocks/>
                </p:cNvSpPr>
                <p:nvPr/>
              </p:nvSpPr>
              <p:spPr bwMode="auto">
                <a:xfrm>
                  <a:off x="3838" y="1816"/>
                  <a:ext cx="10" cy="88"/>
                </a:xfrm>
                <a:custGeom>
                  <a:avLst/>
                  <a:gdLst>
                    <a:gd name="T0" fmla="*/ 2147483646 w 5"/>
                    <a:gd name="T1" fmla="*/ 0 h 45"/>
                    <a:gd name="T2" fmla="*/ 2147483646 w 5"/>
                    <a:gd name="T3" fmla="*/ 2147483646 h 45"/>
                    <a:gd name="T4" fmla="*/ 2147483646 w 5"/>
                    <a:gd name="T5" fmla="*/ 2147483646 h 45"/>
                    <a:gd name="T6" fmla="*/ 2147483646 w 5"/>
                    <a:gd name="T7" fmla="*/ 0 h 45"/>
                    <a:gd name="T8" fmla="*/ 2147483646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4" name="Freeform 64">
                  <a:extLst>
                    <a:ext uri="{FF2B5EF4-FFF2-40B4-BE49-F238E27FC236}">
                      <a16:creationId xmlns:a16="http://schemas.microsoft.com/office/drawing/2014/main" xmlns="" id="{F42B26BB-A189-99E7-E363-75C06813B9E5}"/>
                    </a:ext>
                  </a:extLst>
                </p:cNvPr>
                <p:cNvSpPr>
                  <a:spLocks/>
                </p:cNvSpPr>
                <p:nvPr/>
              </p:nvSpPr>
              <p:spPr bwMode="auto">
                <a:xfrm>
                  <a:off x="3844" y="1816"/>
                  <a:ext cx="6" cy="88"/>
                </a:xfrm>
                <a:custGeom>
                  <a:avLst/>
                  <a:gdLst>
                    <a:gd name="T0" fmla="*/ 2147483646 w 3"/>
                    <a:gd name="T1" fmla="*/ 2147483646 h 45"/>
                    <a:gd name="T2" fmla="*/ 2147483646 w 3"/>
                    <a:gd name="T3" fmla="*/ 2147483646 h 45"/>
                    <a:gd name="T4" fmla="*/ 2147483646 w 3"/>
                    <a:gd name="T5" fmla="*/ 2147483646 h 45"/>
                    <a:gd name="T6" fmla="*/ 2147483646 w 3"/>
                    <a:gd name="T7" fmla="*/ 2147483646 h 45"/>
                    <a:gd name="T8" fmla="*/ 2147483646 w 3"/>
                    <a:gd name="T9" fmla="*/ 2147483646 h 45"/>
                    <a:gd name="T10" fmla="*/ 2147483646 w 3"/>
                    <a:gd name="T11" fmla="*/ 2147483646 h 45"/>
                    <a:gd name="T12" fmla="*/ 0 w 3"/>
                    <a:gd name="T13" fmla="*/ 2147483646 h 45"/>
                    <a:gd name="T14" fmla="*/ 2147483646 w 3"/>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2" y="44"/>
                        <a:pt x="2" y="45"/>
                      </a:cubicBezTo>
                      <a:cubicBezTo>
                        <a:pt x="1" y="45"/>
                        <a:pt x="0" y="36"/>
                        <a:pt x="0" y="23"/>
                      </a:cubicBezTo>
                      <a:cubicBezTo>
                        <a:pt x="0" y="11"/>
                        <a:pt x="1" y="1"/>
                        <a:pt x="2" y="1"/>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5" name="Freeform 65">
                  <a:extLst>
                    <a:ext uri="{FF2B5EF4-FFF2-40B4-BE49-F238E27FC236}">
                      <a16:creationId xmlns:a16="http://schemas.microsoft.com/office/drawing/2014/main" xmlns="" id="{2003E7E2-5052-32C6-C0E3-CFDC51ACA02A}"/>
                    </a:ext>
                  </a:extLst>
                </p:cNvPr>
                <p:cNvSpPr>
                  <a:spLocks noEditPoints="1"/>
                </p:cNvSpPr>
                <p:nvPr/>
              </p:nvSpPr>
              <p:spPr bwMode="auto">
                <a:xfrm>
                  <a:off x="3844" y="1818"/>
                  <a:ext cx="6" cy="86"/>
                </a:xfrm>
                <a:custGeom>
                  <a:avLst/>
                  <a:gdLst>
                    <a:gd name="T0" fmla="*/ 2147483646 w 3"/>
                    <a:gd name="T1" fmla="*/ 2147483646 h 44"/>
                    <a:gd name="T2" fmla="*/ 2147483646 w 3"/>
                    <a:gd name="T3" fmla="*/ 2147483646 h 44"/>
                    <a:gd name="T4" fmla="*/ 2147483646 w 3"/>
                    <a:gd name="T5" fmla="*/ 2147483646 h 44"/>
                    <a:gd name="T6" fmla="*/ 2147483646 w 3"/>
                    <a:gd name="T7" fmla="*/ 2147483646 h 44"/>
                    <a:gd name="T8" fmla="*/ 0 w 3"/>
                    <a:gd name="T9" fmla="*/ 2147483646 h 44"/>
                    <a:gd name="T10" fmla="*/ 2147483646 w 3"/>
                    <a:gd name="T11" fmla="*/ 0 h 44"/>
                    <a:gd name="T12" fmla="*/ 2147483646 w 3"/>
                    <a:gd name="T13" fmla="*/ 2147483646 h 44"/>
                    <a:gd name="T14" fmla="*/ 2147483646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6" name="Freeform 66">
                  <a:extLst>
                    <a:ext uri="{FF2B5EF4-FFF2-40B4-BE49-F238E27FC236}">
                      <a16:creationId xmlns:a16="http://schemas.microsoft.com/office/drawing/2014/main" xmlns="" id="{79C70BDC-84C9-1008-04BB-1F4503C3CA4E}"/>
                    </a:ext>
                  </a:extLst>
                </p:cNvPr>
                <p:cNvSpPr>
                  <a:spLocks/>
                </p:cNvSpPr>
                <p:nvPr/>
              </p:nvSpPr>
              <p:spPr bwMode="auto">
                <a:xfrm>
                  <a:off x="3846" y="1826"/>
                  <a:ext cx="4" cy="71"/>
                </a:xfrm>
                <a:custGeom>
                  <a:avLst/>
                  <a:gdLst>
                    <a:gd name="T0" fmla="*/ 2147483646 w 2"/>
                    <a:gd name="T1" fmla="*/ 2147483646 h 36"/>
                    <a:gd name="T2" fmla="*/ 2147483646 w 2"/>
                    <a:gd name="T3" fmla="*/ 2147483646 h 36"/>
                    <a:gd name="T4" fmla="*/ 0 w 2"/>
                    <a:gd name="T5" fmla="*/ 2147483646 h 36"/>
                    <a:gd name="T6" fmla="*/ 2147483646 w 2"/>
                    <a:gd name="T7" fmla="*/ 0 h 36"/>
                    <a:gd name="T8" fmla="*/ 2147483646 w 2"/>
                    <a:gd name="T9" fmla="*/ 2147483646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7" name="Freeform 67">
                  <a:extLst>
                    <a:ext uri="{FF2B5EF4-FFF2-40B4-BE49-F238E27FC236}">
                      <a16:creationId xmlns:a16="http://schemas.microsoft.com/office/drawing/2014/main" xmlns="" id="{2F96C4BF-468A-AB76-F383-D9CD28B4E0EA}"/>
                    </a:ext>
                  </a:extLst>
                </p:cNvPr>
                <p:cNvSpPr>
                  <a:spLocks/>
                </p:cNvSpPr>
                <p:nvPr/>
              </p:nvSpPr>
              <p:spPr bwMode="auto">
                <a:xfrm>
                  <a:off x="3730" y="1816"/>
                  <a:ext cx="12" cy="88"/>
                </a:xfrm>
                <a:custGeom>
                  <a:avLst/>
                  <a:gdLst>
                    <a:gd name="T0" fmla="*/ 2147483646 w 6"/>
                    <a:gd name="T1" fmla="*/ 0 h 45"/>
                    <a:gd name="T2" fmla="*/ 2147483646 w 6"/>
                    <a:gd name="T3" fmla="*/ 2147483646 h 45"/>
                    <a:gd name="T4" fmla="*/ 2147483646 w 6"/>
                    <a:gd name="T5" fmla="*/ 2147483646 h 45"/>
                    <a:gd name="T6" fmla="*/ 2147483646 w 6"/>
                    <a:gd name="T7" fmla="*/ 0 h 45"/>
                    <a:gd name="T8" fmla="*/ 2147483646 w 6"/>
                    <a:gd name="T9" fmla="*/ 0 h 45"/>
                    <a:gd name="T10" fmla="*/ 0 60000 65536"/>
                    <a:gd name="T11" fmla="*/ 0 60000 65536"/>
                    <a:gd name="T12" fmla="*/ 0 60000 65536"/>
                    <a:gd name="T13" fmla="*/ 0 60000 65536"/>
                    <a:gd name="T14" fmla="*/ 0 60000 65536"/>
                    <a:gd name="T15" fmla="*/ 0 w 6"/>
                    <a:gd name="T16" fmla="*/ 0 h 45"/>
                    <a:gd name="T17" fmla="*/ 6 w 6"/>
                    <a:gd name="T18" fmla="*/ 45 h 45"/>
                  </a:gdLst>
                  <a:ahLst/>
                  <a:cxnLst>
                    <a:cxn ang="T10">
                      <a:pos x="T0" y="T1"/>
                    </a:cxn>
                    <a:cxn ang="T11">
                      <a:pos x="T2" y="T3"/>
                    </a:cxn>
                    <a:cxn ang="T12">
                      <a:pos x="T4" y="T5"/>
                    </a:cxn>
                    <a:cxn ang="T13">
                      <a:pos x="T6" y="T7"/>
                    </a:cxn>
                    <a:cxn ang="T14">
                      <a:pos x="T8" y="T9"/>
                    </a:cxn>
                  </a:cxnLst>
                  <a:rect l="T15" t="T16" r="T17" b="T18"/>
                  <a:pathLst>
                    <a:path w="6" h="45">
                      <a:moveTo>
                        <a:pt x="3" y="0"/>
                      </a:moveTo>
                      <a:cubicBezTo>
                        <a:pt x="0" y="17"/>
                        <a:pt x="1" y="35"/>
                        <a:pt x="4" y="45"/>
                      </a:cubicBezTo>
                      <a:lnTo>
                        <a:pt x="6" y="45"/>
                      </a:lnTo>
                      <a:cubicBezTo>
                        <a:pt x="2" y="43"/>
                        <a:pt x="2" y="3"/>
                        <a:pt x="5"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8" name="Freeform 68">
                  <a:extLst>
                    <a:ext uri="{FF2B5EF4-FFF2-40B4-BE49-F238E27FC236}">
                      <a16:creationId xmlns:a16="http://schemas.microsoft.com/office/drawing/2014/main" xmlns="" id="{C6EFFA44-95DF-40E4-6379-BDDB3DEACB81}"/>
                    </a:ext>
                  </a:extLst>
                </p:cNvPr>
                <p:cNvSpPr>
                  <a:spLocks/>
                </p:cNvSpPr>
                <p:nvPr/>
              </p:nvSpPr>
              <p:spPr bwMode="auto">
                <a:xfrm>
                  <a:off x="3734" y="1816"/>
                  <a:ext cx="8" cy="88"/>
                </a:xfrm>
                <a:custGeom>
                  <a:avLst/>
                  <a:gdLst>
                    <a:gd name="T0" fmla="*/ 2147483646 w 4"/>
                    <a:gd name="T1" fmla="*/ 0 h 45"/>
                    <a:gd name="T2" fmla="*/ 2147483646 w 4"/>
                    <a:gd name="T3" fmla="*/ 2147483646 h 45"/>
                    <a:gd name="T4" fmla="*/ 2147483646 w 4"/>
                    <a:gd name="T5" fmla="*/ 2147483646 h 45"/>
                    <a:gd name="T6" fmla="*/ 2147483646 w 4"/>
                    <a:gd name="T7" fmla="*/ 0 h 45"/>
                    <a:gd name="T8" fmla="*/ 2147483646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9" name="Freeform 69">
                  <a:extLst>
                    <a:ext uri="{FF2B5EF4-FFF2-40B4-BE49-F238E27FC236}">
                      <a16:creationId xmlns:a16="http://schemas.microsoft.com/office/drawing/2014/main" xmlns="" id="{1E809228-AA7E-77D1-D4ED-D7286C219606}"/>
                    </a:ext>
                  </a:extLst>
                </p:cNvPr>
                <p:cNvSpPr>
                  <a:spLocks/>
                </p:cNvSpPr>
                <p:nvPr/>
              </p:nvSpPr>
              <p:spPr bwMode="auto">
                <a:xfrm>
                  <a:off x="3781" y="1789"/>
                  <a:ext cx="26" cy="29"/>
                </a:xfrm>
                <a:custGeom>
                  <a:avLst/>
                  <a:gdLst>
                    <a:gd name="T0" fmla="*/ 0 w 13"/>
                    <a:gd name="T1" fmla="*/ 0 h 15"/>
                    <a:gd name="T2" fmla="*/ 2147483646 w 13"/>
                    <a:gd name="T3" fmla="*/ 0 h 15"/>
                    <a:gd name="T4" fmla="*/ 2147483646 w 13"/>
                    <a:gd name="T5" fmla="*/ 0 h 15"/>
                    <a:gd name="T6" fmla="*/ 2147483646 w 13"/>
                    <a:gd name="T7" fmla="*/ 2147483646 h 15"/>
                    <a:gd name="T8" fmla="*/ 2147483646 w 13"/>
                    <a:gd name="T9" fmla="*/ 2147483646 h 15"/>
                    <a:gd name="T10" fmla="*/ 2147483646 w 13"/>
                    <a:gd name="T11" fmla="*/ 2147483646 h 15"/>
                    <a:gd name="T12" fmla="*/ 0 w 13"/>
                    <a:gd name="T13" fmla="*/ 2147483646 h 15"/>
                    <a:gd name="T14" fmla="*/ 0 w 13"/>
                    <a:gd name="T15" fmla="*/ 2147483646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2"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2" y="15"/>
                        <a:pt x="0" y="15"/>
                      </a:cubicBezTo>
                      <a:cubicBezTo>
                        <a:pt x="0" y="12"/>
                        <a:pt x="0" y="10"/>
                        <a:pt x="0" y="7"/>
                      </a:cubicBezTo>
                      <a:cubicBezTo>
                        <a:pt x="0" y="5"/>
                        <a:pt x="0" y="3"/>
                        <a:pt x="0" y="0"/>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grpSp>
          <p:graphicFrame>
            <p:nvGraphicFramePr>
              <p:cNvPr id="106" name="Object 2">
                <a:extLst>
                  <a:ext uri="{FF2B5EF4-FFF2-40B4-BE49-F238E27FC236}">
                    <a16:creationId xmlns:a16="http://schemas.microsoft.com/office/drawing/2014/main" xmlns="" id="{FC5BBB81-EB4F-9A70-B54C-996657246C80}"/>
                  </a:ext>
                </a:extLst>
              </p:cNvPr>
              <p:cNvGraphicFramePr>
                <a:graphicFrameLocks noChangeAspect="1"/>
              </p:cNvGraphicFramePr>
              <p:nvPr>
                <p:extLst>
                  <p:ext uri="{D42A27DB-BD31-4B8C-83A1-F6EECF244321}">
                    <p14:modId xmlns:p14="http://schemas.microsoft.com/office/powerpoint/2010/main" val="1975453465"/>
                  </p:ext>
                </p:extLst>
              </p:nvPr>
            </p:nvGraphicFramePr>
            <p:xfrm>
              <a:off x="1737" y="415"/>
              <a:ext cx="116" cy="303"/>
            </p:xfrm>
            <a:graphic>
              <a:graphicData uri="http://schemas.openxmlformats.org/presentationml/2006/ole">
                <mc:AlternateContent xmlns:mc="http://schemas.openxmlformats.org/markup-compatibility/2006">
                  <mc:Choice xmlns:v="urn:schemas-microsoft-com:vml" Requires="v">
                    <p:oleObj spid="_x0000_s1104" name="CorelDRAW" r:id="rId4" imgW="655320" imgH="5279136" progId="CorelDRAW.Graphic.11">
                      <p:embed/>
                    </p:oleObj>
                  </mc:Choice>
                  <mc:Fallback>
                    <p:oleObj name="CorelDRAW" r:id="rId4" imgW="655320" imgH="5279136"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 y="415"/>
                            <a:ext cx="116" cy="303"/>
                          </a:xfrm>
                          <a:prstGeom prst="rect">
                            <a:avLst/>
                          </a:prstGeom>
                          <a:solidFill>
                            <a:srgbClr val="FF9999"/>
                          </a:solidFill>
                          <a:ln w="9525">
                            <a:solidFill>
                              <a:srgbClr val="FF6600"/>
                            </a:solidFill>
                            <a:miter lim="800000"/>
                            <a:headEnd/>
                            <a:tailEnd/>
                          </a:ln>
                          <a:effectLst/>
                          <a:extLst/>
                        </p:spPr>
                      </p:pic>
                    </p:oleObj>
                  </mc:Fallback>
                </mc:AlternateContent>
              </a:graphicData>
            </a:graphic>
          </p:graphicFrame>
        </p:grpSp>
        <p:grpSp>
          <p:nvGrpSpPr>
            <p:cNvPr id="70" name="Group 73">
              <a:extLst>
                <a:ext uri="{FF2B5EF4-FFF2-40B4-BE49-F238E27FC236}">
                  <a16:creationId xmlns:a16="http://schemas.microsoft.com/office/drawing/2014/main" xmlns="" id="{E6DBF2F3-404E-751B-0AB2-95396EC6D884}"/>
                </a:ext>
              </a:extLst>
            </p:cNvPr>
            <p:cNvGrpSpPr>
              <a:grpSpLocks/>
            </p:cNvGrpSpPr>
            <p:nvPr/>
          </p:nvGrpSpPr>
          <p:grpSpPr bwMode="auto">
            <a:xfrm>
              <a:off x="3976180" y="-470297"/>
              <a:ext cx="3123411" cy="1430735"/>
              <a:chOff x="2011" y="494"/>
              <a:chExt cx="1492" cy="412"/>
            </a:xfrm>
          </p:grpSpPr>
          <p:grpSp>
            <p:nvGrpSpPr>
              <p:cNvPr id="72" name="Group 74">
                <a:extLst>
                  <a:ext uri="{FF2B5EF4-FFF2-40B4-BE49-F238E27FC236}">
                    <a16:creationId xmlns:a16="http://schemas.microsoft.com/office/drawing/2014/main" xmlns="" id="{B5C0D817-30FB-4729-EB09-B5530E8AE5E9}"/>
                  </a:ext>
                </a:extLst>
              </p:cNvPr>
              <p:cNvGrpSpPr>
                <a:grpSpLocks/>
              </p:cNvGrpSpPr>
              <p:nvPr/>
            </p:nvGrpSpPr>
            <p:grpSpPr bwMode="auto">
              <a:xfrm>
                <a:off x="2011" y="494"/>
                <a:ext cx="1486" cy="412"/>
                <a:chOff x="2652" y="1379"/>
                <a:chExt cx="1486" cy="412"/>
              </a:xfrm>
            </p:grpSpPr>
            <p:sp>
              <p:nvSpPr>
                <p:cNvPr id="74" name="Freeform 75">
                  <a:extLst>
                    <a:ext uri="{FF2B5EF4-FFF2-40B4-BE49-F238E27FC236}">
                      <a16:creationId xmlns:a16="http://schemas.microsoft.com/office/drawing/2014/main" xmlns="" id="{A3EF627A-F4A6-5E02-4A7B-6B105544651D}"/>
                    </a:ext>
                  </a:extLst>
                </p:cNvPr>
                <p:cNvSpPr>
                  <a:spLocks noEditPoints="1"/>
                </p:cNvSpPr>
                <p:nvPr/>
              </p:nvSpPr>
              <p:spPr bwMode="auto">
                <a:xfrm>
                  <a:off x="2653" y="1519"/>
                  <a:ext cx="1485" cy="201"/>
                </a:xfrm>
                <a:custGeom>
                  <a:avLst/>
                  <a:gdLst>
                    <a:gd name="T0" fmla="*/ 2147483646 w 535"/>
                    <a:gd name="T1" fmla="*/ 0 h 103"/>
                    <a:gd name="T2" fmla="*/ 2147483646 w 535"/>
                    <a:gd name="T3" fmla="*/ 0 h 103"/>
                    <a:gd name="T4" fmla="*/ 2147483646 w 535"/>
                    <a:gd name="T5" fmla="*/ 2147483646 h 103"/>
                    <a:gd name="T6" fmla="*/ 2147483646 w 535"/>
                    <a:gd name="T7" fmla="*/ 2147483646 h 103"/>
                    <a:gd name="T8" fmla="*/ 2147483646 w 535"/>
                    <a:gd name="T9" fmla="*/ 2147483646 h 103"/>
                    <a:gd name="T10" fmla="*/ 2147483646 w 535"/>
                    <a:gd name="T11" fmla="*/ 2147483646 h 103"/>
                    <a:gd name="T12" fmla="*/ 0 w 535"/>
                    <a:gd name="T13" fmla="*/ 2147483646 h 103"/>
                    <a:gd name="T14" fmla="*/ 0 w 535"/>
                    <a:gd name="T15" fmla="*/ 2147483646 h 103"/>
                    <a:gd name="T16" fmla="*/ 2147483646 w 535"/>
                    <a:gd name="T17" fmla="*/ 0 h 103"/>
                    <a:gd name="T18" fmla="*/ 2147483646 w 535"/>
                    <a:gd name="T19" fmla="*/ 2147483646 h 103"/>
                    <a:gd name="T20" fmla="*/ 2147483646 w 535"/>
                    <a:gd name="T21" fmla="*/ 2147483646 h 103"/>
                    <a:gd name="T22" fmla="*/ 2147483646 w 535"/>
                    <a:gd name="T23" fmla="*/ 2147483646 h 103"/>
                    <a:gd name="T24" fmla="*/ 2147483646 w 535"/>
                    <a:gd name="T25" fmla="*/ 2147483646 h 103"/>
                    <a:gd name="T26" fmla="*/ 2147483646 w 535"/>
                    <a:gd name="T27" fmla="*/ 2147483646 h 103"/>
                    <a:gd name="T28" fmla="*/ 2147483646 w 535"/>
                    <a:gd name="T29" fmla="*/ 2147483646 h 103"/>
                    <a:gd name="T30" fmla="*/ 2147483646 w 535"/>
                    <a:gd name="T31" fmla="*/ 2147483646 h 103"/>
                    <a:gd name="T32" fmla="*/ 2147483646 w 535"/>
                    <a:gd name="T33" fmla="*/ 2147483646 h 103"/>
                    <a:gd name="T34" fmla="*/ 2147483646 w 535"/>
                    <a:gd name="T35" fmla="*/ 2147483646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5"/>
                    <a:gd name="T55" fmla="*/ 0 h 103"/>
                    <a:gd name="T56" fmla="*/ 535 w 535"/>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5" h="103">
                      <a:moveTo>
                        <a:pt x="21" y="0"/>
                      </a:moveTo>
                      <a:lnTo>
                        <a:pt x="514" y="0"/>
                      </a:lnTo>
                      <a:cubicBezTo>
                        <a:pt x="526" y="0"/>
                        <a:pt x="535" y="4"/>
                        <a:pt x="535" y="9"/>
                      </a:cubicBezTo>
                      <a:lnTo>
                        <a:pt x="535" y="94"/>
                      </a:lnTo>
                      <a:cubicBezTo>
                        <a:pt x="535" y="99"/>
                        <a:pt x="526" y="103"/>
                        <a:pt x="514" y="103"/>
                      </a:cubicBezTo>
                      <a:lnTo>
                        <a:pt x="21" y="103"/>
                      </a:lnTo>
                      <a:cubicBezTo>
                        <a:pt x="9" y="103"/>
                        <a:pt x="0" y="99"/>
                        <a:pt x="0" y="94"/>
                      </a:cubicBezTo>
                      <a:lnTo>
                        <a:pt x="0" y="9"/>
                      </a:lnTo>
                      <a:cubicBezTo>
                        <a:pt x="0" y="4"/>
                        <a:pt x="9" y="0"/>
                        <a:pt x="21" y="0"/>
                      </a:cubicBezTo>
                      <a:close/>
                      <a:moveTo>
                        <a:pt x="24" y="4"/>
                      </a:moveTo>
                      <a:lnTo>
                        <a:pt x="511" y="4"/>
                      </a:lnTo>
                      <a:cubicBezTo>
                        <a:pt x="518" y="4"/>
                        <a:pt x="524" y="7"/>
                        <a:pt x="524" y="10"/>
                      </a:cubicBezTo>
                      <a:lnTo>
                        <a:pt x="524" y="94"/>
                      </a:lnTo>
                      <a:cubicBezTo>
                        <a:pt x="524" y="97"/>
                        <a:pt x="518" y="99"/>
                        <a:pt x="511" y="99"/>
                      </a:cubicBezTo>
                      <a:lnTo>
                        <a:pt x="24" y="99"/>
                      </a:lnTo>
                      <a:cubicBezTo>
                        <a:pt x="17" y="99"/>
                        <a:pt x="11" y="97"/>
                        <a:pt x="11" y="94"/>
                      </a:cubicBezTo>
                      <a:lnTo>
                        <a:pt x="11" y="10"/>
                      </a:lnTo>
                      <a:cubicBezTo>
                        <a:pt x="11" y="7"/>
                        <a:pt x="17" y="4"/>
                        <a:pt x="24" y="4"/>
                      </a:cubicBezTo>
                      <a:close/>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75" name="Freeform 76">
                  <a:extLst>
                    <a:ext uri="{FF2B5EF4-FFF2-40B4-BE49-F238E27FC236}">
                      <a16:creationId xmlns:a16="http://schemas.microsoft.com/office/drawing/2014/main" xmlns="" id="{FFECD2E6-3DC6-90C3-63AA-DFDF44650712}"/>
                    </a:ext>
                  </a:extLst>
                </p:cNvPr>
                <p:cNvSpPr>
                  <a:spLocks noEditPoints="1"/>
                </p:cNvSpPr>
                <p:nvPr/>
              </p:nvSpPr>
              <p:spPr bwMode="auto">
                <a:xfrm>
                  <a:off x="2675" y="1526"/>
                  <a:ext cx="1004" cy="186"/>
                </a:xfrm>
                <a:custGeom>
                  <a:avLst/>
                  <a:gdLst>
                    <a:gd name="T0" fmla="*/ 2147483646 w 513"/>
                    <a:gd name="T1" fmla="*/ 0 h 95"/>
                    <a:gd name="T2" fmla="*/ 2147483646 w 513"/>
                    <a:gd name="T3" fmla="*/ 0 h 95"/>
                    <a:gd name="T4" fmla="*/ 2147483646 w 513"/>
                    <a:gd name="T5" fmla="*/ 2147483646 h 95"/>
                    <a:gd name="T6" fmla="*/ 2147483646 w 513"/>
                    <a:gd name="T7" fmla="*/ 2147483646 h 95"/>
                    <a:gd name="T8" fmla="*/ 2147483646 w 513"/>
                    <a:gd name="T9" fmla="*/ 2147483646 h 95"/>
                    <a:gd name="T10" fmla="*/ 2147483646 w 513"/>
                    <a:gd name="T11" fmla="*/ 2147483646 h 95"/>
                    <a:gd name="T12" fmla="*/ 0 w 513"/>
                    <a:gd name="T13" fmla="*/ 2147483646 h 95"/>
                    <a:gd name="T14" fmla="*/ 0 w 513"/>
                    <a:gd name="T15" fmla="*/ 2147483646 h 95"/>
                    <a:gd name="T16" fmla="*/ 2147483646 w 513"/>
                    <a:gd name="T17" fmla="*/ 0 h 95"/>
                    <a:gd name="T18" fmla="*/ 2147483646 w 513"/>
                    <a:gd name="T19" fmla="*/ 0 h 95"/>
                    <a:gd name="T20" fmla="*/ 2147483646 w 513"/>
                    <a:gd name="T21" fmla="*/ 0 h 95"/>
                    <a:gd name="T22" fmla="*/ 2147483646 w 513"/>
                    <a:gd name="T23" fmla="*/ 2147483646 h 95"/>
                    <a:gd name="T24" fmla="*/ 2147483646 w 513"/>
                    <a:gd name="T25" fmla="*/ 2147483646 h 95"/>
                    <a:gd name="T26" fmla="*/ 2147483646 w 513"/>
                    <a:gd name="T27" fmla="*/ 2147483646 h 95"/>
                    <a:gd name="T28" fmla="*/ 2147483646 w 513"/>
                    <a:gd name="T29" fmla="*/ 2147483646 h 95"/>
                    <a:gd name="T30" fmla="*/ 0 w 513"/>
                    <a:gd name="T31" fmla="*/ 2147483646 h 95"/>
                    <a:gd name="T32" fmla="*/ 0 w 513"/>
                    <a:gd name="T33" fmla="*/ 2147483646 h 95"/>
                    <a:gd name="T34" fmla="*/ 2147483646 w 513"/>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3"/>
                    <a:gd name="T55" fmla="*/ 0 h 95"/>
                    <a:gd name="T56" fmla="*/ 513 w 513"/>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3" h="95">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76" name="Freeform 77">
                  <a:extLst>
                    <a:ext uri="{FF2B5EF4-FFF2-40B4-BE49-F238E27FC236}">
                      <a16:creationId xmlns:a16="http://schemas.microsoft.com/office/drawing/2014/main" xmlns="" id="{8D77DACF-51C6-DAC4-98C3-4B32F93DFC2D}"/>
                    </a:ext>
                  </a:extLst>
                </p:cNvPr>
                <p:cNvSpPr>
                  <a:spLocks noEditPoints="1"/>
                </p:cNvSpPr>
                <p:nvPr/>
              </p:nvSpPr>
              <p:spPr bwMode="auto">
                <a:xfrm>
                  <a:off x="2652" y="1379"/>
                  <a:ext cx="1458" cy="333"/>
                </a:xfrm>
                <a:custGeom>
                  <a:avLst/>
                  <a:gdLst>
                    <a:gd name="T0" fmla="*/ 2147483646 w 529"/>
                    <a:gd name="T1" fmla="*/ 0 h 100"/>
                    <a:gd name="T2" fmla="*/ 2147483646 w 529"/>
                    <a:gd name="T3" fmla="*/ 0 h 100"/>
                    <a:gd name="T4" fmla="*/ 2147483646 w 529"/>
                    <a:gd name="T5" fmla="*/ 2147483646 h 100"/>
                    <a:gd name="T6" fmla="*/ 2147483646 w 529"/>
                    <a:gd name="T7" fmla="*/ 2147483646 h 100"/>
                    <a:gd name="T8" fmla="*/ 2147483646 w 529"/>
                    <a:gd name="T9" fmla="*/ 2147483646 h 100"/>
                    <a:gd name="T10" fmla="*/ 2147483646 w 529"/>
                    <a:gd name="T11" fmla="*/ 2147483646 h 100"/>
                    <a:gd name="T12" fmla="*/ 0 w 529"/>
                    <a:gd name="T13" fmla="*/ 2147483646 h 100"/>
                    <a:gd name="T14" fmla="*/ 0 w 529"/>
                    <a:gd name="T15" fmla="*/ 2147483646 h 100"/>
                    <a:gd name="T16" fmla="*/ 2147483646 w 529"/>
                    <a:gd name="T17" fmla="*/ 0 h 100"/>
                    <a:gd name="T18" fmla="*/ 2147483646 w 529"/>
                    <a:gd name="T19" fmla="*/ 2147483646 h 100"/>
                    <a:gd name="T20" fmla="*/ 2147483646 w 529"/>
                    <a:gd name="T21" fmla="*/ 2147483646 h 100"/>
                    <a:gd name="T22" fmla="*/ 2147483646 w 529"/>
                    <a:gd name="T23" fmla="*/ 2147483646 h 100"/>
                    <a:gd name="T24" fmla="*/ 2147483646 w 529"/>
                    <a:gd name="T25" fmla="*/ 2147483646 h 100"/>
                    <a:gd name="T26" fmla="*/ 2147483646 w 529"/>
                    <a:gd name="T27" fmla="*/ 2147483646 h 100"/>
                    <a:gd name="T28" fmla="*/ 2147483646 w 529"/>
                    <a:gd name="T29" fmla="*/ 2147483646 h 100"/>
                    <a:gd name="T30" fmla="*/ 2147483646 w 529"/>
                    <a:gd name="T31" fmla="*/ 2147483646 h 100"/>
                    <a:gd name="T32" fmla="*/ 2147483646 w 529"/>
                    <a:gd name="T33" fmla="*/ 2147483646 h 100"/>
                    <a:gd name="T34" fmla="*/ 2147483646 w 529"/>
                    <a:gd name="T35" fmla="*/ 2147483646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9"/>
                    <a:gd name="T55" fmla="*/ 0 h 100"/>
                    <a:gd name="T56" fmla="*/ 529 w 529"/>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9" h="100">
                      <a:moveTo>
                        <a:pt x="19" y="0"/>
                      </a:moveTo>
                      <a:lnTo>
                        <a:pt x="511" y="0"/>
                      </a:lnTo>
                      <a:cubicBezTo>
                        <a:pt x="521" y="0"/>
                        <a:pt x="529" y="3"/>
                        <a:pt x="529" y="8"/>
                      </a:cubicBezTo>
                      <a:lnTo>
                        <a:pt x="529" y="92"/>
                      </a:lnTo>
                      <a:cubicBezTo>
                        <a:pt x="529" y="96"/>
                        <a:pt x="521" y="100"/>
                        <a:pt x="511" y="100"/>
                      </a:cubicBezTo>
                      <a:lnTo>
                        <a:pt x="19" y="100"/>
                      </a:lnTo>
                      <a:cubicBezTo>
                        <a:pt x="8" y="100"/>
                        <a:pt x="0" y="96"/>
                        <a:pt x="0" y="92"/>
                      </a:cubicBezTo>
                      <a:lnTo>
                        <a:pt x="0" y="8"/>
                      </a:lnTo>
                      <a:cubicBezTo>
                        <a:pt x="0" y="3"/>
                        <a:pt x="8" y="0"/>
                        <a:pt x="19" y="0"/>
                      </a:cubicBezTo>
                      <a:close/>
                      <a:moveTo>
                        <a:pt x="21" y="2"/>
                      </a:moveTo>
                      <a:lnTo>
                        <a:pt x="508" y="2"/>
                      </a:lnTo>
                      <a:cubicBezTo>
                        <a:pt x="515" y="2"/>
                        <a:pt x="521" y="5"/>
                        <a:pt x="521" y="8"/>
                      </a:cubicBezTo>
                      <a:lnTo>
                        <a:pt x="521" y="92"/>
                      </a:lnTo>
                      <a:cubicBezTo>
                        <a:pt x="521" y="95"/>
                        <a:pt x="515" y="97"/>
                        <a:pt x="508" y="97"/>
                      </a:cubicBezTo>
                      <a:lnTo>
                        <a:pt x="21" y="97"/>
                      </a:lnTo>
                      <a:cubicBezTo>
                        <a:pt x="14" y="97"/>
                        <a:pt x="8" y="95"/>
                        <a:pt x="8" y="92"/>
                      </a:cubicBezTo>
                      <a:lnTo>
                        <a:pt x="8" y="8"/>
                      </a:lnTo>
                      <a:cubicBezTo>
                        <a:pt x="8" y="5"/>
                        <a:pt x="14" y="2"/>
                        <a:pt x="21" y="2"/>
                      </a:cubicBezTo>
                      <a:close/>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77" name="Rectangle 78">
                  <a:extLst>
                    <a:ext uri="{FF2B5EF4-FFF2-40B4-BE49-F238E27FC236}">
                      <a16:creationId xmlns:a16="http://schemas.microsoft.com/office/drawing/2014/main" xmlns="" id="{40E1E814-DA1E-64B9-0690-33BD5E0341B4}"/>
                    </a:ext>
                  </a:extLst>
                </p:cNvPr>
                <p:cNvSpPr>
                  <a:spLocks noChangeArrowheads="1"/>
                </p:cNvSpPr>
                <p:nvPr/>
              </p:nvSpPr>
              <p:spPr bwMode="auto">
                <a:xfrm>
                  <a:off x="2659" y="1536"/>
                  <a:ext cx="8" cy="169"/>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itchFamily="18" charset="0"/>
                    <a:cs typeface="Times New Roman" pitchFamily="18" charset="0"/>
                  </a:endParaRPr>
                </a:p>
              </p:txBody>
            </p:sp>
            <p:sp>
              <p:nvSpPr>
                <p:cNvPr id="78" name="Rectangle 79">
                  <a:extLst>
                    <a:ext uri="{FF2B5EF4-FFF2-40B4-BE49-F238E27FC236}">
                      <a16:creationId xmlns:a16="http://schemas.microsoft.com/office/drawing/2014/main" xmlns="" id="{DF8F2A77-69FD-8B94-92BC-F9971F0FAEBD}"/>
                    </a:ext>
                  </a:extLst>
                </p:cNvPr>
                <p:cNvSpPr>
                  <a:spLocks noChangeArrowheads="1"/>
                </p:cNvSpPr>
                <p:nvPr/>
              </p:nvSpPr>
              <p:spPr bwMode="auto">
                <a:xfrm>
                  <a:off x="2696" y="1714"/>
                  <a:ext cx="956" cy="4"/>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itchFamily="18" charset="0"/>
                    <a:cs typeface="Times New Roman" pitchFamily="18" charset="0"/>
                  </a:endParaRPr>
                </a:p>
              </p:txBody>
            </p:sp>
            <p:sp>
              <p:nvSpPr>
                <p:cNvPr id="79" name="Rectangle 80">
                  <a:extLst>
                    <a:ext uri="{FF2B5EF4-FFF2-40B4-BE49-F238E27FC236}">
                      <a16:creationId xmlns:a16="http://schemas.microsoft.com/office/drawing/2014/main" xmlns="" id="{23B26B95-DC01-90D3-2A40-1A15444AA4D5}"/>
                    </a:ext>
                  </a:extLst>
                </p:cNvPr>
                <p:cNvSpPr>
                  <a:spLocks noChangeArrowheads="1"/>
                </p:cNvSpPr>
                <p:nvPr/>
              </p:nvSpPr>
              <p:spPr bwMode="auto">
                <a:xfrm flipV="1">
                  <a:off x="2673" y="1397"/>
                  <a:ext cx="1453" cy="313"/>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itchFamily="18" charset="0"/>
                    <a:cs typeface="Times New Roman" pitchFamily="18" charset="0"/>
                  </a:endParaRPr>
                </a:p>
              </p:txBody>
            </p:sp>
            <p:sp>
              <p:nvSpPr>
                <p:cNvPr id="80" name="Rectangle 81">
                  <a:extLst>
                    <a:ext uri="{FF2B5EF4-FFF2-40B4-BE49-F238E27FC236}">
                      <a16:creationId xmlns:a16="http://schemas.microsoft.com/office/drawing/2014/main" xmlns="" id="{33B6CD16-36AC-AFB4-111B-D65AFA29F852}"/>
                    </a:ext>
                  </a:extLst>
                </p:cNvPr>
                <p:cNvSpPr>
                  <a:spLocks noChangeArrowheads="1"/>
                </p:cNvSpPr>
                <p:nvPr/>
              </p:nvSpPr>
              <p:spPr bwMode="auto">
                <a:xfrm>
                  <a:off x="3687" y="1536"/>
                  <a:ext cx="8" cy="167"/>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itchFamily="18" charset="0"/>
                    <a:cs typeface="Times New Roman" pitchFamily="18" charset="0"/>
                  </a:endParaRPr>
                </a:p>
              </p:txBody>
            </p:sp>
            <p:sp>
              <p:nvSpPr>
                <p:cNvPr id="81" name="Freeform 82">
                  <a:extLst>
                    <a:ext uri="{FF2B5EF4-FFF2-40B4-BE49-F238E27FC236}">
                      <a16:creationId xmlns:a16="http://schemas.microsoft.com/office/drawing/2014/main" xmlns="" id="{A9EF4BE3-F2E8-D791-BE71-B93C0FF5FCB6}"/>
                    </a:ext>
                  </a:extLst>
                </p:cNvPr>
                <p:cNvSpPr>
                  <a:spLocks/>
                </p:cNvSpPr>
                <p:nvPr/>
              </p:nvSpPr>
              <p:spPr bwMode="auto">
                <a:xfrm>
                  <a:off x="2659" y="1522"/>
                  <a:ext cx="49" cy="14"/>
                </a:xfrm>
                <a:custGeom>
                  <a:avLst/>
                  <a:gdLst>
                    <a:gd name="T0" fmla="*/ 2147483646 w 25"/>
                    <a:gd name="T1" fmla="*/ 0 h 7"/>
                    <a:gd name="T2" fmla="*/ 0 w 25"/>
                    <a:gd name="T3" fmla="*/ 2147483646 h 7"/>
                    <a:gd name="T4" fmla="*/ 2147483646 w 25"/>
                    <a:gd name="T5" fmla="*/ 2147483646 h 7"/>
                    <a:gd name="T6" fmla="*/ 2147483646 w 25"/>
                    <a:gd name="T7" fmla="*/ 2147483646 h 7"/>
                    <a:gd name="T8" fmla="*/ 2147483646 w 25"/>
                    <a:gd name="T9" fmla="*/ 0 h 7"/>
                    <a:gd name="T10" fmla="*/ 0 60000 65536"/>
                    <a:gd name="T11" fmla="*/ 0 60000 65536"/>
                    <a:gd name="T12" fmla="*/ 0 60000 65536"/>
                    <a:gd name="T13" fmla="*/ 0 60000 65536"/>
                    <a:gd name="T14" fmla="*/ 0 60000 65536"/>
                    <a:gd name="T15" fmla="*/ 0 w 25"/>
                    <a:gd name="T16" fmla="*/ 0 h 7"/>
                    <a:gd name="T17" fmla="*/ 25 w 25"/>
                    <a:gd name="T18" fmla="*/ 7 h 7"/>
                  </a:gdLst>
                  <a:ahLst/>
                  <a:cxnLst>
                    <a:cxn ang="T10">
                      <a:pos x="T0" y="T1"/>
                    </a:cxn>
                    <a:cxn ang="T11">
                      <a:pos x="T2" y="T3"/>
                    </a:cxn>
                    <a:cxn ang="T12">
                      <a:pos x="T4" y="T5"/>
                    </a:cxn>
                    <a:cxn ang="T13">
                      <a:pos x="T6" y="T7"/>
                    </a:cxn>
                    <a:cxn ang="T14">
                      <a:pos x="T8" y="T9"/>
                    </a:cxn>
                  </a:cxnLst>
                  <a:rect l="T15" t="T16" r="T17" b="T18"/>
                  <a:pathLst>
                    <a:path w="25" h="7">
                      <a:moveTo>
                        <a:pt x="17" y="0"/>
                      </a:moveTo>
                      <a:cubicBezTo>
                        <a:pt x="7" y="0"/>
                        <a:pt x="1" y="3"/>
                        <a:pt x="0" y="7"/>
                      </a:cubicBezTo>
                      <a:lnTo>
                        <a:pt x="4" y="7"/>
                      </a:lnTo>
                      <a:cubicBezTo>
                        <a:pt x="4" y="4"/>
                        <a:pt x="9" y="2"/>
                        <a:pt x="17" y="1"/>
                      </a:cubicBezTo>
                      <a:cubicBezTo>
                        <a:pt x="25" y="1"/>
                        <a:pt x="17" y="0"/>
                        <a:pt x="17" y="0"/>
                      </a:cubicBez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2" name="Freeform 83">
                  <a:extLst>
                    <a:ext uri="{FF2B5EF4-FFF2-40B4-BE49-F238E27FC236}">
                      <a16:creationId xmlns:a16="http://schemas.microsoft.com/office/drawing/2014/main" xmlns="" id="{88FBC609-687D-F75F-B600-A46204D1B8B2}"/>
                    </a:ext>
                  </a:extLst>
                </p:cNvPr>
                <p:cNvSpPr>
                  <a:spLocks/>
                </p:cNvSpPr>
                <p:nvPr/>
              </p:nvSpPr>
              <p:spPr bwMode="auto">
                <a:xfrm>
                  <a:off x="3658" y="1522"/>
                  <a:ext cx="41" cy="18"/>
                </a:xfrm>
                <a:custGeom>
                  <a:avLst/>
                  <a:gdLst>
                    <a:gd name="T0" fmla="*/ 0 w 21"/>
                    <a:gd name="T1" fmla="*/ 0 h 9"/>
                    <a:gd name="T2" fmla="*/ 2147483646 w 21"/>
                    <a:gd name="T3" fmla="*/ 2147483646 h 9"/>
                    <a:gd name="T4" fmla="*/ 2147483646 w 21"/>
                    <a:gd name="T5" fmla="*/ 2147483646 h 9"/>
                    <a:gd name="T6" fmla="*/ 2147483646 w 21"/>
                    <a:gd name="T7" fmla="*/ 2147483646 h 9"/>
                    <a:gd name="T8" fmla="*/ 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0"/>
                      </a:moveTo>
                      <a:cubicBezTo>
                        <a:pt x="14" y="0"/>
                        <a:pt x="21" y="5"/>
                        <a:pt x="19" y="8"/>
                      </a:cubicBezTo>
                      <a:lnTo>
                        <a:pt x="15" y="8"/>
                      </a:lnTo>
                      <a:cubicBezTo>
                        <a:pt x="17" y="9"/>
                        <a:pt x="15" y="2"/>
                        <a:pt x="1" y="1"/>
                      </a:cubicBezTo>
                      <a:lnTo>
                        <a:pt x="0" y="0"/>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3" name="Freeform 84">
                  <a:extLst>
                    <a:ext uri="{FF2B5EF4-FFF2-40B4-BE49-F238E27FC236}">
                      <a16:creationId xmlns:a16="http://schemas.microsoft.com/office/drawing/2014/main" xmlns="" id="{836CD413-F862-65DA-2BBE-30C66D897BE2}"/>
                    </a:ext>
                  </a:extLst>
                </p:cNvPr>
                <p:cNvSpPr>
                  <a:spLocks/>
                </p:cNvSpPr>
                <p:nvPr/>
              </p:nvSpPr>
              <p:spPr bwMode="auto">
                <a:xfrm>
                  <a:off x="3650" y="1703"/>
                  <a:ext cx="47" cy="15"/>
                </a:xfrm>
                <a:custGeom>
                  <a:avLst/>
                  <a:gdLst>
                    <a:gd name="T0" fmla="*/ 2147483646 w 24"/>
                    <a:gd name="T1" fmla="*/ 0 h 8"/>
                    <a:gd name="T2" fmla="*/ 0 w 24"/>
                    <a:gd name="T3" fmla="*/ 2147483646 h 8"/>
                    <a:gd name="T4" fmla="*/ 0 w 24"/>
                    <a:gd name="T5" fmla="*/ 2147483646 h 8"/>
                    <a:gd name="T6" fmla="*/ 2147483646 w 24"/>
                    <a:gd name="T7" fmla="*/ 0 h 8"/>
                    <a:gd name="T8" fmla="*/ 2147483646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19" y="0"/>
                      </a:moveTo>
                      <a:cubicBezTo>
                        <a:pt x="17" y="4"/>
                        <a:pt x="8" y="6"/>
                        <a:pt x="0" y="6"/>
                      </a:cubicBezTo>
                      <a:lnTo>
                        <a:pt x="0" y="8"/>
                      </a:lnTo>
                      <a:cubicBezTo>
                        <a:pt x="12" y="8"/>
                        <a:pt x="23" y="5"/>
                        <a:pt x="24" y="0"/>
                      </a:cubicBezTo>
                      <a:lnTo>
                        <a:pt x="19" y="0"/>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4" name="Freeform 85">
                  <a:extLst>
                    <a:ext uri="{FF2B5EF4-FFF2-40B4-BE49-F238E27FC236}">
                      <a16:creationId xmlns:a16="http://schemas.microsoft.com/office/drawing/2014/main" xmlns="" id="{47606224-3D60-B5D0-1D4F-5E583ED4F975}"/>
                    </a:ext>
                  </a:extLst>
                </p:cNvPr>
                <p:cNvSpPr>
                  <a:spLocks/>
                </p:cNvSpPr>
                <p:nvPr/>
              </p:nvSpPr>
              <p:spPr bwMode="auto">
                <a:xfrm>
                  <a:off x="2659" y="1705"/>
                  <a:ext cx="37" cy="13"/>
                </a:xfrm>
                <a:custGeom>
                  <a:avLst/>
                  <a:gdLst>
                    <a:gd name="T0" fmla="*/ 0 w 19"/>
                    <a:gd name="T1" fmla="*/ 0 h 7"/>
                    <a:gd name="T2" fmla="*/ 2147483646 w 19"/>
                    <a:gd name="T3" fmla="*/ 2147483646 h 7"/>
                    <a:gd name="T4" fmla="*/ 2147483646 w 19"/>
                    <a:gd name="T5" fmla="*/ 2147483646 h 7"/>
                    <a:gd name="T6" fmla="*/ 2147483646 w 19"/>
                    <a:gd name="T7" fmla="*/ 0 h 7"/>
                    <a:gd name="T8" fmla="*/ 0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0"/>
                      </a:moveTo>
                      <a:cubicBezTo>
                        <a:pt x="1" y="4"/>
                        <a:pt x="9" y="7"/>
                        <a:pt x="19" y="7"/>
                      </a:cubicBezTo>
                      <a:lnTo>
                        <a:pt x="19" y="5"/>
                      </a:lnTo>
                      <a:cubicBezTo>
                        <a:pt x="12" y="5"/>
                        <a:pt x="6" y="4"/>
                        <a:pt x="4" y="0"/>
                      </a:cubicBezTo>
                      <a:lnTo>
                        <a:pt x="0" y="0"/>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5" name="Freeform 86">
                  <a:extLst>
                    <a:ext uri="{FF2B5EF4-FFF2-40B4-BE49-F238E27FC236}">
                      <a16:creationId xmlns:a16="http://schemas.microsoft.com/office/drawing/2014/main" xmlns="" id="{DFB72FB4-2A58-16CE-B387-45D662ECEF5E}"/>
                    </a:ext>
                  </a:extLst>
                </p:cNvPr>
                <p:cNvSpPr>
                  <a:spLocks/>
                </p:cNvSpPr>
                <p:nvPr/>
              </p:nvSpPr>
              <p:spPr bwMode="auto">
                <a:xfrm>
                  <a:off x="3515" y="1744"/>
                  <a:ext cx="41" cy="47"/>
                </a:xfrm>
                <a:custGeom>
                  <a:avLst/>
                  <a:gdLst>
                    <a:gd name="T0" fmla="*/ 0 w 21"/>
                    <a:gd name="T1" fmla="*/ 2147483646 h 24"/>
                    <a:gd name="T2" fmla="*/ 2147483646 w 21"/>
                    <a:gd name="T3" fmla="*/ 2147483646 h 24"/>
                    <a:gd name="T4" fmla="*/ 2147483646 w 21"/>
                    <a:gd name="T5" fmla="*/ 0 h 24"/>
                    <a:gd name="T6" fmla="*/ 0 w 21"/>
                    <a:gd name="T7" fmla="*/ 0 h 24"/>
                    <a:gd name="T8" fmla="*/ 0 w 21"/>
                    <a:gd name="T9" fmla="*/ 2147483646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21" y="24"/>
                      </a:lnTo>
                      <a:lnTo>
                        <a:pt x="21" y="0"/>
                      </a:lnTo>
                      <a:lnTo>
                        <a:pt x="0" y="0"/>
                      </a:lnTo>
                      <a:cubicBezTo>
                        <a:pt x="0" y="8"/>
                        <a:pt x="0" y="16"/>
                        <a:pt x="0" y="24"/>
                      </a:cubicBez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6" name="Freeform 87">
                  <a:extLst>
                    <a:ext uri="{FF2B5EF4-FFF2-40B4-BE49-F238E27FC236}">
                      <a16:creationId xmlns:a16="http://schemas.microsoft.com/office/drawing/2014/main" xmlns="" id="{8C1518AE-216E-5AA6-B053-FB5093B5D6F6}"/>
                    </a:ext>
                  </a:extLst>
                </p:cNvPr>
                <p:cNvSpPr>
                  <a:spLocks noEditPoints="1"/>
                </p:cNvSpPr>
                <p:nvPr/>
              </p:nvSpPr>
              <p:spPr bwMode="auto">
                <a:xfrm>
                  <a:off x="3517" y="1767"/>
                  <a:ext cx="11" cy="20"/>
                </a:xfrm>
                <a:custGeom>
                  <a:avLst/>
                  <a:gdLst>
                    <a:gd name="T0" fmla="*/ 2147483646 w 6"/>
                    <a:gd name="T1" fmla="*/ 2147483646 h 10"/>
                    <a:gd name="T2" fmla="*/ 2147483646 w 6"/>
                    <a:gd name="T3" fmla="*/ 2147483646 h 10"/>
                    <a:gd name="T4" fmla="*/ 2147483646 w 6"/>
                    <a:gd name="T5" fmla="*/ 2147483646 h 10"/>
                    <a:gd name="T6" fmla="*/ 2147483646 w 6"/>
                    <a:gd name="T7" fmla="*/ 2147483646 h 10"/>
                    <a:gd name="T8" fmla="*/ 2147483646 w 6"/>
                    <a:gd name="T9" fmla="*/ 0 h 10"/>
                    <a:gd name="T10" fmla="*/ 2147483646 w 6"/>
                    <a:gd name="T11" fmla="*/ 2147483646 h 10"/>
                    <a:gd name="T12" fmla="*/ 0 w 6"/>
                    <a:gd name="T13" fmla="*/ 2147483646 h 10"/>
                    <a:gd name="T14" fmla="*/ 2147483646 w 6"/>
                    <a:gd name="T15" fmla="*/ 2147483646 h 10"/>
                    <a:gd name="T16" fmla="*/ 2147483646 w 6"/>
                    <a:gd name="T17" fmla="*/ 2147483646 h 10"/>
                    <a:gd name="T18" fmla="*/ 2147483646 w 6"/>
                    <a:gd name="T19" fmla="*/ 214748364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3" y="5"/>
                      </a:lnTo>
                      <a:lnTo>
                        <a:pt x="0" y="5"/>
                      </a:lnTo>
                      <a:lnTo>
                        <a:pt x="3" y="5"/>
                      </a:lnTo>
                      <a:lnTo>
                        <a:pt x="3" y="10"/>
                      </a:lnTo>
                      <a:close/>
                      <a:moveTo>
                        <a:pt x="3" y="8"/>
                      </a:moveTo>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7" name="Freeform 88">
                  <a:extLst>
                    <a:ext uri="{FF2B5EF4-FFF2-40B4-BE49-F238E27FC236}">
                      <a16:creationId xmlns:a16="http://schemas.microsoft.com/office/drawing/2014/main" xmlns="" id="{B5296F44-6D0C-09F5-2C4E-DBE3A3DE439C}"/>
                    </a:ext>
                  </a:extLst>
                </p:cNvPr>
                <p:cNvSpPr>
                  <a:spLocks noEditPoints="1"/>
                </p:cNvSpPr>
                <p:nvPr/>
              </p:nvSpPr>
              <p:spPr bwMode="auto">
                <a:xfrm>
                  <a:off x="3521" y="1773"/>
                  <a:ext cx="9" cy="18"/>
                </a:xfrm>
                <a:custGeom>
                  <a:avLst/>
                  <a:gdLst>
                    <a:gd name="T0" fmla="*/ 2147483646 w 5"/>
                    <a:gd name="T1" fmla="*/ 2147483646 h 9"/>
                    <a:gd name="T2" fmla="*/ 2147483646 w 5"/>
                    <a:gd name="T3" fmla="*/ 2147483646 h 9"/>
                    <a:gd name="T4" fmla="*/ 2147483646 w 5"/>
                    <a:gd name="T5" fmla="*/ 2147483646 h 9"/>
                    <a:gd name="T6" fmla="*/ 2147483646 w 5"/>
                    <a:gd name="T7" fmla="*/ 2147483646 h 9"/>
                    <a:gd name="T8" fmla="*/ 2147483646 w 5"/>
                    <a:gd name="T9" fmla="*/ 0 h 9"/>
                    <a:gd name="T10" fmla="*/ 2147483646 w 5"/>
                    <a:gd name="T11" fmla="*/ 2147483646 h 9"/>
                    <a:gd name="T12" fmla="*/ 0 w 5"/>
                    <a:gd name="T13" fmla="*/ 2147483646 h 9"/>
                    <a:gd name="T14" fmla="*/ 2147483646 w 5"/>
                    <a:gd name="T15" fmla="*/ 2147483646 h 9"/>
                    <a:gd name="T16" fmla="*/ 2147483646 w 5"/>
                    <a:gd name="T17" fmla="*/ 2147483646 h 9"/>
                    <a:gd name="T18" fmla="*/ 2147483646 w 5"/>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9"/>
                      </a:moveTo>
                      <a:lnTo>
                        <a:pt x="3" y="4"/>
                      </a:lnTo>
                      <a:lnTo>
                        <a:pt x="5" y="4"/>
                      </a:lnTo>
                      <a:lnTo>
                        <a:pt x="3" y="4"/>
                      </a:lnTo>
                      <a:lnTo>
                        <a:pt x="2" y="0"/>
                      </a:lnTo>
                      <a:lnTo>
                        <a:pt x="2" y="4"/>
                      </a:lnTo>
                      <a:lnTo>
                        <a:pt x="0" y="4"/>
                      </a:lnTo>
                      <a:lnTo>
                        <a:pt x="2" y="4"/>
                      </a:lnTo>
                      <a:lnTo>
                        <a:pt x="2" y="9"/>
                      </a:lnTo>
                      <a:close/>
                      <a:moveTo>
                        <a:pt x="2" y="6"/>
                      </a:moveTo>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8" name="Freeform 89">
                  <a:extLst>
                    <a:ext uri="{FF2B5EF4-FFF2-40B4-BE49-F238E27FC236}">
                      <a16:creationId xmlns:a16="http://schemas.microsoft.com/office/drawing/2014/main" xmlns="" id="{4A6948D5-5233-F50C-0D77-34F495816612}"/>
                    </a:ext>
                  </a:extLst>
                </p:cNvPr>
                <p:cNvSpPr>
                  <a:spLocks/>
                </p:cNvSpPr>
                <p:nvPr/>
              </p:nvSpPr>
              <p:spPr bwMode="auto">
                <a:xfrm>
                  <a:off x="3552" y="1744"/>
                  <a:ext cx="4" cy="47"/>
                </a:xfrm>
                <a:custGeom>
                  <a:avLst/>
                  <a:gdLst>
                    <a:gd name="T0" fmla="*/ 2147483646 w 2"/>
                    <a:gd name="T1" fmla="*/ 2147483646 h 24"/>
                    <a:gd name="T2" fmla="*/ 2147483646 w 2"/>
                    <a:gd name="T3" fmla="*/ 0 h 24"/>
                    <a:gd name="T4" fmla="*/ 2147483646 w 2"/>
                    <a:gd name="T5" fmla="*/ 0 h 24"/>
                    <a:gd name="T6" fmla="*/ 2147483646 w 2"/>
                    <a:gd name="T7" fmla="*/ 2147483646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24"/>
                      </a:moveTo>
                      <a:cubicBezTo>
                        <a:pt x="0" y="15"/>
                        <a:pt x="1" y="6"/>
                        <a:pt x="2" y="0"/>
                      </a:cubicBezTo>
                      <a:cubicBezTo>
                        <a:pt x="1" y="1"/>
                        <a:pt x="1" y="23"/>
                        <a:pt x="2" y="24"/>
                      </a:cubicBez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9" name="Freeform 90">
                  <a:extLst>
                    <a:ext uri="{FF2B5EF4-FFF2-40B4-BE49-F238E27FC236}">
                      <a16:creationId xmlns:a16="http://schemas.microsoft.com/office/drawing/2014/main" xmlns="" id="{20057102-0ACE-D737-AB67-AA01AFBD5945}"/>
                    </a:ext>
                  </a:extLst>
                </p:cNvPr>
                <p:cNvSpPr>
                  <a:spLocks/>
                </p:cNvSpPr>
                <p:nvPr/>
              </p:nvSpPr>
              <p:spPr bwMode="auto">
                <a:xfrm>
                  <a:off x="3556" y="1744"/>
                  <a:ext cx="2" cy="47"/>
                </a:xfrm>
                <a:custGeom>
                  <a:avLst/>
                  <a:gdLst>
                    <a:gd name="T0" fmla="*/ 0 w 1"/>
                    <a:gd name="T1" fmla="*/ 2147483646 h 24"/>
                    <a:gd name="T2" fmla="*/ 2147483646 w 1"/>
                    <a:gd name="T3" fmla="*/ 2147483646 h 24"/>
                    <a:gd name="T4" fmla="*/ 0 w 1"/>
                    <a:gd name="T5" fmla="*/ 2147483646 h 24"/>
                    <a:gd name="T6" fmla="*/ 0 w 1"/>
                    <a:gd name="T7" fmla="*/ 2147483646 h 24"/>
                    <a:gd name="T8" fmla="*/ 2147483646 w 1"/>
                    <a:gd name="T9" fmla="*/ 2147483646 h 24"/>
                    <a:gd name="T10" fmla="*/ 0 w 1"/>
                    <a:gd name="T11" fmla="*/ 0 h 24"/>
                    <a:gd name="T12" fmla="*/ 0 w 1"/>
                    <a:gd name="T13" fmla="*/ 2147483646 h 24"/>
                    <a:gd name="T14" fmla="*/ 0 w 1"/>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24"/>
                      </a:moveTo>
                      <a:cubicBezTo>
                        <a:pt x="1" y="24"/>
                        <a:pt x="1" y="23"/>
                        <a:pt x="1" y="22"/>
                      </a:cubicBezTo>
                      <a:lnTo>
                        <a:pt x="0" y="21"/>
                      </a:lnTo>
                      <a:cubicBezTo>
                        <a:pt x="0" y="14"/>
                        <a:pt x="0" y="9"/>
                        <a:pt x="0" y="2"/>
                      </a:cubicBezTo>
                      <a:lnTo>
                        <a:pt x="1" y="2"/>
                      </a:lnTo>
                      <a:cubicBezTo>
                        <a:pt x="1" y="1"/>
                        <a:pt x="1" y="1"/>
                        <a:pt x="0" y="0"/>
                      </a:cubicBezTo>
                      <a:cubicBezTo>
                        <a:pt x="0" y="0"/>
                        <a:pt x="0" y="5"/>
                        <a:pt x="0" y="12"/>
                      </a:cubicBezTo>
                      <a:cubicBezTo>
                        <a:pt x="0" y="19"/>
                        <a:pt x="0" y="24"/>
                        <a:pt x="0" y="24"/>
                      </a:cubicBezTo>
                      <a:close/>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90" name="Freeform 91">
                  <a:extLst>
                    <a:ext uri="{FF2B5EF4-FFF2-40B4-BE49-F238E27FC236}">
                      <a16:creationId xmlns:a16="http://schemas.microsoft.com/office/drawing/2014/main" xmlns="" id="{EE320DF3-7B58-E9A1-21F7-AA499E83014D}"/>
                    </a:ext>
                  </a:extLst>
                </p:cNvPr>
                <p:cNvSpPr>
                  <a:spLocks noEditPoints="1"/>
                </p:cNvSpPr>
                <p:nvPr/>
              </p:nvSpPr>
              <p:spPr bwMode="auto">
                <a:xfrm>
                  <a:off x="3556" y="1744"/>
                  <a:ext cx="2" cy="47"/>
                </a:xfrm>
                <a:custGeom>
                  <a:avLst/>
                  <a:gdLst>
                    <a:gd name="T0" fmla="*/ 2147483646 w 1"/>
                    <a:gd name="T1" fmla="*/ 2147483646 h 24"/>
                    <a:gd name="T2" fmla="*/ 2147483646 w 1"/>
                    <a:gd name="T3" fmla="*/ 2147483646 h 24"/>
                    <a:gd name="T4" fmla="*/ 2147483646 w 1"/>
                    <a:gd name="T5" fmla="*/ 2147483646 h 24"/>
                    <a:gd name="T6" fmla="*/ 0 w 1"/>
                    <a:gd name="T7" fmla="*/ 0 h 24"/>
                    <a:gd name="T8" fmla="*/ 0 w 1"/>
                    <a:gd name="T9" fmla="*/ 2147483646 h 24"/>
                    <a:gd name="T10" fmla="*/ 0 w 1"/>
                    <a:gd name="T11" fmla="*/ 2147483646 h 24"/>
                    <a:gd name="T12" fmla="*/ 2147483646 w 1"/>
                    <a:gd name="T13" fmla="*/ 2147483646 h 24"/>
                    <a:gd name="T14" fmla="*/ 0 w 1"/>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0" y="0"/>
                        <a:pt x="0" y="0"/>
                      </a:cubicBezTo>
                      <a:cubicBezTo>
                        <a:pt x="0" y="0"/>
                        <a:pt x="0" y="6"/>
                        <a:pt x="0" y="12"/>
                      </a:cubicBezTo>
                      <a:cubicBezTo>
                        <a:pt x="0" y="19"/>
                        <a:pt x="0" y="24"/>
                        <a:pt x="0" y="24"/>
                      </a:cubicBezTo>
                      <a:cubicBezTo>
                        <a:pt x="1" y="24"/>
                        <a:pt x="1" y="23"/>
                        <a:pt x="1" y="22"/>
                      </a:cubicBezTo>
                      <a:cubicBezTo>
                        <a:pt x="1" y="23"/>
                        <a:pt x="1" y="24"/>
                        <a:pt x="0" y="24"/>
                      </a:cubicBezTo>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91" name="Freeform 92">
                  <a:extLst>
                    <a:ext uri="{FF2B5EF4-FFF2-40B4-BE49-F238E27FC236}">
                      <a16:creationId xmlns:a16="http://schemas.microsoft.com/office/drawing/2014/main" xmlns="" id="{9DC6A29B-EC11-4518-DF4A-46BA6D833384}"/>
                    </a:ext>
                  </a:extLst>
                </p:cNvPr>
                <p:cNvSpPr>
                  <a:spLocks/>
                </p:cNvSpPr>
                <p:nvPr/>
              </p:nvSpPr>
              <p:spPr bwMode="auto">
                <a:xfrm>
                  <a:off x="3556" y="1748"/>
                  <a:ext cx="2" cy="39"/>
                </a:xfrm>
                <a:custGeom>
                  <a:avLst/>
                  <a:gdLst>
                    <a:gd name="T0" fmla="*/ 2147483646 w 1"/>
                    <a:gd name="T1" fmla="*/ 0 h 20"/>
                    <a:gd name="T2" fmla="*/ 2147483646 w 1"/>
                    <a:gd name="T3" fmla="*/ 0 h 20"/>
                    <a:gd name="T4" fmla="*/ 0 w 1"/>
                    <a:gd name="T5" fmla="*/ 2147483646 h 20"/>
                    <a:gd name="T6" fmla="*/ 2147483646 w 1"/>
                    <a:gd name="T7" fmla="*/ 2147483646 h 20"/>
                    <a:gd name="T8" fmla="*/ 2147483646 w 1"/>
                    <a:gd name="T9" fmla="*/ 2147483646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0"/>
                      </a:moveTo>
                      <a:cubicBezTo>
                        <a:pt x="1" y="0"/>
                        <a:pt x="1" y="0"/>
                        <a:pt x="1" y="0"/>
                      </a:cubicBezTo>
                      <a:cubicBezTo>
                        <a:pt x="0" y="0"/>
                        <a:pt x="0" y="5"/>
                        <a:pt x="0" y="10"/>
                      </a:cubicBezTo>
                      <a:cubicBezTo>
                        <a:pt x="0" y="15"/>
                        <a:pt x="0" y="20"/>
                        <a:pt x="1" y="20"/>
                      </a:cubicBezTo>
                      <a:cubicBezTo>
                        <a:pt x="1" y="20"/>
                        <a:pt x="1" y="19"/>
                        <a:pt x="1" y="19"/>
                      </a:cubicBezTo>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92" name="Freeform 93">
                  <a:extLst>
                    <a:ext uri="{FF2B5EF4-FFF2-40B4-BE49-F238E27FC236}">
                      <a16:creationId xmlns:a16="http://schemas.microsoft.com/office/drawing/2014/main" xmlns="" id="{E678A232-A330-AC64-F048-55044F65A1E1}"/>
                    </a:ext>
                  </a:extLst>
                </p:cNvPr>
                <p:cNvSpPr>
                  <a:spLocks/>
                </p:cNvSpPr>
                <p:nvPr/>
              </p:nvSpPr>
              <p:spPr bwMode="auto">
                <a:xfrm>
                  <a:off x="3513" y="1744"/>
                  <a:ext cx="4" cy="47"/>
                </a:xfrm>
                <a:custGeom>
                  <a:avLst/>
                  <a:gdLst>
                    <a:gd name="T0" fmla="*/ 2147483646 w 2"/>
                    <a:gd name="T1" fmla="*/ 2147483646 h 24"/>
                    <a:gd name="T2" fmla="*/ 2147483646 w 2"/>
                    <a:gd name="T3" fmla="*/ 0 h 24"/>
                    <a:gd name="T4" fmla="*/ 2147483646 w 2"/>
                    <a:gd name="T5" fmla="*/ 0 h 24"/>
                    <a:gd name="T6" fmla="*/ 2147483646 w 2"/>
                    <a:gd name="T7" fmla="*/ 2147483646 h 24"/>
                    <a:gd name="T8" fmla="*/ 2147483646 w 2"/>
                    <a:gd name="T9" fmla="*/ 2147483646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93" name="Freeform 94">
                  <a:extLst>
                    <a:ext uri="{FF2B5EF4-FFF2-40B4-BE49-F238E27FC236}">
                      <a16:creationId xmlns:a16="http://schemas.microsoft.com/office/drawing/2014/main" xmlns="" id="{6B530C6C-AD3C-8869-D8E1-56CFD363D9A8}"/>
                    </a:ext>
                  </a:extLst>
                </p:cNvPr>
                <p:cNvSpPr>
                  <a:spLocks/>
                </p:cNvSpPr>
                <p:nvPr/>
              </p:nvSpPr>
              <p:spPr bwMode="auto">
                <a:xfrm>
                  <a:off x="3515" y="1744"/>
                  <a:ext cx="2" cy="47"/>
                </a:xfrm>
                <a:custGeom>
                  <a:avLst/>
                  <a:gdLst>
                    <a:gd name="T0" fmla="*/ 2147483646 w 1"/>
                    <a:gd name="T1" fmla="*/ 2147483646 h 24"/>
                    <a:gd name="T2" fmla="*/ 2147483646 w 1"/>
                    <a:gd name="T3" fmla="*/ 0 h 24"/>
                    <a:gd name="T4" fmla="*/ 2147483646 w 1"/>
                    <a:gd name="T5" fmla="*/ 0 h 24"/>
                    <a:gd name="T6" fmla="*/ 2147483646 w 1"/>
                    <a:gd name="T7" fmla="*/ 2147483646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24"/>
                      </a:moveTo>
                      <a:cubicBezTo>
                        <a:pt x="0" y="15"/>
                        <a:pt x="0" y="6"/>
                        <a:pt x="1" y="0"/>
                      </a:cubicBezTo>
                      <a:cubicBezTo>
                        <a:pt x="0" y="1"/>
                        <a:pt x="0" y="23"/>
                        <a:pt x="1" y="24"/>
                      </a:cubicBez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94" name="Freeform 95">
                  <a:extLst>
                    <a:ext uri="{FF2B5EF4-FFF2-40B4-BE49-F238E27FC236}">
                      <a16:creationId xmlns:a16="http://schemas.microsoft.com/office/drawing/2014/main" xmlns="" id="{4CB7AE05-BB9D-0ADA-0BEE-464B350C2266}"/>
                    </a:ext>
                  </a:extLst>
                </p:cNvPr>
                <p:cNvSpPr>
                  <a:spLocks/>
                </p:cNvSpPr>
                <p:nvPr/>
              </p:nvSpPr>
              <p:spPr bwMode="auto">
                <a:xfrm>
                  <a:off x="3528" y="1710"/>
                  <a:ext cx="14" cy="34"/>
                </a:xfrm>
                <a:custGeom>
                  <a:avLst/>
                  <a:gdLst>
                    <a:gd name="T0" fmla="*/ 0 w 7"/>
                    <a:gd name="T1" fmla="*/ 2147483646 h 17"/>
                    <a:gd name="T2" fmla="*/ 2147483646 w 7"/>
                    <a:gd name="T3" fmla="*/ 2147483646 h 17"/>
                    <a:gd name="T4" fmla="*/ 2147483646 w 7"/>
                    <a:gd name="T5" fmla="*/ 2147483646 h 17"/>
                    <a:gd name="T6" fmla="*/ 2147483646 w 7"/>
                    <a:gd name="T7" fmla="*/ 2147483646 h 17"/>
                    <a:gd name="T8" fmla="*/ 2147483646 w 7"/>
                    <a:gd name="T9" fmla="*/ 0 h 17"/>
                    <a:gd name="T10" fmla="*/ 2147483646 w 7"/>
                    <a:gd name="T11" fmla="*/ 0 h 17"/>
                    <a:gd name="T12" fmla="*/ 0 w 7"/>
                    <a:gd name="T13" fmla="*/ 0 h 17"/>
                    <a:gd name="T14" fmla="*/ 0 w 7"/>
                    <a:gd name="T15" fmla="*/ 2147483646 h 17"/>
                    <a:gd name="T16" fmla="*/ 0 w 7"/>
                    <a:gd name="T17" fmla="*/ 214748364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3" y="17"/>
                        <a:pt x="4" y="17"/>
                      </a:cubicBezTo>
                      <a:cubicBezTo>
                        <a:pt x="5" y="17"/>
                        <a:pt x="6" y="17"/>
                        <a:pt x="7" y="17"/>
                      </a:cubicBezTo>
                      <a:cubicBezTo>
                        <a:pt x="7" y="14"/>
                        <a:pt x="7" y="12"/>
                        <a:pt x="7" y="9"/>
                      </a:cubicBezTo>
                      <a:cubicBezTo>
                        <a:pt x="7" y="6"/>
                        <a:pt x="7" y="3"/>
                        <a:pt x="7" y="0"/>
                      </a:cubicBezTo>
                      <a:cubicBezTo>
                        <a:pt x="6" y="0"/>
                        <a:pt x="5" y="0"/>
                        <a:pt x="4" y="0"/>
                      </a:cubicBezTo>
                      <a:cubicBezTo>
                        <a:pt x="3" y="0"/>
                        <a:pt x="1" y="0"/>
                        <a:pt x="0" y="0"/>
                      </a:cubicBezTo>
                      <a:cubicBezTo>
                        <a:pt x="0" y="3"/>
                        <a:pt x="0" y="6"/>
                        <a:pt x="0" y="9"/>
                      </a:cubicBezTo>
                      <a:cubicBezTo>
                        <a:pt x="0" y="12"/>
                        <a:pt x="0" y="14"/>
                        <a:pt x="0" y="17"/>
                      </a:cubicBezTo>
                      <a:close/>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95" name="Freeform 96">
                  <a:extLst>
                    <a:ext uri="{FF2B5EF4-FFF2-40B4-BE49-F238E27FC236}">
                      <a16:creationId xmlns:a16="http://schemas.microsoft.com/office/drawing/2014/main" xmlns="" id="{4FC003CA-AA71-F3A5-FE12-4F78F1206CE9}"/>
                    </a:ext>
                  </a:extLst>
                </p:cNvPr>
                <p:cNvSpPr>
                  <a:spLocks/>
                </p:cNvSpPr>
                <p:nvPr/>
              </p:nvSpPr>
              <p:spPr bwMode="auto">
                <a:xfrm>
                  <a:off x="2802" y="1744"/>
                  <a:ext cx="43" cy="47"/>
                </a:xfrm>
                <a:custGeom>
                  <a:avLst/>
                  <a:gdLst>
                    <a:gd name="T0" fmla="*/ 2147483646 w 22"/>
                    <a:gd name="T1" fmla="*/ 2147483646 h 24"/>
                    <a:gd name="T2" fmla="*/ 2147483646 w 22"/>
                    <a:gd name="T3" fmla="*/ 2147483646 h 24"/>
                    <a:gd name="T4" fmla="*/ 2147483646 w 22"/>
                    <a:gd name="T5" fmla="*/ 0 h 24"/>
                    <a:gd name="T6" fmla="*/ 2147483646 w 22"/>
                    <a:gd name="T7" fmla="*/ 0 h 24"/>
                    <a:gd name="T8" fmla="*/ 2147483646 w 22"/>
                    <a:gd name="T9" fmla="*/ 2147483646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1" y="24"/>
                      </a:moveTo>
                      <a:lnTo>
                        <a:pt x="22" y="24"/>
                      </a:lnTo>
                      <a:lnTo>
                        <a:pt x="22" y="0"/>
                      </a:lnTo>
                      <a:lnTo>
                        <a:pt x="1" y="0"/>
                      </a:lnTo>
                      <a:cubicBezTo>
                        <a:pt x="0" y="8"/>
                        <a:pt x="0" y="16"/>
                        <a:pt x="1" y="24"/>
                      </a:cubicBez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96" name="Freeform 97">
                  <a:extLst>
                    <a:ext uri="{FF2B5EF4-FFF2-40B4-BE49-F238E27FC236}">
                      <a16:creationId xmlns:a16="http://schemas.microsoft.com/office/drawing/2014/main" xmlns="" id="{57500CAE-ABEC-E4CD-2C11-95D6F0EB456F}"/>
                    </a:ext>
                  </a:extLst>
                </p:cNvPr>
                <p:cNvSpPr>
                  <a:spLocks noEditPoints="1"/>
                </p:cNvSpPr>
                <p:nvPr/>
              </p:nvSpPr>
              <p:spPr bwMode="auto">
                <a:xfrm>
                  <a:off x="2806" y="1767"/>
                  <a:ext cx="12" cy="20"/>
                </a:xfrm>
                <a:custGeom>
                  <a:avLst/>
                  <a:gdLst>
                    <a:gd name="T0" fmla="*/ 2147483646 w 6"/>
                    <a:gd name="T1" fmla="*/ 2147483646 h 10"/>
                    <a:gd name="T2" fmla="*/ 2147483646 w 6"/>
                    <a:gd name="T3" fmla="*/ 2147483646 h 10"/>
                    <a:gd name="T4" fmla="*/ 2147483646 w 6"/>
                    <a:gd name="T5" fmla="*/ 2147483646 h 10"/>
                    <a:gd name="T6" fmla="*/ 2147483646 w 6"/>
                    <a:gd name="T7" fmla="*/ 2147483646 h 10"/>
                    <a:gd name="T8" fmla="*/ 2147483646 w 6"/>
                    <a:gd name="T9" fmla="*/ 0 h 10"/>
                    <a:gd name="T10" fmla="*/ 2147483646 w 6"/>
                    <a:gd name="T11" fmla="*/ 2147483646 h 10"/>
                    <a:gd name="T12" fmla="*/ 0 w 6"/>
                    <a:gd name="T13" fmla="*/ 2147483646 h 10"/>
                    <a:gd name="T14" fmla="*/ 2147483646 w 6"/>
                    <a:gd name="T15" fmla="*/ 2147483646 h 10"/>
                    <a:gd name="T16" fmla="*/ 2147483646 w 6"/>
                    <a:gd name="T17" fmla="*/ 2147483646 h 10"/>
                    <a:gd name="T18" fmla="*/ 2147483646 w 6"/>
                    <a:gd name="T19" fmla="*/ 214748364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2" y="5"/>
                      </a:lnTo>
                      <a:lnTo>
                        <a:pt x="0" y="5"/>
                      </a:lnTo>
                      <a:lnTo>
                        <a:pt x="2" y="5"/>
                      </a:lnTo>
                      <a:lnTo>
                        <a:pt x="3" y="10"/>
                      </a:lnTo>
                      <a:close/>
                      <a:moveTo>
                        <a:pt x="3" y="8"/>
                      </a:moveTo>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97" name="Freeform 98">
                  <a:extLst>
                    <a:ext uri="{FF2B5EF4-FFF2-40B4-BE49-F238E27FC236}">
                      <a16:creationId xmlns:a16="http://schemas.microsoft.com/office/drawing/2014/main" xmlns="" id="{2551085C-8DA4-799D-3DD2-3999DCE756CC}"/>
                    </a:ext>
                  </a:extLst>
                </p:cNvPr>
                <p:cNvSpPr>
                  <a:spLocks noEditPoints="1"/>
                </p:cNvSpPr>
                <p:nvPr/>
              </p:nvSpPr>
              <p:spPr bwMode="auto">
                <a:xfrm>
                  <a:off x="2808" y="1773"/>
                  <a:ext cx="12" cy="18"/>
                </a:xfrm>
                <a:custGeom>
                  <a:avLst/>
                  <a:gdLst>
                    <a:gd name="T0" fmla="*/ 2147483646 w 6"/>
                    <a:gd name="T1" fmla="*/ 2147483646 h 9"/>
                    <a:gd name="T2" fmla="*/ 2147483646 w 6"/>
                    <a:gd name="T3" fmla="*/ 2147483646 h 9"/>
                    <a:gd name="T4" fmla="*/ 2147483646 w 6"/>
                    <a:gd name="T5" fmla="*/ 2147483646 h 9"/>
                    <a:gd name="T6" fmla="*/ 2147483646 w 6"/>
                    <a:gd name="T7" fmla="*/ 2147483646 h 9"/>
                    <a:gd name="T8" fmla="*/ 2147483646 w 6"/>
                    <a:gd name="T9" fmla="*/ 0 h 9"/>
                    <a:gd name="T10" fmla="*/ 2147483646 w 6"/>
                    <a:gd name="T11" fmla="*/ 2147483646 h 9"/>
                    <a:gd name="T12" fmla="*/ 0 w 6"/>
                    <a:gd name="T13" fmla="*/ 2147483646 h 9"/>
                    <a:gd name="T14" fmla="*/ 2147483646 w 6"/>
                    <a:gd name="T15" fmla="*/ 2147483646 h 9"/>
                    <a:gd name="T16" fmla="*/ 2147483646 w 6"/>
                    <a:gd name="T17" fmla="*/ 2147483646 h 9"/>
                    <a:gd name="T18" fmla="*/ 2147483646 w 6"/>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3" y="9"/>
                      </a:moveTo>
                      <a:lnTo>
                        <a:pt x="3" y="4"/>
                      </a:lnTo>
                      <a:lnTo>
                        <a:pt x="6" y="4"/>
                      </a:lnTo>
                      <a:lnTo>
                        <a:pt x="3" y="4"/>
                      </a:lnTo>
                      <a:lnTo>
                        <a:pt x="3" y="0"/>
                      </a:lnTo>
                      <a:lnTo>
                        <a:pt x="3" y="4"/>
                      </a:lnTo>
                      <a:lnTo>
                        <a:pt x="0" y="4"/>
                      </a:lnTo>
                      <a:lnTo>
                        <a:pt x="3" y="4"/>
                      </a:lnTo>
                      <a:lnTo>
                        <a:pt x="3" y="9"/>
                      </a:lnTo>
                      <a:close/>
                      <a:moveTo>
                        <a:pt x="3" y="6"/>
                      </a:moveTo>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98" name="Freeform 99">
                  <a:extLst>
                    <a:ext uri="{FF2B5EF4-FFF2-40B4-BE49-F238E27FC236}">
                      <a16:creationId xmlns:a16="http://schemas.microsoft.com/office/drawing/2014/main" xmlns="" id="{5861255C-509E-54C6-691B-F1A3BC51F907}"/>
                    </a:ext>
                  </a:extLst>
                </p:cNvPr>
                <p:cNvSpPr>
                  <a:spLocks/>
                </p:cNvSpPr>
                <p:nvPr/>
              </p:nvSpPr>
              <p:spPr bwMode="auto">
                <a:xfrm>
                  <a:off x="2841" y="1744"/>
                  <a:ext cx="4" cy="47"/>
                </a:xfrm>
                <a:custGeom>
                  <a:avLst/>
                  <a:gdLst>
                    <a:gd name="T0" fmla="*/ 2147483646 w 2"/>
                    <a:gd name="T1" fmla="*/ 2147483646 h 24"/>
                    <a:gd name="T2" fmla="*/ 2147483646 w 2"/>
                    <a:gd name="T3" fmla="*/ 0 h 24"/>
                    <a:gd name="T4" fmla="*/ 2147483646 w 2"/>
                    <a:gd name="T5" fmla="*/ 0 h 24"/>
                    <a:gd name="T6" fmla="*/ 2147483646 w 2"/>
                    <a:gd name="T7" fmla="*/ 2147483646 h 24"/>
                    <a:gd name="T8" fmla="*/ 2147483646 w 2"/>
                    <a:gd name="T9" fmla="*/ 2147483646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99" name="Freeform 100">
                  <a:extLst>
                    <a:ext uri="{FF2B5EF4-FFF2-40B4-BE49-F238E27FC236}">
                      <a16:creationId xmlns:a16="http://schemas.microsoft.com/office/drawing/2014/main" xmlns="" id="{53D88610-0EFD-3D46-B93E-9F6FC13E5752}"/>
                    </a:ext>
                  </a:extLst>
                </p:cNvPr>
                <p:cNvSpPr>
                  <a:spLocks/>
                </p:cNvSpPr>
                <p:nvPr/>
              </p:nvSpPr>
              <p:spPr bwMode="auto">
                <a:xfrm>
                  <a:off x="2843" y="1744"/>
                  <a:ext cx="2" cy="47"/>
                </a:xfrm>
                <a:custGeom>
                  <a:avLst/>
                  <a:gdLst>
                    <a:gd name="T0" fmla="*/ 2147483646 w 1"/>
                    <a:gd name="T1" fmla="*/ 2147483646 h 24"/>
                    <a:gd name="T2" fmla="*/ 2147483646 w 1"/>
                    <a:gd name="T3" fmla="*/ 2147483646 h 24"/>
                    <a:gd name="T4" fmla="*/ 2147483646 w 1"/>
                    <a:gd name="T5" fmla="*/ 2147483646 h 24"/>
                    <a:gd name="T6" fmla="*/ 2147483646 w 1"/>
                    <a:gd name="T7" fmla="*/ 2147483646 h 24"/>
                    <a:gd name="T8" fmla="*/ 2147483646 w 1"/>
                    <a:gd name="T9" fmla="*/ 2147483646 h 24"/>
                    <a:gd name="T10" fmla="*/ 2147483646 w 1"/>
                    <a:gd name="T11" fmla="*/ 0 h 24"/>
                    <a:gd name="T12" fmla="*/ 0 w 1"/>
                    <a:gd name="T13" fmla="*/ 2147483646 h 24"/>
                    <a:gd name="T14" fmla="*/ 2147483646 w 1"/>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4"/>
                      </a:moveTo>
                      <a:cubicBezTo>
                        <a:pt x="1" y="24"/>
                        <a:pt x="1" y="23"/>
                        <a:pt x="1" y="22"/>
                      </a:cubicBezTo>
                      <a:lnTo>
                        <a:pt x="1" y="21"/>
                      </a:lnTo>
                      <a:cubicBezTo>
                        <a:pt x="1" y="14"/>
                        <a:pt x="1" y="9"/>
                        <a:pt x="1" y="2"/>
                      </a:cubicBezTo>
                      <a:cubicBezTo>
                        <a:pt x="1" y="1"/>
                        <a:pt x="1" y="1"/>
                        <a:pt x="1" y="0"/>
                      </a:cubicBezTo>
                      <a:cubicBezTo>
                        <a:pt x="1" y="0"/>
                        <a:pt x="0" y="5"/>
                        <a:pt x="0" y="12"/>
                      </a:cubicBezTo>
                      <a:cubicBezTo>
                        <a:pt x="0" y="19"/>
                        <a:pt x="1" y="24"/>
                        <a:pt x="1" y="24"/>
                      </a:cubicBezTo>
                      <a:close/>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100" name="Freeform 101">
                  <a:extLst>
                    <a:ext uri="{FF2B5EF4-FFF2-40B4-BE49-F238E27FC236}">
                      <a16:creationId xmlns:a16="http://schemas.microsoft.com/office/drawing/2014/main" xmlns="" id="{9A2A97E4-2F65-4568-FCC3-EA8537D4975C}"/>
                    </a:ext>
                  </a:extLst>
                </p:cNvPr>
                <p:cNvSpPr>
                  <a:spLocks noEditPoints="1"/>
                </p:cNvSpPr>
                <p:nvPr/>
              </p:nvSpPr>
              <p:spPr bwMode="auto">
                <a:xfrm>
                  <a:off x="2843" y="1744"/>
                  <a:ext cx="2" cy="47"/>
                </a:xfrm>
                <a:custGeom>
                  <a:avLst/>
                  <a:gdLst>
                    <a:gd name="T0" fmla="*/ 2147483646 w 1"/>
                    <a:gd name="T1" fmla="*/ 2147483646 h 24"/>
                    <a:gd name="T2" fmla="*/ 2147483646 w 1"/>
                    <a:gd name="T3" fmla="*/ 2147483646 h 24"/>
                    <a:gd name="T4" fmla="*/ 2147483646 w 1"/>
                    <a:gd name="T5" fmla="*/ 2147483646 h 24"/>
                    <a:gd name="T6" fmla="*/ 2147483646 w 1"/>
                    <a:gd name="T7" fmla="*/ 0 h 24"/>
                    <a:gd name="T8" fmla="*/ 0 w 1"/>
                    <a:gd name="T9" fmla="*/ 2147483646 h 24"/>
                    <a:gd name="T10" fmla="*/ 2147483646 w 1"/>
                    <a:gd name="T11" fmla="*/ 2147483646 h 24"/>
                    <a:gd name="T12" fmla="*/ 2147483646 w 1"/>
                    <a:gd name="T13" fmla="*/ 2147483646 h 24"/>
                    <a:gd name="T14" fmla="*/ 2147483646 w 1"/>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1" y="0"/>
                        <a:pt x="1" y="0"/>
                      </a:cubicBezTo>
                      <a:cubicBezTo>
                        <a:pt x="0" y="0"/>
                        <a:pt x="0" y="6"/>
                        <a:pt x="0" y="12"/>
                      </a:cubicBezTo>
                      <a:cubicBezTo>
                        <a:pt x="0" y="19"/>
                        <a:pt x="0" y="24"/>
                        <a:pt x="1" y="24"/>
                      </a:cubicBezTo>
                      <a:cubicBezTo>
                        <a:pt x="1" y="24"/>
                        <a:pt x="1" y="23"/>
                        <a:pt x="1" y="22"/>
                      </a:cubicBezTo>
                      <a:cubicBezTo>
                        <a:pt x="1" y="23"/>
                        <a:pt x="1" y="24"/>
                        <a:pt x="1" y="24"/>
                      </a:cubicBezTo>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101" name="Freeform 102">
                  <a:extLst>
                    <a:ext uri="{FF2B5EF4-FFF2-40B4-BE49-F238E27FC236}">
                      <a16:creationId xmlns:a16="http://schemas.microsoft.com/office/drawing/2014/main" xmlns="" id="{AE0767E1-8CB0-81B4-7F8F-0DB592889DD2}"/>
                    </a:ext>
                  </a:extLst>
                </p:cNvPr>
                <p:cNvSpPr>
                  <a:spLocks/>
                </p:cNvSpPr>
                <p:nvPr/>
              </p:nvSpPr>
              <p:spPr bwMode="auto">
                <a:xfrm>
                  <a:off x="2845" y="1748"/>
                  <a:ext cx="1" cy="39"/>
                </a:xfrm>
                <a:custGeom>
                  <a:avLst/>
                  <a:gdLst>
                    <a:gd name="T0" fmla="*/ 0 w 1"/>
                    <a:gd name="T1" fmla="*/ 0 h 20"/>
                    <a:gd name="T2" fmla="*/ 0 w 1"/>
                    <a:gd name="T3" fmla="*/ 0 h 20"/>
                    <a:gd name="T4" fmla="*/ 0 w 1"/>
                    <a:gd name="T5" fmla="*/ 2147483646 h 20"/>
                    <a:gd name="T6" fmla="*/ 0 w 1"/>
                    <a:gd name="T7" fmla="*/ 2147483646 h 20"/>
                    <a:gd name="T8" fmla="*/ 0 w 1"/>
                    <a:gd name="T9" fmla="*/ 2147483646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0" y="0"/>
                      </a:moveTo>
                      <a:cubicBezTo>
                        <a:pt x="0" y="0"/>
                        <a:pt x="0" y="0"/>
                        <a:pt x="0" y="0"/>
                      </a:cubicBezTo>
                      <a:cubicBezTo>
                        <a:pt x="0" y="0"/>
                        <a:pt x="0" y="5"/>
                        <a:pt x="0" y="10"/>
                      </a:cubicBezTo>
                      <a:cubicBezTo>
                        <a:pt x="0" y="15"/>
                        <a:pt x="0" y="20"/>
                        <a:pt x="0" y="20"/>
                      </a:cubicBezTo>
                      <a:cubicBezTo>
                        <a:pt x="0" y="20"/>
                        <a:pt x="0" y="19"/>
                        <a:pt x="0" y="19"/>
                      </a:cubicBezTo>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102" name="Freeform 103">
                  <a:extLst>
                    <a:ext uri="{FF2B5EF4-FFF2-40B4-BE49-F238E27FC236}">
                      <a16:creationId xmlns:a16="http://schemas.microsoft.com/office/drawing/2014/main" xmlns="" id="{47A6FF23-D780-5222-092C-3E25544852FB}"/>
                    </a:ext>
                  </a:extLst>
                </p:cNvPr>
                <p:cNvSpPr>
                  <a:spLocks/>
                </p:cNvSpPr>
                <p:nvPr/>
              </p:nvSpPr>
              <p:spPr bwMode="auto">
                <a:xfrm>
                  <a:off x="2802" y="1744"/>
                  <a:ext cx="4" cy="47"/>
                </a:xfrm>
                <a:custGeom>
                  <a:avLst/>
                  <a:gdLst>
                    <a:gd name="T0" fmla="*/ 2147483646 w 2"/>
                    <a:gd name="T1" fmla="*/ 2147483646 h 24"/>
                    <a:gd name="T2" fmla="*/ 2147483646 w 2"/>
                    <a:gd name="T3" fmla="*/ 0 h 24"/>
                    <a:gd name="T4" fmla="*/ 2147483646 w 2"/>
                    <a:gd name="T5" fmla="*/ 0 h 24"/>
                    <a:gd name="T6" fmla="*/ 2147483646 w 2"/>
                    <a:gd name="T7" fmla="*/ 2147483646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1" y="24"/>
                      </a:moveTo>
                      <a:cubicBezTo>
                        <a:pt x="0" y="15"/>
                        <a:pt x="0" y="6"/>
                        <a:pt x="1" y="0"/>
                      </a:cubicBezTo>
                      <a:lnTo>
                        <a:pt x="2" y="0"/>
                      </a:lnTo>
                      <a:cubicBezTo>
                        <a:pt x="0" y="1"/>
                        <a:pt x="0" y="23"/>
                        <a:pt x="1" y="24"/>
                      </a:cubicBez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103" name="Freeform 104">
                  <a:extLst>
                    <a:ext uri="{FF2B5EF4-FFF2-40B4-BE49-F238E27FC236}">
                      <a16:creationId xmlns:a16="http://schemas.microsoft.com/office/drawing/2014/main" xmlns="" id="{6892AC0D-1503-746F-4B5E-ADEB1C255D09}"/>
                    </a:ext>
                  </a:extLst>
                </p:cNvPr>
                <p:cNvSpPr>
                  <a:spLocks/>
                </p:cNvSpPr>
                <p:nvPr/>
              </p:nvSpPr>
              <p:spPr bwMode="auto">
                <a:xfrm>
                  <a:off x="2802" y="1744"/>
                  <a:ext cx="4" cy="47"/>
                </a:xfrm>
                <a:custGeom>
                  <a:avLst/>
                  <a:gdLst>
                    <a:gd name="T0" fmla="*/ 2147483646 w 2"/>
                    <a:gd name="T1" fmla="*/ 2147483646 h 24"/>
                    <a:gd name="T2" fmla="*/ 2147483646 w 2"/>
                    <a:gd name="T3" fmla="*/ 0 h 24"/>
                    <a:gd name="T4" fmla="*/ 2147483646 w 2"/>
                    <a:gd name="T5" fmla="*/ 0 h 24"/>
                    <a:gd name="T6" fmla="*/ 2147483646 w 2"/>
                    <a:gd name="T7" fmla="*/ 2147483646 h 24"/>
                    <a:gd name="T8" fmla="*/ 2147483646 w 2"/>
                    <a:gd name="T9" fmla="*/ 2147483646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1" y="6"/>
                        <a:pt x="1" y="0"/>
                      </a:cubicBezTo>
                      <a:lnTo>
                        <a:pt x="2" y="0"/>
                      </a:lnTo>
                      <a:cubicBezTo>
                        <a:pt x="0" y="1"/>
                        <a:pt x="1" y="23"/>
                        <a:pt x="2" y="24"/>
                      </a:cubicBezTo>
                      <a:lnTo>
                        <a:pt x="1" y="24"/>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104" name="Freeform 105">
                  <a:extLst>
                    <a:ext uri="{FF2B5EF4-FFF2-40B4-BE49-F238E27FC236}">
                      <a16:creationId xmlns:a16="http://schemas.microsoft.com/office/drawing/2014/main" xmlns="" id="{D2591F1A-9A4D-CAAA-F080-000B6465D067}"/>
                    </a:ext>
                  </a:extLst>
                </p:cNvPr>
                <p:cNvSpPr>
                  <a:spLocks/>
                </p:cNvSpPr>
                <p:nvPr/>
              </p:nvSpPr>
              <p:spPr bwMode="auto">
                <a:xfrm>
                  <a:off x="2818" y="1710"/>
                  <a:ext cx="13" cy="34"/>
                </a:xfrm>
                <a:custGeom>
                  <a:avLst/>
                  <a:gdLst>
                    <a:gd name="T0" fmla="*/ 0 w 7"/>
                    <a:gd name="T1" fmla="*/ 2147483646 h 17"/>
                    <a:gd name="T2" fmla="*/ 2147483646 w 7"/>
                    <a:gd name="T3" fmla="*/ 2147483646 h 17"/>
                    <a:gd name="T4" fmla="*/ 2147483646 w 7"/>
                    <a:gd name="T5" fmla="*/ 2147483646 h 17"/>
                    <a:gd name="T6" fmla="*/ 2147483646 w 7"/>
                    <a:gd name="T7" fmla="*/ 2147483646 h 17"/>
                    <a:gd name="T8" fmla="*/ 2147483646 w 7"/>
                    <a:gd name="T9" fmla="*/ 0 h 17"/>
                    <a:gd name="T10" fmla="*/ 2147483646 w 7"/>
                    <a:gd name="T11" fmla="*/ 0 h 17"/>
                    <a:gd name="T12" fmla="*/ 0 w 7"/>
                    <a:gd name="T13" fmla="*/ 0 h 17"/>
                    <a:gd name="T14" fmla="*/ 0 w 7"/>
                    <a:gd name="T15" fmla="*/ 2147483646 h 17"/>
                    <a:gd name="T16" fmla="*/ 0 w 7"/>
                    <a:gd name="T17" fmla="*/ 214748364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2" y="17"/>
                        <a:pt x="3" y="17"/>
                      </a:cubicBezTo>
                      <a:cubicBezTo>
                        <a:pt x="4" y="17"/>
                        <a:pt x="6" y="17"/>
                        <a:pt x="7" y="17"/>
                      </a:cubicBezTo>
                      <a:cubicBezTo>
                        <a:pt x="7" y="14"/>
                        <a:pt x="7" y="12"/>
                        <a:pt x="7" y="9"/>
                      </a:cubicBezTo>
                      <a:cubicBezTo>
                        <a:pt x="7" y="6"/>
                        <a:pt x="7" y="3"/>
                        <a:pt x="7" y="0"/>
                      </a:cubicBezTo>
                      <a:cubicBezTo>
                        <a:pt x="6" y="0"/>
                        <a:pt x="4" y="0"/>
                        <a:pt x="3" y="0"/>
                      </a:cubicBezTo>
                      <a:cubicBezTo>
                        <a:pt x="2" y="0"/>
                        <a:pt x="1" y="0"/>
                        <a:pt x="0" y="0"/>
                      </a:cubicBezTo>
                      <a:cubicBezTo>
                        <a:pt x="0" y="3"/>
                        <a:pt x="0" y="6"/>
                        <a:pt x="0" y="9"/>
                      </a:cubicBezTo>
                      <a:cubicBezTo>
                        <a:pt x="0" y="12"/>
                        <a:pt x="0" y="14"/>
                        <a:pt x="0" y="17"/>
                      </a:cubicBezTo>
                      <a:close/>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grpSp>
          <p:sp>
            <p:nvSpPr>
              <p:cNvPr id="73" name="AutoShape 106">
                <a:extLst>
                  <a:ext uri="{FF2B5EF4-FFF2-40B4-BE49-F238E27FC236}">
                    <a16:creationId xmlns:a16="http://schemas.microsoft.com/office/drawing/2014/main" xmlns="" id="{0D4E520E-A95A-4464-B0FD-4272E6280993}"/>
                  </a:ext>
                </a:extLst>
              </p:cNvPr>
              <p:cNvSpPr>
                <a:spLocks noChangeArrowheads="1"/>
              </p:cNvSpPr>
              <p:nvPr/>
            </p:nvSpPr>
            <p:spPr bwMode="auto">
              <a:xfrm>
                <a:off x="2038" y="517"/>
                <a:ext cx="1465" cy="307"/>
              </a:xfrm>
              <a:prstGeom prst="roundRect">
                <a:avLst>
                  <a:gd name="adj" fmla="val 12366"/>
                </a:avLst>
              </a:prstGeom>
              <a:solidFill>
                <a:srgbClr val="FF9999">
                  <a:alpha val="38039"/>
                </a:srgb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itchFamily="18" charset="0"/>
                  <a:cs typeface="Times New Roman" pitchFamily="18" charset="0"/>
                </a:endParaRPr>
              </a:p>
            </p:txBody>
          </p:sp>
        </p:grpSp>
        <p:sp>
          <p:nvSpPr>
            <p:cNvPr id="71" name="WordArt 106">
              <a:extLst>
                <a:ext uri="{FF2B5EF4-FFF2-40B4-BE49-F238E27FC236}">
                  <a16:creationId xmlns:a16="http://schemas.microsoft.com/office/drawing/2014/main" xmlns="" id="{176FCB1E-2BEC-BCF0-89C7-B3C84E007E17}"/>
                </a:ext>
              </a:extLst>
            </p:cNvPr>
            <p:cNvSpPr>
              <a:spLocks noChangeArrowheads="1" noChangeShapeType="1" noTextEdit="1"/>
            </p:cNvSpPr>
            <p:nvPr/>
          </p:nvSpPr>
          <p:spPr bwMode="auto">
            <a:xfrm>
              <a:off x="4122722" y="-165874"/>
              <a:ext cx="2864742" cy="724323"/>
            </a:xfrm>
            <a:prstGeom prst="rect">
              <a:avLst/>
            </a:prstGeom>
          </p:spPr>
          <p:txBody>
            <a:bodyPr wrap="none" fromWordArt="1">
              <a:prstTxWarp prst="textPlain">
                <a:avLst>
                  <a:gd name="adj" fmla="val 50000"/>
                </a:avLst>
              </a:prstTxWarp>
            </a:bodyPr>
            <a:lstStyle/>
            <a:p>
              <a:pPr algn="ctr"/>
              <a:r>
                <a:rPr lang="en-US" sz="2400" b="1" kern="10" dirty="0" err="1"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Khởi</a:t>
              </a:r>
              <a:r>
                <a:rPr lang="en-US" sz="2400" b="1" kern="10" dirty="0"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400" b="1" kern="10" dirty="0" err="1"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động</a:t>
              </a:r>
              <a:endParaRPr lang="en-US" sz="2400" b="1" kern="10" dirty="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grpSp>
      <p:grpSp>
        <p:nvGrpSpPr>
          <p:cNvPr id="428" name="Group 427">
            <a:extLst>
              <a:ext uri="{FF2B5EF4-FFF2-40B4-BE49-F238E27FC236}">
                <a16:creationId xmlns:a16="http://schemas.microsoft.com/office/drawing/2014/main" xmlns="" id="{ED8153D7-E49A-47E7-A3DD-2DF200EB5BB2}"/>
              </a:ext>
            </a:extLst>
          </p:cNvPr>
          <p:cNvGrpSpPr/>
          <p:nvPr/>
        </p:nvGrpSpPr>
        <p:grpSpPr>
          <a:xfrm>
            <a:off x="1246663" y="2998347"/>
            <a:ext cx="2252134" cy="1494790"/>
            <a:chOff x="-360743" y="2895600"/>
            <a:chExt cx="5857219" cy="4498829"/>
          </a:xfrm>
        </p:grpSpPr>
        <p:grpSp>
          <p:nvGrpSpPr>
            <p:cNvPr id="429" name="Group 428">
              <a:extLst>
                <a:ext uri="{FF2B5EF4-FFF2-40B4-BE49-F238E27FC236}">
                  <a16:creationId xmlns:a16="http://schemas.microsoft.com/office/drawing/2014/main" xmlns="" id="{A51D22D7-F10F-4430-9185-117393F5E8A0}"/>
                </a:ext>
              </a:extLst>
            </p:cNvPr>
            <p:cNvGrpSpPr/>
            <p:nvPr/>
          </p:nvGrpSpPr>
          <p:grpSpPr>
            <a:xfrm>
              <a:off x="-139720" y="3133349"/>
              <a:ext cx="5636196" cy="4139117"/>
              <a:chOff x="-139720" y="3133349"/>
              <a:chExt cx="5636196" cy="4139117"/>
            </a:xfrm>
          </p:grpSpPr>
          <p:sp>
            <p:nvSpPr>
              <p:cNvPr id="619" name="Freeform: Shape 13">
                <a:extLst>
                  <a:ext uri="{FF2B5EF4-FFF2-40B4-BE49-F238E27FC236}">
                    <a16:creationId xmlns:a16="http://schemas.microsoft.com/office/drawing/2014/main" xmlns="" id="{66FE4994-4D10-4B22-9E2C-62D5C2642C28}"/>
                  </a:ext>
                </a:extLst>
              </p:cNvPr>
              <p:cNvSpPr/>
              <p:nvPr/>
            </p:nvSpPr>
            <p:spPr>
              <a:xfrm>
                <a:off x="-139705" y="3133349"/>
                <a:ext cx="5404725" cy="3486934"/>
              </a:xfrm>
              <a:custGeom>
                <a:avLst/>
                <a:gdLst>
                  <a:gd name="connsiteX0" fmla="*/ 3943921 w 5404725"/>
                  <a:gd name="connsiteY0" fmla="*/ 257788 h 3486934"/>
                  <a:gd name="connsiteX1" fmla="*/ 2287241 w 5404725"/>
                  <a:gd name="connsiteY1" fmla="*/ 137093 h 3486934"/>
                  <a:gd name="connsiteX2" fmla="*/ 561854 w 5404725"/>
                  <a:gd name="connsiteY2" fmla="*/ 414303 h 3486934"/>
                  <a:gd name="connsiteX3" fmla="*/ 53874 w 5404725"/>
                  <a:gd name="connsiteY3" fmla="*/ 2106485 h 3486934"/>
                  <a:gd name="connsiteX4" fmla="*/ 1335077 w 5404725"/>
                  <a:gd name="connsiteY4" fmla="*/ 3308756 h 3486934"/>
                  <a:gd name="connsiteX5" fmla="*/ 3541737 w 5404725"/>
                  <a:gd name="connsiteY5" fmla="*/ 3422874 h 3486934"/>
                  <a:gd name="connsiteX6" fmla="*/ 5266174 w 5404725"/>
                  <a:gd name="connsiteY6" fmla="*/ 2150943 h 3486934"/>
                  <a:gd name="connsiteX7" fmla="*/ 3943921 w 5404725"/>
                  <a:gd name="connsiteY7" fmla="*/ 257788 h 348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4725" h="3486934">
                    <a:moveTo>
                      <a:pt x="3943921" y="257788"/>
                    </a:moveTo>
                    <a:cubicBezTo>
                      <a:pt x="2913063" y="553066"/>
                      <a:pt x="2628721" y="300344"/>
                      <a:pt x="2287241" y="137093"/>
                    </a:cubicBezTo>
                    <a:cubicBezTo>
                      <a:pt x="1732188" y="-128229"/>
                      <a:pt x="1024741" y="6175"/>
                      <a:pt x="561854" y="414303"/>
                    </a:cubicBezTo>
                    <a:cubicBezTo>
                      <a:pt x="98966" y="822430"/>
                      <a:pt x="-106365" y="1506578"/>
                      <a:pt x="53874" y="2106485"/>
                    </a:cubicBezTo>
                    <a:cubicBezTo>
                      <a:pt x="214114" y="2706392"/>
                      <a:pt x="732158" y="3192420"/>
                      <a:pt x="1335077" y="3308756"/>
                    </a:cubicBezTo>
                    <a:cubicBezTo>
                      <a:pt x="2063049" y="3449184"/>
                      <a:pt x="2813686" y="3563222"/>
                      <a:pt x="3541737" y="3422874"/>
                    </a:cubicBezTo>
                    <a:cubicBezTo>
                      <a:pt x="4269709" y="3282525"/>
                      <a:pt x="4970658" y="2857835"/>
                      <a:pt x="5266174" y="2150943"/>
                    </a:cubicBezTo>
                    <a:cubicBezTo>
                      <a:pt x="5714638" y="1078084"/>
                      <a:pt x="5021852" y="-50962"/>
                      <a:pt x="3943921" y="257788"/>
                    </a:cubicBezTo>
                    <a:close/>
                  </a:path>
                </a:pathLst>
              </a:custGeom>
              <a:solidFill>
                <a:srgbClr val="E2F6FE"/>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620" name="Graphic 8">
                <a:extLst>
                  <a:ext uri="{FF2B5EF4-FFF2-40B4-BE49-F238E27FC236}">
                    <a16:creationId xmlns:a16="http://schemas.microsoft.com/office/drawing/2014/main" xmlns="" id="{CC942BC0-4685-403E-B843-5136B4766993}"/>
                  </a:ext>
                </a:extLst>
              </p:cNvPr>
              <p:cNvGrpSpPr/>
              <p:nvPr/>
            </p:nvGrpSpPr>
            <p:grpSpPr>
              <a:xfrm>
                <a:off x="-139720" y="5698918"/>
                <a:ext cx="5636196" cy="1573548"/>
                <a:chOff x="-139720" y="5698918"/>
                <a:chExt cx="5636196" cy="1573548"/>
              </a:xfrm>
            </p:grpSpPr>
            <p:grpSp>
              <p:nvGrpSpPr>
                <p:cNvPr id="621" name="Graphic 8">
                  <a:extLst>
                    <a:ext uri="{FF2B5EF4-FFF2-40B4-BE49-F238E27FC236}">
                      <a16:creationId xmlns:a16="http://schemas.microsoft.com/office/drawing/2014/main" xmlns="" id="{05BB2A36-82D8-43D8-903F-D8D150F51BDC}"/>
                    </a:ext>
                  </a:extLst>
                </p:cNvPr>
                <p:cNvGrpSpPr/>
                <p:nvPr/>
              </p:nvGrpSpPr>
              <p:grpSpPr>
                <a:xfrm>
                  <a:off x="1377958" y="5810737"/>
                  <a:ext cx="1039892" cy="1359182"/>
                  <a:chOff x="1377958" y="5810737"/>
                  <a:chExt cx="1039892" cy="1359182"/>
                </a:xfrm>
              </p:grpSpPr>
              <p:sp>
                <p:nvSpPr>
                  <p:cNvPr id="664" name="Freeform: Shape 25">
                    <a:extLst>
                      <a:ext uri="{FF2B5EF4-FFF2-40B4-BE49-F238E27FC236}">
                        <a16:creationId xmlns:a16="http://schemas.microsoft.com/office/drawing/2014/main" xmlns="" id="{3CE05A8C-025C-4030-9E2B-2C13CFF581C2}"/>
                      </a:ext>
                    </a:extLst>
                  </p:cNvPr>
                  <p:cNvSpPr/>
                  <p:nvPr/>
                </p:nvSpPr>
                <p:spPr>
                  <a:xfrm>
                    <a:off x="1651046" y="6067104"/>
                    <a:ext cx="398296" cy="1102814"/>
                  </a:xfrm>
                  <a:custGeom>
                    <a:avLst/>
                    <a:gdLst>
                      <a:gd name="connsiteX0" fmla="*/ 386572 w 398296"/>
                      <a:gd name="connsiteY0" fmla="*/ 1102815 h 1102814"/>
                      <a:gd name="connsiteX1" fmla="*/ 0 w 398296"/>
                      <a:gd name="connsiteY1" fmla="*/ 0 h 1102814"/>
                    </a:gdLst>
                    <a:ahLst/>
                    <a:cxnLst>
                      <a:cxn ang="0">
                        <a:pos x="connsiteX0" y="connsiteY0"/>
                      </a:cxn>
                      <a:cxn ang="0">
                        <a:pos x="connsiteX1" y="connsiteY1"/>
                      </a:cxn>
                    </a:cxnLst>
                    <a:rect l="l" t="t" r="r" b="b"/>
                    <a:pathLst>
                      <a:path w="398296" h="1102814">
                        <a:moveTo>
                          <a:pt x="386572" y="1102815"/>
                        </a:moveTo>
                        <a:cubicBezTo>
                          <a:pt x="442838" y="700711"/>
                          <a:pt x="293772" y="275466"/>
                          <a:pt x="0" y="0"/>
                        </a:cubicBezTo>
                      </a:path>
                    </a:pathLst>
                  </a:custGeom>
                  <a:noFill/>
                  <a:ln w="7925" cap="flat">
                    <a:solidFill>
                      <a:srgbClr val="5D9AD5"/>
                    </a:solidFill>
                    <a:prstDash val="solid"/>
                    <a:miter/>
                  </a:ln>
                </p:spPr>
                <p:txBody>
                  <a:bodyPr rtlCol="0" anchor="ctr"/>
                  <a:lstStyle/>
                  <a:p>
                    <a:endParaRPr lang="en-US">
                      <a:latin typeface="Times New Roman" pitchFamily="18" charset="0"/>
                      <a:cs typeface="Times New Roman" pitchFamily="18" charset="0"/>
                    </a:endParaRPr>
                  </a:p>
                </p:txBody>
              </p:sp>
              <p:grpSp>
                <p:nvGrpSpPr>
                  <p:cNvPr id="665" name="Graphic 8">
                    <a:extLst>
                      <a:ext uri="{FF2B5EF4-FFF2-40B4-BE49-F238E27FC236}">
                        <a16:creationId xmlns:a16="http://schemas.microsoft.com/office/drawing/2014/main" xmlns="" id="{E0061622-A04C-48E5-831C-3987AE05906A}"/>
                      </a:ext>
                    </a:extLst>
                  </p:cNvPr>
                  <p:cNvGrpSpPr/>
                  <p:nvPr/>
                </p:nvGrpSpPr>
                <p:grpSpPr>
                  <a:xfrm>
                    <a:off x="1377958" y="5810737"/>
                    <a:ext cx="1039892" cy="1219186"/>
                    <a:chOff x="1377958" y="5810737"/>
                    <a:chExt cx="1039892" cy="1219186"/>
                  </a:xfrm>
                  <a:solidFill>
                    <a:srgbClr val="5D9AD5"/>
                  </a:solidFill>
                </p:grpSpPr>
                <p:sp>
                  <p:nvSpPr>
                    <p:cNvPr id="666" name="Freeform: Shape 27">
                      <a:extLst>
                        <a:ext uri="{FF2B5EF4-FFF2-40B4-BE49-F238E27FC236}">
                          <a16:creationId xmlns:a16="http://schemas.microsoft.com/office/drawing/2014/main" xmlns="" id="{688469F1-0689-4C75-A284-984A2AC532E1}"/>
                        </a:ext>
                      </a:extLst>
                    </p:cNvPr>
                    <p:cNvSpPr/>
                    <p:nvPr/>
                  </p:nvSpPr>
                  <p:spPr>
                    <a:xfrm>
                      <a:off x="1411638" y="5838315"/>
                      <a:ext cx="280300" cy="269126"/>
                    </a:xfrm>
                    <a:custGeom>
                      <a:avLst/>
                      <a:gdLst>
                        <a:gd name="connsiteX0" fmla="*/ 280300 w 280300"/>
                        <a:gd name="connsiteY0" fmla="*/ 269126 h 269126"/>
                        <a:gd name="connsiteX1" fmla="*/ 0 w 280300"/>
                        <a:gd name="connsiteY1" fmla="*/ 0 h 269126"/>
                        <a:gd name="connsiteX2" fmla="*/ 280300 w 280300"/>
                        <a:gd name="connsiteY2" fmla="*/ 269126 h 269126"/>
                      </a:gdLst>
                      <a:ahLst/>
                      <a:cxnLst>
                        <a:cxn ang="0">
                          <a:pos x="connsiteX0" y="connsiteY0"/>
                        </a:cxn>
                        <a:cxn ang="0">
                          <a:pos x="connsiteX1" y="connsiteY1"/>
                        </a:cxn>
                        <a:cxn ang="0">
                          <a:pos x="connsiteX2" y="connsiteY2"/>
                        </a:cxn>
                      </a:cxnLst>
                      <a:rect l="l" t="t" r="r" b="b"/>
                      <a:pathLst>
                        <a:path w="280300" h="269126">
                          <a:moveTo>
                            <a:pt x="280300" y="269126"/>
                          </a:moveTo>
                          <a:cubicBezTo>
                            <a:pt x="243133" y="137575"/>
                            <a:pt x="131789" y="30669"/>
                            <a:pt x="0" y="0"/>
                          </a:cubicBezTo>
                          <a:cubicBezTo>
                            <a:pt x="35424" y="128937"/>
                            <a:pt x="142726" y="234653"/>
                            <a:pt x="280300" y="269126"/>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67" name="Freeform: Shape 28">
                      <a:extLst>
                        <a:ext uri="{FF2B5EF4-FFF2-40B4-BE49-F238E27FC236}">
                          <a16:creationId xmlns:a16="http://schemas.microsoft.com/office/drawing/2014/main" xmlns="" id="{984A7E60-83C6-4DC6-8881-E605F557A4F1}"/>
                        </a:ext>
                      </a:extLst>
                    </p:cNvPr>
                    <p:cNvSpPr/>
                    <p:nvPr/>
                  </p:nvSpPr>
                  <p:spPr>
                    <a:xfrm>
                      <a:off x="1727627" y="5810737"/>
                      <a:ext cx="81737" cy="395843"/>
                    </a:xfrm>
                    <a:custGeom>
                      <a:avLst/>
                      <a:gdLst>
                        <a:gd name="connsiteX0" fmla="*/ 56794 w 81737"/>
                        <a:gd name="connsiteY0" fmla="*/ 395844 h 395843"/>
                        <a:gd name="connsiteX1" fmla="*/ 52 w 81737"/>
                        <a:gd name="connsiteY1" fmla="*/ 201845 h 395843"/>
                        <a:gd name="connsiteX2" fmla="*/ 39280 w 81737"/>
                        <a:gd name="connsiteY2" fmla="*/ 0 h 395843"/>
                        <a:gd name="connsiteX3" fmla="*/ 56794 w 81737"/>
                        <a:gd name="connsiteY3" fmla="*/ 395844 h 395843"/>
                      </a:gdLst>
                      <a:ahLst/>
                      <a:cxnLst>
                        <a:cxn ang="0">
                          <a:pos x="connsiteX0" y="connsiteY0"/>
                        </a:cxn>
                        <a:cxn ang="0">
                          <a:pos x="connsiteX1" y="connsiteY1"/>
                        </a:cxn>
                        <a:cxn ang="0">
                          <a:pos x="connsiteX2" y="connsiteY2"/>
                        </a:cxn>
                        <a:cxn ang="0">
                          <a:pos x="connsiteX3" y="connsiteY3"/>
                        </a:cxn>
                      </a:cxnLst>
                      <a:rect l="l" t="t" r="r" b="b"/>
                      <a:pathLst>
                        <a:path w="81737" h="395843">
                          <a:moveTo>
                            <a:pt x="56794" y="395844"/>
                          </a:moveTo>
                          <a:cubicBezTo>
                            <a:pt x="15347" y="341480"/>
                            <a:pt x="-1057" y="270632"/>
                            <a:pt x="52" y="201845"/>
                          </a:cubicBezTo>
                          <a:cubicBezTo>
                            <a:pt x="1241" y="133057"/>
                            <a:pt x="18676" y="65617"/>
                            <a:pt x="39280" y="0"/>
                          </a:cubicBezTo>
                          <a:cubicBezTo>
                            <a:pt x="86908" y="125291"/>
                            <a:pt x="96894" y="264926"/>
                            <a:pt x="56794" y="395844"/>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68" name="Freeform: Shape 29">
                      <a:extLst>
                        <a:ext uri="{FF2B5EF4-FFF2-40B4-BE49-F238E27FC236}">
                          <a16:creationId xmlns:a16="http://schemas.microsoft.com/office/drawing/2014/main" xmlns="" id="{0BA87434-823C-434E-9AB8-D7CD6D725AEE}"/>
                        </a:ext>
                      </a:extLst>
                    </p:cNvPr>
                    <p:cNvSpPr/>
                    <p:nvPr/>
                  </p:nvSpPr>
                  <p:spPr>
                    <a:xfrm>
                      <a:off x="1877986" y="5993007"/>
                      <a:ext cx="110497" cy="389583"/>
                    </a:xfrm>
                    <a:custGeom>
                      <a:avLst/>
                      <a:gdLst>
                        <a:gd name="connsiteX0" fmla="*/ 17144 w 110497"/>
                        <a:gd name="connsiteY0" fmla="*/ 389583 h 389583"/>
                        <a:gd name="connsiteX1" fmla="*/ 106378 w 110497"/>
                        <a:gd name="connsiteY1" fmla="*/ 0 h 389583"/>
                        <a:gd name="connsiteX2" fmla="*/ 17144 w 110497"/>
                        <a:gd name="connsiteY2" fmla="*/ 389583 h 389583"/>
                      </a:gdLst>
                      <a:ahLst/>
                      <a:cxnLst>
                        <a:cxn ang="0">
                          <a:pos x="connsiteX0" y="connsiteY0"/>
                        </a:cxn>
                        <a:cxn ang="0">
                          <a:pos x="connsiteX1" y="connsiteY1"/>
                        </a:cxn>
                        <a:cxn ang="0">
                          <a:pos x="connsiteX2" y="connsiteY2"/>
                        </a:cxn>
                      </a:cxnLst>
                      <a:rect l="l" t="t" r="r" b="b"/>
                      <a:pathLst>
                        <a:path w="110497" h="389583">
                          <a:moveTo>
                            <a:pt x="17144" y="389583"/>
                          </a:moveTo>
                          <a:cubicBezTo>
                            <a:pt x="-24381" y="256446"/>
                            <a:pt x="11122" y="101517"/>
                            <a:pt x="106378" y="0"/>
                          </a:cubicBezTo>
                          <a:cubicBezTo>
                            <a:pt x="122069" y="131155"/>
                            <a:pt x="93064" y="267383"/>
                            <a:pt x="17144" y="389583"/>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69" name="Freeform: Shape 30">
                      <a:extLst>
                        <a:ext uri="{FF2B5EF4-FFF2-40B4-BE49-F238E27FC236}">
                          <a16:creationId xmlns:a16="http://schemas.microsoft.com/office/drawing/2014/main" xmlns="" id="{AF5F05CB-D121-42E6-8399-6D6290617713}"/>
                        </a:ext>
                      </a:extLst>
                    </p:cNvPr>
                    <p:cNvSpPr/>
                    <p:nvPr/>
                  </p:nvSpPr>
                  <p:spPr>
                    <a:xfrm>
                      <a:off x="1973586" y="6175278"/>
                      <a:ext cx="221339" cy="386016"/>
                    </a:xfrm>
                    <a:custGeom>
                      <a:avLst/>
                      <a:gdLst>
                        <a:gd name="connsiteX0" fmla="*/ 0 w 221339"/>
                        <a:gd name="connsiteY0" fmla="*/ 386017 h 386016"/>
                        <a:gd name="connsiteX1" fmla="*/ 221340 w 221339"/>
                        <a:gd name="connsiteY1" fmla="*/ 0 h 386016"/>
                        <a:gd name="connsiteX2" fmla="*/ 0 w 221339"/>
                        <a:gd name="connsiteY2" fmla="*/ 386017 h 386016"/>
                      </a:gdLst>
                      <a:ahLst/>
                      <a:cxnLst>
                        <a:cxn ang="0">
                          <a:pos x="connsiteX0" y="connsiteY0"/>
                        </a:cxn>
                        <a:cxn ang="0">
                          <a:pos x="connsiteX1" y="connsiteY1"/>
                        </a:cxn>
                        <a:cxn ang="0">
                          <a:pos x="connsiteX2" y="connsiteY2"/>
                        </a:cxn>
                      </a:cxnLst>
                      <a:rect l="l" t="t" r="r" b="b"/>
                      <a:pathLst>
                        <a:path w="221339" h="386016">
                          <a:moveTo>
                            <a:pt x="0" y="386017"/>
                          </a:moveTo>
                          <a:cubicBezTo>
                            <a:pt x="5230" y="231325"/>
                            <a:pt x="91056" y="81546"/>
                            <a:pt x="221340" y="0"/>
                          </a:cubicBezTo>
                          <a:cubicBezTo>
                            <a:pt x="215000" y="166183"/>
                            <a:pt x="126084" y="327294"/>
                            <a:pt x="0" y="386017"/>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70" name="Freeform: Shape 31">
                      <a:extLst>
                        <a:ext uri="{FF2B5EF4-FFF2-40B4-BE49-F238E27FC236}">
                          <a16:creationId xmlns:a16="http://schemas.microsoft.com/office/drawing/2014/main" xmlns="" id="{7A516339-3A89-4A0C-8F7C-1EBA9D65CE03}"/>
                        </a:ext>
                      </a:extLst>
                    </p:cNvPr>
                    <p:cNvSpPr/>
                    <p:nvPr/>
                  </p:nvSpPr>
                  <p:spPr>
                    <a:xfrm>
                      <a:off x="2033973" y="6434498"/>
                      <a:ext cx="311048" cy="341162"/>
                    </a:xfrm>
                    <a:custGeom>
                      <a:avLst/>
                      <a:gdLst>
                        <a:gd name="connsiteX0" fmla="*/ 0 w 311048"/>
                        <a:gd name="connsiteY0" fmla="*/ 341163 h 341162"/>
                        <a:gd name="connsiteX1" fmla="*/ 311048 w 311048"/>
                        <a:gd name="connsiteY1" fmla="*/ 0 h 341162"/>
                        <a:gd name="connsiteX2" fmla="*/ 0 w 311048"/>
                        <a:gd name="connsiteY2" fmla="*/ 341163 h 341162"/>
                      </a:gdLst>
                      <a:ahLst/>
                      <a:cxnLst>
                        <a:cxn ang="0">
                          <a:pos x="connsiteX0" y="connsiteY0"/>
                        </a:cxn>
                        <a:cxn ang="0">
                          <a:pos x="connsiteX1" y="connsiteY1"/>
                        </a:cxn>
                        <a:cxn ang="0">
                          <a:pos x="connsiteX2" y="connsiteY2"/>
                        </a:cxn>
                      </a:cxnLst>
                      <a:rect l="l" t="t" r="r" b="b"/>
                      <a:pathLst>
                        <a:path w="311048" h="341162">
                          <a:moveTo>
                            <a:pt x="0" y="341163"/>
                          </a:moveTo>
                          <a:cubicBezTo>
                            <a:pt x="31065" y="181478"/>
                            <a:pt x="156198" y="44141"/>
                            <a:pt x="311048" y="0"/>
                          </a:cubicBezTo>
                          <a:cubicBezTo>
                            <a:pt x="258666" y="148748"/>
                            <a:pt x="147718" y="275704"/>
                            <a:pt x="0" y="341163"/>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71" name="Freeform: Shape 32">
                      <a:extLst>
                        <a:ext uri="{FF2B5EF4-FFF2-40B4-BE49-F238E27FC236}">
                          <a16:creationId xmlns:a16="http://schemas.microsoft.com/office/drawing/2014/main" xmlns="" id="{F04073FA-BE98-4002-82B6-3290D9DEFB9D}"/>
                        </a:ext>
                      </a:extLst>
                    </p:cNvPr>
                    <p:cNvSpPr/>
                    <p:nvPr/>
                  </p:nvSpPr>
                  <p:spPr>
                    <a:xfrm>
                      <a:off x="2048396" y="6792757"/>
                      <a:ext cx="369454" cy="214227"/>
                    </a:xfrm>
                    <a:custGeom>
                      <a:avLst/>
                      <a:gdLst>
                        <a:gd name="connsiteX0" fmla="*/ 0 w 369454"/>
                        <a:gd name="connsiteY0" fmla="*/ 214228 h 214227"/>
                        <a:gd name="connsiteX1" fmla="*/ 369454 w 369454"/>
                        <a:gd name="connsiteY1" fmla="*/ 417 h 214227"/>
                        <a:gd name="connsiteX2" fmla="*/ 0 w 369454"/>
                        <a:gd name="connsiteY2" fmla="*/ 214228 h 214227"/>
                      </a:gdLst>
                      <a:ahLst/>
                      <a:cxnLst>
                        <a:cxn ang="0">
                          <a:pos x="connsiteX0" y="connsiteY0"/>
                        </a:cxn>
                        <a:cxn ang="0">
                          <a:pos x="connsiteX1" y="connsiteY1"/>
                        </a:cxn>
                        <a:cxn ang="0">
                          <a:pos x="connsiteX2" y="connsiteY2"/>
                        </a:cxn>
                      </a:cxnLst>
                      <a:rect l="l" t="t" r="r" b="b"/>
                      <a:pathLst>
                        <a:path w="369454" h="214227">
                          <a:moveTo>
                            <a:pt x="0" y="214228"/>
                          </a:moveTo>
                          <a:cubicBezTo>
                            <a:pt x="69817" y="80140"/>
                            <a:pt x="220072" y="-6795"/>
                            <a:pt x="369454" y="417"/>
                          </a:cubicBezTo>
                          <a:cubicBezTo>
                            <a:pt x="277368" y="114851"/>
                            <a:pt x="149541" y="199488"/>
                            <a:pt x="0" y="214228"/>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72" name="Freeform: Shape 33">
                      <a:extLst>
                        <a:ext uri="{FF2B5EF4-FFF2-40B4-BE49-F238E27FC236}">
                          <a16:creationId xmlns:a16="http://schemas.microsoft.com/office/drawing/2014/main" xmlns="" id="{2EA74C17-182C-4DCD-940E-69B0B3C6FCF2}"/>
                        </a:ext>
                      </a:extLst>
                    </p:cNvPr>
                    <p:cNvSpPr/>
                    <p:nvPr/>
                  </p:nvSpPr>
                  <p:spPr>
                    <a:xfrm>
                      <a:off x="1377958" y="6123472"/>
                      <a:ext cx="355744" cy="91641"/>
                    </a:xfrm>
                    <a:custGeom>
                      <a:avLst/>
                      <a:gdLst>
                        <a:gd name="connsiteX0" fmla="*/ 355744 w 355744"/>
                        <a:gd name="connsiteY0" fmla="*/ 31676 h 91641"/>
                        <a:gd name="connsiteX1" fmla="*/ 177516 w 355744"/>
                        <a:gd name="connsiteY1" fmla="*/ 1483 h 91641"/>
                        <a:gd name="connsiteX2" fmla="*/ 0 w 355744"/>
                        <a:gd name="connsiteY2" fmla="*/ 45069 h 91641"/>
                        <a:gd name="connsiteX3" fmla="*/ 355744 w 355744"/>
                        <a:gd name="connsiteY3" fmla="*/ 31676 h 91641"/>
                      </a:gdLst>
                      <a:ahLst/>
                      <a:cxnLst>
                        <a:cxn ang="0">
                          <a:pos x="connsiteX0" y="connsiteY0"/>
                        </a:cxn>
                        <a:cxn ang="0">
                          <a:pos x="connsiteX1" y="connsiteY1"/>
                        </a:cxn>
                        <a:cxn ang="0">
                          <a:pos x="connsiteX2" y="connsiteY2"/>
                        </a:cxn>
                        <a:cxn ang="0">
                          <a:pos x="connsiteX3" y="connsiteY3"/>
                        </a:cxn>
                      </a:cxnLst>
                      <a:rect l="l" t="t" r="r" b="b"/>
                      <a:pathLst>
                        <a:path w="355744" h="91641">
                          <a:moveTo>
                            <a:pt x="355744" y="31676"/>
                          </a:moveTo>
                          <a:cubicBezTo>
                            <a:pt x="301222" y="4177"/>
                            <a:pt x="238378" y="-3668"/>
                            <a:pt x="177516" y="1483"/>
                          </a:cubicBezTo>
                          <a:cubicBezTo>
                            <a:pt x="116732" y="6634"/>
                            <a:pt x="57534" y="24148"/>
                            <a:pt x="0" y="45069"/>
                          </a:cubicBezTo>
                          <a:cubicBezTo>
                            <a:pt x="107223" y="111559"/>
                            <a:pt x="253356" y="106645"/>
                            <a:pt x="355744" y="31676"/>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73" name="Freeform: Shape 34">
                      <a:extLst>
                        <a:ext uri="{FF2B5EF4-FFF2-40B4-BE49-F238E27FC236}">
                          <a16:creationId xmlns:a16="http://schemas.microsoft.com/office/drawing/2014/main" xmlns="" id="{3F9A1141-6792-4123-8307-72BD42F0F218}"/>
                        </a:ext>
                      </a:extLst>
                    </p:cNvPr>
                    <p:cNvSpPr/>
                    <p:nvPr/>
                  </p:nvSpPr>
                  <p:spPr>
                    <a:xfrm>
                      <a:off x="1449360" y="6272420"/>
                      <a:ext cx="404164" cy="123999"/>
                    </a:xfrm>
                    <a:custGeom>
                      <a:avLst/>
                      <a:gdLst>
                        <a:gd name="connsiteX0" fmla="*/ 404165 w 404164"/>
                        <a:gd name="connsiteY0" fmla="*/ 46059 h 123999"/>
                        <a:gd name="connsiteX1" fmla="*/ 197248 w 404164"/>
                        <a:gd name="connsiteY1" fmla="*/ 6276 h 123999"/>
                        <a:gd name="connsiteX2" fmla="*/ 0 w 404164"/>
                        <a:gd name="connsiteY2" fmla="*/ 102562 h 123999"/>
                        <a:gd name="connsiteX3" fmla="*/ 404165 w 404164"/>
                        <a:gd name="connsiteY3" fmla="*/ 46059 h 123999"/>
                      </a:gdLst>
                      <a:ahLst/>
                      <a:cxnLst>
                        <a:cxn ang="0">
                          <a:pos x="connsiteX0" y="connsiteY0"/>
                        </a:cxn>
                        <a:cxn ang="0">
                          <a:pos x="connsiteX1" y="connsiteY1"/>
                        </a:cxn>
                        <a:cxn ang="0">
                          <a:pos x="connsiteX2" y="connsiteY2"/>
                        </a:cxn>
                        <a:cxn ang="0">
                          <a:pos x="connsiteX3" y="connsiteY3"/>
                        </a:cxn>
                      </a:cxnLst>
                      <a:rect l="l" t="t" r="r" b="b"/>
                      <a:pathLst>
                        <a:path w="404164" h="123999">
                          <a:moveTo>
                            <a:pt x="404165" y="46059"/>
                          </a:moveTo>
                          <a:cubicBezTo>
                            <a:pt x="345680" y="1759"/>
                            <a:pt x="268413" y="-8385"/>
                            <a:pt x="197248" y="6276"/>
                          </a:cubicBezTo>
                          <a:cubicBezTo>
                            <a:pt x="126084" y="20937"/>
                            <a:pt x="60149" y="58342"/>
                            <a:pt x="0" y="102562"/>
                          </a:cubicBezTo>
                          <a:cubicBezTo>
                            <a:pt x="126242" y="142345"/>
                            <a:pt x="267304" y="128555"/>
                            <a:pt x="404165" y="46059"/>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74" name="Freeform: Shape 35">
                      <a:extLst>
                        <a:ext uri="{FF2B5EF4-FFF2-40B4-BE49-F238E27FC236}">
                          <a16:creationId xmlns:a16="http://schemas.microsoft.com/office/drawing/2014/main" xmlns="" id="{E4DDB1FC-A4CB-4392-BC6F-5DB857B7955B}"/>
                        </a:ext>
                      </a:extLst>
                    </p:cNvPr>
                    <p:cNvSpPr/>
                    <p:nvPr/>
                  </p:nvSpPr>
                  <p:spPr>
                    <a:xfrm>
                      <a:off x="1505151" y="6478412"/>
                      <a:ext cx="440064" cy="108778"/>
                    </a:xfrm>
                    <a:custGeom>
                      <a:avLst/>
                      <a:gdLst>
                        <a:gd name="connsiteX0" fmla="*/ 440064 w 440064"/>
                        <a:gd name="connsiteY0" fmla="*/ 11005 h 108778"/>
                        <a:gd name="connsiteX1" fmla="*/ 0 w 440064"/>
                        <a:gd name="connsiteY1" fmla="*/ 70124 h 108778"/>
                        <a:gd name="connsiteX2" fmla="*/ 234574 w 440064"/>
                        <a:gd name="connsiteY2" fmla="*/ 105389 h 108778"/>
                        <a:gd name="connsiteX3" fmla="*/ 440064 w 440064"/>
                        <a:gd name="connsiteY3" fmla="*/ 11005 h 108778"/>
                      </a:gdLst>
                      <a:ahLst/>
                      <a:cxnLst>
                        <a:cxn ang="0">
                          <a:pos x="connsiteX0" y="connsiteY0"/>
                        </a:cxn>
                        <a:cxn ang="0">
                          <a:pos x="connsiteX1" y="connsiteY1"/>
                        </a:cxn>
                        <a:cxn ang="0">
                          <a:pos x="connsiteX2" y="connsiteY2"/>
                        </a:cxn>
                        <a:cxn ang="0">
                          <a:pos x="connsiteX3" y="connsiteY3"/>
                        </a:cxn>
                      </a:cxnLst>
                      <a:rect l="l" t="t" r="r" b="b"/>
                      <a:pathLst>
                        <a:path w="440064" h="108778">
                          <a:moveTo>
                            <a:pt x="440064" y="11005"/>
                          </a:moveTo>
                          <a:cubicBezTo>
                            <a:pt x="289572" y="-15306"/>
                            <a:pt x="130601" y="6012"/>
                            <a:pt x="0" y="70124"/>
                          </a:cubicBezTo>
                          <a:cubicBezTo>
                            <a:pt x="72195" y="102932"/>
                            <a:pt x="155643" y="115454"/>
                            <a:pt x="234574" y="105389"/>
                          </a:cubicBezTo>
                          <a:cubicBezTo>
                            <a:pt x="313505" y="95245"/>
                            <a:pt x="387364" y="62516"/>
                            <a:pt x="440064" y="11005"/>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75" name="Freeform: Shape 36">
                      <a:extLst>
                        <a:ext uri="{FF2B5EF4-FFF2-40B4-BE49-F238E27FC236}">
                          <a16:creationId xmlns:a16="http://schemas.microsoft.com/office/drawing/2014/main" xmlns="" id="{247401C9-8868-4D1A-9BD9-B9F086C86F76}"/>
                        </a:ext>
                      </a:extLst>
                    </p:cNvPr>
                    <p:cNvSpPr/>
                    <p:nvPr/>
                  </p:nvSpPr>
                  <p:spPr>
                    <a:xfrm>
                      <a:off x="1546835" y="6666712"/>
                      <a:ext cx="463204" cy="107501"/>
                    </a:xfrm>
                    <a:custGeom>
                      <a:avLst/>
                      <a:gdLst>
                        <a:gd name="connsiteX0" fmla="*/ 463205 w 463204"/>
                        <a:gd name="connsiteY0" fmla="*/ 33187 h 107501"/>
                        <a:gd name="connsiteX1" fmla="*/ 0 w 463204"/>
                        <a:gd name="connsiteY1" fmla="*/ 62113 h 107501"/>
                        <a:gd name="connsiteX2" fmla="*/ 463205 w 463204"/>
                        <a:gd name="connsiteY2" fmla="*/ 33187 h 107501"/>
                      </a:gdLst>
                      <a:ahLst/>
                      <a:cxnLst>
                        <a:cxn ang="0">
                          <a:pos x="connsiteX0" y="connsiteY0"/>
                        </a:cxn>
                        <a:cxn ang="0">
                          <a:pos x="connsiteX1" y="connsiteY1"/>
                        </a:cxn>
                        <a:cxn ang="0">
                          <a:pos x="connsiteX2" y="connsiteY2"/>
                        </a:cxn>
                      </a:cxnLst>
                      <a:rect l="l" t="t" r="r" b="b"/>
                      <a:pathLst>
                        <a:path w="463204" h="107501">
                          <a:moveTo>
                            <a:pt x="463205" y="33187"/>
                          </a:moveTo>
                          <a:cubicBezTo>
                            <a:pt x="312475" y="-19751"/>
                            <a:pt x="137575" y="-8814"/>
                            <a:pt x="0" y="62113"/>
                          </a:cubicBezTo>
                          <a:cubicBezTo>
                            <a:pt x="138208" y="129949"/>
                            <a:pt x="315803" y="122896"/>
                            <a:pt x="463205" y="33187"/>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76" name="Freeform: Shape 37">
                      <a:extLst>
                        <a:ext uri="{FF2B5EF4-FFF2-40B4-BE49-F238E27FC236}">
                          <a16:creationId xmlns:a16="http://schemas.microsoft.com/office/drawing/2014/main" xmlns="" id="{E4676788-50AB-4EE1-96C8-93EF45C00651}"/>
                        </a:ext>
                      </a:extLst>
                    </p:cNvPr>
                    <p:cNvSpPr/>
                    <p:nvPr/>
                  </p:nvSpPr>
                  <p:spPr>
                    <a:xfrm>
                      <a:off x="1621566" y="6857924"/>
                      <a:ext cx="420172" cy="171999"/>
                    </a:xfrm>
                    <a:custGeom>
                      <a:avLst/>
                      <a:gdLst>
                        <a:gd name="connsiteX0" fmla="*/ 420173 w 420172"/>
                        <a:gd name="connsiteY0" fmla="*/ 31774 h 171999"/>
                        <a:gd name="connsiteX1" fmla="*/ 0 w 420172"/>
                        <a:gd name="connsiteY1" fmla="*/ 151756 h 171999"/>
                        <a:gd name="connsiteX2" fmla="*/ 420173 w 420172"/>
                        <a:gd name="connsiteY2" fmla="*/ 31774 h 171999"/>
                      </a:gdLst>
                      <a:ahLst/>
                      <a:cxnLst>
                        <a:cxn ang="0">
                          <a:pos x="connsiteX0" y="connsiteY0"/>
                        </a:cxn>
                        <a:cxn ang="0">
                          <a:pos x="connsiteX1" y="connsiteY1"/>
                        </a:cxn>
                        <a:cxn ang="0">
                          <a:pos x="connsiteX2" y="connsiteY2"/>
                        </a:cxn>
                      </a:cxnLst>
                      <a:rect l="l" t="t" r="r" b="b"/>
                      <a:pathLst>
                        <a:path w="420172" h="171999">
                          <a:moveTo>
                            <a:pt x="420173" y="31774"/>
                          </a:moveTo>
                          <a:cubicBezTo>
                            <a:pt x="285293" y="-38361"/>
                            <a:pt x="115147" y="10218"/>
                            <a:pt x="0" y="151756"/>
                          </a:cubicBezTo>
                          <a:cubicBezTo>
                            <a:pt x="131076" y="202395"/>
                            <a:pt x="285451" y="156431"/>
                            <a:pt x="420173" y="31774"/>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622" name="Graphic 8">
                  <a:extLst>
                    <a:ext uri="{FF2B5EF4-FFF2-40B4-BE49-F238E27FC236}">
                      <a16:creationId xmlns:a16="http://schemas.microsoft.com/office/drawing/2014/main" xmlns="" id="{895593A1-99A1-4A84-9BD2-6F5C167F5302}"/>
                    </a:ext>
                  </a:extLst>
                </p:cNvPr>
                <p:cNvGrpSpPr/>
                <p:nvPr/>
              </p:nvGrpSpPr>
              <p:grpSpPr>
                <a:xfrm>
                  <a:off x="-139720" y="5973829"/>
                  <a:ext cx="1127857" cy="1033710"/>
                  <a:chOff x="-139720" y="5973829"/>
                  <a:chExt cx="1127857" cy="1033710"/>
                </a:xfrm>
              </p:grpSpPr>
              <p:sp>
                <p:nvSpPr>
                  <p:cNvPr id="651" name="Freeform: Shape 39">
                    <a:extLst>
                      <a:ext uri="{FF2B5EF4-FFF2-40B4-BE49-F238E27FC236}">
                        <a16:creationId xmlns:a16="http://schemas.microsoft.com/office/drawing/2014/main" xmlns="" id="{9E6716FB-551C-48FB-B360-851D032E682F}"/>
                      </a:ext>
                    </a:extLst>
                  </p:cNvPr>
                  <p:cNvSpPr/>
                  <p:nvPr/>
                </p:nvSpPr>
                <p:spPr>
                  <a:xfrm>
                    <a:off x="129088" y="6219736"/>
                    <a:ext cx="657441" cy="787804"/>
                  </a:xfrm>
                  <a:custGeom>
                    <a:avLst/>
                    <a:gdLst>
                      <a:gd name="connsiteX0" fmla="*/ 657441 w 657441"/>
                      <a:gd name="connsiteY0" fmla="*/ 787804 h 787804"/>
                      <a:gd name="connsiteX1" fmla="*/ 0 w 657441"/>
                      <a:gd name="connsiteY1" fmla="*/ 0 h 787804"/>
                    </a:gdLst>
                    <a:ahLst/>
                    <a:cxnLst>
                      <a:cxn ang="0">
                        <a:pos x="connsiteX0" y="connsiteY0"/>
                      </a:cxn>
                      <a:cxn ang="0">
                        <a:pos x="connsiteX1" y="connsiteY1"/>
                      </a:cxn>
                    </a:cxnLst>
                    <a:rect l="l" t="t" r="r" b="b"/>
                    <a:pathLst>
                      <a:path w="657441" h="787804">
                        <a:moveTo>
                          <a:pt x="657441" y="787804"/>
                        </a:moveTo>
                        <a:cubicBezTo>
                          <a:pt x="581839" y="440381"/>
                          <a:pt x="328324" y="136624"/>
                          <a:pt x="0" y="0"/>
                        </a:cubicBezTo>
                      </a:path>
                    </a:pathLst>
                  </a:custGeom>
                  <a:noFill/>
                  <a:ln w="7925" cap="flat">
                    <a:solidFill>
                      <a:srgbClr val="5D9AD5"/>
                    </a:solidFill>
                    <a:prstDash val="solid"/>
                    <a:miter/>
                  </a:ln>
                </p:spPr>
                <p:txBody>
                  <a:bodyPr rtlCol="0" anchor="ctr"/>
                  <a:lstStyle/>
                  <a:p>
                    <a:endParaRPr lang="en-US">
                      <a:latin typeface="Times New Roman" pitchFamily="18" charset="0"/>
                      <a:cs typeface="Times New Roman" pitchFamily="18" charset="0"/>
                    </a:endParaRPr>
                  </a:p>
                </p:txBody>
              </p:sp>
              <p:grpSp>
                <p:nvGrpSpPr>
                  <p:cNvPr id="652" name="Graphic 8">
                    <a:extLst>
                      <a:ext uri="{FF2B5EF4-FFF2-40B4-BE49-F238E27FC236}">
                        <a16:creationId xmlns:a16="http://schemas.microsoft.com/office/drawing/2014/main" xmlns="" id="{C45B49DE-0616-40BB-A046-9F59C8D36E45}"/>
                      </a:ext>
                    </a:extLst>
                  </p:cNvPr>
                  <p:cNvGrpSpPr/>
                  <p:nvPr/>
                </p:nvGrpSpPr>
                <p:grpSpPr>
                  <a:xfrm>
                    <a:off x="-139720" y="5973829"/>
                    <a:ext cx="1127857" cy="1029136"/>
                    <a:chOff x="-139720" y="5973829"/>
                    <a:chExt cx="1127857" cy="1029136"/>
                  </a:xfrm>
                  <a:solidFill>
                    <a:srgbClr val="5D9AD5"/>
                  </a:solidFill>
                </p:grpSpPr>
                <p:sp>
                  <p:nvSpPr>
                    <p:cNvPr id="653" name="Freeform: Shape 41">
                      <a:extLst>
                        <a:ext uri="{FF2B5EF4-FFF2-40B4-BE49-F238E27FC236}">
                          <a16:creationId xmlns:a16="http://schemas.microsoft.com/office/drawing/2014/main" xmlns="" id="{FF33D2CB-FB91-4AAF-95E3-B1D02F0B574A}"/>
                        </a:ext>
                      </a:extLst>
                    </p:cNvPr>
                    <p:cNvSpPr/>
                    <p:nvPr/>
                  </p:nvSpPr>
                  <p:spPr>
                    <a:xfrm>
                      <a:off x="-139720" y="6102481"/>
                      <a:ext cx="315169" cy="140026"/>
                    </a:xfrm>
                    <a:custGeom>
                      <a:avLst/>
                      <a:gdLst>
                        <a:gd name="connsiteX0" fmla="*/ 315169 w 315169"/>
                        <a:gd name="connsiteY0" fmla="*/ 137939 h 140026"/>
                        <a:gd name="connsiteX1" fmla="*/ 0 w 315169"/>
                        <a:gd name="connsiteY1" fmla="*/ 2504 h 140026"/>
                        <a:gd name="connsiteX2" fmla="*/ 315169 w 315169"/>
                        <a:gd name="connsiteY2" fmla="*/ 137939 h 140026"/>
                      </a:gdLst>
                      <a:ahLst/>
                      <a:cxnLst>
                        <a:cxn ang="0">
                          <a:pos x="connsiteX0" y="connsiteY0"/>
                        </a:cxn>
                        <a:cxn ang="0">
                          <a:pos x="connsiteX1" y="connsiteY1"/>
                        </a:cxn>
                        <a:cxn ang="0">
                          <a:pos x="connsiteX2" y="connsiteY2"/>
                        </a:cxn>
                      </a:cxnLst>
                      <a:rect l="l" t="t" r="r" b="b"/>
                      <a:pathLst>
                        <a:path w="315169" h="140026">
                          <a:moveTo>
                            <a:pt x="315169" y="137939"/>
                          </a:moveTo>
                          <a:cubicBezTo>
                            <a:pt x="244242" y="41256"/>
                            <a:pt x="118951" y="-12553"/>
                            <a:pt x="0" y="2504"/>
                          </a:cubicBezTo>
                          <a:cubicBezTo>
                            <a:pt x="68708" y="97522"/>
                            <a:pt x="190195" y="151570"/>
                            <a:pt x="315169" y="137939"/>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54" name="Freeform: Shape 42">
                      <a:extLst>
                        <a:ext uri="{FF2B5EF4-FFF2-40B4-BE49-F238E27FC236}">
                          <a16:creationId xmlns:a16="http://schemas.microsoft.com/office/drawing/2014/main" xmlns="" id="{2DA26944-04CE-44CC-B12B-8059E5E7C666}"/>
                        </a:ext>
                      </a:extLst>
                    </p:cNvPr>
                    <p:cNvSpPr/>
                    <p:nvPr/>
                  </p:nvSpPr>
                  <p:spPr>
                    <a:xfrm>
                      <a:off x="147474" y="5973829"/>
                      <a:ext cx="135038" cy="319765"/>
                    </a:xfrm>
                    <a:custGeom>
                      <a:avLst/>
                      <a:gdLst>
                        <a:gd name="connsiteX0" fmla="*/ 135039 w 135038"/>
                        <a:gd name="connsiteY0" fmla="*/ 319766 h 319765"/>
                        <a:gd name="connsiteX1" fmla="*/ 28767 w 135038"/>
                        <a:gd name="connsiteY1" fmla="*/ 177753 h 319765"/>
                        <a:gd name="connsiteX2" fmla="*/ 0 w 135038"/>
                        <a:gd name="connsiteY2" fmla="*/ 0 h 319765"/>
                        <a:gd name="connsiteX3" fmla="*/ 135039 w 135038"/>
                        <a:gd name="connsiteY3" fmla="*/ 319766 h 319765"/>
                      </a:gdLst>
                      <a:ahLst/>
                      <a:cxnLst>
                        <a:cxn ang="0">
                          <a:pos x="connsiteX0" y="connsiteY0"/>
                        </a:cxn>
                        <a:cxn ang="0">
                          <a:pos x="connsiteX1" y="connsiteY1"/>
                        </a:cxn>
                        <a:cxn ang="0">
                          <a:pos x="connsiteX2" y="connsiteY2"/>
                        </a:cxn>
                        <a:cxn ang="0">
                          <a:pos x="connsiteX3" y="connsiteY3"/>
                        </a:cxn>
                      </a:cxnLst>
                      <a:rect l="l" t="t" r="r" b="b"/>
                      <a:pathLst>
                        <a:path w="135038" h="319765">
                          <a:moveTo>
                            <a:pt x="135039" y="319766"/>
                          </a:moveTo>
                          <a:cubicBezTo>
                            <a:pt x="84003" y="287749"/>
                            <a:pt x="48817" y="234574"/>
                            <a:pt x="28767" y="177753"/>
                          </a:cubicBezTo>
                          <a:cubicBezTo>
                            <a:pt x="8797" y="120933"/>
                            <a:pt x="2774" y="60149"/>
                            <a:pt x="0" y="0"/>
                          </a:cubicBezTo>
                          <a:cubicBezTo>
                            <a:pt x="77742" y="88282"/>
                            <a:pt x="128620" y="199943"/>
                            <a:pt x="135039" y="319766"/>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55" name="Freeform: Shape 43">
                      <a:extLst>
                        <a:ext uri="{FF2B5EF4-FFF2-40B4-BE49-F238E27FC236}">
                          <a16:creationId xmlns:a16="http://schemas.microsoft.com/office/drawing/2014/main" xmlns="" id="{E5C56628-AAE0-40D4-A52B-1537321C649B}"/>
                        </a:ext>
                      </a:extLst>
                    </p:cNvPr>
                    <p:cNvSpPr/>
                    <p:nvPr/>
                  </p:nvSpPr>
                  <p:spPr>
                    <a:xfrm>
                      <a:off x="356900" y="6057040"/>
                      <a:ext cx="83257" cy="347264"/>
                    </a:xfrm>
                    <a:custGeom>
                      <a:avLst/>
                      <a:gdLst>
                        <a:gd name="connsiteX0" fmla="*/ 71350 w 83257"/>
                        <a:gd name="connsiteY0" fmla="*/ 347265 h 347264"/>
                        <a:gd name="connsiteX1" fmla="*/ 27050 w 83257"/>
                        <a:gd name="connsiteY1" fmla="*/ 0 h 347264"/>
                        <a:gd name="connsiteX2" fmla="*/ 71350 w 83257"/>
                        <a:gd name="connsiteY2" fmla="*/ 347265 h 347264"/>
                      </a:gdLst>
                      <a:ahLst/>
                      <a:cxnLst>
                        <a:cxn ang="0">
                          <a:pos x="connsiteX0" y="connsiteY0"/>
                        </a:cxn>
                        <a:cxn ang="0">
                          <a:pos x="connsiteX1" y="connsiteY1"/>
                        </a:cxn>
                        <a:cxn ang="0">
                          <a:pos x="connsiteX2" y="connsiteY2"/>
                        </a:cxn>
                      </a:cxnLst>
                      <a:rect l="l" t="t" r="r" b="b"/>
                      <a:pathLst>
                        <a:path w="83257" h="347264">
                          <a:moveTo>
                            <a:pt x="71350" y="347265"/>
                          </a:moveTo>
                          <a:cubicBezTo>
                            <a:pt x="-3698" y="250582"/>
                            <a:pt x="-21371" y="112453"/>
                            <a:pt x="27050" y="0"/>
                          </a:cubicBezTo>
                          <a:cubicBezTo>
                            <a:pt x="79988" y="102943"/>
                            <a:pt x="97343" y="223717"/>
                            <a:pt x="71350" y="347265"/>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56" name="Freeform: Shape 44">
                      <a:extLst>
                        <a:ext uri="{FF2B5EF4-FFF2-40B4-BE49-F238E27FC236}">
                          <a16:creationId xmlns:a16="http://schemas.microsoft.com/office/drawing/2014/main" xmlns="" id="{69D43242-1E47-480B-8E2D-C0BBA8014E6D}"/>
                        </a:ext>
                      </a:extLst>
                    </p:cNvPr>
                    <p:cNvSpPr/>
                    <p:nvPr/>
                  </p:nvSpPr>
                  <p:spPr>
                    <a:xfrm>
                      <a:off x="527573" y="6142469"/>
                      <a:ext cx="109173" cy="384669"/>
                    </a:xfrm>
                    <a:custGeom>
                      <a:avLst/>
                      <a:gdLst>
                        <a:gd name="connsiteX0" fmla="*/ 20341 w 109173"/>
                        <a:gd name="connsiteY0" fmla="*/ 384670 h 384669"/>
                        <a:gd name="connsiteX1" fmla="*/ 86910 w 109173"/>
                        <a:gd name="connsiteY1" fmla="*/ 0 h 384669"/>
                        <a:gd name="connsiteX2" fmla="*/ 20341 w 109173"/>
                        <a:gd name="connsiteY2" fmla="*/ 384670 h 384669"/>
                      </a:gdLst>
                      <a:ahLst/>
                      <a:cxnLst>
                        <a:cxn ang="0">
                          <a:pos x="connsiteX0" y="connsiteY0"/>
                        </a:cxn>
                        <a:cxn ang="0">
                          <a:pos x="connsiteX1" y="connsiteY1"/>
                        </a:cxn>
                        <a:cxn ang="0">
                          <a:pos x="connsiteX2" y="connsiteY2"/>
                        </a:cxn>
                      </a:cxnLst>
                      <a:rect l="l" t="t" r="r" b="b"/>
                      <a:pathLst>
                        <a:path w="109173" h="384669">
                          <a:moveTo>
                            <a:pt x="20341" y="384670"/>
                          </a:moveTo>
                          <a:cubicBezTo>
                            <a:pt x="-22453" y="256050"/>
                            <a:pt x="3461" y="106747"/>
                            <a:pt x="86910" y="0"/>
                          </a:cubicBezTo>
                          <a:cubicBezTo>
                            <a:pt x="132319" y="138367"/>
                            <a:pt x="107356" y="297973"/>
                            <a:pt x="20341" y="384670"/>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57" name="Freeform: Shape 45">
                      <a:extLst>
                        <a:ext uri="{FF2B5EF4-FFF2-40B4-BE49-F238E27FC236}">
                          <a16:creationId xmlns:a16="http://schemas.microsoft.com/office/drawing/2014/main" xmlns="" id="{2F21154C-CA65-4670-9E87-EB79350AA6EC}"/>
                        </a:ext>
                      </a:extLst>
                    </p:cNvPr>
                    <p:cNvSpPr/>
                    <p:nvPr/>
                  </p:nvSpPr>
                  <p:spPr>
                    <a:xfrm>
                      <a:off x="658712" y="6309524"/>
                      <a:ext cx="159637" cy="375239"/>
                    </a:xfrm>
                    <a:custGeom>
                      <a:avLst/>
                      <a:gdLst>
                        <a:gd name="connsiteX0" fmla="*/ 4666 w 159637"/>
                        <a:gd name="connsiteY0" fmla="*/ 375239 h 375239"/>
                        <a:gd name="connsiteX1" fmla="*/ 159596 w 159637"/>
                        <a:gd name="connsiteY1" fmla="*/ 0 h 375239"/>
                        <a:gd name="connsiteX2" fmla="*/ 4666 w 159637"/>
                        <a:gd name="connsiteY2" fmla="*/ 375239 h 375239"/>
                      </a:gdLst>
                      <a:ahLst/>
                      <a:cxnLst>
                        <a:cxn ang="0">
                          <a:pos x="connsiteX0" y="connsiteY0"/>
                        </a:cxn>
                        <a:cxn ang="0">
                          <a:pos x="connsiteX1" y="connsiteY1"/>
                        </a:cxn>
                        <a:cxn ang="0">
                          <a:pos x="connsiteX2" y="connsiteY2"/>
                        </a:cxn>
                      </a:cxnLst>
                      <a:rect l="l" t="t" r="r" b="b"/>
                      <a:pathLst>
                        <a:path w="159637" h="375239">
                          <a:moveTo>
                            <a:pt x="4666" y="375239"/>
                          </a:moveTo>
                          <a:cubicBezTo>
                            <a:pt x="-18157" y="234653"/>
                            <a:pt x="44211" y="83607"/>
                            <a:pt x="159596" y="0"/>
                          </a:cubicBezTo>
                          <a:cubicBezTo>
                            <a:pt x="161340" y="138209"/>
                            <a:pt x="107689" y="276338"/>
                            <a:pt x="4666" y="375239"/>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58" name="Freeform: Shape 46">
                      <a:extLst>
                        <a:ext uri="{FF2B5EF4-FFF2-40B4-BE49-F238E27FC236}">
                          <a16:creationId xmlns:a16="http://schemas.microsoft.com/office/drawing/2014/main" xmlns="" id="{6D7E072A-238B-4AC6-8408-8F3908B04011}"/>
                        </a:ext>
                      </a:extLst>
                    </p:cNvPr>
                    <p:cNvSpPr/>
                    <p:nvPr/>
                  </p:nvSpPr>
                  <p:spPr>
                    <a:xfrm>
                      <a:off x="745876" y="6581899"/>
                      <a:ext cx="242261" cy="288462"/>
                    </a:xfrm>
                    <a:custGeom>
                      <a:avLst/>
                      <a:gdLst>
                        <a:gd name="connsiteX0" fmla="*/ 0 w 242261"/>
                        <a:gd name="connsiteY0" fmla="*/ 288463 h 288462"/>
                        <a:gd name="connsiteX1" fmla="*/ 242261 w 242261"/>
                        <a:gd name="connsiteY1" fmla="*/ 0 h 288462"/>
                        <a:gd name="connsiteX2" fmla="*/ 0 w 242261"/>
                        <a:gd name="connsiteY2" fmla="*/ 288463 h 288462"/>
                      </a:gdLst>
                      <a:ahLst/>
                      <a:cxnLst>
                        <a:cxn ang="0">
                          <a:pos x="connsiteX0" y="connsiteY0"/>
                        </a:cxn>
                        <a:cxn ang="0">
                          <a:pos x="connsiteX1" y="connsiteY1"/>
                        </a:cxn>
                        <a:cxn ang="0">
                          <a:pos x="connsiteX2" y="connsiteY2"/>
                        </a:cxn>
                      </a:cxnLst>
                      <a:rect l="l" t="t" r="r" b="b"/>
                      <a:pathLst>
                        <a:path w="242261" h="288462">
                          <a:moveTo>
                            <a:pt x="0" y="288463"/>
                          </a:moveTo>
                          <a:cubicBezTo>
                            <a:pt x="17276" y="156990"/>
                            <a:pt x="115781" y="39703"/>
                            <a:pt x="242261" y="0"/>
                          </a:cubicBezTo>
                          <a:cubicBezTo>
                            <a:pt x="200497" y="122121"/>
                            <a:pt x="119902" y="230612"/>
                            <a:pt x="0" y="288463"/>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59" name="Freeform: Shape 47">
                      <a:extLst>
                        <a:ext uri="{FF2B5EF4-FFF2-40B4-BE49-F238E27FC236}">
                          <a16:creationId xmlns:a16="http://schemas.microsoft.com/office/drawing/2014/main" xmlns="" id="{9D2066EA-0A05-4C8B-82AB-31F93C5B2B1C}"/>
                        </a:ext>
                      </a:extLst>
                    </p:cNvPr>
                    <p:cNvSpPr/>
                    <p:nvPr/>
                  </p:nvSpPr>
                  <p:spPr>
                    <a:xfrm>
                      <a:off x="-67129" y="6265356"/>
                      <a:ext cx="291870" cy="126275"/>
                    </a:xfrm>
                    <a:custGeom>
                      <a:avLst/>
                      <a:gdLst>
                        <a:gd name="connsiteX0" fmla="*/ 291870 w 291870"/>
                        <a:gd name="connsiteY0" fmla="*/ 1453 h 126275"/>
                        <a:gd name="connsiteX1" fmla="*/ 134405 w 291870"/>
                        <a:gd name="connsiteY1" fmla="*/ 31092 h 126275"/>
                        <a:gd name="connsiteX2" fmla="*/ 0 w 291870"/>
                        <a:gd name="connsiteY2" fmla="*/ 121118 h 126275"/>
                        <a:gd name="connsiteX3" fmla="*/ 291870 w 291870"/>
                        <a:gd name="connsiteY3" fmla="*/ 1453 h 126275"/>
                      </a:gdLst>
                      <a:ahLst/>
                      <a:cxnLst>
                        <a:cxn ang="0">
                          <a:pos x="connsiteX0" y="connsiteY0"/>
                        </a:cxn>
                        <a:cxn ang="0">
                          <a:pos x="connsiteX1" y="connsiteY1"/>
                        </a:cxn>
                        <a:cxn ang="0">
                          <a:pos x="connsiteX2" y="connsiteY2"/>
                        </a:cxn>
                        <a:cxn ang="0">
                          <a:pos x="connsiteX3" y="connsiteY3"/>
                        </a:cxn>
                      </a:cxnLst>
                      <a:rect l="l" t="t" r="r" b="b"/>
                      <a:pathLst>
                        <a:path w="291870" h="126275">
                          <a:moveTo>
                            <a:pt x="291870" y="1453"/>
                          </a:moveTo>
                          <a:cubicBezTo>
                            <a:pt x="238140" y="-4490"/>
                            <a:pt x="183459" y="8269"/>
                            <a:pt x="134405" y="31092"/>
                          </a:cubicBezTo>
                          <a:cubicBezTo>
                            <a:pt x="85350" y="53915"/>
                            <a:pt x="41447" y="86328"/>
                            <a:pt x="0" y="121118"/>
                          </a:cubicBezTo>
                          <a:cubicBezTo>
                            <a:pt x="109362" y="142911"/>
                            <a:pt x="229502" y="94253"/>
                            <a:pt x="291870" y="1453"/>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60" name="Freeform: Shape 48">
                      <a:extLst>
                        <a:ext uri="{FF2B5EF4-FFF2-40B4-BE49-F238E27FC236}">
                          <a16:creationId xmlns:a16="http://schemas.microsoft.com/office/drawing/2014/main" xmlns="" id="{CA0EF841-1F86-4388-93D3-D3D4363346D0}"/>
                        </a:ext>
                      </a:extLst>
                    </p:cNvPr>
                    <p:cNvSpPr/>
                    <p:nvPr/>
                  </p:nvSpPr>
                  <p:spPr>
                    <a:xfrm>
                      <a:off x="54992" y="6356426"/>
                      <a:ext cx="319052" cy="177765"/>
                    </a:xfrm>
                    <a:custGeom>
                      <a:avLst/>
                      <a:gdLst>
                        <a:gd name="connsiteX0" fmla="*/ 319052 w 319052"/>
                        <a:gd name="connsiteY0" fmla="*/ 7937 h 177765"/>
                        <a:gd name="connsiteX1" fmla="*/ 134801 w 319052"/>
                        <a:gd name="connsiteY1" fmla="*/ 38447 h 177765"/>
                        <a:gd name="connsiteX2" fmla="*/ 0 w 319052"/>
                        <a:gd name="connsiteY2" fmla="*/ 177766 h 177765"/>
                        <a:gd name="connsiteX3" fmla="*/ 319052 w 319052"/>
                        <a:gd name="connsiteY3" fmla="*/ 7937 h 177765"/>
                      </a:gdLst>
                      <a:ahLst/>
                      <a:cxnLst>
                        <a:cxn ang="0">
                          <a:pos x="connsiteX0" y="connsiteY0"/>
                        </a:cxn>
                        <a:cxn ang="0">
                          <a:pos x="connsiteX1" y="connsiteY1"/>
                        </a:cxn>
                        <a:cxn ang="0">
                          <a:pos x="connsiteX2" y="connsiteY2"/>
                        </a:cxn>
                        <a:cxn ang="0">
                          <a:pos x="connsiteX3" y="connsiteY3"/>
                        </a:cxn>
                      </a:cxnLst>
                      <a:rect l="l" t="t" r="r" b="b"/>
                      <a:pathLst>
                        <a:path w="319052" h="177765">
                          <a:moveTo>
                            <a:pt x="319052" y="7937"/>
                          </a:moveTo>
                          <a:cubicBezTo>
                            <a:pt x="256922" y="-10528"/>
                            <a:pt x="189561" y="4688"/>
                            <a:pt x="134801" y="38447"/>
                          </a:cubicBezTo>
                          <a:cubicBezTo>
                            <a:pt x="80041" y="72207"/>
                            <a:pt x="36613" y="123084"/>
                            <a:pt x="0" y="177766"/>
                          </a:cubicBezTo>
                          <a:cubicBezTo>
                            <a:pt x="117208" y="171901"/>
                            <a:pt x="230374" y="117458"/>
                            <a:pt x="319052" y="7937"/>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61" name="Freeform: Shape 49">
                      <a:extLst>
                        <a:ext uri="{FF2B5EF4-FFF2-40B4-BE49-F238E27FC236}">
                          <a16:creationId xmlns:a16="http://schemas.microsoft.com/office/drawing/2014/main" xmlns="" id="{B4F2E9B1-0460-4725-BBA9-43981E5E5B31}"/>
                        </a:ext>
                      </a:extLst>
                    </p:cNvPr>
                    <p:cNvSpPr/>
                    <p:nvPr/>
                  </p:nvSpPr>
                  <p:spPr>
                    <a:xfrm>
                      <a:off x="154289" y="6476737"/>
                      <a:ext cx="348136" cy="183888"/>
                    </a:xfrm>
                    <a:custGeom>
                      <a:avLst/>
                      <a:gdLst>
                        <a:gd name="connsiteX0" fmla="*/ 348136 w 348136"/>
                        <a:gd name="connsiteY0" fmla="*/ 0 h 183888"/>
                        <a:gd name="connsiteX1" fmla="*/ 0 w 348136"/>
                        <a:gd name="connsiteY1" fmla="*/ 182984 h 183888"/>
                        <a:gd name="connsiteX2" fmla="*/ 205886 w 348136"/>
                        <a:gd name="connsiteY2" fmla="*/ 140269 h 183888"/>
                        <a:gd name="connsiteX3" fmla="*/ 348136 w 348136"/>
                        <a:gd name="connsiteY3" fmla="*/ 0 h 183888"/>
                      </a:gdLst>
                      <a:ahLst/>
                      <a:cxnLst>
                        <a:cxn ang="0">
                          <a:pos x="connsiteX0" y="connsiteY0"/>
                        </a:cxn>
                        <a:cxn ang="0">
                          <a:pos x="connsiteX1" y="connsiteY1"/>
                        </a:cxn>
                        <a:cxn ang="0">
                          <a:pos x="connsiteX2" y="connsiteY2"/>
                        </a:cxn>
                        <a:cxn ang="0">
                          <a:pos x="connsiteX3" y="connsiteY3"/>
                        </a:cxn>
                      </a:cxnLst>
                      <a:rect l="l" t="t" r="r" b="b"/>
                      <a:pathLst>
                        <a:path w="348136" h="183888">
                          <a:moveTo>
                            <a:pt x="348136" y="0"/>
                          </a:moveTo>
                          <a:cubicBezTo>
                            <a:pt x="214841" y="24329"/>
                            <a:pt x="89154" y="90422"/>
                            <a:pt x="0" y="182984"/>
                          </a:cubicBezTo>
                          <a:cubicBezTo>
                            <a:pt x="70055" y="187897"/>
                            <a:pt x="143360" y="172681"/>
                            <a:pt x="205886" y="140269"/>
                          </a:cubicBezTo>
                          <a:cubicBezTo>
                            <a:pt x="268492" y="107856"/>
                            <a:pt x="320003" y="58406"/>
                            <a:pt x="348136" y="0"/>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62" name="Freeform: Shape 50">
                      <a:extLst>
                        <a:ext uri="{FF2B5EF4-FFF2-40B4-BE49-F238E27FC236}">
                          <a16:creationId xmlns:a16="http://schemas.microsoft.com/office/drawing/2014/main" xmlns="" id="{3B13F146-8E89-4EF9-B2A0-C59AFB4D3477}"/>
                        </a:ext>
                      </a:extLst>
                    </p:cNvPr>
                    <p:cNvSpPr/>
                    <p:nvPr/>
                  </p:nvSpPr>
                  <p:spPr>
                    <a:xfrm>
                      <a:off x="243839" y="6629844"/>
                      <a:ext cx="376586" cy="167114"/>
                    </a:xfrm>
                    <a:custGeom>
                      <a:avLst/>
                      <a:gdLst>
                        <a:gd name="connsiteX0" fmla="*/ 376586 w 376586"/>
                        <a:gd name="connsiteY0" fmla="*/ 0 h 167114"/>
                        <a:gd name="connsiteX1" fmla="*/ 0 w 376586"/>
                        <a:gd name="connsiteY1" fmla="*/ 165232 h 167114"/>
                        <a:gd name="connsiteX2" fmla="*/ 376586 w 376586"/>
                        <a:gd name="connsiteY2" fmla="*/ 0 h 167114"/>
                      </a:gdLst>
                      <a:ahLst/>
                      <a:cxnLst>
                        <a:cxn ang="0">
                          <a:pos x="connsiteX0" y="connsiteY0"/>
                        </a:cxn>
                        <a:cxn ang="0">
                          <a:pos x="connsiteX1" y="connsiteY1"/>
                        </a:cxn>
                        <a:cxn ang="0">
                          <a:pos x="connsiteX2" y="connsiteY2"/>
                        </a:cxn>
                      </a:cxnLst>
                      <a:rect l="l" t="t" r="r" b="b"/>
                      <a:pathLst>
                        <a:path w="376586" h="167114">
                          <a:moveTo>
                            <a:pt x="376586" y="0"/>
                          </a:moveTo>
                          <a:cubicBezTo>
                            <a:pt x="235050" y="2536"/>
                            <a:pt x="92879" y="64983"/>
                            <a:pt x="0" y="165232"/>
                          </a:cubicBezTo>
                          <a:cubicBezTo>
                            <a:pt x="135673" y="178783"/>
                            <a:pt x="281330" y="118714"/>
                            <a:pt x="376586" y="0"/>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63" name="Freeform: Shape 51">
                      <a:extLst>
                        <a:ext uri="{FF2B5EF4-FFF2-40B4-BE49-F238E27FC236}">
                          <a16:creationId xmlns:a16="http://schemas.microsoft.com/office/drawing/2014/main" xmlns="" id="{53D7FE2A-1ED4-49BF-BD51-CC066D960956}"/>
                        </a:ext>
                      </a:extLst>
                    </p:cNvPr>
                    <p:cNvSpPr/>
                    <p:nvPr/>
                  </p:nvSpPr>
                  <p:spPr>
                    <a:xfrm>
                      <a:off x="391558" y="6774171"/>
                      <a:ext cx="313029" cy="228794"/>
                    </a:xfrm>
                    <a:custGeom>
                      <a:avLst/>
                      <a:gdLst>
                        <a:gd name="connsiteX0" fmla="*/ 313030 w 313029"/>
                        <a:gd name="connsiteY0" fmla="*/ 1886 h 228794"/>
                        <a:gd name="connsiteX1" fmla="*/ 0 w 313029"/>
                        <a:gd name="connsiteY1" fmla="*/ 228773 h 228794"/>
                        <a:gd name="connsiteX2" fmla="*/ 313030 w 313029"/>
                        <a:gd name="connsiteY2" fmla="*/ 1886 h 228794"/>
                      </a:gdLst>
                      <a:ahLst/>
                      <a:cxnLst>
                        <a:cxn ang="0">
                          <a:pos x="connsiteX0" y="connsiteY0"/>
                        </a:cxn>
                        <a:cxn ang="0">
                          <a:pos x="connsiteX1" y="connsiteY1"/>
                        </a:cxn>
                        <a:cxn ang="0">
                          <a:pos x="connsiteX2" y="connsiteY2"/>
                        </a:cxn>
                      </a:cxnLst>
                      <a:rect l="l" t="t" r="r" b="b"/>
                      <a:pathLst>
                        <a:path w="313029" h="228794">
                          <a:moveTo>
                            <a:pt x="313030" y="1886"/>
                          </a:moveTo>
                          <a:cubicBezTo>
                            <a:pt x="179497" y="-14518"/>
                            <a:pt x="52700" y="77330"/>
                            <a:pt x="0" y="228773"/>
                          </a:cubicBezTo>
                          <a:cubicBezTo>
                            <a:pt x="124499" y="230358"/>
                            <a:pt x="238933" y="145404"/>
                            <a:pt x="313030" y="1886"/>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623" name="Graphic 8">
                  <a:extLst>
                    <a:ext uri="{FF2B5EF4-FFF2-40B4-BE49-F238E27FC236}">
                      <a16:creationId xmlns:a16="http://schemas.microsoft.com/office/drawing/2014/main" xmlns="" id="{C2FF7DC7-DF53-471E-A132-0CC9808AA6B6}"/>
                    </a:ext>
                  </a:extLst>
                </p:cNvPr>
                <p:cNvGrpSpPr/>
                <p:nvPr/>
              </p:nvGrpSpPr>
              <p:grpSpPr>
                <a:xfrm>
                  <a:off x="4419575" y="5882377"/>
                  <a:ext cx="1076900" cy="1090293"/>
                  <a:chOff x="4419575" y="5882377"/>
                  <a:chExt cx="1076900" cy="1090293"/>
                </a:xfrm>
              </p:grpSpPr>
              <p:sp>
                <p:nvSpPr>
                  <p:cNvPr id="638" name="Freeform: Shape 53">
                    <a:extLst>
                      <a:ext uri="{FF2B5EF4-FFF2-40B4-BE49-F238E27FC236}">
                        <a16:creationId xmlns:a16="http://schemas.microsoft.com/office/drawing/2014/main" xmlns="" id="{1B53CCCF-39E8-4881-9750-A2B9EB731164}"/>
                      </a:ext>
                    </a:extLst>
                  </p:cNvPr>
                  <p:cNvSpPr/>
                  <p:nvPr/>
                </p:nvSpPr>
                <p:spPr>
                  <a:xfrm>
                    <a:off x="4661044" y="6125431"/>
                    <a:ext cx="578827" cy="847240"/>
                  </a:xfrm>
                  <a:custGeom>
                    <a:avLst/>
                    <a:gdLst>
                      <a:gd name="connsiteX0" fmla="*/ 0 w 578827"/>
                      <a:gd name="connsiteY0" fmla="*/ 847240 h 847240"/>
                      <a:gd name="connsiteX1" fmla="*/ 578827 w 578827"/>
                      <a:gd name="connsiteY1" fmla="*/ 0 h 847240"/>
                    </a:gdLst>
                    <a:ahLst/>
                    <a:cxnLst>
                      <a:cxn ang="0">
                        <a:pos x="connsiteX0" y="connsiteY0"/>
                      </a:cxn>
                      <a:cxn ang="0">
                        <a:pos x="connsiteX1" y="connsiteY1"/>
                      </a:cxn>
                    </a:cxnLst>
                    <a:rect l="l" t="t" r="r" b="b"/>
                    <a:pathLst>
                      <a:path w="578827" h="847240">
                        <a:moveTo>
                          <a:pt x="0" y="847240"/>
                        </a:moveTo>
                        <a:cubicBezTo>
                          <a:pt x="41922" y="494111"/>
                          <a:pt x="265164" y="167451"/>
                          <a:pt x="578827" y="0"/>
                        </a:cubicBezTo>
                      </a:path>
                    </a:pathLst>
                  </a:custGeom>
                  <a:noFill/>
                  <a:ln w="7925" cap="flat">
                    <a:solidFill>
                      <a:srgbClr val="5D9AD5"/>
                    </a:solidFill>
                    <a:prstDash val="solid"/>
                    <a:miter/>
                  </a:ln>
                </p:spPr>
                <p:txBody>
                  <a:bodyPr rtlCol="0" anchor="ctr"/>
                  <a:lstStyle/>
                  <a:p>
                    <a:endParaRPr lang="en-US">
                      <a:latin typeface="Times New Roman" pitchFamily="18" charset="0"/>
                      <a:cs typeface="Times New Roman" pitchFamily="18" charset="0"/>
                    </a:endParaRPr>
                  </a:p>
                </p:txBody>
              </p:sp>
              <p:grpSp>
                <p:nvGrpSpPr>
                  <p:cNvPr id="639" name="Graphic 8">
                    <a:extLst>
                      <a:ext uri="{FF2B5EF4-FFF2-40B4-BE49-F238E27FC236}">
                        <a16:creationId xmlns:a16="http://schemas.microsoft.com/office/drawing/2014/main" xmlns="" id="{880E1A34-6DC4-4708-A952-F5D62F16EDF7}"/>
                      </a:ext>
                    </a:extLst>
                  </p:cNvPr>
                  <p:cNvGrpSpPr/>
                  <p:nvPr/>
                </p:nvGrpSpPr>
                <p:grpSpPr>
                  <a:xfrm>
                    <a:off x="4419575" y="5882377"/>
                    <a:ext cx="1076900" cy="1049455"/>
                    <a:chOff x="4419575" y="5882377"/>
                    <a:chExt cx="1076900" cy="1049455"/>
                  </a:xfrm>
                  <a:solidFill>
                    <a:srgbClr val="5D9AD5"/>
                  </a:solidFill>
                </p:grpSpPr>
                <p:sp>
                  <p:nvSpPr>
                    <p:cNvPr id="640" name="Freeform: Shape 55">
                      <a:extLst>
                        <a:ext uri="{FF2B5EF4-FFF2-40B4-BE49-F238E27FC236}">
                          <a16:creationId xmlns:a16="http://schemas.microsoft.com/office/drawing/2014/main" xmlns="" id="{BCFC3725-5B0A-4335-84AE-822D8E2A677B}"/>
                        </a:ext>
                      </a:extLst>
                    </p:cNvPr>
                    <p:cNvSpPr/>
                    <p:nvPr/>
                  </p:nvSpPr>
                  <p:spPr>
                    <a:xfrm>
                      <a:off x="5195730" y="5985334"/>
                      <a:ext cx="300745" cy="165167"/>
                    </a:xfrm>
                    <a:custGeom>
                      <a:avLst/>
                      <a:gdLst>
                        <a:gd name="connsiteX0" fmla="*/ 0 w 300745"/>
                        <a:gd name="connsiteY0" fmla="*/ 165139 h 165167"/>
                        <a:gd name="connsiteX1" fmla="*/ 300746 w 300745"/>
                        <a:gd name="connsiteY1" fmla="*/ 144 h 165167"/>
                        <a:gd name="connsiteX2" fmla="*/ 0 w 300745"/>
                        <a:gd name="connsiteY2" fmla="*/ 165139 h 165167"/>
                      </a:gdLst>
                      <a:ahLst/>
                      <a:cxnLst>
                        <a:cxn ang="0">
                          <a:pos x="connsiteX0" y="connsiteY0"/>
                        </a:cxn>
                        <a:cxn ang="0">
                          <a:pos x="connsiteX1" y="connsiteY1"/>
                        </a:cxn>
                        <a:cxn ang="0">
                          <a:pos x="connsiteX2" y="connsiteY2"/>
                        </a:cxn>
                      </a:cxnLst>
                      <a:rect l="l" t="t" r="r" b="b"/>
                      <a:pathLst>
                        <a:path w="300745" h="165167">
                          <a:moveTo>
                            <a:pt x="0" y="165139"/>
                          </a:moveTo>
                          <a:cubicBezTo>
                            <a:pt x="61338" y="62116"/>
                            <a:pt x="180844" y="-3501"/>
                            <a:pt x="300746" y="144"/>
                          </a:cubicBezTo>
                          <a:cubicBezTo>
                            <a:pt x="241468" y="101265"/>
                            <a:pt x="125767" y="166724"/>
                            <a:pt x="0" y="165139"/>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41" name="Freeform: Shape 56">
                      <a:extLst>
                        <a:ext uri="{FF2B5EF4-FFF2-40B4-BE49-F238E27FC236}">
                          <a16:creationId xmlns:a16="http://schemas.microsoft.com/office/drawing/2014/main" xmlns="" id="{A2E87D65-C0BD-4F37-A0AE-D1BDC512F1F6}"/>
                        </a:ext>
                      </a:extLst>
                    </p:cNvPr>
                    <p:cNvSpPr/>
                    <p:nvPr/>
                  </p:nvSpPr>
                  <p:spPr>
                    <a:xfrm>
                      <a:off x="5093794" y="5882377"/>
                      <a:ext cx="105726" cy="331256"/>
                    </a:xfrm>
                    <a:custGeom>
                      <a:avLst/>
                      <a:gdLst>
                        <a:gd name="connsiteX0" fmla="*/ 420 w 105726"/>
                        <a:gd name="connsiteY0" fmla="*/ 331257 h 331256"/>
                        <a:gd name="connsiteX1" fmla="*/ 92585 w 105726"/>
                        <a:gd name="connsiteY1" fmla="*/ 179734 h 331256"/>
                        <a:gd name="connsiteX2" fmla="*/ 104155 w 105726"/>
                        <a:gd name="connsiteY2" fmla="*/ 0 h 331256"/>
                        <a:gd name="connsiteX3" fmla="*/ 420 w 105726"/>
                        <a:gd name="connsiteY3" fmla="*/ 331257 h 331256"/>
                      </a:gdLst>
                      <a:ahLst/>
                      <a:cxnLst>
                        <a:cxn ang="0">
                          <a:pos x="connsiteX0" y="connsiteY0"/>
                        </a:cxn>
                        <a:cxn ang="0">
                          <a:pos x="connsiteX1" y="connsiteY1"/>
                        </a:cxn>
                        <a:cxn ang="0">
                          <a:pos x="connsiteX2" y="connsiteY2"/>
                        </a:cxn>
                        <a:cxn ang="0">
                          <a:pos x="connsiteX3" y="connsiteY3"/>
                        </a:cxn>
                      </a:cxnLst>
                      <a:rect l="l" t="t" r="r" b="b"/>
                      <a:pathLst>
                        <a:path w="105726" h="331256">
                          <a:moveTo>
                            <a:pt x="420" y="331257"/>
                          </a:moveTo>
                          <a:cubicBezTo>
                            <a:pt x="48127" y="294485"/>
                            <a:pt x="78083" y="238219"/>
                            <a:pt x="92585" y="179734"/>
                          </a:cubicBezTo>
                          <a:cubicBezTo>
                            <a:pt x="107087" y="121249"/>
                            <a:pt x="107166" y="60149"/>
                            <a:pt x="104155" y="0"/>
                          </a:cubicBezTo>
                          <a:cubicBezTo>
                            <a:pt x="35288" y="95335"/>
                            <a:pt x="-4573" y="211434"/>
                            <a:pt x="420" y="331257"/>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42" name="Freeform: Shape 57">
                      <a:extLst>
                        <a:ext uri="{FF2B5EF4-FFF2-40B4-BE49-F238E27FC236}">
                          <a16:creationId xmlns:a16="http://schemas.microsoft.com/office/drawing/2014/main" xmlns="" id="{BA0A84B9-5250-4DCD-B9E0-5EB2C2609ADA}"/>
                        </a:ext>
                      </a:extLst>
                    </p:cNvPr>
                    <p:cNvSpPr/>
                    <p:nvPr/>
                  </p:nvSpPr>
                  <p:spPr>
                    <a:xfrm>
                      <a:off x="4934728" y="5987935"/>
                      <a:ext cx="77309" cy="349879"/>
                    </a:xfrm>
                    <a:custGeom>
                      <a:avLst/>
                      <a:gdLst>
                        <a:gd name="connsiteX0" fmla="*/ 25081 w 77309"/>
                        <a:gd name="connsiteY0" fmla="*/ 349880 h 349879"/>
                        <a:gd name="connsiteX1" fmla="*/ 35937 w 77309"/>
                        <a:gd name="connsiteY1" fmla="*/ 0 h 349879"/>
                        <a:gd name="connsiteX2" fmla="*/ 25081 w 77309"/>
                        <a:gd name="connsiteY2" fmla="*/ 349880 h 349879"/>
                      </a:gdLst>
                      <a:ahLst/>
                      <a:cxnLst>
                        <a:cxn ang="0">
                          <a:pos x="connsiteX0" y="connsiteY0"/>
                        </a:cxn>
                        <a:cxn ang="0">
                          <a:pos x="connsiteX1" y="connsiteY1"/>
                        </a:cxn>
                        <a:cxn ang="0">
                          <a:pos x="connsiteX2" y="connsiteY2"/>
                        </a:cxn>
                      </a:cxnLst>
                      <a:rect l="l" t="t" r="r" b="b"/>
                      <a:pathLst>
                        <a:path w="77309" h="349879">
                          <a:moveTo>
                            <a:pt x="25081" y="349880"/>
                          </a:moveTo>
                          <a:cubicBezTo>
                            <a:pt x="90539" y="246461"/>
                            <a:pt x="94819" y="107302"/>
                            <a:pt x="35937" y="0"/>
                          </a:cubicBezTo>
                          <a:cubicBezTo>
                            <a:pt x="-6936" y="107540"/>
                            <a:pt x="-12562" y="229423"/>
                            <a:pt x="25081" y="349880"/>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43" name="Freeform: Shape 58">
                      <a:extLst>
                        <a:ext uri="{FF2B5EF4-FFF2-40B4-BE49-F238E27FC236}">
                          <a16:creationId xmlns:a16="http://schemas.microsoft.com/office/drawing/2014/main" xmlns="" id="{946B3695-FBCA-4C42-A407-34EEF8CBF9C1}"/>
                        </a:ext>
                      </a:extLst>
                    </p:cNvPr>
                    <p:cNvSpPr/>
                    <p:nvPr/>
                  </p:nvSpPr>
                  <p:spPr>
                    <a:xfrm>
                      <a:off x="4738554" y="6095079"/>
                      <a:ext cx="123865" cy="376507"/>
                    </a:xfrm>
                    <a:custGeom>
                      <a:avLst/>
                      <a:gdLst>
                        <a:gd name="connsiteX0" fmla="*/ 113953 w 123865"/>
                        <a:gd name="connsiteY0" fmla="*/ 376507 h 376507"/>
                        <a:gd name="connsiteX1" fmla="*/ 10772 w 123865"/>
                        <a:gd name="connsiteY1" fmla="*/ 0 h 376507"/>
                        <a:gd name="connsiteX2" fmla="*/ 113953 w 123865"/>
                        <a:gd name="connsiteY2" fmla="*/ 376507 h 376507"/>
                      </a:gdLst>
                      <a:ahLst/>
                      <a:cxnLst>
                        <a:cxn ang="0">
                          <a:pos x="connsiteX0" y="connsiteY0"/>
                        </a:cxn>
                        <a:cxn ang="0">
                          <a:pos x="connsiteX1" y="connsiteY1"/>
                        </a:cxn>
                        <a:cxn ang="0">
                          <a:pos x="connsiteX2" y="connsiteY2"/>
                        </a:cxn>
                      </a:cxnLst>
                      <a:rect l="l" t="t" r="r" b="b"/>
                      <a:pathLst>
                        <a:path w="123865" h="376507">
                          <a:moveTo>
                            <a:pt x="113953" y="376507"/>
                          </a:moveTo>
                          <a:cubicBezTo>
                            <a:pt x="144146" y="244401"/>
                            <a:pt x="104126" y="98267"/>
                            <a:pt x="10772" y="0"/>
                          </a:cubicBezTo>
                          <a:cubicBezTo>
                            <a:pt x="-21086" y="142092"/>
                            <a:pt x="19013" y="298527"/>
                            <a:pt x="113953" y="376507"/>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44" name="Freeform: Shape 59">
                      <a:extLst>
                        <a:ext uri="{FF2B5EF4-FFF2-40B4-BE49-F238E27FC236}">
                          <a16:creationId xmlns:a16="http://schemas.microsoft.com/office/drawing/2014/main" xmlns="" id="{1AFB8D0B-F500-417E-A460-3DFA758AED8C}"/>
                        </a:ext>
                      </a:extLst>
                    </p:cNvPr>
                    <p:cNvSpPr/>
                    <p:nvPr/>
                  </p:nvSpPr>
                  <p:spPr>
                    <a:xfrm>
                      <a:off x="4562459" y="6280836"/>
                      <a:ext cx="190940" cy="358676"/>
                    </a:xfrm>
                    <a:custGeom>
                      <a:avLst/>
                      <a:gdLst>
                        <a:gd name="connsiteX0" fmla="*/ 190195 w 190940"/>
                        <a:gd name="connsiteY0" fmla="*/ 358676 h 358676"/>
                        <a:gd name="connsiteX1" fmla="*/ 0 w 190940"/>
                        <a:gd name="connsiteY1" fmla="*/ 0 h 358676"/>
                        <a:gd name="connsiteX2" fmla="*/ 190195 w 190940"/>
                        <a:gd name="connsiteY2" fmla="*/ 358676 h 358676"/>
                      </a:gdLst>
                      <a:ahLst/>
                      <a:cxnLst>
                        <a:cxn ang="0">
                          <a:pos x="connsiteX0" y="connsiteY0"/>
                        </a:cxn>
                        <a:cxn ang="0">
                          <a:pos x="connsiteX1" y="connsiteY1"/>
                        </a:cxn>
                        <a:cxn ang="0">
                          <a:pos x="connsiteX2" y="connsiteY2"/>
                        </a:cxn>
                      </a:cxnLst>
                      <a:rect l="l" t="t" r="r" b="b"/>
                      <a:pathLst>
                        <a:path w="190940" h="358676">
                          <a:moveTo>
                            <a:pt x="190195" y="358676"/>
                          </a:moveTo>
                          <a:cubicBezTo>
                            <a:pt x="199388" y="216505"/>
                            <a:pt x="122834" y="72195"/>
                            <a:pt x="0" y="0"/>
                          </a:cubicBezTo>
                          <a:cubicBezTo>
                            <a:pt x="11570" y="137812"/>
                            <a:pt x="78218" y="270156"/>
                            <a:pt x="190195" y="358676"/>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45" name="Freeform: Shape 60">
                      <a:extLst>
                        <a:ext uri="{FF2B5EF4-FFF2-40B4-BE49-F238E27FC236}">
                          <a16:creationId xmlns:a16="http://schemas.microsoft.com/office/drawing/2014/main" xmlns="" id="{8572CA5C-FDF8-463F-B468-51BDD69636DD}"/>
                        </a:ext>
                      </a:extLst>
                    </p:cNvPr>
                    <p:cNvSpPr/>
                    <p:nvPr/>
                  </p:nvSpPr>
                  <p:spPr>
                    <a:xfrm>
                      <a:off x="4419575" y="6568348"/>
                      <a:ext cx="268809" cy="263895"/>
                    </a:xfrm>
                    <a:custGeom>
                      <a:avLst/>
                      <a:gdLst>
                        <a:gd name="connsiteX0" fmla="*/ 268809 w 268809"/>
                        <a:gd name="connsiteY0" fmla="*/ 263896 h 263895"/>
                        <a:gd name="connsiteX1" fmla="*/ 0 w 268809"/>
                        <a:gd name="connsiteY1" fmla="*/ 0 h 263895"/>
                        <a:gd name="connsiteX2" fmla="*/ 268809 w 268809"/>
                        <a:gd name="connsiteY2" fmla="*/ 263896 h 263895"/>
                      </a:gdLst>
                      <a:ahLst/>
                      <a:cxnLst>
                        <a:cxn ang="0">
                          <a:pos x="connsiteX0" y="connsiteY0"/>
                        </a:cxn>
                        <a:cxn ang="0">
                          <a:pos x="connsiteX1" y="connsiteY1"/>
                        </a:cxn>
                        <a:cxn ang="0">
                          <a:pos x="connsiteX2" y="connsiteY2"/>
                        </a:cxn>
                      </a:cxnLst>
                      <a:rect l="l" t="t" r="r" b="b"/>
                      <a:pathLst>
                        <a:path w="268809" h="263895">
                          <a:moveTo>
                            <a:pt x="268809" y="263896"/>
                          </a:moveTo>
                          <a:cubicBezTo>
                            <a:pt x="239012" y="134722"/>
                            <a:pt x="129729" y="27340"/>
                            <a:pt x="0" y="0"/>
                          </a:cubicBezTo>
                          <a:cubicBezTo>
                            <a:pt x="53254" y="117525"/>
                            <a:pt x="143835" y="217853"/>
                            <a:pt x="268809" y="263896"/>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46" name="Freeform: Shape 61">
                      <a:extLst>
                        <a:ext uri="{FF2B5EF4-FFF2-40B4-BE49-F238E27FC236}">
                          <a16:creationId xmlns:a16="http://schemas.microsoft.com/office/drawing/2014/main" xmlns="" id="{EA5D75AA-C388-4286-BBD0-215CD31767D0}"/>
                        </a:ext>
                      </a:extLst>
                    </p:cNvPr>
                    <p:cNvSpPr/>
                    <p:nvPr/>
                  </p:nvSpPr>
                  <p:spPr>
                    <a:xfrm>
                      <a:off x="5149212" y="6176262"/>
                      <a:ext cx="302014" cy="107828"/>
                    </a:xfrm>
                    <a:custGeom>
                      <a:avLst/>
                      <a:gdLst>
                        <a:gd name="connsiteX0" fmla="*/ 0 w 302014"/>
                        <a:gd name="connsiteY0" fmla="*/ 5197 h 107828"/>
                        <a:gd name="connsiteX1" fmla="*/ 159605 w 302014"/>
                        <a:gd name="connsiteY1" fmla="*/ 19621 h 107828"/>
                        <a:gd name="connsiteX2" fmla="*/ 302014 w 302014"/>
                        <a:gd name="connsiteY2" fmla="*/ 96333 h 107828"/>
                        <a:gd name="connsiteX3" fmla="*/ 0 w 302014"/>
                        <a:gd name="connsiteY3" fmla="*/ 5197 h 107828"/>
                      </a:gdLst>
                      <a:ahLst/>
                      <a:cxnLst>
                        <a:cxn ang="0">
                          <a:pos x="connsiteX0" y="connsiteY0"/>
                        </a:cxn>
                        <a:cxn ang="0">
                          <a:pos x="connsiteX1" y="connsiteY1"/>
                        </a:cxn>
                        <a:cxn ang="0">
                          <a:pos x="connsiteX2" y="connsiteY2"/>
                        </a:cxn>
                        <a:cxn ang="0">
                          <a:pos x="connsiteX3" y="connsiteY3"/>
                        </a:cxn>
                      </a:cxnLst>
                      <a:rect l="l" t="t" r="r" b="b"/>
                      <a:pathLst>
                        <a:path w="302014" h="107828">
                          <a:moveTo>
                            <a:pt x="0" y="5197"/>
                          </a:moveTo>
                          <a:cubicBezTo>
                            <a:pt x="52938" y="-5897"/>
                            <a:pt x="108569" y="1631"/>
                            <a:pt x="159605" y="19621"/>
                          </a:cubicBezTo>
                          <a:cubicBezTo>
                            <a:pt x="210641" y="37610"/>
                            <a:pt x="257397" y="65743"/>
                            <a:pt x="302014" y="96333"/>
                          </a:cubicBezTo>
                          <a:cubicBezTo>
                            <a:pt x="195267" y="128507"/>
                            <a:pt x="71006" y="91578"/>
                            <a:pt x="0" y="5197"/>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47" name="Freeform: Shape 62">
                      <a:extLst>
                        <a:ext uri="{FF2B5EF4-FFF2-40B4-BE49-F238E27FC236}">
                          <a16:creationId xmlns:a16="http://schemas.microsoft.com/office/drawing/2014/main" xmlns="" id="{16599125-5C81-425A-8455-CAD727E8B62A}"/>
                        </a:ext>
                      </a:extLst>
                    </p:cNvPr>
                    <p:cNvSpPr/>
                    <p:nvPr/>
                  </p:nvSpPr>
                  <p:spPr>
                    <a:xfrm>
                      <a:off x="5009894" y="6278664"/>
                      <a:ext cx="333871" cy="153122"/>
                    </a:xfrm>
                    <a:custGeom>
                      <a:avLst/>
                      <a:gdLst>
                        <a:gd name="connsiteX0" fmla="*/ 0 w 333871"/>
                        <a:gd name="connsiteY0" fmla="*/ 14218 h 153122"/>
                        <a:gd name="connsiteX1" fmla="*/ 186312 w 333871"/>
                        <a:gd name="connsiteY1" fmla="*/ 26898 h 153122"/>
                        <a:gd name="connsiteX2" fmla="*/ 333872 w 333871"/>
                        <a:gd name="connsiteY2" fmla="*/ 152664 h 153122"/>
                        <a:gd name="connsiteX3" fmla="*/ 0 w 333871"/>
                        <a:gd name="connsiteY3" fmla="*/ 14218 h 153122"/>
                      </a:gdLst>
                      <a:ahLst/>
                      <a:cxnLst>
                        <a:cxn ang="0">
                          <a:pos x="connsiteX0" y="connsiteY0"/>
                        </a:cxn>
                        <a:cxn ang="0">
                          <a:pos x="connsiteX1" y="connsiteY1"/>
                        </a:cxn>
                        <a:cxn ang="0">
                          <a:pos x="connsiteX2" y="connsiteY2"/>
                        </a:cxn>
                        <a:cxn ang="0">
                          <a:pos x="connsiteX3" y="connsiteY3"/>
                        </a:cxn>
                      </a:cxnLst>
                      <a:rect l="l" t="t" r="r" b="b"/>
                      <a:pathLst>
                        <a:path w="333871" h="153122">
                          <a:moveTo>
                            <a:pt x="0" y="14218"/>
                          </a:moveTo>
                          <a:cubicBezTo>
                            <a:pt x="60070" y="-10111"/>
                            <a:pt x="128619" y="-1473"/>
                            <a:pt x="186312" y="26898"/>
                          </a:cubicBezTo>
                          <a:cubicBezTo>
                            <a:pt x="244084" y="55268"/>
                            <a:pt x="292187" y="101708"/>
                            <a:pt x="333872" y="152664"/>
                          </a:cubicBezTo>
                          <a:cubicBezTo>
                            <a:pt x="216664" y="158132"/>
                            <a:pt x="98822" y="114784"/>
                            <a:pt x="0" y="14218"/>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48" name="Freeform: Shape 63">
                      <a:extLst>
                        <a:ext uri="{FF2B5EF4-FFF2-40B4-BE49-F238E27FC236}">
                          <a16:creationId xmlns:a16="http://schemas.microsoft.com/office/drawing/2014/main" xmlns="" id="{DEE9C444-DA93-45D4-93B9-DD1941B113ED}"/>
                        </a:ext>
                      </a:extLst>
                    </p:cNvPr>
                    <p:cNvSpPr/>
                    <p:nvPr/>
                  </p:nvSpPr>
                  <p:spPr>
                    <a:xfrm>
                      <a:off x="4892923" y="6417063"/>
                      <a:ext cx="364065" cy="153896"/>
                    </a:xfrm>
                    <a:custGeom>
                      <a:avLst/>
                      <a:gdLst>
                        <a:gd name="connsiteX0" fmla="*/ 0 w 364065"/>
                        <a:gd name="connsiteY0" fmla="*/ 0 h 153896"/>
                        <a:gd name="connsiteX1" fmla="*/ 364065 w 364065"/>
                        <a:gd name="connsiteY1" fmla="*/ 148749 h 153896"/>
                        <a:gd name="connsiteX2" fmla="*/ 155009 w 364065"/>
                        <a:gd name="connsiteY2" fmla="*/ 126005 h 153896"/>
                        <a:gd name="connsiteX3" fmla="*/ 0 w 364065"/>
                        <a:gd name="connsiteY3" fmla="*/ 0 h 153896"/>
                      </a:gdLst>
                      <a:ahLst/>
                      <a:cxnLst>
                        <a:cxn ang="0">
                          <a:pos x="connsiteX0" y="connsiteY0"/>
                        </a:cxn>
                        <a:cxn ang="0">
                          <a:pos x="connsiteX1" y="connsiteY1"/>
                        </a:cxn>
                        <a:cxn ang="0">
                          <a:pos x="connsiteX2" y="connsiteY2"/>
                        </a:cxn>
                        <a:cxn ang="0">
                          <a:pos x="connsiteX3" y="connsiteY3"/>
                        </a:cxn>
                      </a:cxnLst>
                      <a:rect l="l" t="t" r="r" b="b"/>
                      <a:pathLst>
                        <a:path w="364065" h="153896">
                          <a:moveTo>
                            <a:pt x="0" y="0"/>
                          </a:moveTo>
                          <a:cubicBezTo>
                            <a:pt x="134959" y="11491"/>
                            <a:pt x="266511" y="65221"/>
                            <a:pt x="364065" y="148749"/>
                          </a:cubicBezTo>
                          <a:cubicBezTo>
                            <a:pt x="294803" y="160319"/>
                            <a:pt x="220389" y="152236"/>
                            <a:pt x="155009" y="126005"/>
                          </a:cubicBezTo>
                          <a:cubicBezTo>
                            <a:pt x="89629" y="99773"/>
                            <a:pt x="33601" y="55474"/>
                            <a:pt x="0" y="0"/>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49" name="Freeform: Shape 64">
                      <a:extLst>
                        <a:ext uri="{FF2B5EF4-FFF2-40B4-BE49-F238E27FC236}">
                          <a16:creationId xmlns:a16="http://schemas.microsoft.com/office/drawing/2014/main" xmlns="" id="{EE8E4439-29A6-4E74-9D24-8FD63493E9A7}"/>
                        </a:ext>
                      </a:extLst>
                    </p:cNvPr>
                    <p:cNvSpPr/>
                    <p:nvPr/>
                  </p:nvSpPr>
                  <p:spPr>
                    <a:xfrm>
                      <a:off x="4790139" y="6579247"/>
                      <a:ext cx="390693" cy="137251"/>
                    </a:xfrm>
                    <a:custGeom>
                      <a:avLst/>
                      <a:gdLst>
                        <a:gd name="connsiteX0" fmla="*/ 0 w 390693"/>
                        <a:gd name="connsiteY0" fmla="*/ 1543 h 137251"/>
                        <a:gd name="connsiteX1" fmla="*/ 390693 w 390693"/>
                        <a:gd name="connsiteY1" fmla="*/ 129925 h 137251"/>
                        <a:gd name="connsiteX2" fmla="*/ 0 w 390693"/>
                        <a:gd name="connsiteY2" fmla="*/ 1543 h 137251"/>
                      </a:gdLst>
                      <a:ahLst/>
                      <a:cxnLst>
                        <a:cxn ang="0">
                          <a:pos x="connsiteX0" y="connsiteY0"/>
                        </a:cxn>
                        <a:cxn ang="0">
                          <a:pos x="connsiteX1" y="connsiteY1"/>
                        </a:cxn>
                        <a:cxn ang="0">
                          <a:pos x="connsiteX2" y="connsiteY2"/>
                        </a:cxn>
                      </a:cxnLst>
                      <a:rect l="l" t="t" r="r" b="b"/>
                      <a:pathLst>
                        <a:path w="390693" h="137251">
                          <a:moveTo>
                            <a:pt x="0" y="1543"/>
                          </a:moveTo>
                          <a:cubicBezTo>
                            <a:pt x="141141" y="-9472"/>
                            <a:pt x="288701" y="39027"/>
                            <a:pt x="390693" y="129925"/>
                          </a:cubicBezTo>
                          <a:cubicBezTo>
                            <a:pt x="257002" y="156394"/>
                            <a:pt x="106272" y="110588"/>
                            <a:pt x="0" y="1543"/>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50" name="Freeform: Shape 65">
                      <a:extLst>
                        <a:ext uri="{FF2B5EF4-FFF2-40B4-BE49-F238E27FC236}">
                          <a16:creationId xmlns:a16="http://schemas.microsoft.com/office/drawing/2014/main" xmlns="" id="{EFD799A4-7373-4433-921E-461D1A2AB038}"/>
                        </a:ext>
                      </a:extLst>
                    </p:cNvPr>
                    <p:cNvSpPr/>
                    <p:nvPr/>
                  </p:nvSpPr>
                  <p:spPr>
                    <a:xfrm>
                      <a:off x="4720400" y="6728465"/>
                      <a:ext cx="333396" cy="203366"/>
                    </a:xfrm>
                    <a:custGeom>
                      <a:avLst/>
                      <a:gdLst>
                        <a:gd name="connsiteX0" fmla="*/ 0 w 333396"/>
                        <a:gd name="connsiteY0" fmla="*/ 5986 h 203366"/>
                        <a:gd name="connsiteX1" fmla="*/ 333396 w 333396"/>
                        <a:gd name="connsiteY1" fmla="*/ 201808 h 203366"/>
                        <a:gd name="connsiteX2" fmla="*/ 0 w 333396"/>
                        <a:gd name="connsiteY2" fmla="*/ 5986 h 203366"/>
                      </a:gdLst>
                      <a:ahLst/>
                      <a:cxnLst>
                        <a:cxn ang="0">
                          <a:pos x="connsiteX0" y="connsiteY0"/>
                        </a:cxn>
                        <a:cxn ang="0">
                          <a:pos x="connsiteX1" y="connsiteY1"/>
                        </a:cxn>
                        <a:cxn ang="0">
                          <a:pos x="connsiteX2" y="connsiteY2"/>
                        </a:cxn>
                      </a:cxnLst>
                      <a:rect l="l" t="t" r="r" b="b"/>
                      <a:pathLst>
                        <a:path w="333396" h="203366">
                          <a:moveTo>
                            <a:pt x="0" y="5986"/>
                          </a:moveTo>
                          <a:cubicBezTo>
                            <a:pt x="131393" y="-23177"/>
                            <a:pt x="266353" y="56150"/>
                            <a:pt x="333396" y="201808"/>
                          </a:cubicBezTo>
                          <a:cubicBezTo>
                            <a:pt x="209611" y="215201"/>
                            <a:pt x="87569" y="141659"/>
                            <a:pt x="0" y="5986"/>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624" name="Graphic 8">
                  <a:extLst>
                    <a:ext uri="{FF2B5EF4-FFF2-40B4-BE49-F238E27FC236}">
                      <a16:creationId xmlns:a16="http://schemas.microsoft.com/office/drawing/2014/main" xmlns="" id="{251C96B4-456A-4369-BFD7-F464AC9DAC0F}"/>
                    </a:ext>
                  </a:extLst>
                </p:cNvPr>
                <p:cNvGrpSpPr/>
                <p:nvPr/>
              </p:nvGrpSpPr>
              <p:grpSpPr>
                <a:xfrm>
                  <a:off x="3188616" y="5698918"/>
                  <a:ext cx="677015" cy="1573548"/>
                  <a:chOff x="3188616" y="5698918"/>
                  <a:chExt cx="677015" cy="1573548"/>
                </a:xfrm>
              </p:grpSpPr>
              <p:sp>
                <p:nvSpPr>
                  <p:cNvPr id="625" name="Freeform: Shape 67">
                    <a:extLst>
                      <a:ext uri="{FF2B5EF4-FFF2-40B4-BE49-F238E27FC236}">
                        <a16:creationId xmlns:a16="http://schemas.microsoft.com/office/drawing/2014/main" xmlns="" id="{BBD31935-7CD1-4AE6-8DA1-1FAE54F85058}"/>
                      </a:ext>
                    </a:extLst>
                  </p:cNvPr>
                  <p:cNvSpPr/>
                  <p:nvPr/>
                </p:nvSpPr>
                <p:spPr>
                  <a:xfrm>
                    <a:off x="3512385" y="5966697"/>
                    <a:ext cx="105358" cy="1305769"/>
                  </a:xfrm>
                  <a:custGeom>
                    <a:avLst/>
                    <a:gdLst>
                      <a:gd name="connsiteX0" fmla="*/ 105359 w 105358"/>
                      <a:gd name="connsiteY0" fmla="*/ 1305769 h 1305769"/>
                      <a:gd name="connsiteX1" fmla="*/ 73739 w 105358"/>
                      <a:gd name="connsiteY1" fmla="*/ 0 h 1305769"/>
                    </a:gdLst>
                    <a:ahLst/>
                    <a:cxnLst>
                      <a:cxn ang="0">
                        <a:pos x="connsiteX0" y="connsiteY0"/>
                      </a:cxn>
                      <a:cxn ang="0">
                        <a:pos x="connsiteX1" y="connsiteY1"/>
                      </a:cxn>
                    </a:cxnLst>
                    <a:rect l="l" t="t" r="r" b="b"/>
                    <a:pathLst>
                      <a:path w="105358" h="1305769">
                        <a:moveTo>
                          <a:pt x="105359" y="1305769"/>
                        </a:moveTo>
                        <a:cubicBezTo>
                          <a:pt x="-23340" y="881555"/>
                          <a:pt x="-34434" y="423343"/>
                          <a:pt x="73739" y="0"/>
                        </a:cubicBezTo>
                      </a:path>
                    </a:pathLst>
                  </a:custGeom>
                  <a:noFill/>
                  <a:ln w="7925" cap="flat">
                    <a:solidFill>
                      <a:srgbClr val="5D9AD5"/>
                    </a:solidFill>
                    <a:prstDash val="solid"/>
                    <a:miter/>
                  </a:ln>
                </p:spPr>
                <p:txBody>
                  <a:bodyPr rtlCol="0" anchor="ctr"/>
                  <a:lstStyle/>
                  <a:p>
                    <a:endParaRPr lang="en-US">
                      <a:latin typeface="Times New Roman" pitchFamily="18" charset="0"/>
                      <a:cs typeface="Times New Roman" pitchFamily="18" charset="0"/>
                    </a:endParaRPr>
                  </a:p>
                </p:txBody>
              </p:sp>
              <p:grpSp>
                <p:nvGrpSpPr>
                  <p:cNvPr id="626" name="Graphic 8">
                    <a:extLst>
                      <a:ext uri="{FF2B5EF4-FFF2-40B4-BE49-F238E27FC236}">
                        <a16:creationId xmlns:a16="http://schemas.microsoft.com/office/drawing/2014/main" xmlns="" id="{96CFB6C9-2D3D-4A89-8743-03045EF2947D}"/>
                      </a:ext>
                    </a:extLst>
                  </p:cNvPr>
                  <p:cNvGrpSpPr/>
                  <p:nvPr/>
                </p:nvGrpSpPr>
                <p:grpSpPr>
                  <a:xfrm>
                    <a:off x="3188616" y="5698918"/>
                    <a:ext cx="677015" cy="1357359"/>
                    <a:chOff x="3188616" y="5698918"/>
                    <a:chExt cx="677015" cy="1357359"/>
                  </a:xfrm>
                  <a:solidFill>
                    <a:srgbClr val="5D9AD5"/>
                  </a:solidFill>
                </p:grpSpPr>
                <p:sp>
                  <p:nvSpPr>
                    <p:cNvPr id="627" name="Freeform: Shape 69">
                      <a:extLst>
                        <a:ext uri="{FF2B5EF4-FFF2-40B4-BE49-F238E27FC236}">
                          <a16:creationId xmlns:a16="http://schemas.microsoft.com/office/drawing/2014/main" xmlns="" id="{EBA8D4A1-4D43-4544-95AE-CC41C2BBC6B5}"/>
                        </a:ext>
                      </a:extLst>
                    </p:cNvPr>
                    <p:cNvSpPr/>
                    <p:nvPr/>
                  </p:nvSpPr>
                  <p:spPr>
                    <a:xfrm>
                      <a:off x="3557445" y="5698918"/>
                      <a:ext cx="104917" cy="323094"/>
                    </a:xfrm>
                    <a:custGeom>
                      <a:avLst/>
                      <a:gdLst>
                        <a:gd name="connsiteX0" fmla="*/ 14573 w 104917"/>
                        <a:gd name="connsiteY0" fmla="*/ 323094 h 323094"/>
                        <a:gd name="connsiteX1" fmla="*/ 97229 w 104917"/>
                        <a:gd name="connsiteY1" fmla="*/ 0 h 323094"/>
                        <a:gd name="connsiteX2" fmla="*/ 14573 w 104917"/>
                        <a:gd name="connsiteY2" fmla="*/ 323094 h 323094"/>
                      </a:gdLst>
                      <a:ahLst/>
                      <a:cxnLst>
                        <a:cxn ang="0">
                          <a:pos x="connsiteX0" y="connsiteY0"/>
                        </a:cxn>
                        <a:cxn ang="0">
                          <a:pos x="connsiteX1" y="connsiteY1"/>
                        </a:cxn>
                        <a:cxn ang="0">
                          <a:pos x="connsiteX2" y="connsiteY2"/>
                        </a:cxn>
                      </a:cxnLst>
                      <a:rect l="l" t="t" r="r" b="b"/>
                      <a:pathLst>
                        <a:path w="104917" h="323094">
                          <a:moveTo>
                            <a:pt x="14573" y="323094"/>
                          </a:moveTo>
                          <a:cubicBezTo>
                            <a:pt x="-21960" y="209532"/>
                            <a:pt x="11879" y="77267"/>
                            <a:pt x="97229" y="0"/>
                          </a:cubicBezTo>
                          <a:cubicBezTo>
                            <a:pt x="121003" y="117366"/>
                            <a:pt x="88591" y="243767"/>
                            <a:pt x="14573" y="323094"/>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28" name="Freeform: Shape 70">
                      <a:extLst>
                        <a:ext uri="{FF2B5EF4-FFF2-40B4-BE49-F238E27FC236}">
                          <a16:creationId xmlns:a16="http://schemas.microsoft.com/office/drawing/2014/main" xmlns="" id="{CCB5A0B8-15B0-409C-A6CF-815D168ED237}"/>
                        </a:ext>
                      </a:extLst>
                    </p:cNvPr>
                    <p:cNvSpPr/>
                    <p:nvPr/>
                  </p:nvSpPr>
                  <p:spPr>
                    <a:xfrm>
                      <a:off x="3349648" y="5866211"/>
                      <a:ext cx="196852" cy="291711"/>
                    </a:xfrm>
                    <a:custGeom>
                      <a:avLst/>
                      <a:gdLst>
                        <a:gd name="connsiteX0" fmla="*/ 196852 w 196852"/>
                        <a:gd name="connsiteY0" fmla="*/ 291712 h 291711"/>
                        <a:gd name="connsiteX1" fmla="*/ 0 w 196852"/>
                        <a:gd name="connsiteY1" fmla="*/ 0 h 291711"/>
                        <a:gd name="connsiteX2" fmla="*/ 196852 w 196852"/>
                        <a:gd name="connsiteY2" fmla="*/ 291712 h 291711"/>
                      </a:gdLst>
                      <a:ahLst/>
                      <a:cxnLst>
                        <a:cxn ang="0">
                          <a:pos x="connsiteX0" y="connsiteY0"/>
                        </a:cxn>
                        <a:cxn ang="0">
                          <a:pos x="connsiteX1" y="connsiteY1"/>
                        </a:cxn>
                        <a:cxn ang="0">
                          <a:pos x="connsiteX2" y="connsiteY2"/>
                        </a:cxn>
                      </a:cxnLst>
                      <a:rect l="l" t="t" r="r" b="b"/>
                      <a:pathLst>
                        <a:path w="196852" h="291711">
                          <a:moveTo>
                            <a:pt x="196852" y="291712"/>
                          </a:moveTo>
                          <a:cubicBezTo>
                            <a:pt x="174425" y="172919"/>
                            <a:pt x="100883" y="63953"/>
                            <a:pt x="0" y="0"/>
                          </a:cubicBezTo>
                          <a:cubicBezTo>
                            <a:pt x="7608" y="119902"/>
                            <a:pt x="86697" y="233940"/>
                            <a:pt x="196852" y="291712"/>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29" name="Freeform: Shape 71">
                      <a:extLst>
                        <a:ext uri="{FF2B5EF4-FFF2-40B4-BE49-F238E27FC236}">
                          <a16:creationId xmlns:a16="http://schemas.microsoft.com/office/drawing/2014/main" xmlns="" id="{0F8139AE-0162-46AD-B051-FDF49C0E9086}"/>
                        </a:ext>
                      </a:extLst>
                    </p:cNvPr>
                    <p:cNvSpPr/>
                    <p:nvPr/>
                  </p:nvSpPr>
                  <p:spPr>
                    <a:xfrm>
                      <a:off x="3235135" y="6107045"/>
                      <a:ext cx="285055" cy="273247"/>
                    </a:xfrm>
                    <a:custGeom>
                      <a:avLst/>
                      <a:gdLst>
                        <a:gd name="connsiteX0" fmla="*/ 285055 w 285055"/>
                        <a:gd name="connsiteY0" fmla="*/ 273247 h 273247"/>
                        <a:gd name="connsiteX1" fmla="*/ 176882 w 285055"/>
                        <a:gd name="connsiteY1" fmla="*/ 94464 h 273247"/>
                        <a:gd name="connsiteX2" fmla="*/ 0 w 285055"/>
                        <a:gd name="connsiteY2" fmla="*/ 0 h 273247"/>
                        <a:gd name="connsiteX3" fmla="*/ 109679 w 285055"/>
                        <a:gd name="connsiteY3" fmla="*/ 166104 h 273247"/>
                        <a:gd name="connsiteX4" fmla="*/ 285055 w 285055"/>
                        <a:gd name="connsiteY4" fmla="*/ 273247 h 2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055" h="273247">
                          <a:moveTo>
                            <a:pt x="285055" y="273247"/>
                          </a:moveTo>
                          <a:cubicBezTo>
                            <a:pt x="254227" y="210483"/>
                            <a:pt x="222845" y="146767"/>
                            <a:pt x="176882" y="94464"/>
                          </a:cubicBezTo>
                          <a:cubicBezTo>
                            <a:pt x="130918" y="42160"/>
                            <a:pt x="67599" y="1743"/>
                            <a:pt x="0" y="0"/>
                          </a:cubicBezTo>
                          <a:cubicBezTo>
                            <a:pt x="32492" y="58089"/>
                            <a:pt x="65300" y="116812"/>
                            <a:pt x="109679" y="166104"/>
                          </a:cubicBezTo>
                          <a:cubicBezTo>
                            <a:pt x="154058" y="215317"/>
                            <a:pt x="211592" y="255099"/>
                            <a:pt x="285055" y="273247"/>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30" name="Freeform: Shape 72">
                      <a:extLst>
                        <a:ext uri="{FF2B5EF4-FFF2-40B4-BE49-F238E27FC236}">
                          <a16:creationId xmlns:a16="http://schemas.microsoft.com/office/drawing/2014/main" xmlns="" id="{A623888B-B709-4BA8-BFEA-1151B7F12BB6}"/>
                        </a:ext>
                      </a:extLst>
                    </p:cNvPr>
                    <p:cNvSpPr/>
                    <p:nvPr/>
                  </p:nvSpPr>
                  <p:spPr>
                    <a:xfrm>
                      <a:off x="3207556" y="6378153"/>
                      <a:ext cx="300666" cy="218248"/>
                    </a:xfrm>
                    <a:custGeom>
                      <a:avLst/>
                      <a:gdLst>
                        <a:gd name="connsiteX0" fmla="*/ 300667 w 300666"/>
                        <a:gd name="connsiteY0" fmla="*/ 218249 h 218248"/>
                        <a:gd name="connsiteX1" fmla="*/ 0 w 300666"/>
                        <a:gd name="connsiteY1" fmla="*/ 0 h 218248"/>
                        <a:gd name="connsiteX2" fmla="*/ 300667 w 300666"/>
                        <a:gd name="connsiteY2" fmla="*/ 218249 h 218248"/>
                      </a:gdLst>
                      <a:ahLst/>
                      <a:cxnLst>
                        <a:cxn ang="0">
                          <a:pos x="connsiteX0" y="connsiteY0"/>
                        </a:cxn>
                        <a:cxn ang="0">
                          <a:pos x="connsiteX1" y="connsiteY1"/>
                        </a:cxn>
                        <a:cxn ang="0">
                          <a:pos x="connsiteX2" y="connsiteY2"/>
                        </a:cxn>
                      </a:cxnLst>
                      <a:rect l="l" t="t" r="r" b="b"/>
                      <a:pathLst>
                        <a:path w="300666" h="218248">
                          <a:moveTo>
                            <a:pt x="300667" y="218249"/>
                          </a:moveTo>
                          <a:cubicBezTo>
                            <a:pt x="239487" y="103656"/>
                            <a:pt x="124499" y="20208"/>
                            <a:pt x="0" y="0"/>
                          </a:cubicBezTo>
                          <a:cubicBezTo>
                            <a:pt x="56821" y="119664"/>
                            <a:pt x="177833" y="205807"/>
                            <a:pt x="300667" y="218249"/>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31" name="Freeform: Shape 73">
                      <a:extLst>
                        <a:ext uri="{FF2B5EF4-FFF2-40B4-BE49-F238E27FC236}">
                          <a16:creationId xmlns:a16="http://schemas.microsoft.com/office/drawing/2014/main" xmlns="" id="{C25C3F8F-C2E0-43A3-B4AB-CEA36543911A}"/>
                        </a:ext>
                      </a:extLst>
                    </p:cNvPr>
                    <p:cNvSpPr/>
                    <p:nvPr/>
                  </p:nvSpPr>
                  <p:spPr>
                    <a:xfrm>
                      <a:off x="3188616" y="6654728"/>
                      <a:ext cx="339260" cy="178149"/>
                    </a:xfrm>
                    <a:custGeom>
                      <a:avLst/>
                      <a:gdLst>
                        <a:gd name="connsiteX0" fmla="*/ 339261 w 339260"/>
                        <a:gd name="connsiteY0" fmla="*/ 178149 h 178149"/>
                        <a:gd name="connsiteX1" fmla="*/ 0 w 339260"/>
                        <a:gd name="connsiteY1" fmla="*/ 0 h 178149"/>
                        <a:gd name="connsiteX2" fmla="*/ 339261 w 339260"/>
                        <a:gd name="connsiteY2" fmla="*/ 178149 h 178149"/>
                      </a:gdLst>
                      <a:ahLst/>
                      <a:cxnLst>
                        <a:cxn ang="0">
                          <a:pos x="connsiteX0" y="connsiteY0"/>
                        </a:cxn>
                        <a:cxn ang="0">
                          <a:pos x="connsiteX1" y="connsiteY1"/>
                        </a:cxn>
                        <a:cxn ang="0">
                          <a:pos x="connsiteX2" y="connsiteY2"/>
                        </a:cxn>
                      </a:cxnLst>
                      <a:rect l="l" t="t" r="r" b="b"/>
                      <a:pathLst>
                        <a:path w="339260" h="178149">
                          <a:moveTo>
                            <a:pt x="339261" y="178149"/>
                          </a:moveTo>
                          <a:cubicBezTo>
                            <a:pt x="255813" y="74097"/>
                            <a:pt x="129253" y="7687"/>
                            <a:pt x="0" y="0"/>
                          </a:cubicBezTo>
                          <a:cubicBezTo>
                            <a:pt x="75603" y="108015"/>
                            <a:pt x="207630" y="171889"/>
                            <a:pt x="339261" y="178149"/>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32" name="Freeform: Shape 74">
                      <a:extLst>
                        <a:ext uri="{FF2B5EF4-FFF2-40B4-BE49-F238E27FC236}">
                          <a16:creationId xmlns:a16="http://schemas.microsoft.com/office/drawing/2014/main" xmlns="" id="{180E5FAB-A6D7-4337-83CD-9749271FC384}"/>
                        </a:ext>
                      </a:extLst>
                    </p:cNvPr>
                    <p:cNvSpPr/>
                    <p:nvPr/>
                  </p:nvSpPr>
                  <p:spPr>
                    <a:xfrm>
                      <a:off x="3224278" y="6927701"/>
                      <a:ext cx="341875" cy="128576"/>
                    </a:xfrm>
                    <a:custGeom>
                      <a:avLst/>
                      <a:gdLst>
                        <a:gd name="connsiteX0" fmla="*/ 341876 w 341875"/>
                        <a:gd name="connsiteY0" fmla="*/ 128577 h 128576"/>
                        <a:gd name="connsiteX1" fmla="*/ 0 w 341875"/>
                        <a:gd name="connsiteY1" fmla="*/ 7248 h 128576"/>
                        <a:gd name="connsiteX2" fmla="*/ 341876 w 341875"/>
                        <a:gd name="connsiteY2" fmla="*/ 128577 h 128576"/>
                      </a:gdLst>
                      <a:ahLst/>
                      <a:cxnLst>
                        <a:cxn ang="0">
                          <a:pos x="connsiteX0" y="connsiteY0"/>
                        </a:cxn>
                        <a:cxn ang="0">
                          <a:pos x="connsiteX1" y="connsiteY1"/>
                        </a:cxn>
                        <a:cxn ang="0">
                          <a:pos x="connsiteX2" y="connsiteY2"/>
                        </a:cxn>
                      </a:cxnLst>
                      <a:rect l="l" t="t" r="r" b="b"/>
                      <a:pathLst>
                        <a:path w="341875" h="128576">
                          <a:moveTo>
                            <a:pt x="341876" y="128577"/>
                          </a:moveTo>
                          <a:cubicBezTo>
                            <a:pt x="258903" y="29120"/>
                            <a:pt x="122121" y="-19459"/>
                            <a:pt x="0" y="7248"/>
                          </a:cubicBezTo>
                          <a:cubicBezTo>
                            <a:pt x="106034" y="80631"/>
                            <a:pt x="233385" y="120255"/>
                            <a:pt x="341876" y="128577"/>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33" name="Freeform: Shape 75">
                      <a:extLst>
                        <a:ext uri="{FF2B5EF4-FFF2-40B4-BE49-F238E27FC236}">
                          <a16:creationId xmlns:a16="http://schemas.microsoft.com/office/drawing/2014/main" xmlns="" id="{7738B115-D34E-4952-917A-E51A97DE8497}"/>
                        </a:ext>
                      </a:extLst>
                    </p:cNvPr>
                    <p:cNvSpPr/>
                    <p:nvPr/>
                  </p:nvSpPr>
                  <p:spPr>
                    <a:xfrm>
                      <a:off x="3562270" y="5923348"/>
                      <a:ext cx="225777" cy="161067"/>
                    </a:xfrm>
                    <a:custGeom>
                      <a:avLst/>
                      <a:gdLst>
                        <a:gd name="connsiteX0" fmla="*/ 0 w 225777"/>
                        <a:gd name="connsiteY0" fmla="*/ 160873 h 161067"/>
                        <a:gd name="connsiteX1" fmla="*/ 225778 w 225777"/>
                        <a:gd name="connsiteY1" fmla="*/ 0 h 161067"/>
                        <a:gd name="connsiteX2" fmla="*/ 0 w 225777"/>
                        <a:gd name="connsiteY2" fmla="*/ 160873 h 161067"/>
                      </a:gdLst>
                      <a:ahLst/>
                      <a:cxnLst>
                        <a:cxn ang="0">
                          <a:pos x="connsiteX0" y="connsiteY0"/>
                        </a:cxn>
                        <a:cxn ang="0">
                          <a:pos x="connsiteX1" y="connsiteY1"/>
                        </a:cxn>
                        <a:cxn ang="0">
                          <a:pos x="connsiteX2" y="connsiteY2"/>
                        </a:cxn>
                      </a:cxnLst>
                      <a:rect l="l" t="t" r="r" b="b"/>
                      <a:pathLst>
                        <a:path w="225777" h="161067">
                          <a:moveTo>
                            <a:pt x="0" y="160873"/>
                          </a:moveTo>
                          <a:cubicBezTo>
                            <a:pt x="48183" y="77425"/>
                            <a:pt x="132265" y="17514"/>
                            <a:pt x="225778" y="0"/>
                          </a:cubicBezTo>
                          <a:cubicBezTo>
                            <a:pt x="193841" y="95890"/>
                            <a:pt x="100724" y="165232"/>
                            <a:pt x="0" y="160873"/>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34" name="Freeform: Shape 76">
                      <a:extLst>
                        <a:ext uri="{FF2B5EF4-FFF2-40B4-BE49-F238E27FC236}">
                          <a16:creationId xmlns:a16="http://schemas.microsoft.com/office/drawing/2014/main" xmlns="" id="{EF0086DC-4D20-4281-849E-6599BCE8B0E4}"/>
                        </a:ext>
                      </a:extLst>
                    </p:cNvPr>
                    <p:cNvSpPr/>
                    <p:nvPr/>
                  </p:nvSpPr>
                  <p:spPr>
                    <a:xfrm>
                      <a:off x="3529224" y="6117361"/>
                      <a:ext cx="305818" cy="174190"/>
                    </a:xfrm>
                    <a:custGeom>
                      <a:avLst/>
                      <a:gdLst>
                        <a:gd name="connsiteX0" fmla="*/ 0 w 305818"/>
                        <a:gd name="connsiteY0" fmla="*/ 173222 h 174190"/>
                        <a:gd name="connsiteX1" fmla="*/ 305818 w 305818"/>
                        <a:gd name="connsiteY1" fmla="*/ 145 h 174190"/>
                        <a:gd name="connsiteX2" fmla="*/ 0 w 305818"/>
                        <a:gd name="connsiteY2" fmla="*/ 173222 h 174190"/>
                      </a:gdLst>
                      <a:ahLst/>
                      <a:cxnLst>
                        <a:cxn ang="0">
                          <a:pos x="connsiteX0" y="connsiteY0"/>
                        </a:cxn>
                        <a:cxn ang="0">
                          <a:pos x="connsiteX1" y="connsiteY1"/>
                        </a:cxn>
                        <a:cxn ang="0">
                          <a:pos x="connsiteX2" y="connsiteY2"/>
                        </a:cxn>
                      </a:cxnLst>
                      <a:rect l="l" t="t" r="r" b="b"/>
                      <a:pathLst>
                        <a:path w="305818" h="174190">
                          <a:moveTo>
                            <a:pt x="0" y="173222"/>
                          </a:moveTo>
                          <a:cubicBezTo>
                            <a:pt x="61417" y="64969"/>
                            <a:pt x="182429" y="-3580"/>
                            <a:pt x="305818" y="145"/>
                          </a:cubicBezTo>
                          <a:cubicBezTo>
                            <a:pt x="244084" y="110696"/>
                            <a:pt x="124340" y="183525"/>
                            <a:pt x="0" y="173222"/>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35" name="Freeform: Shape 77">
                      <a:extLst>
                        <a:ext uri="{FF2B5EF4-FFF2-40B4-BE49-F238E27FC236}">
                          <a16:creationId xmlns:a16="http://schemas.microsoft.com/office/drawing/2014/main" xmlns="" id="{7EC690E5-3FE7-49E8-920E-A5AB47E4B228}"/>
                        </a:ext>
                      </a:extLst>
                    </p:cNvPr>
                    <p:cNvSpPr/>
                    <p:nvPr/>
                  </p:nvSpPr>
                  <p:spPr>
                    <a:xfrm>
                      <a:off x="3510204" y="6342482"/>
                      <a:ext cx="322143" cy="165558"/>
                    </a:xfrm>
                    <a:custGeom>
                      <a:avLst/>
                      <a:gdLst>
                        <a:gd name="connsiteX0" fmla="*/ 0 w 322143"/>
                        <a:gd name="connsiteY0" fmla="*/ 165558 h 165558"/>
                        <a:gd name="connsiteX1" fmla="*/ 322143 w 322143"/>
                        <a:gd name="connsiteY1" fmla="*/ 247 h 165558"/>
                        <a:gd name="connsiteX2" fmla="*/ 0 w 322143"/>
                        <a:gd name="connsiteY2" fmla="*/ 165558 h 165558"/>
                      </a:gdLst>
                      <a:ahLst/>
                      <a:cxnLst>
                        <a:cxn ang="0">
                          <a:pos x="connsiteX0" y="connsiteY0"/>
                        </a:cxn>
                        <a:cxn ang="0">
                          <a:pos x="connsiteX1" y="connsiteY1"/>
                        </a:cxn>
                        <a:cxn ang="0">
                          <a:pos x="connsiteX2" y="connsiteY2"/>
                        </a:cxn>
                      </a:cxnLst>
                      <a:rect l="l" t="t" r="r" b="b"/>
                      <a:pathLst>
                        <a:path w="322143" h="165558">
                          <a:moveTo>
                            <a:pt x="0" y="165558"/>
                          </a:moveTo>
                          <a:cubicBezTo>
                            <a:pt x="70610" y="59683"/>
                            <a:pt x="195742" y="-4508"/>
                            <a:pt x="322143" y="247"/>
                          </a:cubicBezTo>
                          <a:cubicBezTo>
                            <a:pt x="236793" y="89639"/>
                            <a:pt x="124974" y="151769"/>
                            <a:pt x="0" y="165558"/>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36" name="Freeform: Shape 78">
                      <a:extLst>
                        <a:ext uri="{FF2B5EF4-FFF2-40B4-BE49-F238E27FC236}">
                          <a16:creationId xmlns:a16="http://schemas.microsoft.com/office/drawing/2014/main" xmlns="" id="{CAC4C6C0-3E0A-41EB-B1BB-9C31AB21FD2A}"/>
                        </a:ext>
                      </a:extLst>
                    </p:cNvPr>
                    <p:cNvSpPr/>
                    <p:nvPr/>
                  </p:nvSpPr>
                  <p:spPr>
                    <a:xfrm>
                      <a:off x="3518842" y="6559311"/>
                      <a:ext cx="307244" cy="177359"/>
                    </a:xfrm>
                    <a:custGeom>
                      <a:avLst/>
                      <a:gdLst>
                        <a:gd name="connsiteX0" fmla="*/ 0 w 307244"/>
                        <a:gd name="connsiteY0" fmla="*/ 177360 h 177359"/>
                        <a:gd name="connsiteX1" fmla="*/ 307245 w 307244"/>
                        <a:gd name="connsiteY1" fmla="*/ 240 h 177359"/>
                        <a:gd name="connsiteX2" fmla="*/ 0 w 307244"/>
                        <a:gd name="connsiteY2" fmla="*/ 177360 h 177359"/>
                      </a:gdLst>
                      <a:ahLst/>
                      <a:cxnLst>
                        <a:cxn ang="0">
                          <a:pos x="connsiteX0" y="connsiteY0"/>
                        </a:cxn>
                        <a:cxn ang="0">
                          <a:pos x="connsiteX1" y="connsiteY1"/>
                        </a:cxn>
                        <a:cxn ang="0">
                          <a:pos x="connsiteX2" y="connsiteY2"/>
                        </a:cxn>
                      </a:cxnLst>
                      <a:rect l="l" t="t" r="r" b="b"/>
                      <a:pathLst>
                        <a:path w="307244" h="177359">
                          <a:moveTo>
                            <a:pt x="0" y="177360"/>
                          </a:moveTo>
                          <a:cubicBezTo>
                            <a:pt x="59515" y="66175"/>
                            <a:pt x="182350" y="-4673"/>
                            <a:pt x="307245" y="240"/>
                          </a:cubicBezTo>
                          <a:cubicBezTo>
                            <a:pt x="235683" y="100648"/>
                            <a:pt x="119665" y="165393"/>
                            <a:pt x="0" y="177360"/>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37" name="Freeform: Shape 79">
                      <a:extLst>
                        <a:ext uri="{FF2B5EF4-FFF2-40B4-BE49-F238E27FC236}">
                          <a16:creationId xmlns:a16="http://schemas.microsoft.com/office/drawing/2014/main" xmlns="" id="{4CBF2FA7-6CF4-4BA5-A981-29098EB43C13}"/>
                        </a:ext>
                      </a:extLst>
                    </p:cNvPr>
                    <p:cNvSpPr/>
                    <p:nvPr/>
                  </p:nvSpPr>
                  <p:spPr>
                    <a:xfrm>
                      <a:off x="3545311" y="6748003"/>
                      <a:ext cx="320320" cy="210245"/>
                    </a:xfrm>
                    <a:custGeom>
                      <a:avLst/>
                      <a:gdLst>
                        <a:gd name="connsiteX0" fmla="*/ 0 w 320320"/>
                        <a:gd name="connsiteY0" fmla="*/ 210245 h 210245"/>
                        <a:gd name="connsiteX1" fmla="*/ 320320 w 320320"/>
                        <a:gd name="connsiteY1" fmla="*/ 0 h 210245"/>
                        <a:gd name="connsiteX2" fmla="*/ 181081 w 320320"/>
                        <a:gd name="connsiteY2" fmla="*/ 122993 h 210245"/>
                        <a:gd name="connsiteX3" fmla="*/ 0 w 320320"/>
                        <a:gd name="connsiteY3" fmla="*/ 210245 h 210245"/>
                      </a:gdLst>
                      <a:ahLst/>
                      <a:cxnLst>
                        <a:cxn ang="0">
                          <a:pos x="connsiteX0" y="connsiteY0"/>
                        </a:cxn>
                        <a:cxn ang="0">
                          <a:pos x="connsiteX1" y="connsiteY1"/>
                        </a:cxn>
                        <a:cxn ang="0">
                          <a:pos x="connsiteX2" y="connsiteY2"/>
                        </a:cxn>
                        <a:cxn ang="0">
                          <a:pos x="connsiteX3" y="connsiteY3"/>
                        </a:cxn>
                      </a:cxnLst>
                      <a:rect l="l" t="t" r="r" b="b"/>
                      <a:pathLst>
                        <a:path w="320320" h="210245">
                          <a:moveTo>
                            <a:pt x="0" y="210245"/>
                          </a:moveTo>
                          <a:cubicBezTo>
                            <a:pt x="57455" y="86380"/>
                            <a:pt x="185599" y="2298"/>
                            <a:pt x="320320" y="0"/>
                          </a:cubicBezTo>
                          <a:cubicBezTo>
                            <a:pt x="276338" y="43824"/>
                            <a:pt x="232038" y="87886"/>
                            <a:pt x="181081" y="122993"/>
                          </a:cubicBezTo>
                          <a:cubicBezTo>
                            <a:pt x="130125" y="158021"/>
                            <a:pt x="71799" y="184172"/>
                            <a:pt x="0" y="210245"/>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grpSp>
        <p:grpSp>
          <p:nvGrpSpPr>
            <p:cNvPr id="430" name="Graphic 8">
              <a:extLst>
                <a:ext uri="{FF2B5EF4-FFF2-40B4-BE49-F238E27FC236}">
                  <a16:creationId xmlns:a16="http://schemas.microsoft.com/office/drawing/2014/main" xmlns="" id="{424A52DF-5CC3-40DF-BE9A-A479530250FF}"/>
                </a:ext>
              </a:extLst>
            </p:cNvPr>
            <p:cNvGrpSpPr/>
            <p:nvPr/>
          </p:nvGrpSpPr>
          <p:grpSpPr>
            <a:xfrm>
              <a:off x="-360743" y="2895600"/>
              <a:ext cx="5151499" cy="4498829"/>
              <a:chOff x="-360743" y="2895600"/>
              <a:chExt cx="5151499" cy="4498829"/>
            </a:xfrm>
          </p:grpSpPr>
          <p:grpSp>
            <p:nvGrpSpPr>
              <p:cNvPr id="431" name="Graphic 8">
                <a:extLst>
                  <a:ext uri="{FF2B5EF4-FFF2-40B4-BE49-F238E27FC236}">
                    <a16:creationId xmlns:a16="http://schemas.microsoft.com/office/drawing/2014/main" xmlns="" id="{F815265B-A80D-44AA-B5DE-FB61AB451208}"/>
                  </a:ext>
                </a:extLst>
              </p:cNvPr>
              <p:cNvGrpSpPr/>
              <p:nvPr/>
            </p:nvGrpSpPr>
            <p:grpSpPr>
              <a:xfrm>
                <a:off x="-360743" y="2895600"/>
                <a:ext cx="2438689" cy="4498829"/>
                <a:chOff x="-360743" y="2895600"/>
                <a:chExt cx="2438689" cy="4498829"/>
              </a:xfrm>
            </p:grpSpPr>
            <p:sp>
              <p:nvSpPr>
                <p:cNvPr id="556" name="Freeform: Shape 82">
                  <a:extLst>
                    <a:ext uri="{FF2B5EF4-FFF2-40B4-BE49-F238E27FC236}">
                      <a16:creationId xmlns:a16="http://schemas.microsoft.com/office/drawing/2014/main" xmlns="" id="{C707987F-EEC8-47BF-8A9A-03F30E7F2389}"/>
                    </a:ext>
                  </a:extLst>
                </p:cNvPr>
                <p:cNvSpPr/>
                <p:nvPr/>
              </p:nvSpPr>
              <p:spPr>
                <a:xfrm>
                  <a:off x="-360743" y="2895600"/>
                  <a:ext cx="7924" cy="7924"/>
                </a:xfrm>
                <a:custGeom>
                  <a:avLst/>
                  <a:gdLst/>
                  <a:ahLst/>
                  <a:cxnLst/>
                  <a:rect l="l" t="t" r="r" b="b"/>
                  <a:pathLst>
                    <a:path w="7924" h="7924"/>
                  </a:pathLst>
                </a:custGeom>
                <a:noFill/>
                <a:ln w="7925" cap="rnd">
                  <a:solidFill>
                    <a:srgbClr val="842000"/>
                  </a:solidFill>
                  <a:prstDash val="solid"/>
                  <a:miter/>
                </a:ln>
              </p:spPr>
              <p:txBody>
                <a:bodyPr rtlCol="0" anchor="ctr"/>
                <a:lstStyle/>
                <a:p>
                  <a:endParaRPr lang="en-US">
                    <a:latin typeface="Times New Roman" pitchFamily="18" charset="0"/>
                    <a:cs typeface="Times New Roman" pitchFamily="18" charset="0"/>
                  </a:endParaRPr>
                </a:p>
              </p:txBody>
            </p:sp>
            <p:grpSp>
              <p:nvGrpSpPr>
                <p:cNvPr id="557" name="Graphic 8">
                  <a:extLst>
                    <a:ext uri="{FF2B5EF4-FFF2-40B4-BE49-F238E27FC236}">
                      <a16:creationId xmlns:a16="http://schemas.microsoft.com/office/drawing/2014/main" xmlns="" id="{B3E5F016-8F2D-4C05-A41F-C3526BC1E195}"/>
                    </a:ext>
                  </a:extLst>
                </p:cNvPr>
                <p:cNvGrpSpPr/>
                <p:nvPr/>
              </p:nvGrpSpPr>
              <p:grpSpPr>
                <a:xfrm>
                  <a:off x="384505" y="4136340"/>
                  <a:ext cx="604638" cy="1173721"/>
                  <a:chOff x="384505" y="4136340"/>
                  <a:chExt cx="604638" cy="1173721"/>
                </a:xfrm>
              </p:grpSpPr>
              <p:sp>
                <p:nvSpPr>
                  <p:cNvPr id="617" name="Freeform: Shape 84">
                    <a:extLst>
                      <a:ext uri="{FF2B5EF4-FFF2-40B4-BE49-F238E27FC236}">
                        <a16:creationId xmlns:a16="http://schemas.microsoft.com/office/drawing/2014/main" xmlns="" id="{299F21EE-AF54-4033-B705-1515334CC027}"/>
                      </a:ext>
                    </a:extLst>
                  </p:cNvPr>
                  <p:cNvSpPr/>
                  <p:nvPr/>
                </p:nvSpPr>
                <p:spPr>
                  <a:xfrm>
                    <a:off x="384505" y="4136340"/>
                    <a:ext cx="604638" cy="1173721"/>
                  </a:xfrm>
                  <a:custGeom>
                    <a:avLst/>
                    <a:gdLst>
                      <a:gd name="connsiteX0" fmla="*/ 533735 w 604638"/>
                      <a:gd name="connsiteY0" fmla="*/ 138174 h 1173721"/>
                      <a:gd name="connsiteX1" fmla="*/ 365967 w 604638"/>
                      <a:gd name="connsiteY1" fmla="*/ 1551 h 1173721"/>
                      <a:gd name="connsiteX2" fmla="*/ 213573 w 604638"/>
                      <a:gd name="connsiteY2" fmla="*/ 217343 h 1173721"/>
                      <a:gd name="connsiteX3" fmla="*/ 79644 w 604638"/>
                      <a:gd name="connsiteY3" fmla="*/ 527282 h 1173721"/>
                      <a:gd name="connsiteX4" fmla="*/ 106668 w 604638"/>
                      <a:gd name="connsiteY4" fmla="*/ 766928 h 1173721"/>
                      <a:gd name="connsiteX5" fmla="*/ 43031 w 604638"/>
                      <a:gd name="connsiteY5" fmla="*/ 959421 h 1173721"/>
                      <a:gd name="connsiteX6" fmla="*/ 191780 w 604638"/>
                      <a:gd name="connsiteY6" fmla="*/ 1172995 h 1173721"/>
                      <a:gd name="connsiteX7" fmla="*/ 460431 w 604638"/>
                      <a:gd name="connsiteY7" fmla="*/ 941828 h 1173721"/>
                      <a:gd name="connsiteX8" fmla="*/ 416131 w 604638"/>
                      <a:gd name="connsiteY8" fmla="*/ 742916 h 1173721"/>
                      <a:gd name="connsiteX9" fmla="*/ 596975 w 604638"/>
                      <a:gd name="connsiteY9" fmla="*/ 330668 h 1173721"/>
                      <a:gd name="connsiteX10" fmla="*/ 533735 w 604638"/>
                      <a:gd name="connsiteY10" fmla="*/ 138174 h 117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638" h="1173721">
                        <a:moveTo>
                          <a:pt x="533735" y="138174"/>
                        </a:moveTo>
                        <a:cubicBezTo>
                          <a:pt x="533735" y="138174"/>
                          <a:pt x="493556" y="-17072"/>
                          <a:pt x="365967" y="1551"/>
                        </a:cubicBezTo>
                        <a:cubicBezTo>
                          <a:pt x="238457" y="20174"/>
                          <a:pt x="206203" y="111309"/>
                          <a:pt x="213573" y="217343"/>
                        </a:cubicBezTo>
                        <a:cubicBezTo>
                          <a:pt x="220943" y="323377"/>
                          <a:pt x="219358" y="448906"/>
                          <a:pt x="79644" y="527282"/>
                        </a:cubicBezTo>
                        <a:cubicBezTo>
                          <a:pt x="-60070" y="605658"/>
                          <a:pt x="82814" y="705749"/>
                          <a:pt x="106668" y="766928"/>
                        </a:cubicBezTo>
                        <a:cubicBezTo>
                          <a:pt x="130442" y="828187"/>
                          <a:pt x="109917" y="910129"/>
                          <a:pt x="43031" y="959421"/>
                        </a:cubicBezTo>
                        <a:cubicBezTo>
                          <a:pt x="-23854" y="1008714"/>
                          <a:pt x="-38436" y="1186467"/>
                          <a:pt x="191780" y="1172995"/>
                        </a:cubicBezTo>
                        <a:cubicBezTo>
                          <a:pt x="421995" y="1159523"/>
                          <a:pt x="504810" y="997144"/>
                          <a:pt x="460431" y="941828"/>
                        </a:cubicBezTo>
                        <a:cubicBezTo>
                          <a:pt x="415973" y="886593"/>
                          <a:pt x="338309" y="766770"/>
                          <a:pt x="416131" y="742916"/>
                        </a:cubicBezTo>
                        <a:cubicBezTo>
                          <a:pt x="493953" y="718983"/>
                          <a:pt x="639610" y="464993"/>
                          <a:pt x="596975" y="330668"/>
                        </a:cubicBezTo>
                        <a:cubicBezTo>
                          <a:pt x="554419" y="196422"/>
                          <a:pt x="533735" y="138174"/>
                          <a:pt x="533735" y="138174"/>
                        </a:cubicBezTo>
                        <a:close/>
                      </a:path>
                    </a:pathLst>
                  </a:custGeom>
                  <a:solidFill>
                    <a:srgbClr val="17194D"/>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18" name="Freeform: Shape 85">
                    <a:extLst>
                      <a:ext uri="{FF2B5EF4-FFF2-40B4-BE49-F238E27FC236}">
                        <a16:creationId xmlns:a16="http://schemas.microsoft.com/office/drawing/2014/main" xmlns="" id="{1536113A-AE96-4AC6-A6B5-B164F27F7B09}"/>
                      </a:ext>
                    </a:extLst>
                  </p:cNvPr>
                  <p:cNvSpPr/>
                  <p:nvPr/>
                </p:nvSpPr>
                <p:spPr>
                  <a:xfrm>
                    <a:off x="716395" y="4243212"/>
                    <a:ext cx="161348" cy="151839"/>
                  </a:xfrm>
                  <a:custGeom>
                    <a:avLst/>
                    <a:gdLst>
                      <a:gd name="connsiteX0" fmla="*/ 161349 w 161348"/>
                      <a:gd name="connsiteY0" fmla="*/ 75920 h 151839"/>
                      <a:gd name="connsiteX1" fmla="*/ 80675 w 161348"/>
                      <a:gd name="connsiteY1" fmla="*/ 151839 h 151839"/>
                      <a:gd name="connsiteX2" fmla="*/ 0 w 161348"/>
                      <a:gd name="connsiteY2" fmla="*/ 75920 h 151839"/>
                      <a:gd name="connsiteX3" fmla="*/ 80675 w 161348"/>
                      <a:gd name="connsiteY3" fmla="*/ 0 h 151839"/>
                      <a:gd name="connsiteX4" fmla="*/ 161349 w 161348"/>
                      <a:gd name="connsiteY4" fmla="*/ 75920 h 151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8" h="151839">
                        <a:moveTo>
                          <a:pt x="161349" y="75920"/>
                        </a:moveTo>
                        <a:cubicBezTo>
                          <a:pt x="161349" y="117849"/>
                          <a:pt x="125230" y="151839"/>
                          <a:pt x="80675" y="151839"/>
                        </a:cubicBezTo>
                        <a:cubicBezTo>
                          <a:pt x="36119" y="151839"/>
                          <a:pt x="0" y="117849"/>
                          <a:pt x="0" y="75920"/>
                        </a:cubicBezTo>
                        <a:cubicBezTo>
                          <a:pt x="0" y="33990"/>
                          <a:pt x="36119" y="0"/>
                          <a:pt x="80675" y="0"/>
                        </a:cubicBezTo>
                        <a:cubicBezTo>
                          <a:pt x="125230" y="0"/>
                          <a:pt x="161349" y="33990"/>
                          <a:pt x="161349" y="75920"/>
                        </a:cubicBezTo>
                        <a:close/>
                      </a:path>
                    </a:pathLst>
                  </a:custGeom>
                  <a:solidFill>
                    <a:srgbClr val="EBCDC5"/>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558" name="Graphic 8">
                  <a:extLst>
                    <a:ext uri="{FF2B5EF4-FFF2-40B4-BE49-F238E27FC236}">
                      <a16:creationId xmlns:a16="http://schemas.microsoft.com/office/drawing/2014/main" xmlns="" id="{7852AA1B-EAAE-4529-9B92-B84F97E96731}"/>
                    </a:ext>
                  </a:extLst>
                </p:cNvPr>
                <p:cNvGrpSpPr/>
                <p:nvPr/>
              </p:nvGrpSpPr>
              <p:grpSpPr>
                <a:xfrm>
                  <a:off x="649064" y="5810262"/>
                  <a:ext cx="929073" cy="1584167"/>
                  <a:chOff x="649064" y="5810262"/>
                  <a:chExt cx="929073" cy="1584167"/>
                </a:xfrm>
              </p:grpSpPr>
              <p:grpSp>
                <p:nvGrpSpPr>
                  <p:cNvPr id="606" name="Graphic 8">
                    <a:extLst>
                      <a:ext uri="{FF2B5EF4-FFF2-40B4-BE49-F238E27FC236}">
                        <a16:creationId xmlns:a16="http://schemas.microsoft.com/office/drawing/2014/main" xmlns="" id="{0B5862C3-199E-47AB-A085-8579FE37E8AD}"/>
                      </a:ext>
                    </a:extLst>
                  </p:cNvPr>
                  <p:cNvGrpSpPr/>
                  <p:nvPr/>
                </p:nvGrpSpPr>
                <p:grpSpPr>
                  <a:xfrm>
                    <a:off x="649064" y="5810262"/>
                    <a:ext cx="929073" cy="1584167"/>
                    <a:chOff x="649064" y="5810262"/>
                    <a:chExt cx="929073" cy="1584167"/>
                  </a:xfrm>
                </p:grpSpPr>
                <p:sp>
                  <p:nvSpPr>
                    <p:cNvPr id="614" name="Freeform: Shape 88">
                      <a:extLst>
                        <a:ext uri="{FF2B5EF4-FFF2-40B4-BE49-F238E27FC236}">
                          <a16:creationId xmlns:a16="http://schemas.microsoft.com/office/drawing/2014/main" xmlns="" id="{43C27050-2B97-4064-B67C-94E905B018AD}"/>
                        </a:ext>
                      </a:extLst>
                    </p:cNvPr>
                    <p:cNvSpPr/>
                    <p:nvPr/>
                  </p:nvSpPr>
                  <p:spPr>
                    <a:xfrm>
                      <a:off x="649064" y="5810262"/>
                      <a:ext cx="929073" cy="1584167"/>
                    </a:xfrm>
                    <a:custGeom>
                      <a:avLst/>
                      <a:gdLst>
                        <a:gd name="connsiteX0" fmla="*/ 929074 w 929073"/>
                        <a:gd name="connsiteY0" fmla="*/ 1566495 h 1584167"/>
                        <a:gd name="connsiteX1" fmla="*/ 642196 w 929073"/>
                        <a:gd name="connsiteY1" fmla="*/ 1568555 h 1584167"/>
                        <a:gd name="connsiteX2" fmla="*/ 594410 w 929073"/>
                        <a:gd name="connsiteY2" fmla="*/ 1368930 h 1584167"/>
                        <a:gd name="connsiteX3" fmla="*/ 460877 w 929073"/>
                        <a:gd name="connsiteY3" fmla="*/ 807854 h 1584167"/>
                        <a:gd name="connsiteX4" fmla="*/ 460005 w 929073"/>
                        <a:gd name="connsiteY4" fmla="*/ 804209 h 1584167"/>
                        <a:gd name="connsiteX5" fmla="*/ 482749 w 929073"/>
                        <a:gd name="connsiteY5" fmla="*/ 1584167 h 1584167"/>
                        <a:gd name="connsiteX6" fmla="*/ 181924 w 929073"/>
                        <a:gd name="connsiteY6" fmla="*/ 1568318 h 1584167"/>
                        <a:gd name="connsiteX7" fmla="*/ 6389 w 929073"/>
                        <a:gd name="connsiteY7" fmla="*/ 452189 h 1584167"/>
                        <a:gd name="connsiteX8" fmla="*/ 86905 w 929073"/>
                        <a:gd name="connsiteY8" fmla="*/ 144865 h 1584167"/>
                        <a:gd name="connsiteX9" fmla="*/ 148085 w 929073"/>
                        <a:gd name="connsiteY9" fmla="*/ 0 h 1584167"/>
                        <a:gd name="connsiteX10" fmla="*/ 777948 w 929073"/>
                        <a:gd name="connsiteY10" fmla="*/ 113562 h 1584167"/>
                        <a:gd name="connsiteX11" fmla="*/ 778027 w 929073"/>
                        <a:gd name="connsiteY11" fmla="*/ 115464 h 1584167"/>
                        <a:gd name="connsiteX12" fmla="*/ 782782 w 929073"/>
                        <a:gd name="connsiteY12" fmla="*/ 339974 h 1584167"/>
                        <a:gd name="connsiteX13" fmla="*/ 800930 w 929073"/>
                        <a:gd name="connsiteY13" fmla="*/ 459559 h 1584167"/>
                        <a:gd name="connsiteX14" fmla="*/ 929074 w 929073"/>
                        <a:gd name="connsiteY14" fmla="*/ 1566495 h 15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73" h="1584167">
                          <a:moveTo>
                            <a:pt x="929074" y="1566495"/>
                          </a:moveTo>
                          <a:cubicBezTo>
                            <a:pt x="792133" y="1564435"/>
                            <a:pt x="712251" y="1566495"/>
                            <a:pt x="642196" y="1568555"/>
                          </a:cubicBezTo>
                          <a:cubicBezTo>
                            <a:pt x="625950" y="1501432"/>
                            <a:pt x="610259" y="1435498"/>
                            <a:pt x="594410" y="1368930"/>
                          </a:cubicBezTo>
                          <a:cubicBezTo>
                            <a:pt x="553438" y="1196248"/>
                            <a:pt x="511912" y="1019525"/>
                            <a:pt x="460877" y="807854"/>
                          </a:cubicBezTo>
                          <a:cubicBezTo>
                            <a:pt x="460639" y="806665"/>
                            <a:pt x="460243" y="805397"/>
                            <a:pt x="460005" y="804209"/>
                          </a:cubicBezTo>
                          <a:cubicBezTo>
                            <a:pt x="460005" y="1075395"/>
                            <a:pt x="472130" y="1266700"/>
                            <a:pt x="482749" y="1584167"/>
                          </a:cubicBezTo>
                          <a:cubicBezTo>
                            <a:pt x="370376" y="1564593"/>
                            <a:pt x="293029" y="1557223"/>
                            <a:pt x="181924" y="1568318"/>
                          </a:cubicBezTo>
                          <a:cubicBezTo>
                            <a:pt x="59882" y="981011"/>
                            <a:pt x="-24438" y="721553"/>
                            <a:pt x="6389" y="452189"/>
                          </a:cubicBezTo>
                          <a:cubicBezTo>
                            <a:pt x="17405" y="356061"/>
                            <a:pt x="43081" y="258745"/>
                            <a:pt x="86905" y="144865"/>
                          </a:cubicBezTo>
                          <a:cubicBezTo>
                            <a:pt x="104261" y="99535"/>
                            <a:pt x="124627" y="51590"/>
                            <a:pt x="148085" y="0"/>
                          </a:cubicBezTo>
                          <a:cubicBezTo>
                            <a:pt x="359756" y="38990"/>
                            <a:pt x="569447" y="82576"/>
                            <a:pt x="777948" y="113562"/>
                          </a:cubicBezTo>
                          <a:cubicBezTo>
                            <a:pt x="777948" y="114196"/>
                            <a:pt x="778027" y="114910"/>
                            <a:pt x="778027" y="115464"/>
                          </a:cubicBezTo>
                          <a:cubicBezTo>
                            <a:pt x="785001" y="223638"/>
                            <a:pt x="779533" y="213890"/>
                            <a:pt x="782782" y="339974"/>
                          </a:cubicBezTo>
                          <a:cubicBezTo>
                            <a:pt x="789122" y="381262"/>
                            <a:pt x="795224" y="421124"/>
                            <a:pt x="800930" y="459559"/>
                          </a:cubicBezTo>
                          <a:cubicBezTo>
                            <a:pt x="872649" y="941308"/>
                            <a:pt x="897454" y="1213445"/>
                            <a:pt x="929074" y="1566495"/>
                          </a:cubicBezTo>
                          <a:close/>
                        </a:path>
                      </a:pathLst>
                    </a:custGeom>
                    <a:solidFill>
                      <a:srgbClr val="3C64AD"/>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15" name="Freeform: Shape 89">
                      <a:extLst>
                        <a:ext uri="{FF2B5EF4-FFF2-40B4-BE49-F238E27FC236}">
                          <a16:creationId xmlns:a16="http://schemas.microsoft.com/office/drawing/2014/main" xmlns="" id="{8CA9C593-A48C-4066-9356-423EE1F74456}"/>
                        </a:ext>
                      </a:extLst>
                    </p:cNvPr>
                    <p:cNvSpPr/>
                    <p:nvPr/>
                  </p:nvSpPr>
                  <p:spPr>
                    <a:xfrm>
                      <a:off x="655374" y="5925884"/>
                      <a:ext cx="794540" cy="387992"/>
                    </a:xfrm>
                    <a:custGeom>
                      <a:avLst/>
                      <a:gdLst>
                        <a:gd name="connsiteX0" fmla="*/ 794540 w 794540"/>
                        <a:gd name="connsiteY0" fmla="*/ 344095 h 387992"/>
                        <a:gd name="connsiteX1" fmla="*/ 0 w 794540"/>
                        <a:gd name="connsiteY1" fmla="*/ 336645 h 387992"/>
                        <a:gd name="connsiteX2" fmla="*/ 80516 w 794540"/>
                        <a:gd name="connsiteY2" fmla="*/ 29322 h 387992"/>
                        <a:gd name="connsiteX3" fmla="*/ 771638 w 794540"/>
                        <a:gd name="connsiteY3" fmla="*/ 0 h 387992"/>
                        <a:gd name="connsiteX4" fmla="*/ 776393 w 794540"/>
                        <a:gd name="connsiteY4" fmla="*/ 224509 h 387992"/>
                        <a:gd name="connsiteX5" fmla="*/ 794540 w 794540"/>
                        <a:gd name="connsiteY5" fmla="*/ 344095 h 38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540" h="387992">
                          <a:moveTo>
                            <a:pt x="794540" y="344095"/>
                          </a:moveTo>
                          <a:cubicBezTo>
                            <a:pt x="534211" y="405036"/>
                            <a:pt x="259220" y="402501"/>
                            <a:pt x="0" y="336645"/>
                          </a:cubicBezTo>
                          <a:cubicBezTo>
                            <a:pt x="11015" y="240518"/>
                            <a:pt x="36692" y="143201"/>
                            <a:pt x="80516" y="29322"/>
                          </a:cubicBezTo>
                          <a:cubicBezTo>
                            <a:pt x="310811" y="17038"/>
                            <a:pt x="541185" y="7212"/>
                            <a:pt x="771638" y="0"/>
                          </a:cubicBezTo>
                          <a:cubicBezTo>
                            <a:pt x="778612" y="108173"/>
                            <a:pt x="773143" y="98426"/>
                            <a:pt x="776393" y="224509"/>
                          </a:cubicBezTo>
                          <a:cubicBezTo>
                            <a:pt x="782733" y="265798"/>
                            <a:pt x="788755" y="305660"/>
                            <a:pt x="794540" y="344095"/>
                          </a:cubicBezTo>
                          <a:close/>
                        </a:path>
                      </a:pathLst>
                    </a:custGeom>
                    <a:solidFill>
                      <a:srgbClr val="2C529E"/>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16" name="Freeform: Shape 90">
                      <a:extLst>
                        <a:ext uri="{FF2B5EF4-FFF2-40B4-BE49-F238E27FC236}">
                          <a16:creationId xmlns:a16="http://schemas.microsoft.com/office/drawing/2014/main" xmlns="" id="{AF4F8CC1-0F68-4090-82EB-9DADE73E29AC}"/>
                        </a:ext>
                      </a:extLst>
                    </p:cNvPr>
                    <p:cNvSpPr/>
                    <p:nvPr/>
                  </p:nvSpPr>
                  <p:spPr>
                    <a:xfrm>
                      <a:off x="1109114" y="6484820"/>
                      <a:ext cx="134359" cy="694449"/>
                    </a:xfrm>
                    <a:custGeom>
                      <a:avLst/>
                      <a:gdLst>
                        <a:gd name="connsiteX0" fmla="*/ 134360 w 134359"/>
                        <a:gd name="connsiteY0" fmla="*/ 694450 h 694449"/>
                        <a:gd name="connsiteX1" fmla="*/ 827 w 134359"/>
                        <a:gd name="connsiteY1" fmla="*/ 133374 h 694449"/>
                        <a:gd name="connsiteX2" fmla="*/ 668 w 134359"/>
                        <a:gd name="connsiteY2" fmla="*/ 128461 h 694449"/>
                        <a:gd name="connsiteX3" fmla="*/ 1778 w 134359"/>
                        <a:gd name="connsiteY3" fmla="*/ 65063 h 694449"/>
                        <a:gd name="connsiteX4" fmla="*/ 124929 w 134359"/>
                        <a:gd name="connsiteY4" fmla="*/ 0 h 694449"/>
                        <a:gd name="connsiteX5" fmla="*/ 134360 w 134359"/>
                        <a:gd name="connsiteY5" fmla="*/ 694450 h 6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359" h="694449">
                          <a:moveTo>
                            <a:pt x="134360" y="694450"/>
                          </a:moveTo>
                          <a:cubicBezTo>
                            <a:pt x="93388" y="521769"/>
                            <a:pt x="51863" y="345046"/>
                            <a:pt x="827" y="133374"/>
                          </a:cubicBezTo>
                          <a:cubicBezTo>
                            <a:pt x="748" y="131710"/>
                            <a:pt x="668" y="130125"/>
                            <a:pt x="668" y="128461"/>
                          </a:cubicBezTo>
                          <a:cubicBezTo>
                            <a:pt x="-45" y="108649"/>
                            <a:pt x="-758" y="88679"/>
                            <a:pt x="1778" y="65063"/>
                          </a:cubicBezTo>
                          <a:cubicBezTo>
                            <a:pt x="43700" y="43745"/>
                            <a:pt x="85543" y="22427"/>
                            <a:pt x="124929" y="0"/>
                          </a:cubicBezTo>
                          <a:cubicBezTo>
                            <a:pt x="116925" y="231325"/>
                            <a:pt x="120016" y="463284"/>
                            <a:pt x="134360" y="694450"/>
                          </a:cubicBezTo>
                          <a:close/>
                        </a:path>
                      </a:pathLst>
                    </a:custGeom>
                    <a:solidFill>
                      <a:srgbClr val="2C529E"/>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607" name="Graphic 8">
                    <a:extLst>
                      <a:ext uri="{FF2B5EF4-FFF2-40B4-BE49-F238E27FC236}">
                        <a16:creationId xmlns:a16="http://schemas.microsoft.com/office/drawing/2014/main" xmlns="" id="{8C5822D3-6C85-47AC-BE4F-BC600AC2266A}"/>
                      </a:ext>
                    </a:extLst>
                  </p:cNvPr>
                  <p:cNvGrpSpPr/>
                  <p:nvPr/>
                </p:nvGrpSpPr>
                <p:grpSpPr>
                  <a:xfrm>
                    <a:off x="710334" y="6037386"/>
                    <a:ext cx="510191" cy="1335011"/>
                    <a:chOff x="710334" y="6037386"/>
                    <a:chExt cx="510191" cy="1335011"/>
                  </a:xfrm>
                  <a:noFill/>
                </p:grpSpPr>
                <p:grpSp>
                  <p:nvGrpSpPr>
                    <p:cNvPr id="608" name="Graphic 8">
                      <a:extLst>
                        <a:ext uri="{FF2B5EF4-FFF2-40B4-BE49-F238E27FC236}">
                          <a16:creationId xmlns:a16="http://schemas.microsoft.com/office/drawing/2014/main" xmlns="" id="{3A7CE511-8128-494B-872E-AE9E4756916F}"/>
                        </a:ext>
                      </a:extLst>
                    </p:cNvPr>
                    <p:cNvGrpSpPr/>
                    <p:nvPr/>
                  </p:nvGrpSpPr>
                  <p:grpSpPr>
                    <a:xfrm>
                      <a:off x="1146078" y="6180112"/>
                      <a:ext cx="74447" cy="356299"/>
                      <a:chOff x="1146078" y="6180112"/>
                      <a:chExt cx="74447" cy="356299"/>
                    </a:xfrm>
                    <a:noFill/>
                  </p:grpSpPr>
                  <p:sp>
                    <p:nvSpPr>
                      <p:cNvPr id="612" name="Freeform: Shape 93">
                        <a:extLst>
                          <a:ext uri="{FF2B5EF4-FFF2-40B4-BE49-F238E27FC236}">
                            <a16:creationId xmlns:a16="http://schemas.microsoft.com/office/drawing/2014/main" xmlns="" id="{7C6AC6CE-9448-44DA-826F-510252D1C9A0}"/>
                          </a:ext>
                        </a:extLst>
                      </p:cNvPr>
                      <p:cNvSpPr/>
                      <p:nvPr/>
                    </p:nvSpPr>
                    <p:spPr>
                      <a:xfrm>
                        <a:off x="1146078" y="6189146"/>
                        <a:ext cx="15981" cy="347264"/>
                      </a:xfrm>
                      <a:custGeom>
                        <a:avLst/>
                        <a:gdLst>
                          <a:gd name="connsiteX0" fmla="*/ 3725 w 15981"/>
                          <a:gd name="connsiteY0" fmla="*/ 0 h 347264"/>
                          <a:gd name="connsiteX1" fmla="*/ 0 w 15981"/>
                          <a:gd name="connsiteY1" fmla="*/ 347265 h 347264"/>
                        </a:gdLst>
                        <a:ahLst/>
                        <a:cxnLst>
                          <a:cxn ang="0">
                            <a:pos x="connsiteX0" y="connsiteY0"/>
                          </a:cxn>
                          <a:cxn ang="0">
                            <a:pos x="connsiteX1" y="connsiteY1"/>
                          </a:cxn>
                        </a:cxnLst>
                        <a:rect l="l" t="t" r="r" b="b"/>
                        <a:pathLst>
                          <a:path w="15981" h="347264">
                            <a:moveTo>
                              <a:pt x="3725" y="0"/>
                            </a:moveTo>
                            <a:cubicBezTo>
                              <a:pt x="21239" y="114910"/>
                              <a:pt x="19971" y="232751"/>
                              <a:pt x="0" y="347265"/>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sp>
                    <p:nvSpPr>
                      <p:cNvPr id="613" name="Freeform: Shape 94">
                        <a:extLst>
                          <a:ext uri="{FF2B5EF4-FFF2-40B4-BE49-F238E27FC236}">
                            <a16:creationId xmlns:a16="http://schemas.microsoft.com/office/drawing/2014/main" xmlns="" id="{D1A82C85-0724-457D-844A-5AA4FA540F60}"/>
                          </a:ext>
                        </a:extLst>
                      </p:cNvPr>
                      <p:cNvSpPr/>
                      <p:nvPr/>
                    </p:nvSpPr>
                    <p:spPr>
                      <a:xfrm>
                        <a:off x="1155112" y="6180112"/>
                        <a:ext cx="65412" cy="274723"/>
                      </a:xfrm>
                      <a:custGeom>
                        <a:avLst/>
                        <a:gdLst>
                          <a:gd name="connsiteX0" fmla="*/ 54760 w 65412"/>
                          <a:gd name="connsiteY0" fmla="*/ 0 h 274723"/>
                          <a:gd name="connsiteX1" fmla="*/ 56108 w 65412"/>
                          <a:gd name="connsiteY1" fmla="*/ 223876 h 274723"/>
                          <a:gd name="connsiteX2" fmla="*/ 37167 w 65412"/>
                          <a:gd name="connsiteY2" fmla="*/ 260250 h 274723"/>
                          <a:gd name="connsiteX3" fmla="*/ 0 w 65412"/>
                          <a:gd name="connsiteY3" fmla="*/ 274198 h 274723"/>
                        </a:gdLst>
                        <a:ahLst/>
                        <a:cxnLst>
                          <a:cxn ang="0">
                            <a:pos x="connsiteX0" y="connsiteY0"/>
                          </a:cxn>
                          <a:cxn ang="0">
                            <a:pos x="connsiteX1" y="connsiteY1"/>
                          </a:cxn>
                          <a:cxn ang="0">
                            <a:pos x="connsiteX2" y="connsiteY2"/>
                          </a:cxn>
                          <a:cxn ang="0">
                            <a:pos x="connsiteX3" y="connsiteY3"/>
                          </a:cxn>
                        </a:cxnLst>
                        <a:rect l="l" t="t" r="r" b="b"/>
                        <a:pathLst>
                          <a:path w="65412" h="274723">
                            <a:moveTo>
                              <a:pt x="54760" y="0"/>
                            </a:moveTo>
                            <a:cubicBezTo>
                              <a:pt x="55553" y="75048"/>
                              <a:pt x="77425" y="151839"/>
                              <a:pt x="56108" y="223876"/>
                            </a:cubicBezTo>
                            <a:cubicBezTo>
                              <a:pt x="52224" y="237110"/>
                              <a:pt x="46677" y="250265"/>
                              <a:pt x="37167" y="260250"/>
                            </a:cubicBezTo>
                            <a:cubicBezTo>
                              <a:pt x="27658" y="270236"/>
                              <a:pt x="13551" y="276655"/>
                              <a:pt x="0" y="274198"/>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grpSp>
                <p:grpSp>
                  <p:nvGrpSpPr>
                    <p:cNvPr id="609" name="Graphic 8">
                      <a:extLst>
                        <a:ext uri="{FF2B5EF4-FFF2-40B4-BE49-F238E27FC236}">
                          <a16:creationId xmlns:a16="http://schemas.microsoft.com/office/drawing/2014/main" xmlns="" id="{02F2B59C-9F3E-4E81-B8B2-4D28E34A72DE}"/>
                        </a:ext>
                      </a:extLst>
                    </p:cNvPr>
                    <p:cNvGrpSpPr/>
                    <p:nvPr/>
                  </p:nvGrpSpPr>
                  <p:grpSpPr>
                    <a:xfrm>
                      <a:off x="710334" y="6037386"/>
                      <a:ext cx="170025" cy="1335011"/>
                      <a:chOff x="710334" y="6037386"/>
                      <a:chExt cx="170025" cy="1335011"/>
                    </a:xfrm>
                    <a:noFill/>
                  </p:grpSpPr>
                  <p:sp>
                    <p:nvSpPr>
                      <p:cNvPr id="610" name="Freeform: Shape 96">
                        <a:extLst>
                          <a:ext uri="{FF2B5EF4-FFF2-40B4-BE49-F238E27FC236}">
                            <a16:creationId xmlns:a16="http://schemas.microsoft.com/office/drawing/2014/main" xmlns="" id="{E0CB1B6F-E040-4D81-A05F-579BC68280FA}"/>
                          </a:ext>
                        </a:extLst>
                      </p:cNvPr>
                      <p:cNvSpPr/>
                      <p:nvPr/>
                    </p:nvSpPr>
                    <p:spPr>
                      <a:xfrm>
                        <a:off x="710334" y="6037386"/>
                        <a:ext cx="170025" cy="1335011"/>
                      </a:xfrm>
                      <a:custGeom>
                        <a:avLst/>
                        <a:gdLst>
                          <a:gd name="connsiteX0" fmla="*/ 55671 w 170025"/>
                          <a:gd name="connsiteY0" fmla="*/ 0 h 1335011"/>
                          <a:gd name="connsiteX1" fmla="*/ 752 w 170025"/>
                          <a:gd name="connsiteY1" fmla="*/ 414229 h 1335011"/>
                          <a:gd name="connsiteX2" fmla="*/ 54007 w 170025"/>
                          <a:gd name="connsiteY2" fmla="*/ 830519 h 1335011"/>
                          <a:gd name="connsiteX3" fmla="*/ 170026 w 170025"/>
                          <a:gd name="connsiteY3" fmla="*/ 1335011 h 1335011"/>
                        </a:gdLst>
                        <a:ahLst/>
                        <a:cxnLst>
                          <a:cxn ang="0">
                            <a:pos x="connsiteX0" y="connsiteY0"/>
                          </a:cxn>
                          <a:cxn ang="0">
                            <a:pos x="connsiteX1" y="connsiteY1"/>
                          </a:cxn>
                          <a:cxn ang="0">
                            <a:pos x="connsiteX2" y="connsiteY2"/>
                          </a:cxn>
                          <a:cxn ang="0">
                            <a:pos x="connsiteX3" y="connsiteY3"/>
                          </a:cxn>
                        </a:cxnLst>
                        <a:rect l="l" t="t" r="r" b="b"/>
                        <a:pathLst>
                          <a:path w="170025" h="1335011">
                            <a:moveTo>
                              <a:pt x="55671" y="0"/>
                            </a:moveTo>
                            <a:cubicBezTo>
                              <a:pt x="10500" y="132582"/>
                              <a:pt x="-3607" y="274277"/>
                              <a:pt x="752" y="414229"/>
                            </a:cubicBezTo>
                            <a:cubicBezTo>
                              <a:pt x="5111" y="554181"/>
                              <a:pt x="27617" y="692945"/>
                              <a:pt x="54007" y="830519"/>
                            </a:cubicBezTo>
                            <a:cubicBezTo>
                              <a:pt x="86578" y="1000030"/>
                              <a:pt x="125330" y="1168274"/>
                              <a:pt x="170026" y="1335011"/>
                            </a:cubicBezTo>
                          </a:path>
                        </a:pathLst>
                      </a:custGeom>
                      <a:noFill/>
                      <a:ln w="7925" cap="flat">
                        <a:solidFill>
                          <a:srgbClr val="1F2F7A"/>
                        </a:solidFill>
                        <a:prstDash val="solid"/>
                        <a:miter/>
                      </a:ln>
                    </p:spPr>
                    <p:txBody>
                      <a:bodyPr rtlCol="0" anchor="ctr"/>
                      <a:lstStyle/>
                      <a:p>
                        <a:endParaRPr lang="en-US">
                          <a:latin typeface="Times New Roman" pitchFamily="18" charset="0"/>
                          <a:cs typeface="Times New Roman" pitchFamily="18" charset="0"/>
                        </a:endParaRPr>
                      </a:p>
                    </p:txBody>
                  </p:sp>
                  <p:sp>
                    <p:nvSpPr>
                      <p:cNvPr id="611" name="Freeform: Shape 97">
                        <a:extLst>
                          <a:ext uri="{FF2B5EF4-FFF2-40B4-BE49-F238E27FC236}">
                            <a16:creationId xmlns:a16="http://schemas.microsoft.com/office/drawing/2014/main" xmlns="" id="{C1D79AB3-72BE-4B54-B93B-7D60CC4249F9}"/>
                          </a:ext>
                        </a:extLst>
                      </p:cNvPr>
                      <p:cNvSpPr/>
                      <p:nvPr/>
                    </p:nvSpPr>
                    <p:spPr>
                      <a:xfrm>
                        <a:off x="715920" y="6107521"/>
                        <a:ext cx="86841" cy="226649"/>
                      </a:xfrm>
                      <a:custGeom>
                        <a:avLst/>
                        <a:gdLst>
                          <a:gd name="connsiteX0" fmla="*/ 85588 w 86841"/>
                          <a:gd name="connsiteY0" fmla="*/ 0 h 226649"/>
                          <a:gd name="connsiteX1" fmla="*/ 77663 w 86841"/>
                          <a:gd name="connsiteY1" fmla="*/ 158734 h 226649"/>
                          <a:gd name="connsiteX2" fmla="*/ 65221 w 86841"/>
                          <a:gd name="connsiteY2" fmla="*/ 196456 h 226649"/>
                          <a:gd name="connsiteX3" fmla="*/ 0 w 86841"/>
                          <a:gd name="connsiteY3" fmla="*/ 226649 h 226649"/>
                        </a:gdLst>
                        <a:ahLst/>
                        <a:cxnLst>
                          <a:cxn ang="0">
                            <a:pos x="connsiteX0" y="connsiteY0"/>
                          </a:cxn>
                          <a:cxn ang="0">
                            <a:pos x="connsiteX1" y="connsiteY1"/>
                          </a:cxn>
                          <a:cxn ang="0">
                            <a:pos x="connsiteX2" y="connsiteY2"/>
                          </a:cxn>
                          <a:cxn ang="0">
                            <a:pos x="connsiteX3" y="connsiteY3"/>
                          </a:cxn>
                        </a:cxnLst>
                        <a:rect l="l" t="t" r="r" b="b"/>
                        <a:pathLst>
                          <a:path w="86841" h="226649">
                            <a:moveTo>
                              <a:pt x="85588" y="0"/>
                            </a:moveTo>
                            <a:cubicBezTo>
                              <a:pt x="88679" y="53017"/>
                              <a:pt x="86063" y="106272"/>
                              <a:pt x="77663" y="158734"/>
                            </a:cubicBezTo>
                            <a:cubicBezTo>
                              <a:pt x="75523" y="171968"/>
                              <a:pt x="72908" y="185520"/>
                              <a:pt x="65221" y="196456"/>
                            </a:cubicBezTo>
                            <a:cubicBezTo>
                              <a:pt x="51036" y="216585"/>
                              <a:pt x="24250" y="222449"/>
                              <a:pt x="0" y="226649"/>
                            </a:cubicBezTo>
                          </a:path>
                        </a:pathLst>
                      </a:custGeom>
                      <a:noFill/>
                      <a:ln w="7925" cap="flat">
                        <a:solidFill>
                          <a:srgbClr val="1F2F7A"/>
                        </a:solidFill>
                        <a:prstDash val="solid"/>
                        <a:miter/>
                      </a:ln>
                    </p:spPr>
                    <p:txBody>
                      <a:bodyPr rtlCol="0" anchor="ctr"/>
                      <a:lstStyle/>
                      <a:p>
                        <a:endParaRPr lang="en-US">
                          <a:latin typeface="Times New Roman" pitchFamily="18" charset="0"/>
                          <a:cs typeface="Times New Roman" pitchFamily="18" charset="0"/>
                        </a:endParaRPr>
                      </a:p>
                    </p:txBody>
                  </p:sp>
                </p:grpSp>
              </p:grpSp>
            </p:grpSp>
            <p:grpSp>
              <p:nvGrpSpPr>
                <p:cNvPr id="559" name="Graphic 8">
                  <a:extLst>
                    <a:ext uri="{FF2B5EF4-FFF2-40B4-BE49-F238E27FC236}">
                      <a16:creationId xmlns:a16="http://schemas.microsoft.com/office/drawing/2014/main" xmlns="" id="{3BD288D4-B778-422E-9996-CA7356B29020}"/>
                    </a:ext>
                  </a:extLst>
                </p:cNvPr>
                <p:cNvGrpSpPr/>
                <p:nvPr/>
              </p:nvGrpSpPr>
              <p:grpSpPr>
                <a:xfrm>
                  <a:off x="1217545" y="5014215"/>
                  <a:ext cx="860400" cy="771578"/>
                  <a:chOff x="1217545" y="5014215"/>
                  <a:chExt cx="860400" cy="771578"/>
                </a:xfrm>
              </p:grpSpPr>
              <p:sp>
                <p:nvSpPr>
                  <p:cNvPr id="598" name="Freeform: Shape 99">
                    <a:extLst>
                      <a:ext uri="{FF2B5EF4-FFF2-40B4-BE49-F238E27FC236}">
                        <a16:creationId xmlns:a16="http://schemas.microsoft.com/office/drawing/2014/main" xmlns="" id="{B9522DCB-1120-4E3A-828A-1912DBBDED87}"/>
                      </a:ext>
                    </a:extLst>
                  </p:cNvPr>
                  <p:cNvSpPr/>
                  <p:nvPr/>
                </p:nvSpPr>
                <p:spPr>
                  <a:xfrm>
                    <a:off x="1217545" y="5014215"/>
                    <a:ext cx="428428" cy="758154"/>
                  </a:xfrm>
                  <a:custGeom>
                    <a:avLst/>
                    <a:gdLst>
                      <a:gd name="connsiteX0" fmla="*/ 4611 w 428428"/>
                      <a:gd name="connsiteY0" fmla="*/ 0 h 758154"/>
                      <a:gd name="connsiteX1" fmla="*/ 150982 w 428428"/>
                      <a:gd name="connsiteY1" fmla="*/ 63557 h 758154"/>
                      <a:gd name="connsiteX2" fmla="*/ 428429 w 428428"/>
                      <a:gd name="connsiteY2" fmla="*/ 539679 h 758154"/>
                      <a:gd name="connsiteX3" fmla="*/ 325565 w 428428"/>
                      <a:gd name="connsiteY3" fmla="*/ 754996 h 758154"/>
                      <a:gd name="connsiteX4" fmla="*/ 4611 w 428428"/>
                      <a:gd name="connsiteY4" fmla="*/ 0 h 75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28" h="758154">
                        <a:moveTo>
                          <a:pt x="4611" y="0"/>
                        </a:moveTo>
                        <a:cubicBezTo>
                          <a:pt x="4611" y="0"/>
                          <a:pt x="79896" y="396"/>
                          <a:pt x="150982" y="63557"/>
                        </a:cubicBezTo>
                        <a:cubicBezTo>
                          <a:pt x="203840" y="110551"/>
                          <a:pt x="265812" y="231008"/>
                          <a:pt x="428429" y="539679"/>
                        </a:cubicBezTo>
                        <a:cubicBezTo>
                          <a:pt x="428429" y="539679"/>
                          <a:pt x="367012" y="788835"/>
                          <a:pt x="325565" y="754996"/>
                        </a:cubicBezTo>
                        <a:cubicBezTo>
                          <a:pt x="-63701" y="438004"/>
                          <a:pt x="4611" y="0"/>
                          <a:pt x="4611" y="0"/>
                        </a:cubicBezTo>
                        <a:close/>
                      </a:path>
                    </a:pathLst>
                  </a:custGeom>
                  <a:solidFill>
                    <a:srgbClr val="35BAB4"/>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99" name="Freeform: Shape 100">
                    <a:extLst>
                      <a:ext uri="{FF2B5EF4-FFF2-40B4-BE49-F238E27FC236}">
                        <a16:creationId xmlns:a16="http://schemas.microsoft.com/office/drawing/2014/main" xmlns="" id="{91E55AD2-9990-4E70-A173-91852B00E2FD}"/>
                      </a:ext>
                    </a:extLst>
                  </p:cNvPr>
                  <p:cNvSpPr/>
                  <p:nvPr/>
                </p:nvSpPr>
                <p:spPr>
                  <a:xfrm>
                    <a:off x="1464552" y="5483200"/>
                    <a:ext cx="228458" cy="302593"/>
                  </a:xfrm>
                  <a:custGeom>
                    <a:avLst/>
                    <a:gdLst>
                      <a:gd name="connsiteX0" fmla="*/ 181422 w 228458"/>
                      <a:gd name="connsiteY0" fmla="*/ 4680 h 302593"/>
                      <a:gd name="connsiteX1" fmla="*/ 39013 w 228458"/>
                      <a:gd name="connsiteY1" fmla="*/ 51199 h 302593"/>
                      <a:gd name="connsiteX2" fmla="*/ 1291 w 228458"/>
                      <a:gd name="connsiteY2" fmla="*/ 190755 h 302593"/>
                      <a:gd name="connsiteX3" fmla="*/ 82283 w 228458"/>
                      <a:gd name="connsiteY3" fmla="*/ 297264 h 302593"/>
                      <a:gd name="connsiteX4" fmla="*/ 217321 w 228458"/>
                      <a:gd name="connsiteY4" fmla="*/ 254391 h 302593"/>
                      <a:gd name="connsiteX5" fmla="*/ 218589 w 228458"/>
                      <a:gd name="connsiteY5" fmla="*/ 142413 h 302593"/>
                      <a:gd name="connsiteX6" fmla="*/ 181422 w 228458"/>
                      <a:gd name="connsiteY6" fmla="*/ 4680 h 30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458" h="302593">
                        <a:moveTo>
                          <a:pt x="181422" y="4680"/>
                        </a:moveTo>
                        <a:cubicBezTo>
                          <a:pt x="140134" y="-11645"/>
                          <a:pt x="67780" y="17360"/>
                          <a:pt x="39013" y="51199"/>
                        </a:cubicBezTo>
                        <a:cubicBezTo>
                          <a:pt x="8899" y="86543"/>
                          <a:pt x="-4414" y="144632"/>
                          <a:pt x="1291" y="190755"/>
                        </a:cubicBezTo>
                        <a:cubicBezTo>
                          <a:pt x="6997" y="236877"/>
                          <a:pt x="38300" y="282524"/>
                          <a:pt x="82283" y="297264"/>
                        </a:cubicBezTo>
                        <a:cubicBezTo>
                          <a:pt x="126345" y="312004"/>
                          <a:pt x="196004" y="295679"/>
                          <a:pt x="217321" y="254391"/>
                        </a:cubicBezTo>
                        <a:cubicBezTo>
                          <a:pt x="234835" y="220393"/>
                          <a:pt x="228892" y="179264"/>
                          <a:pt x="218589" y="142413"/>
                        </a:cubicBezTo>
                        <a:cubicBezTo>
                          <a:pt x="208208" y="105563"/>
                          <a:pt x="199332" y="49059"/>
                          <a:pt x="181422" y="4680"/>
                        </a:cubicBezTo>
                        <a:close/>
                      </a:path>
                    </a:pathLst>
                  </a:custGeom>
                  <a:solidFill>
                    <a:srgbClr val="75EBDB"/>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00" name="Freeform: Shape 101">
                    <a:extLst>
                      <a:ext uri="{FF2B5EF4-FFF2-40B4-BE49-F238E27FC236}">
                        <a16:creationId xmlns:a16="http://schemas.microsoft.com/office/drawing/2014/main" xmlns="" id="{ADD9F209-3856-41D9-8A26-52E2CAE734AE}"/>
                      </a:ext>
                    </a:extLst>
                  </p:cNvPr>
                  <p:cNvSpPr/>
                  <p:nvPr/>
                </p:nvSpPr>
                <p:spPr>
                  <a:xfrm>
                    <a:off x="1516955" y="5315675"/>
                    <a:ext cx="341812" cy="453441"/>
                  </a:xfrm>
                  <a:custGeom>
                    <a:avLst/>
                    <a:gdLst>
                      <a:gd name="connsiteX0" fmla="*/ 341801 w 341812"/>
                      <a:gd name="connsiteY0" fmla="*/ 5706 h 453441"/>
                      <a:gd name="connsiteX1" fmla="*/ 320404 w 341812"/>
                      <a:gd name="connsiteY1" fmla="*/ 55077 h 453441"/>
                      <a:gd name="connsiteX2" fmla="*/ 167534 w 341812"/>
                      <a:gd name="connsiteY2" fmla="*/ 431505 h 453441"/>
                      <a:gd name="connsiteX3" fmla="*/ 118083 w 341812"/>
                      <a:gd name="connsiteY3" fmla="*/ 452902 h 453441"/>
                      <a:gd name="connsiteX4" fmla="*/ 38835 w 341812"/>
                      <a:gd name="connsiteY4" fmla="*/ 434992 h 453441"/>
                      <a:gd name="connsiteX5" fmla="*/ 14982 w 341812"/>
                      <a:gd name="connsiteY5" fmla="*/ 411059 h 453441"/>
                      <a:gd name="connsiteX6" fmla="*/ 73150 w 341812"/>
                      <a:gd name="connsiteY6" fmla="*/ 222845 h 453441"/>
                      <a:gd name="connsiteX7" fmla="*/ 90822 w 341812"/>
                      <a:gd name="connsiteY7" fmla="*/ 206996 h 453441"/>
                      <a:gd name="connsiteX8" fmla="*/ 189803 w 341812"/>
                      <a:gd name="connsiteY8" fmla="*/ 3566 h 453441"/>
                      <a:gd name="connsiteX9" fmla="*/ 267545 w 341812"/>
                      <a:gd name="connsiteY9" fmla="*/ 0 h 453441"/>
                      <a:gd name="connsiteX10" fmla="*/ 341246 w 341812"/>
                      <a:gd name="connsiteY10" fmla="*/ 793 h 453441"/>
                      <a:gd name="connsiteX11" fmla="*/ 341801 w 341812"/>
                      <a:gd name="connsiteY11" fmla="*/ 5706 h 45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812" h="453441">
                        <a:moveTo>
                          <a:pt x="341801" y="5706"/>
                        </a:moveTo>
                        <a:cubicBezTo>
                          <a:pt x="342355" y="14661"/>
                          <a:pt x="322940" y="32729"/>
                          <a:pt x="320404" y="55077"/>
                        </a:cubicBezTo>
                        <a:cubicBezTo>
                          <a:pt x="308437" y="163092"/>
                          <a:pt x="239967" y="387127"/>
                          <a:pt x="167534" y="431505"/>
                        </a:cubicBezTo>
                        <a:cubicBezTo>
                          <a:pt x="149069" y="442759"/>
                          <a:pt x="132665" y="449574"/>
                          <a:pt x="118083" y="452902"/>
                        </a:cubicBezTo>
                        <a:cubicBezTo>
                          <a:pt x="118083" y="452902"/>
                          <a:pt x="84720" y="458291"/>
                          <a:pt x="38835" y="434992"/>
                        </a:cubicBezTo>
                        <a:cubicBezTo>
                          <a:pt x="28692" y="426751"/>
                          <a:pt x="20925" y="417558"/>
                          <a:pt x="14982" y="411059"/>
                        </a:cubicBezTo>
                        <a:cubicBezTo>
                          <a:pt x="-1660" y="392991"/>
                          <a:pt x="-24880" y="304788"/>
                          <a:pt x="73150" y="222845"/>
                        </a:cubicBezTo>
                        <a:cubicBezTo>
                          <a:pt x="79410" y="217694"/>
                          <a:pt x="85275" y="212305"/>
                          <a:pt x="90822" y="206996"/>
                        </a:cubicBezTo>
                        <a:cubicBezTo>
                          <a:pt x="183701" y="117129"/>
                          <a:pt x="189803" y="3566"/>
                          <a:pt x="189803" y="3566"/>
                        </a:cubicBezTo>
                        <a:lnTo>
                          <a:pt x="267545" y="0"/>
                        </a:lnTo>
                        <a:lnTo>
                          <a:pt x="341246" y="793"/>
                        </a:lnTo>
                        <a:cubicBezTo>
                          <a:pt x="341484" y="2061"/>
                          <a:pt x="341642" y="3645"/>
                          <a:pt x="341801" y="5706"/>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601" name="Graphic 8">
                    <a:extLst>
                      <a:ext uri="{FF2B5EF4-FFF2-40B4-BE49-F238E27FC236}">
                        <a16:creationId xmlns:a16="http://schemas.microsoft.com/office/drawing/2014/main" xmlns="" id="{3BB7E9B5-45FE-4456-BB87-2F506F12235F}"/>
                      </a:ext>
                    </a:extLst>
                  </p:cNvPr>
                  <p:cNvGrpSpPr/>
                  <p:nvPr/>
                </p:nvGrpSpPr>
                <p:grpSpPr>
                  <a:xfrm>
                    <a:off x="1706199" y="5138501"/>
                    <a:ext cx="371746" cy="207050"/>
                    <a:chOff x="1706199" y="5138501"/>
                    <a:chExt cx="371746" cy="207050"/>
                  </a:xfrm>
                </p:grpSpPr>
                <p:sp>
                  <p:nvSpPr>
                    <p:cNvPr id="602" name="Freeform: Shape 103">
                      <a:extLst>
                        <a:ext uri="{FF2B5EF4-FFF2-40B4-BE49-F238E27FC236}">
                          <a16:creationId xmlns:a16="http://schemas.microsoft.com/office/drawing/2014/main" xmlns="" id="{E893A79A-7334-4E83-BBCD-782E01FD4233}"/>
                        </a:ext>
                      </a:extLst>
                    </p:cNvPr>
                    <p:cNvSpPr/>
                    <p:nvPr/>
                  </p:nvSpPr>
                  <p:spPr>
                    <a:xfrm>
                      <a:off x="1706199" y="5138501"/>
                      <a:ext cx="371746" cy="207050"/>
                    </a:xfrm>
                    <a:custGeom>
                      <a:avLst/>
                      <a:gdLst>
                        <a:gd name="connsiteX0" fmla="*/ 559 w 371746"/>
                        <a:gd name="connsiteY0" fmla="*/ 180661 h 207050"/>
                        <a:gd name="connsiteX1" fmla="*/ 73704 w 371746"/>
                        <a:gd name="connsiteY1" fmla="*/ 39520 h 207050"/>
                        <a:gd name="connsiteX2" fmla="*/ 224276 w 371746"/>
                        <a:gd name="connsiteY2" fmla="*/ 2749 h 207050"/>
                        <a:gd name="connsiteX3" fmla="*/ 143760 w 371746"/>
                        <a:gd name="connsiteY3" fmla="*/ 62502 h 207050"/>
                        <a:gd name="connsiteX4" fmla="*/ 249239 w 371746"/>
                        <a:gd name="connsiteY4" fmla="*/ 55925 h 207050"/>
                        <a:gd name="connsiteX5" fmla="*/ 356382 w 371746"/>
                        <a:gd name="connsiteY5" fmla="*/ 4413 h 207050"/>
                        <a:gd name="connsiteX6" fmla="*/ 232993 w 371746"/>
                        <a:gd name="connsiteY6" fmla="*/ 103315 h 207050"/>
                        <a:gd name="connsiteX7" fmla="*/ 331260 w 371746"/>
                        <a:gd name="connsiteY7" fmla="*/ 87228 h 207050"/>
                        <a:gd name="connsiteX8" fmla="*/ 346635 w 371746"/>
                        <a:gd name="connsiteY8" fmla="*/ 119957 h 207050"/>
                        <a:gd name="connsiteX9" fmla="*/ 361216 w 371746"/>
                        <a:gd name="connsiteY9" fmla="*/ 142067 h 207050"/>
                        <a:gd name="connsiteX10" fmla="*/ 325000 w 371746"/>
                        <a:gd name="connsiteY10" fmla="*/ 160453 h 207050"/>
                        <a:gd name="connsiteX11" fmla="*/ 329992 w 371746"/>
                        <a:gd name="connsiteY11" fmla="*/ 184703 h 207050"/>
                        <a:gd name="connsiteX12" fmla="*/ 191071 w 371746"/>
                        <a:gd name="connsiteY12" fmla="*/ 207051 h 207050"/>
                        <a:gd name="connsiteX13" fmla="*/ 70376 w 371746"/>
                        <a:gd name="connsiteY13" fmla="*/ 193658 h 207050"/>
                        <a:gd name="connsiteX14" fmla="*/ 559 w 371746"/>
                        <a:gd name="connsiteY14" fmla="*/ 180661 h 20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746" h="207050">
                          <a:moveTo>
                            <a:pt x="559" y="180661"/>
                          </a:moveTo>
                          <a:cubicBezTo>
                            <a:pt x="559" y="180661"/>
                            <a:pt x="-11249" y="83027"/>
                            <a:pt x="73704" y="39520"/>
                          </a:cubicBezTo>
                          <a:cubicBezTo>
                            <a:pt x="158658" y="-3987"/>
                            <a:pt x="217381" y="-2798"/>
                            <a:pt x="224276" y="2749"/>
                          </a:cubicBezTo>
                          <a:cubicBezTo>
                            <a:pt x="231170" y="8297"/>
                            <a:pt x="190040" y="48475"/>
                            <a:pt x="143760" y="62502"/>
                          </a:cubicBezTo>
                          <a:cubicBezTo>
                            <a:pt x="143760" y="62502"/>
                            <a:pt x="184097" y="79541"/>
                            <a:pt x="249239" y="55925"/>
                          </a:cubicBezTo>
                          <a:cubicBezTo>
                            <a:pt x="314381" y="32309"/>
                            <a:pt x="336491" y="-1213"/>
                            <a:pt x="356382" y="4413"/>
                          </a:cubicBezTo>
                          <a:cubicBezTo>
                            <a:pt x="376353" y="10040"/>
                            <a:pt x="333479" y="72488"/>
                            <a:pt x="232993" y="103315"/>
                          </a:cubicBezTo>
                          <a:cubicBezTo>
                            <a:pt x="232993" y="103315"/>
                            <a:pt x="281968" y="104107"/>
                            <a:pt x="331260" y="87228"/>
                          </a:cubicBezTo>
                          <a:cubicBezTo>
                            <a:pt x="380553" y="70348"/>
                            <a:pt x="383802" y="104662"/>
                            <a:pt x="346635" y="119957"/>
                          </a:cubicBezTo>
                          <a:cubicBezTo>
                            <a:pt x="346635" y="119957"/>
                            <a:pt x="364862" y="124157"/>
                            <a:pt x="361216" y="142067"/>
                          </a:cubicBezTo>
                          <a:cubicBezTo>
                            <a:pt x="357571" y="159898"/>
                            <a:pt x="325000" y="160453"/>
                            <a:pt x="325000" y="160453"/>
                          </a:cubicBezTo>
                          <a:cubicBezTo>
                            <a:pt x="325000" y="160453"/>
                            <a:pt x="340216" y="168695"/>
                            <a:pt x="329992" y="184703"/>
                          </a:cubicBezTo>
                          <a:cubicBezTo>
                            <a:pt x="319690" y="200711"/>
                            <a:pt x="252805" y="206971"/>
                            <a:pt x="191071" y="207051"/>
                          </a:cubicBezTo>
                          <a:cubicBezTo>
                            <a:pt x="129337" y="207051"/>
                            <a:pt x="70376" y="193658"/>
                            <a:pt x="70376" y="193658"/>
                          </a:cubicBezTo>
                          <a:lnTo>
                            <a:pt x="559" y="180661"/>
                          </a:ln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03" name="Freeform: Shape 104">
                      <a:extLst>
                        <a:ext uri="{FF2B5EF4-FFF2-40B4-BE49-F238E27FC236}">
                          <a16:creationId xmlns:a16="http://schemas.microsoft.com/office/drawing/2014/main" xmlns="" id="{7C1E21A9-634D-428D-9E07-59BD4B493280}"/>
                        </a:ext>
                      </a:extLst>
                    </p:cNvPr>
                    <p:cNvSpPr/>
                    <p:nvPr/>
                  </p:nvSpPr>
                  <p:spPr>
                    <a:xfrm>
                      <a:off x="1789809" y="5213128"/>
                      <a:ext cx="64767" cy="58960"/>
                    </a:xfrm>
                    <a:custGeom>
                      <a:avLst/>
                      <a:gdLst>
                        <a:gd name="connsiteX0" fmla="*/ 64746 w 64767"/>
                        <a:gd name="connsiteY0" fmla="*/ 0 h 58960"/>
                        <a:gd name="connsiteX1" fmla="*/ 0 w 64767"/>
                        <a:gd name="connsiteY1" fmla="*/ 58961 h 58960"/>
                      </a:gdLst>
                      <a:ahLst/>
                      <a:cxnLst>
                        <a:cxn ang="0">
                          <a:pos x="connsiteX0" y="connsiteY0"/>
                        </a:cxn>
                        <a:cxn ang="0">
                          <a:pos x="connsiteX1" y="connsiteY1"/>
                        </a:cxn>
                      </a:cxnLst>
                      <a:rect l="l" t="t" r="r" b="b"/>
                      <a:pathLst>
                        <a:path w="64767" h="58960">
                          <a:moveTo>
                            <a:pt x="64746" y="0"/>
                          </a:moveTo>
                          <a:cubicBezTo>
                            <a:pt x="64746" y="0"/>
                            <a:pt x="67836" y="43983"/>
                            <a:pt x="0" y="58961"/>
                          </a:cubicBezTo>
                        </a:path>
                      </a:pathLst>
                    </a:custGeom>
                    <a:noFill/>
                    <a:ln w="5944"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sp>
                  <p:nvSpPr>
                    <p:cNvPr id="604" name="Freeform: Shape 105">
                      <a:extLst>
                        <a:ext uri="{FF2B5EF4-FFF2-40B4-BE49-F238E27FC236}">
                          <a16:creationId xmlns:a16="http://schemas.microsoft.com/office/drawing/2014/main" xmlns="" id="{01F0D020-6713-4635-B580-25388C7FA98D}"/>
                        </a:ext>
                      </a:extLst>
                    </p:cNvPr>
                    <p:cNvSpPr/>
                    <p:nvPr/>
                  </p:nvSpPr>
                  <p:spPr>
                    <a:xfrm>
                      <a:off x="1943551" y="5258378"/>
                      <a:ext cx="109283" cy="13345"/>
                    </a:xfrm>
                    <a:custGeom>
                      <a:avLst/>
                      <a:gdLst>
                        <a:gd name="connsiteX0" fmla="*/ 109283 w 109283"/>
                        <a:gd name="connsiteY0" fmla="*/ 0 h 13345"/>
                        <a:gd name="connsiteX1" fmla="*/ 0 w 109283"/>
                        <a:gd name="connsiteY1" fmla="*/ 13314 h 13345"/>
                      </a:gdLst>
                      <a:ahLst/>
                      <a:cxnLst>
                        <a:cxn ang="0">
                          <a:pos x="connsiteX0" y="connsiteY0"/>
                        </a:cxn>
                        <a:cxn ang="0">
                          <a:pos x="connsiteX1" y="connsiteY1"/>
                        </a:cxn>
                      </a:cxnLst>
                      <a:rect l="l" t="t" r="r" b="b"/>
                      <a:pathLst>
                        <a:path w="109283" h="13345">
                          <a:moveTo>
                            <a:pt x="109283" y="0"/>
                          </a:moveTo>
                          <a:cubicBezTo>
                            <a:pt x="109283" y="0"/>
                            <a:pt x="54602" y="14106"/>
                            <a:pt x="0" y="13314"/>
                          </a:cubicBezTo>
                        </a:path>
                      </a:pathLst>
                    </a:custGeom>
                    <a:noFill/>
                    <a:ln w="5944"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sp>
                  <p:nvSpPr>
                    <p:cNvPr id="605" name="Freeform: Shape 106">
                      <a:extLst>
                        <a:ext uri="{FF2B5EF4-FFF2-40B4-BE49-F238E27FC236}">
                          <a16:creationId xmlns:a16="http://schemas.microsoft.com/office/drawing/2014/main" xmlns="" id="{A547FD30-2170-44BD-879F-DE3475DEF83D}"/>
                        </a:ext>
                      </a:extLst>
                    </p:cNvPr>
                    <p:cNvSpPr/>
                    <p:nvPr/>
                  </p:nvSpPr>
                  <p:spPr>
                    <a:xfrm>
                      <a:off x="1920965" y="5298874"/>
                      <a:ext cx="110313" cy="7417"/>
                    </a:xfrm>
                    <a:custGeom>
                      <a:avLst/>
                      <a:gdLst>
                        <a:gd name="connsiteX0" fmla="*/ 110313 w 110313"/>
                        <a:gd name="connsiteY0" fmla="*/ 0 h 7417"/>
                        <a:gd name="connsiteX1" fmla="*/ 0 w 110313"/>
                        <a:gd name="connsiteY1" fmla="*/ 6895 h 7417"/>
                      </a:gdLst>
                      <a:ahLst/>
                      <a:cxnLst>
                        <a:cxn ang="0">
                          <a:pos x="connsiteX0" y="connsiteY0"/>
                        </a:cxn>
                        <a:cxn ang="0">
                          <a:pos x="connsiteX1" y="connsiteY1"/>
                        </a:cxn>
                      </a:cxnLst>
                      <a:rect l="l" t="t" r="r" b="b"/>
                      <a:pathLst>
                        <a:path w="110313" h="7417">
                          <a:moveTo>
                            <a:pt x="110313" y="0"/>
                          </a:moveTo>
                          <a:cubicBezTo>
                            <a:pt x="110313" y="0"/>
                            <a:pt x="66885" y="9747"/>
                            <a:pt x="0" y="6895"/>
                          </a:cubicBezTo>
                        </a:path>
                      </a:pathLst>
                    </a:custGeom>
                    <a:noFill/>
                    <a:ln w="5944"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560" name="Graphic 8">
                  <a:extLst>
                    <a:ext uri="{FF2B5EF4-FFF2-40B4-BE49-F238E27FC236}">
                      <a16:creationId xmlns:a16="http://schemas.microsoft.com/office/drawing/2014/main" xmlns="" id="{1D19F20E-0643-4434-9A8E-5FEC6EBF6C72}"/>
                    </a:ext>
                  </a:extLst>
                </p:cNvPr>
                <p:cNvGrpSpPr/>
                <p:nvPr/>
              </p:nvGrpSpPr>
              <p:grpSpPr>
                <a:xfrm>
                  <a:off x="635020" y="4997271"/>
                  <a:ext cx="829555" cy="1276373"/>
                  <a:chOff x="635020" y="4997271"/>
                  <a:chExt cx="829555" cy="1276373"/>
                </a:xfrm>
              </p:grpSpPr>
              <p:sp>
                <p:nvSpPr>
                  <p:cNvPr id="595" name="Freeform: Shape 108">
                    <a:extLst>
                      <a:ext uri="{FF2B5EF4-FFF2-40B4-BE49-F238E27FC236}">
                        <a16:creationId xmlns:a16="http://schemas.microsoft.com/office/drawing/2014/main" xmlns="" id="{EF264C77-78ED-4223-8013-D7E6DB8D1301}"/>
                      </a:ext>
                    </a:extLst>
                  </p:cNvPr>
                  <p:cNvSpPr/>
                  <p:nvPr/>
                </p:nvSpPr>
                <p:spPr>
                  <a:xfrm>
                    <a:off x="635020" y="4997271"/>
                    <a:ext cx="829555" cy="1276373"/>
                  </a:xfrm>
                  <a:custGeom>
                    <a:avLst/>
                    <a:gdLst>
                      <a:gd name="connsiteX0" fmla="*/ 829555 w 829555"/>
                      <a:gd name="connsiteY0" fmla="*/ 1241484 h 1276373"/>
                      <a:gd name="connsiteX1" fmla="*/ 106655 w 829555"/>
                      <a:gd name="connsiteY1" fmla="*/ 1209626 h 1276373"/>
                      <a:gd name="connsiteX2" fmla="*/ 113233 w 829555"/>
                      <a:gd name="connsiteY2" fmla="*/ 1051923 h 1276373"/>
                      <a:gd name="connsiteX3" fmla="*/ 48170 w 829555"/>
                      <a:gd name="connsiteY3" fmla="*/ 1189656 h 1276373"/>
                      <a:gd name="connsiteX4" fmla="*/ 4425 w 829555"/>
                      <a:gd name="connsiteY4" fmla="*/ 1169210 h 1276373"/>
                      <a:gd name="connsiteX5" fmla="*/ 131618 w 829555"/>
                      <a:gd name="connsiteY5" fmla="*/ 685005 h 1276373"/>
                      <a:gd name="connsiteX6" fmla="*/ 4425 w 829555"/>
                      <a:gd name="connsiteY6" fmla="*/ 199531 h 1276373"/>
                      <a:gd name="connsiteX7" fmla="*/ 145645 w 829555"/>
                      <a:gd name="connsiteY7" fmla="*/ 60372 h 1276373"/>
                      <a:gd name="connsiteX8" fmla="*/ 533247 w 829555"/>
                      <a:gd name="connsiteY8" fmla="*/ 5057 h 1276373"/>
                      <a:gd name="connsiteX9" fmla="*/ 633734 w 829555"/>
                      <a:gd name="connsiteY9" fmla="*/ 25582 h 1276373"/>
                      <a:gd name="connsiteX10" fmla="*/ 794132 w 829555"/>
                      <a:gd name="connsiteY10" fmla="*/ 484111 h 1276373"/>
                      <a:gd name="connsiteX11" fmla="*/ 829555 w 829555"/>
                      <a:gd name="connsiteY11" fmla="*/ 1241484 h 127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9555" h="1276373">
                        <a:moveTo>
                          <a:pt x="829555" y="1241484"/>
                        </a:moveTo>
                        <a:cubicBezTo>
                          <a:pt x="730337" y="1304724"/>
                          <a:pt x="326885" y="1274689"/>
                          <a:pt x="106655" y="1209626"/>
                        </a:cubicBezTo>
                        <a:cubicBezTo>
                          <a:pt x="106021" y="1158036"/>
                          <a:pt x="106180" y="1113578"/>
                          <a:pt x="113233" y="1051923"/>
                        </a:cubicBezTo>
                        <a:cubicBezTo>
                          <a:pt x="81217" y="1111280"/>
                          <a:pt x="65763" y="1141394"/>
                          <a:pt x="48170" y="1189656"/>
                        </a:cubicBezTo>
                        <a:cubicBezTo>
                          <a:pt x="31449" y="1183078"/>
                          <a:pt x="16709" y="1176263"/>
                          <a:pt x="4425" y="1169210"/>
                        </a:cubicBezTo>
                        <a:cubicBezTo>
                          <a:pt x="4425" y="1169210"/>
                          <a:pt x="147785" y="776932"/>
                          <a:pt x="131618" y="685005"/>
                        </a:cubicBezTo>
                        <a:cubicBezTo>
                          <a:pt x="114739" y="589035"/>
                          <a:pt x="-26561" y="267130"/>
                          <a:pt x="4425" y="199531"/>
                        </a:cubicBezTo>
                        <a:cubicBezTo>
                          <a:pt x="33430" y="136291"/>
                          <a:pt x="84387" y="91279"/>
                          <a:pt x="145645" y="60372"/>
                        </a:cubicBezTo>
                        <a:cubicBezTo>
                          <a:pt x="264359" y="302"/>
                          <a:pt x="421904" y="-7385"/>
                          <a:pt x="533247" y="5057"/>
                        </a:cubicBezTo>
                        <a:cubicBezTo>
                          <a:pt x="574456" y="9653"/>
                          <a:pt x="609405" y="17102"/>
                          <a:pt x="633734" y="25582"/>
                        </a:cubicBezTo>
                        <a:cubicBezTo>
                          <a:pt x="706087" y="50941"/>
                          <a:pt x="787871" y="363337"/>
                          <a:pt x="794132" y="484111"/>
                        </a:cubicBezTo>
                        <a:cubicBezTo>
                          <a:pt x="800234" y="604964"/>
                          <a:pt x="829555" y="1241484"/>
                          <a:pt x="829555" y="1241484"/>
                        </a:cubicBezTo>
                        <a:close/>
                      </a:path>
                    </a:pathLst>
                  </a:custGeom>
                  <a:solidFill>
                    <a:srgbClr val="41D8D3"/>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96" name="Freeform: Shape 109">
                    <a:extLst>
                      <a:ext uri="{FF2B5EF4-FFF2-40B4-BE49-F238E27FC236}">
                        <a16:creationId xmlns:a16="http://schemas.microsoft.com/office/drawing/2014/main" xmlns="" id="{938F5956-CE85-4D36-8B34-AC78B40A5C0C}"/>
                      </a:ext>
                    </a:extLst>
                  </p:cNvPr>
                  <p:cNvSpPr/>
                  <p:nvPr/>
                </p:nvSpPr>
                <p:spPr>
                  <a:xfrm>
                    <a:off x="780586" y="4997305"/>
                    <a:ext cx="387719" cy="330969"/>
                  </a:xfrm>
                  <a:custGeom>
                    <a:avLst/>
                    <a:gdLst>
                      <a:gd name="connsiteX0" fmla="*/ 387602 w 387719"/>
                      <a:gd name="connsiteY0" fmla="*/ 5102 h 330969"/>
                      <a:gd name="connsiteX1" fmla="*/ 320320 w 387719"/>
                      <a:gd name="connsiteY1" fmla="*/ 330970 h 330969"/>
                      <a:gd name="connsiteX2" fmla="*/ 0 w 387719"/>
                      <a:gd name="connsiteY2" fmla="*/ 60417 h 330969"/>
                      <a:gd name="connsiteX3" fmla="*/ 387602 w 387719"/>
                      <a:gd name="connsiteY3" fmla="*/ 5102 h 330969"/>
                    </a:gdLst>
                    <a:ahLst/>
                    <a:cxnLst>
                      <a:cxn ang="0">
                        <a:pos x="connsiteX0" y="connsiteY0"/>
                      </a:cxn>
                      <a:cxn ang="0">
                        <a:pos x="connsiteX1" y="connsiteY1"/>
                      </a:cxn>
                      <a:cxn ang="0">
                        <a:pos x="connsiteX2" y="connsiteY2"/>
                      </a:cxn>
                      <a:cxn ang="0">
                        <a:pos x="connsiteX3" y="connsiteY3"/>
                      </a:cxn>
                    </a:cxnLst>
                    <a:rect l="l" t="t" r="r" b="b"/>
                    <a:pathLst>
                      <a:path w="387719" h="330969">
                        <a:moveTo>
                          <a:pt x="387602" y="5102"/>
                        </a:moveTo>
                        <a:cubicBezTo>
                          <a:pt x="389425" y="111691"/>
                          <a:pt x="370247" y="235318"/>
                          <a:pt x="320320" y="330970"/>
                        </a:cubicBezTo>
                        <a:cubicBezTo>
                          <a:pt x="205649" y="250137"/>
                          <a:pt x="106826" y="159398"/>
                          <a:pt x="0" y="60417"/>
                        </a:cubicBezTo>
                        <a:cubicBezTo>
                          <a:pt x="118713" y="268"/>
                          <a:pt x="276179" y="-7419"/>
                          <a:pt x="387602" y="5102"/>
                        </a:cubicBezTo>
                        <a:close/>
                      </a:path>
                    </a:pathLst>
                  </a:custGeom>
                  <a:solidFill>
                    <a:srgbClr val="75EBDB"/>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97" name="Freeform: Shape 110">
                    <a:extLst>
                      <a:ext uri="{FF2B5EF4-FFF2-40B4-BE49-F238E27FC236}">
                        <a16:creationId xmlns:a16="http://schemas.microsoft.com/office/drawing/2014/main" xmlns="" id="{12EFA4BF-84C3-4D2C-894E-A70738757C64}"/>
                      </a:ext>
                    </a:extLst>
                  </p:cNvPr>
                  <p:cNvSpPr/>
                  <p:nvPr/>
                </p:nvSpPr>
                <p:spPr>
                  <a:xfrm>
                    <a:off x="892722" y="5872788"/>
                    <a:ext cx="502987" cy="277597"/>
                  </a:xfrm>
                  <a:custGeom>
                    <a:avLst/>
                    <a:gdLst>
                      <a:gd name="connsiteX0" fmla="*/ 0 w 502987"/>
                      <a:gd name="connsiteY0" fmla="*/ 0 h 277597"/>
                      <a:gd name="connsiteX1" fmla="*/ 502987 w 502987"/>
                      <a:gd name="connsiteY1" fmla="*/ 269205 h 277597"/>
                      <a:gd name="connsiteX2" fmla="*/ 203667 w 502987"/>
                      <a:gd name="connsiteY2" fmla="*/ 227521 h 277597"/>
                      <a:gd name="connsiteX3" fmla="*/ 0 w 502987"/>
                      <a:gd name="connsiteY3" fmla="*/ 0 h 277597"/>
                    </a:gdLst>
                    <a:ahLst/>
                    <a:cxnLst>
                      <a:cxn ang="0">
                        <a:pos x="connsiteX0" y="connsiteY0"/>
                      </a:cxn>
                      <a:cxn ang="0">
                        <a:pos x="connsiteX1" y="connsiteY1"/>
                      </a:cxn>
                      <a:cxn ang="0">
                        <a:pos x="connsiteX2" y="connsiteY2"/>
                      </a:cxn>
                      <a:cxn ang="0">
                        <a:pos x="connsiteX3" y="connsiteY3"/>
                      </a:cxn>
                    </a:cxnLst>
                    <a:rect l="l" t="t" r="r" b="b"/>
                    <a:pathLst>
                      <a:path w="502987" h="277597">
                        <a:moveTo>
                          <a:pt x="0" y="0"/>
                        </a:moveTo>
                        <a:cubicBezTo>
                          <a:pt x="119189" y="155564"/>
                          <a:pt x="307324" y="256288"/>
                          <a:pt x="502987" y="269205"/>
                        </a:cubicBezTo>
                        <a:cubicBezTo>
                          <a:pt x="402263" y="288780"/>
                          <a:pt x="295199" y="273802"/>
                          <a:pt x="203667" y="227521"/>
                        </a:cubicBezTo>
                        <a:cubicBezTo>
                          <a:pt x="112136" y="181161"/>
                          <a:pt x="36692" y="103736"/>
                          <a:pt x="0" y="0"/>
                        </a:cubicBezTo>
                        <a:close/>
                      </a:path>
                    </a:pathLst>
                  </a:custGeom>
                  <a:solidFill>
                    <a:srgbClr val="35BAB4"/>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561" name="Graphic 8">
                  <a:extLst>
                    <a:ext uri="{FF2B5EF4-FFF2-40B4-BE49-F238E27FC236}">
                      <a16:creationId xmlns:a16="http://schemas.microsoft.com/office/drawing/2014/main" xmlns="" id="{DC58269C-73A6-438C-9052-0072826B6CA9}"/>
                    </a:ext>
                  </a:extLst>
                </p:cNvPr>
                <p:cNvGrpSpPr/>
                <p:nvPr/>
              </p:nvGrpSpPr>
              <p:grpSpPr>
                <a:xfrm>
                  <a:off x="835743" y="4846289"/>
                  <a:ext cx="295945" cy="421361"/>
                  <a:chOff x="835743" y="4846289"/>
                  <a:chExt cx="295945" cy="421361"/>
                </a:xfrm>
              </p:grpSpPr>
              <p:sp>
                <p:nvSpPr>
                  <p:cNvPr id="593" name="Freeform: Shape 112">
                    <a:extLst>
                      <a:ext uri="{FF2B5EF4-FFF2-40B4-BE49-F238E27FC236}">
                        <a16:creationId xmlns:a16="http://schemas.microsoft.com/office/drawing/2014/main" xmlns="" id="{26EC1216-E675-42D3-9BE6-8B13E1EA1CF5}"/>
                      </a:ext>
                    </a:extLst>
                  </p:cNvPr>
                  <p:cNvSpPr/>
                  <p:nvPr/>
                </p:nvSpPr>
                <p:spPr>
                  <a:xfrm>
                    <a:off x="835743" y="4846289"/>
                    <a:ext cx="295945" cy="421361"/>
                  </a:xfrm>
                  <a:custGeom>
                    <a:avLst/>
                    <a:gdLst>
                      <a:gd name="connsiteX0" fmla="*/ 255813 w 295945"/>
                      <a:gd name="connsiteY0" fmla="*/ 421362 h 421361"/>
                      <a:gd name="connsiteX1" fmla="*/ 0 w 295945"/>
                      <a:gd name="connsiteY1" fmla="*/ 207233 h 421361"/>
                      <a:gd name="connsiteX2" fmla="*/ 20446 w 295945"/>
                      <a:gd name="connsiteY2" fmla="*/ 103022 h 421361"/>
                      <a:gd name="connsiteX3" fmla="*/ 14819 w 295945"/>
                      <a:gd name="connsiteY3" fmla="*/ 0 h 421361"/>
                      <a:gd name="connsiteX4" fmla="*/ 226729 w 295945"/>
                      <a:gd name="connsiteY4" fmla="*/ 4438 h 421361"/>
                      <a:gd name="connsiteX5" fmla="*/ 237506 w 295945"/>
                      <a:gd name="connsiteY5" fmla="*/ 99298 h 421361"/>
                      <a:gd name="connsiteX6" fmla="*/ 254624 w 295945"/>
                      <a:gd name="connsiteY6" fmla="*/ 139714 h 421361"/>
                      <a:gd name="connsiteX7" fmla="*/ 295595 w 295945"/>
                      <a:gd name="connsiteY7" fmla="*/ 154613 h 421361"/>
                      <a:gd name="connsiteX8" fmla="*/ 255813 w 295945"/>
                      <a:gd name="connsiteY8" fmla="*/ 421362 h 4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45" h="421361">
                        <a:moveTo>
                          <a:pt x="255813" y="421362"/>
                        </a:moveTo>
                        <a:cubicBezTo>
                          <a:pt x="159209" y="360895"/>
                          <a:pt x="76395" y="287195"/>
                          <a:pt x="0" y="207233"/>
                        </a:cubicBezTo>
                        <a:cubicBezTo>
                          <a:pt x="11015" y="174029"/>
                          <a:pt x="17989" y="139001"/>
                          <a:pt x="20446" y="103022"/>
                        </a:cubicBezTo>
                        <a:cubicBezTo>
                          <a:pt x="22823" y="69184"/>
                          <a:pt x="21159" y="34631"/>
                          <a:pt x="14819" y="0"/>
                        </a:cubicBezTo>
                        <a:cubicBezTo>
                          <a:pt x="93275" y="6974"/>
                          <a:pt x="150333" y="1902"/>
                          <a:pt x="226729" y="4438"/>
                        </a:cubicBezTo>
                        <a:cubicBezTo>
                          <a:pt x="227838" y="28688"/>
                          <a:pt x="230770" y="64349"/>
                          <a:pt x="237506" y="99298"/>
                        </a:cubicBezTo>
                        <a:cubicBezTo>
                          <a:pt x="241152" y="118317"/>
                          <a:pt x="247095" y="131235"/>
                          <a:pt x="254624" y="139714"/>
                        </a:cubicBezTo>
                        <a:cubicBezTo>
                          <a:pt x="265719" y="152315"/>
                          <a:pt x="280221" y="155326"/>
                          <a:pt x="295595" y="154613"/>
                        </a:cubicBezTo>
                        <a:cubicBezTo>
                          <a:pt x="298210" y="244480"/>
                          <a:pt x="286323" y="338547"/>
                          <a:pt x="255813" y="421362"/>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94" name="Freeform: Shape 113">
                    <a:extLst>
                      <a:ext uri="{FF2B5EF4-FFF2-40B4-BE49-F238E27FC236}">
                        <a16:creationId xmlns:a16="http://schemas.microsoft.com/office/drawing/2014/main" xmlns="" id="{0DDD208C-9010-420A-987F-8B88FF702842}"/>
                      </a:ext>
                    </a:extLst>
                  </p:cNvPr>
                  <p:cNvSpPr/>
                  <p:nvPr/>
                </p:nvSpPr>
                <p:spPr>
                  <a:xfrm>
                    <a:off x="850562" y="4846368"/>
                    <a:ext cx="239883" cy="147947"/>
                  </a:xfrm>
                  <a:custGeom>
                    <a:avLst/>
                    <a:gdLst>
                      <a:gd name="connsiteX0" fmla="*/ 239884 w 239883"/>
                      <a:gd name="connsiteY0" fmla="*/ 139793 h 147947"/>
                      <a:gd name="connsiteX1" fmla="*/ 130918 w 239883"/>
                      <a:gd name="connsiteY1" fmla="*/ 145737 h 147947"/>
                      <a:gd name="connsiteX2" fmla="*/ 5627 w 239883"/>
                      <a:gd name="connsiteY2" fmla="*/ 103022 h 147947"/>
                      <a:gd name="connsiteX3" fmla="*/ 0 w 239883"/>
                      <a:gd name="connsiteY3" fmla="*/ 0 h 147947"/>
                      <a:gd name="connsiteX4" fmla="*/ 211909 w 239883"/>
                      <a:gd name="connsiteY4" fmla="*/ 4438 h 147947"/>
                      <a:gd name="connsiteX5" fmla="*/ 222687 w 239883"/>
                      <a:gd name="connsiteY5" fmla="*/ 99298 h 147947"/>
                      <a:gd name="connsiteX6" fmla="*/ 239884 w 239883"/>
                      <a:gd name="connsiteY6" fmla="*/ 139793 h 14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83" h="147947">
                        <a:moveTo>
                          <a:pt x="239884" y="139793"/>
                        </a:moveTo>
                        <a:cubicBezTo>
                          <a:pt x="204222" y="147956"/>
                          <a:pt x="167293" y="150096"/>
                          <a:pt x="130918" y="145737"/>
                        </a:cubicBezTo>
                        <a:cubicBezTo>
                          <a:pt x="86777" y="140507"/>
                          <a:pt x="43903" y="125608"/>
                          <a:pt x="5627" y="103022"/>
                        </a:cubicBezTo>
                        <a:cubicBezTo>
                          <a:pt x="8004" y="69183"/>
                          <a:pt x="6340" y="34631"/>
                          <a:pt x="0" y="0"/>
                        </a:cubicBezTo>
                        <a:cubicBezTo>
                          <a:pt x="78455" y="6974"/>
                          <a:pt x="135514" y="1902"/>
                          <a:pt x="211909" y="4438"/>
                        </a:cubicBezTo>
                        <a:cubicBezTo>
                          <a:pt x="213019" y="28688"/>
                          <a:pt x="215951" y="64349"/>
                          <a:pt x="222687" y="99298"/>
                        </a:cubicBezTo>
                        <a:cubicBezTo>
                          <a:pt x="226411" y="118397"/>
                          <a:pt x="232355" y="131314"/>
                          <a:pt x="239884" y="139793"/>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562" name="Graphic 8">
                  <a:extLst>
                    <a:ext uri="{FF2B5EF4-FFF2-40B4-BE49-F238E27FC236}">
                      <a16:creationId xmlns:a16="http://schemas.microsoft.com/office/drawing/2014/main" xmlns="" id="{6B494696-80F1-4CCC-88EC-BD4A36C8D8B7}"/>
                    </a:ext>
                  </a:extLst>
                </p:cNvPr>
                <p:cNvGrpSpPr/>
                <p:nvPr/>
              </p:nvGrpSpPr>
              <p:grpSpPr>
                <a:xfrm>
                  <a:off x="255102" y="5113595"/>
                  <a:ext cx="729920" cy="1036643"/>
                  <a:chOff x="255102" y="5113595"/>
                  <a:chExt cx="729920" cy="1036643"/>
                </a:xfrm>
              </p:grpSpPr>
              <p:grpSp>
                <p:nvGrpSpPr>
                  <p:cNvPr id="579" name="Graphic 8">
                    <a:extLst>
                      <a:ext uri="{FF2B5EF4-FFF2-40B4-BE49-F238E27FC236}">
                        <a16:creationId xmlns:a16="http://schemas.microsoft.com/office/drawing/2014/main" xmlns="" id="{0F03859E-BE11-460E-A80F-96C71010443E}"/>
                      </a:ext>
                    </a:extLst>
                  </p:cNvPr>
                  <p:cNvGrpSpPr/>
                  <p:nvPr/>
                </p:nvGrpSpPr>
                <p:grpSpPr>
                  <a:xfrm>
                    <a:off x="255102" y="5542389"/>
                    <a:ext cx="729920" cy="607850"/>
                    <a:chOff x="255102" y="5542389"/>
                    <a:chExt cx="729920" cy="607850"/>
                  </a:xfrm>
                </p:grpSpPr>
                <p:grpSp>
                  <p:nvGrpSpPr>
                    <p:cNvPr id="586" name="Graphic 8">
                      <a:extLst>
                        <a:ext uri="{FF2B5EF4-FFF2-40B4-BE49-F238E27FC236}">
                          <a16:creationId xmlns:a16="http://schemas.microsoft.com/office/drawing/2014/main" xmlns="" id="{33D05D89-7B6B-4485-A2E5-B974CE6B088D}"/>
                        </a:ext>
                      </a:extLst>
                    </p:cNvPr>
                    <p:cNvGrpSpPr/>
                    <p:nvPr/>
                  </p:nvGrpSpPr>
                  <p:grpSpPr>
                    <a:xfrm>
                      <a:off x="576206" y="5896965"/>
                      <a:ext cx="408816" cy="253274"/>
                      <a:chOff x="576206" y="5896965"/>
                      <a:chExt cx="408816" cy="253274"/>
                    </a:xfrm>
                  </p:grpSpPr>
                  <p:sp>
                    <p:nvSpPr>
                      <p:cNvPr id="590" name="Freeform: Shape 117">
                        <a:extLst>
                          <a:ext uri="{FF2B5EF4-FFF2-40B4-BE49-F238E27FC236}">
                            <a16:creationId xmlns:a16="http://schemas.microsoft.com/office/drawing/2014/main" xmlns="" id="{F30C08FE-8250-4A8D-B01B-91FBCFF2ED1D}"/>
                          </a:ext>
                        </a:extLst>
                      </p:cNvPr>
                      <p:cNvSpPr/>
                      <p:nvPr/>
                    </p:nvSpPr>
                    <p:spPr>
                      <a:xfrm>
                        <a:off x="576206" y="5896965"/>
                        <a:ext cx="408816" cy="253274"/>
                      </a:xfrm>
                      <a:custGeom>
                        <a:avLst/>
                        <a:gdLst>
                          <a:gd name="connsiteX0" fmla="*/ 399172 w 408816"/>
                          <a:gd name="connsiteY0" fmla="*/ 139550 h 253274"/>
                          <a:gd name="connsiteX1" fmla="*/ 361212 w 408816"/>
                          <a:gd name="connsiteY1" fmla="*/ 111179 h 253274"/>
                          <a:gd name="connsiteX2" fmla="*/ 341242 w 408816"/>
                          <a:gd name="connsiteY2" fmla="*/ 88039 h 253274"/>
                          <a:gd name="connsiteX3" fmla="*/ 271979 w 408816"/>
                          <a:gd name="connsiteY3" fmla="*/ 59668 h 253274"/>
                          <a:gd name="connsiteX4" fmla="*/ 336012 w 408816"/>
                          <a:gd name="connsiteY4" fmla="*/ 108485 h 253274"/>
                          <a:gd name="connsiteX5" fmla="*/ 368107 w 408816"/>
                          <a:gd name="connsiteY5" fmla="*/ 223790 h 253274"/>
                          <a:gd name="connsiteX6" fmla="*/ 326185 w 408816"/>
                          <a:gd name="connsiteY6" fmla="*/ 190902 h 253274"/>
                          <a:gd name="connsiteX7" fmla="*/ 315407 w 408816"/>
                          <a:gd name="connsiteY7" fmla="*/ 242968 h 253274"/>
                          <a:gd name="connsiteX8" fmla="*/ 310652 w 408816"/>
                          <a:gd name="connsiteY8" fmla="*/ 243444 h 253274"/>
                          <a:gd name="connsiteX9" fmla="*/ 277843 w 408816"/>
                          <a:gd name="connsiteY9" fmla="*/ 216658 h 253274"/>
                          <a:gd name="connsiteX10" fmla="*/ 248839 w 408816"/>
                          <a:gd name="connsiteY10" fmla="*/ 247882 h 253274"/>
                          <a:gd name="connsiteX11" fmla="*/ 187580 w 408816"/>
                          <a:gd name="connsiteY11" fmla="*/ 172834 h 253274"/>
                          <a:gd name="connsiteX12" fmla="*/ 187422 w 408816"/>
                          <a:gd name="connsiteY12" fmla="*/ 172913 h 253274"/>
                          <a:gd name="connsiteX13" fmla="*/ 186867 w 408816"/>
                          <a:gd name="connsiteY13" fmla="*/ 173309 h 253274"/>
                          <a:gd name="connsiteX14" fmla="*/ 66410 w 408816"/>
                          <a:gd name="connsiteY14" fmla="*/ 184959 h 253274"/>
                          <a:gd name="connsiteX15" fmla="*/ 0 w 408816"/>
                          <a:gd name="connsiteY15" fmla="*/ 138995 h 253274"/>
                          <a:gd name="connsiteX16" fmla="*/ 67044 w 408816"/>
                          <a:gd name="connsiteY16" fmla="*/ 23689 h 253274"/>
                          <a:gd name="connsiteX17" fmla="*/ 157307 w 408816"/>
                          <a:gd name="connsiteY17" fmla="*/ 23451 h 253274"/>
                          <a:gd name="connsiteX18" fmla="*/ 177278 w 408816"/>
                          <a:gd name="connsiteY18" fmla="*/ 16081 h 253274"/>
                          <a:gd name="connsiteX19" fmla="*/ 178229 w 408816"/>
                          <a:gd name="connsiteY19" fmla="*/ 15685 h 253274"/>
                          <a:gd name="connsiteX20" fmla="*/ 222370 w 408816"/>
                          <a:gd name="connsiteY20" fmla="*/ 2371 h 253274"/>
                          <a:gd name="connsiteX21" fmla="*/ 278240 w 408816"/>
                          <a:gd name="connsiteY21" fmla="*/ 4273 h 253274"/>
                          <a:gd name="connsiteX22" fmla="*/ 328245 w 408816"/>
                          <a:gd name="connsiteY22" fmla="*/ 24799 h 253274"/>
                          <a:gd name="connsiteX23" fmla="*/ 393625 w 408816"/>
                          <a:gd name="connsiteY23" fmla="*/ 84552 h 253274"/>
                          <a:gd name="connsiteX24" fmla="*/ 399172 w 408816"/>
                          <a:gd name="connsiteY24" fmla="*/ 139550 h 25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8816" h="253274">
                            <a:moveTo>
                              <a:pt x="399172" y="139550"/>
                            </a:moveTo>
                            <a:cubicBezTo>
                              <a:pt x="383877" y="138440"/>
                              <a:pt x="374684" y="127504"/>
                              <a:pt x="361212" y="111179"/>
                            </a:cubicBezTo>
                            <a:cubicBezTo>
                              <a:pt x="355427" y="104364"/>
                              <a:pt x="349246" y="96597"/>
                              <a:pt x="341242" y="88039"/>
                            </a:cubicBezTo>
                            <a:cubicBezTo>
                              <a:pt x="314139" y="59351"/>
                              <a:pt x="271979" y="59668"/>
                              <a:pt x="271979" y="59668"/>
                            </a:cubicBezTo>
                            <a:cubicBezTo>
                              <a:pt x="273723" y="60143"/>
                              <a:pt x="305976" y="70049"/>
                              <a:pt x="336012" y="108485"/>
                            </a:cubicBezTo>
                            <a:cubicBezTo>
                              <a:pt x="367156" y="147950"/>
                              <a:pt x="386572" y="224424"/>
                              <a:pt x="368107" y="223790"/>
                            </a:cubicBezTo>
                            <a:cubicBezTo>
                              <a:pt x="349563" y="222839"/>
                              <a:pt x="326185" y="190902"/>
                              <a:pt x="326185" y="190902"/>
                            </a:cubicBezTo>
                            <a:cubicBezTo>
                              <a:pt x="330464" y="205643"/>
                              <a:pt x="330147" y="239164"/>
                              <a:pt x="315407" y="242968"/>
                            </a:cubicBezTo>
                            <a:cubicBezTo>
                              <a:pt x="313901" y="243602"/>
                              <a:pt x="312475" y="243761"/>
                              <a:pt x="310652" y="243444"/>
                            </a:cubicBezTo>
                            <a:cubicBezTo>
                              <a:pt x="292187" y="241146"/>
                              <a:pt x="279349" y="219432"/>
                              <a:pt x="277843" y="216658"/>
                            </a:cubicBezTo>
                            <a:cubicBezTo>
                              <a:pt x="282202" y="234568"/>
                              <a:pt x="271187" y="265871"/>
                              <a:pt x="248839" y="247882"/>
                            </a:cubicBezTo>
                            <a:cubicBezTo>
                              <a:pt x="226491" y="229892"/>
                              <a:pt x="187580" y="172834"/>
                              <a:pt x="187580" y="172834"/>
                            </a:cubicBezTo>
                            <a:cubicBezTo>
                              <a:pt x="187580" y="172834"/>
                              <a:pt x="187580" y="172834"/>
                              <a:pt x="187422" y="172913"/>
                            </a:cubicBezTo>
                            <a:cubicBezTo>
                              <a:pt x="187263" y="172992"/>
                              <a:pt x="187184" y="173151"/>
                              <a:pt x="186867" y="173309"/>
                            </a:cubicBezTo>
                            <a:cubicBezTo>
                              <a:pt x="180210" y="178302"/>
                              <a:pt x="124102" y="205326"/>
                              <a:pt x="66410" y="184959"/>
                            </a:cubicBezTo>
                            <a:cubicBezTo>
                              <a:pt x="17989" y="167841"/>
                              <a:pt x="0" y="138995"/>
                              <a:pt x="0" y="138995"/>
                            </a:cubicBezTo>
                            <a:lnTo>
                              <a:pt x="67044" y="23689"/>
                            </a:lnTo>
                            <a:cubicBezTo>
                              <a:pt x="67044" y="23689"/>
                              <a:pt x="109441" y="37320"/>
                              <a:pt x="157307" y="23451"/>
                            </a:cubicBezTo>
                            <a:cubicBezTo>
                              <a:pt x="163885" y="21629"/>
                              <a:pt x="170621" y="19251"/>
                              <a:pt x="177278" y="16081"/>
                            </a:cubicBezTo>
                            <a:cubicBezTo>
                              <a:pt x="177595" y="16002"/>
                              <a:pt x="177912" y="15844"/>
                              <a:pt x="178229" y="15685"/>
                            </a:cubicBezTo>
                            <a:cubicBezTo>
                              <a:pt x="196535" y="9108"/>
                              <a:pt x="212305" y="4273"/>
                              <a:pt x="222370" y="2371"/>
                            </a:cubicBezTo>
                            <a:cubicBezTo>
                              <a:pt x="243133" y="-1433"/>
                              <a:pt x="262707" y="-561"/>
                              <a:pt x="278240" y="4273"/>
                            </a:cubicBezTo>
                            <a:cubicBezTo>
                              <a:pt x="297814" y="10534"/>
                              <a:pt x="314456" y="17587"/>
                              <a:pt x="328245" y="24799"/>
                            </a:cubicBezTo>
                            <a:cubicBezTo>
                              <a:pt x="371752" y="47939"/>
                              <a:pt x="389108" y="73932"/>
                              <a:pt x="393625" y="84552"/>
                            </a:cubicBezTo>
                            <a:cubicBezTo>
                              <a:pt x="399727" y="99054"/>
                              <a:pt x="421045" y="141135"/>
                              <a:pt x="399172" y="139550"/>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91" name="Freeform: Shape 118">
                        <a:extLst>
                          <a:ext uri="{FF2B5EF4-FFF2-40B4-BE49-F238E27FC236}">
                            <a16:creationId xmlns:a16="http://schemas.microsoft.com/office/drawing/2014/main" xmlns="" id="{3E61D03A-DCC1-45F2-82A5-47AB6D7A0E03}"/>
                          </a:ext>
                        </a:extLst>
                      </p:cNvPr>
                      <p:cNvSpPr/>
                      <p:nvPr/>
                    </p:nvSpPr>
                    <p:spPr>
                      <a:xfrm>
                        <a:off x="790809" y="6032156"/>
                        <a:ext cx="59832" cy="76632"/>
                      </a:xfrm>
                      <a:custGeom>
                        <a:avLst/>
                        <a:gdLst>
                          <a:gd name="connsiteX0" fmla="*/ 59832 w 59832"/>
                          <a:gd name="connsiteY0" fmla="*/ 76633 h 76632"/>
                          <a:gd name="connsiteX1" fmla="*/ 0 w 59832"/>
                          <a:gd name="connsiteY1" fmla="*/ 0 h 76632"/>
                        </a:gdLst>
                        <a:ahLst/>
                        <a:cxnLst>
                          <a:cxn ang="0">
                            <a:pos x="connsiteX0" y="connsiteY0"/>
                          </a:cxn>
                          <a:cxn ang="0">
                            <a:pos x="connsiteX1" y="connsiteY1"/>
                          </a:cxn>
                        </a:cxnLst>
                        <a:rect l="l" t="t" r="r" b="b"/>
                        <a:pathLst>
                          <a:path w="59832" h="76632">
                            <a:moveTo>
                              <a:pt x="59832" y="76633"/>
                            </a:moveTo>
                            <a:cubicBezTo>
                              <a:pt x="59832" y="76633"/>
                              <a:pt x="28529" y="13393"/>
                              <a:pt x="0" y="0"/>
                            </a:cubicBezTo>
                          </a:path>
                        </a:pathLst>
                      </a:custGeom>
                      <a:noFill/>
                      <a:ln w="5944"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sp>
                    <p:nvSpPr>
                      <p:cNvPr id="592" name="Freeform: Shape 119">
                        <a:extLst>
                          <a:ext uri="{FF2B5EF4-FFF2-40B4-BE49-F238E27FC236}">
                            <a16:creationId xmlns:a16="http://schemas.microsoft.com/office/drawing/2014/main" xmlns="" id="{428A357D-EF30-405A-A41F-92DDFD9F4E48}"/>
                          </a:ext>
                        </a:extLst>
                      </p:cNvPr>
                      <p:cNvSpPr/>
                      <p:nvPr/>
                    </p:nvSpPr>
                    <p:spPr>
                      <a:xfrm>
                        <a:off x="836218" y="5999902"/>
                        <a:ext cx="63715" cy="82100"/>
                      </a:xfrm>
                      <a:custGeom>
                        <a:avLst/>
                        <a:gdLst>
                          <a:gd name="connsiteX0" fmla="*/ 63715 w 63715"/>
                          <a:gd name="connsiteY0" fmla="*/ 82101 h 82100"/>
                          <a:gd name="connsiteX1" fmla="*/ 0 w 63715"/>
                          <a:gd name="connsiteY1" fmla="*/ 0 h 82100"/>
                        </a:gdLst>
                        <a:ahLst/>
                        <a:cxnLst>
                          <a:cxn ang="0">
                            <a:pos x="connsiteX0" y="connsiteY0"/>
                          </a:cxn>
                          <a:cxn ang="0">
                            <a:pos x="connsiteX1" y="connsiteY1"/>
                          </a:cxn>
                        </a:cxnLst>
                        <a:rect l="l" t="t" r="r" b="b"/>
                        <a:pathLst>
                          <a:path w="63715" h="82100">
                            <a:moveTo>
                              <a:pt x="63715" y="82101"/>
                            </a:moveTo>
                            <a:cubicBezTo>
                              <a:pt x="63715" y="82101"/>
                              <a:pt x="40654" y="19178"/>
                              <a:pt x="0" y="0"/>
                            </a:cubicBezTo>
                          </a:path>
                        </a:pathLst>
                      </a:custGeom>
                      <a:noFill/>
                      <a:ln w="5944"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grpSp>
                <p:grpSp>
                  <p:nvGrpSpPr>
                    <p:cNvPr id="587" name="Graphic 8">
                      <a:extLst>
                        <a:ext uri="{FF2B5EF4-FFF2-40B4-BE49-F238E27FC236}">
                          <a16:creationId xmlns:a16="http://schemas.microsoft.com/office/drawing/2014/main" xmlns="" id="{43FE1568-8C3E-4E6F-BDD0-D5F12DF1D27E}"/>
                        </a:ext>
                      </a:extLst>
                    </p:cNvPr>
                    <p:cNvGrpSpPr/>
                    <p:nvPr/>
                  </p:nvGrpSpPr>
                  <p:grpSpPr>
                    <a:xfrm>
                      <a:off x="255102" y="5542389"/>
                      <a:ext cx="413031" cy="509103"/>
                      <a:chOff x="255102" y="5542389"/>
                      <a:chExt cx="413031" cy="509103"/>
                    </a:xfrm>
                  </p:grpSpPr>
                  <p:sp>
                    <p:nvSpPr>
                      <p:cNvPr id="588" name="Freeform: Shape 121">
                        <a:extLst>
                          <a:ext uri="{FF2B5EF4-FFF2-40B4-BE49-F238E27FC236}">
                            <a16:creationId xmlns:a16="http://schemas.microsoft.com/office/drawing/2014/main" xmlns="" id="{9180C787-FA42-482F-8E3D-5DB3E28BA531}"/>
                          </a:ext>
                        </a:extLst>
                      </p:cNvPr>
                      <p:cNvSpPr/>
                      <p:nvPr/>
                    </p:nvSpPr>
                    <p:spPr>
                      <a:xfrm>
                        <a:off x="255102" y="5542389"/>
                        <a:ext cx="413031" cy="509103"/>
                      </a:xfrm>
                      <a:custGeom>
                        <a:avLst/>
                        <a:gdLst>
                          <a:gd name="connsiteX0" fmla="*/ 413032 w 413031"/>
                          <a:gd name="connsiteY0" fmla="*/ 386111 h 509103"/>
                          <a:gd name="connsiteX1" fmla="*/ 343927 w 413031"/>
                          <a:gd name="connsiteY1" fmla="*/ 509104 h 509103"/>
                          <a:gd name="connsiteX2" fmla="*/ 2210 w 413031"/>
                          <a:gd name="connsiteY2" fmla="*/ 167703 h 509103"/>
                          <a:gd name="connsiteX3" fmla="*/ 6806 w 413031"/>
                          <a:gd name="connsiteY3" fmla="*/ 153122 h 509103"/>
                          <a:gd name="connsiteX4" fmla="*/ 99764 w 413031"/>
                          <a:gd name="connsiteY4" fmla="*/ 23076 h 509103"/>
                          <a:gd name="connsiteX5" fmla="*/ 143192 w 413031"/>
                          <a:gd name="connsiteY5" fmla="*/ 173 h 509103"/>
                          <a:gd name="connsiteX6" fmla="*/ 179567 w 413031"/>
                          <a:gd name="connsiteY6" fmla="*/ 41461 h 509103"/>
                          <a:gd name="connsiteX7" fmla="*/ 205164 w 413031"/>
                          <a:gd name="connsiteY7" fmla="*/ 168813 h 509103"/>
                          <a:gd name="connsiteX8" fmla="*/ 264600 w 413031"/>
                          <a:gd name="connsiteY8" fmla="*/ 241642 h 509103"/>
                          <a:gd name="connsiteX9" fmla="*/ 413032 w 413031"/>
                          <a:gd name="connsiteY9" fmla="*/ 386111 h 50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031" h="509103">
                            <a:moveTo>
                              <a:pt x="413032" y="386111"/>
                            </a:moveTo>
                            <a:cubicBezTo>
                              <a:pt x="379193" y="439049"/>
                              <a:pt x="361600" y="474076"/>
                              <a:pt x="343927" y="509104"/>
                            </a:cubicBezTo>
                            <a:cubicBezTo>
                              <a:pt x="1417" y="277303"/>
                              <a:pt x="-7696" y="204237"/>
                              <a:pt x="2210" y="167703"/>
                            </a:cubicBezTo>
                            <a:cubicBezTo>
                              <a:pt x="3716" y="162077"/>
                              <a:pt x="5618" y="157401"/>
                              <a:pt x="6806" y="153122"/>
                            </a:cubicBezTo>
                            <a:cubicBezTo>
                              <a:pt x="10372" y="140838"/>
                              <a:pt x="57367" y="62700"/>
                              <a:pt x="99764" y="23076"/>
                            </a:cubicBezTo>
                            <a:cubicBezTo>
                              <a:pt x="115772" y="8019"/>
                              <a:pt x="131146" y="-1412"/>
                              <a:pt x="143192" y="173"/>
                            </a:cubicBezTo>
                            <a:cubicBezTo>
                              <a:pt x="163321" y="2788"/>
                              <a:pt x="173544" y="19272"/>
                              <a:pt x="179567" y="41461"/>
                            </a:cubicBezTo>
                            <a:cubicBezTo>
                              <a:pt x="190345" y="80530"/>
                              <a:pt x="188443" y="137351"/>
                              <a:pt x="205164" y="168813"/>
                            </a:cubicBezTo>
                            <a:cubicBezTo>
                              <a:pt x="223946" y="192350"/>
                              <a:pt x="243837" y="217154"/>
                              <a:pt x="264600" y="241642"/>
                            </a:cubicBezTo>
                            <a:cubicBezTo>
                              <a:pt x="311673" y="297591"/>
                              <a:pt x="362788" y="352193"/>
                              <a:pt x="413032" y="386111"/>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89" name="Freeform: Shape 122">
                        <a:extLst>
                          <a:ext uri="{FF2B5EF4-FFF2-40B4-BE49-F238E27FC236}">
                            <a16:creationId xmlns:a16="http://schemas.microsoft.com/office/drawing/2014/main" xmlns="" id="{C750388B-497B-44ED-8904-03962ABB328F}"/>
                          </a:ext>
                        </a:extLst>
                      </p:cNvPr>
                      <p:cNvSpPr/>
                      <p:nvPr/>
                    </p:nvSpPr>
                    <p:spPr>
                      <a:xfrm>
                        <a:off x="257312" y="5565385"/>
                        <a:ext cx="262310" cy="218645"/>
                      </a:xfrm>
                      <a:custGeom>
                        <a:avLst/>
                        <a:gdLst>
                          <a:gd name="connsiteX0" fmla="*/ 262311 w 262310"/>
                          <a:gd name="connsiteY0" fmla="*/ 218645 h 218645"/>
                          <a:gd name="connsiteX1" fmla="*/ 0 w 262310"/>
                          <a:gd name="connsiteY1" fmla="*/ 144628 h 218645"/>
                          <a:gd name="connsiteX2" fmla="*/ 4596 w 262310"/>
                          <a:gd name="connsiteY2" fmla="*/ 130046 h 218645"/>
                          <a:gd name="connsiteX3" fmla="*/ 97554 w 262310"/>
                          <a:gd name="connsiteY3" fmla="*/ 0 h 218645"/>
                          <a:gd name="connsiteX4" fmla="*/ 177278 w 262310"/>
                          <a:gd name="connsiteY4" fmla="*/ 18465 h 218645"/>
                          <a:gd name="connsiteX5" fmla="*/ 202875 w 262310"/>
                          <a:gd name="connsiteY5" fmla="*/ 145816 h 218645"/>
                          <a:gd name="connsiteX6" fmla="*/ 262311 w 262310"/>
                          <a:gd name="connsiteY6" fmla="*/ 218645 h 21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310" h="218645">
                            <a:moveTo>
                              <a:pt x="262311" y="218645"/>
                            </a:moveTo>
                            <a:cubicBezTo>
                              <a:pt x="171176" y="211434"/>
                              <a:pt x="81467" y="186233"/>
                              <a:pt x="0" y="144628"/>
                            </a:cubicBezTo>
                            <a:cubicBezTo>
                              <a:pt x="1506" y="139001"/>
                              <a:pt x="3408" y="134325"/>
                              <a:pt x="4596" y="130046"/>
                            </a:cubicBezTo>
                            <a:cubicBezTo>
                              <a:pt x="8163" y="117762"/>
                              <a:pt x="55157" y="39624"/>
                              <a:pt x="97554" y="0"/>
                            </a:cubicBezTo>
                            <a:cubicBezTo>
                              <a:pt x="124182" y="6023"/>
                              <a:pt x="150730" y="12125"/>
                              <a:pt x="177278" y="18465"/>
                            </a:cubicBezTo>
                            <a:cubicBezTo>
                              <a:pt x="188056" y="57534"/>
                              <a:pt x="186154" y="114355"/>
                              <a:pt x="202875" y="145816"/>
                            </a:cubicBezTo>
                            <a:cubicBezTo>
                              <a:pt x="221736" y="169353"/>
                              <a:pt x="241627" y="194158"/>
                              <a:pt x="262311" y="218645"/>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580" name="Graphic 8">
                    <a:extLst>
                      <a:ext uri="{FF2B5EF4-FFF2-40B4-BE49-F238E27FC236}">
                        <a16:creationId xmlns:a16="http://schemas.microsoft.com/office/drawing/2014/main" xmlns="" id="{829C7848-71CA-4D8D-A38B-2F3B4C97732A}"/>
                      </a:ext>
                    </a:extLst>
                  </p:cNvPr>
                  <p:cNvGrpSpPr/>
                  <p:nvPr/>
                </p:nvGrpSpPr>
                <p:grpSpPr>
                  <a:xfrm>
                    <a:off x="261987" y="5113595"/>
                    <a:ext cx="663860" cy="672178"/>
                    <a:chOff x="261987" y="5113595"/>
                    <a:chExt cx="663860" cy="672178"/>
                  </a:xfrm>
                </p:grpSpPr>
                <p:sp>
                  <p:nvSpPr>
                    <p:cNvPr id="581" name="Freeform: Shape 124">
                      <a:extLst>
                        <a:ext uri="{FF2B5EF4-FFF2-40B4-BE49-F238E27FC236}">
                          <a16:creationId xmlns:a16="http://schemas.microsoft.com/office/drawing/2014/main" xmlns="" id="{A481B34D-5512-425C-BEA2-B6F9AF2AEAB4}"/>
                        </a:ext>
                      </a:extLst>
                    </p:cNvPr>
                    <p:cNvSpPr/>
                    <p:nvPr/>
                  </p:nvSpPr>
                  <p:spPr>
                    <a:xfrm>
                      <a:off x="311914" y="5113595"/>
                      <a:ext cx="538727" cy="628513"/>
                    </a:xfrm>
                    <a:custGeom>
                      <a:avLst/>
                      <a:gdLst>
                        <a:gd name="connsiteX0" fmla="*/ 538728 w 538727"/>
                        <a:gd name="connsiteY0" fmla="*/ 271501 h 628513"/>
                        <a:gd name="connsiteX1" fmla="*/ 389187 w 538727"/>
                        <a:gd name="connsiteY1" fmla="*/ 5386 h 628513"/>
                        <a:gd name="connsiteX2" fmla="*/ 0 w 538727"/>
                        <a:gd name="connsiteY2" fmla="*/ 461141 h 628513"/>
                        <a:gd name="connsiteX3" fmla="*/ 225144 w 538727"/>
                        <a:gd name="connsiteY3" fmla="*/ 628513 h 628513"/>
                        <a:gd name="connsiteX4" fmla="*/ 538728 w 538727"/>
                        <a:gd name="connsiteY4" fmla="*/ 271501 h 62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27" h="628513">
                          <a:moveTo>
                            <a:pt x="538728" y="271501"/>
                          </a:moveTo>
                          <a:cubicBezTo>
                            <a:pt x="520818" y="177909"/>
                            <a:pt x="483968" y="-36615"/>
                            <a:pt x="389187" y="5386"/>
                          </a:cubicBezTo>
                          <a:cubicBezTo>
                            <a:pt x="312396" y="39384"/>
                            <a:pt x="138763" y="243526"/>
                            <a:pt x="0" y="461141"/>
                          </a:cubicBezTo>
                          <a:cubicBezTo>
                            <a:pt x="23616" y="516298"/>
                            <a:pt x="160873" y="580964"/>
                            <a:pt x="225144" y="628513"/>
                          </a:cubicBezTo>
                          <a:cubicBezTo>
                            <a:pt x="383243" y="455753"/>
                            <a:pt x="438162" y="443311"/>
                            <a:pt x="538728" y="271501"/>
                          </a:cubicBezTo>
                          <a:close/>
                        </a:path>
                      </a:pathLst>
                    </a:custGeom>
                    <a:solidFill>
                      <a:srgbClr val="41D8D3"/>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82" name="Freeform: Shape 125">
                      <a:extLst>
                        <a:ext uri="{FF2B5EF4-FFF2-40B4-BE49-F238E27FC236}">
                          <a16:creationId xmlns:a16="http://schemas.microsoft.com/office/drawing/2014/main" xmlns="" id="{9FF8EEB6-9151-4125-BF89-D0965C3FE8FF}"/>
                        </a:ext>
                      </a:extLst>
                    </p:cNvPr>
                    <p:cNvSpPr/>
                    <p:nvPr/>
                  </p:nvSpPr>
                  <p:spPr>
                    <a:xfrm>
                      <a:off x="261987" y="5560234"/>
                      <a:ext cx="314218" cy="225539"/>
                    </a:xfrm>
                    <a:custGeom>
                      <a:avLst/>
                      <a:gdLst>
                        <a:gd name="connsiteX0" fmla="*/ 47945 w 314218"/>
                        <a:gd name="connsiteY0" fmla="*/ 0 h 225539"/>
                        <a:gd name="connsiteX1" fmla="*/ 314218 w 314218"/>
                        <a:gd name="connsiteY1" fmla="*/ 154771 h 225539"/>
                        <a:gd name="connsiteX2" fmla="*/ 271821 w 314218"/>
                        <a:gd name="connsiteY2" fmla="*/ 225540 h 225539"/>
                        <a:gd name="connsiteX3" fmla="*/ 0 w 314218"/>
                        <a:gd name="connsiteY3" fmla="*/ 99219 h 225539"/>
                        <a:gd name="connsiteX4" fmla="*/ 47945 w 314218"/>
                        <a:gd name="connsiteY4" fmla="*/ 0 h 225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18" h="225539">
                          <a:moveTo>
                            <a:pt x="47945" y="0"/>
                          </a:moveTo>
                          <a:cubicBezTo>
                            <a:pt x="136148" y="66806"/>
                            <a:pt x="215079" y="111027"/>
                            <a:pt x="314218" y="154771"/>
                          </a:cubicBezTo>
                          <a:cubicBezTo>
                            <a:pt x="294248" y="182667"/>
                            <a:pt x="291791" y="197645"/>
                            <a:pt x="271821" y="225540"/>
                          </a:cubicBezTo>
                          <a:cubicBezTo>
                            <a:pt x="75840" y="147718"/>
                            <a:pt x="0" y="99219"/>
                            <a:pt x="0" y="99219"/>
                          </a:cubicBezTo>
                          <a:cubicBezTo>
                            <a:pt x="0" y="99219"/>
                            <a:pt x="8638" y="47073"/>
                            <a:pt x="47945" y="0"/>
                          </a:cubicBezTo>
                          <a:close/>
                        </a:path>
                      </a:pathLst>
                    </a:custGeom>
                    <a:solidFill>
                      <a:srgbClr val="75EBDB"/>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583" name="Graphic 8">
                      <a:extLst>
                        <a:ext uri="{FF2B5EF4-FFF2-40B4-BE49-F238E27FC236}">
                          <a16:creationId xmlns:a16="http://schemas.microsoft.com/office/drawing/2014/main" xmlns="" id="{88839CFC-3BE6-45A9-B85A-B0F47AC4537D}"/>
                        </a:ext>
                      </a:extLst>
                    </p:cNvPr>
                    <p:cNvGrpSpPr/>
                    <p:nvPr/>
                  </p:nvGrpSpPr>
                  <p:grpSpPr>
                    <a:xfrm>
                      <a:off x="735890" y="5307512"/>
                      <a:ext cx="189957" cy="238298"/>
                      <a:chOff x="735890" y="5307512"/>
                      <a:chExt cx="189957" cy="238298"/>
                    </a:xfrm>
                    <a:solidFill>
                      <a:srgbClr val="35BAB4"/>
                    </a:solidFill>
                  </p:grpSpPr>
                  <p:sp>
                    <p:nvSpPr>
                      <p:cNvPr id="584" name="Freeform: Shape 127">
                        <a:extLst>
                          <a:ext uri="{FF2B5EF4-FFF2-40B4-BE49-F238E27FC236}">
                            <a16:creationId xmlns:a16="http://schemas.microsoft.com/office/drawing/2014/main" xmlns="" id="{1D0C9F93-A2FD-44CC-BA71-02CE232D8860}"/>
                          </a:ext>
                        </a:extLst>
                      </p:cNvPr>
                      <p:cNvSpPr/>
                      <p:nvPr/>
                    </p:nvSpPr>
                    <p:spPr>
                      <a:xfrm>
                        <a:off x="735890" y="5307512"/>
                        <a:ext cx="115031" cy="238298"/>
                      </a:xfrm>
                      <a:custGeom>
                        <a:avLst/>
                        <a:gdLst>
                          <a:gd name="connsiteX0" fmla="*/ 0 w 115031"/>
                          <a:gd name="connsiteY0" fmla="*/ 238299 h 238298"/>
                          <a:gd name="connsiteX1" fmla="*/ 78059 w 115031"/>
                          <a:gd name="connsiteY1" fmla="*/ 130125 h 238298"/>
                          <a:gd name="connsiteX2" fmla="*/ 101675 w 115031"/>
                          <a:gd name="connsiteY2" fmla="*/ 0 h 238298"/>
                          <a:gd name="connsiteX3" fmla="*/ 100011 w 115031"/>
                          <a:gd name="connsiteY3" fmla="*/ 142250 h 238298"/>
                          <a:gd name="connsiteX4" fmla="*/ 0 w 115031"/>
                          <a:gd name="connsiteY4" fmla="*/ 238299 h 238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31" h="238298">
                            <a:moveTo>
                              <a:pt x="0" y="238299"/>
                            </a:moveTo>
                            <a:cubicBezTo>
                              <a:pt x="30986" y="206124"/>
                              <a:pt x="58961" y="170462"/>
                              <a:pt x="78059" y="130125"/>
                            </a:cubicBezTo>
                            <a:cubicBezTo>
                              <a:pt x="97158" y="89788"/>
                              <a:pt x="107143" y="44379"/>
                              <a:pt x="101675" y="0"/>
                            </a:cubicBezTo>
                            <a:cubicBezTo>
                              <a:pt x="120061" y="45092"/>
                              <a:pt x="119427" y="97554"/>
                              <a:pt x="100011" y="142250"/>
                            </a:cubicBezTo>
                            <a:cubicBezTo>
                              <a:pt x="80516" y="186788"/>
                              <a:pt x="42477" y="223004"/>
                              <a:pt x="0" y="238299"/>
                            </a:cubicBezTo>
                            <a:close/>
                          </a:path>
                        </a:pathLst>
                      </a:custGeom>
                      <a:solidFill>
                        <a:srgbClr val="35BAB4"/>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85" name="Freeform: Shape 128">
                        <a:extLst>
                          <a:ext uri="{FF2B5EF4-FFF2-40B4-BE49-F238E27FC236}">
                            <a16:creationId xmlns:a16="http://schemas.microsoft.com/office/drawing/2014/main" xmlns="" id="{C4504D76-3A61-4BFB-9B55-FE93DB78D4EE}"/>
                          </a:ext>
                        </a:extLst>
                      </p:cNvPr>
                      <p:cNvSpPr/>
                      <p:nvPr/>
                    </p:nvSpPr>
                    <p:spPr>
                      <a:xfrm>
                        <a:off x="748332" y="5390088"/>
                        <a:ext cx="177515" cy="145578"/>
                      </a:xfrm>
                      <a:custGeom>
                        <a:avLst/>
                        <a:gdLst>
                          <a:gd name="connsiteX0" fmla="*/ 40179 w 177515"/>
                          <a:gd name="connsiteY0" fmla="*/ 111502 h 145578"/>
                          <a:gd name="connsiteX1" fmla="*/ 177516 w 177515"/>
                          <a:gd name="connsiteY1" fmla="*/ 0 h 145578"/>
                          <a:gd name="connsiteX2" fmla="*/ 0 w 177515"/>
                          <a:gd name="connsiteY2" fmla="*/ 145579 h 145578"/>
                          <a:gd name="connsiteX3" fmla="*/ 40179 w 177515"/>
                          <a:gd name="connsiteY3" fmla="*/ 111502 h 145578"/>
                        </a:gdLst>
                        <a:ahLst/>
                        <a:cxnLst>
                          <a:cxn ang="0">
                            <a:pos x="connsiteX0" y="connsiteY0"/>
                          </a:cxn>
                          <a:cxn ang="0">
                            <a:pos x="connsiteX1" y="connsiteY1"/>
                          </a:cxn>
                          <a:cxn ang="0">
                            <a:pos x="connsiteX2" y="connsiteY2"/>
                          </a:cxn>
                          <a:cxn ang="0">
                            <a:pos x="connsiteX3" y="connsiteY3"/>
                          </a:cxn>
                        </a:cxnLst>
                        <a:rect l="l" t="t" r="r" b="b"/>
                        <a:pathLst>
                          <a:path w="177515" h="145578">
                            <a:moveTo>
                              <a:pt x="40179" y="111502"/>
                            </a:moveTo>
                            <a:cubicBezTo>
                              <a:pt x="93750" y="85509"/>
                              <a:pt x="141141" y="47073"/>
                              <a:pt x="177516" y="0"/>
                            </a:cubicBezTo>
                            <a:cubicBezTo>
                              <a:pt x="146133" y="73067"/>
                              <a:pt x="77742" y="129095"/>
                              <a:pt x="0" y="145579"/>
                            </a:cubicBezTo>
                            <a:cubicBezTo>
                              <a:pt x="16563" y="133057"/>
                              <a:pt x="29797" y="116574"/>
                              <a:pt x="40179" y="111502"/>
                            </a:cubicBezTo>
                            <a:close/>
                          </a:path>
                        </a:pathLst>
                      </a:custGeom>
                      <a:solidFill>
                        <a:srgbClr val="35BAB4"/>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grpSp>
              <p:nvGrpSpPr>
                <p:cNvPr id="563" name="Graphic 8">
                  <a:extLst>
                    <a:ext uri="{FF2B5EF4-FFF2-40B4-BE49-F238E27FC236}">
                      <a16:creationId xmlns:a16="http://schemas.microsoft.com/office/drawing/2014/main" xmlns="" id="{DDBCE89E-496D-4C58-A240-5DBFC1E2C0EB}"/>
                    </a:ext>
                  </a:extLst>
                </p:cNvPr>
                <p:cNvGrpSpPr/>
                <p:nvPr/>
              </p:nvGrpSpPr>
              <p:grpSpPr>
                <a:xfrm>
                  <a:off x="632624" y="4202080"/>
                  <a:ext cx="708239" cy="757476"/>
                  <a:chOff x="632624" y="4202080"/>
                  <a:chExt cx="708239" cy="757476"/>
                </a:xfrm>
              </p:grpSpPr>
              <p:sp>
                <p:nvSpPr>
                  <p:cNvPr id="564" name="Freeform: Shape 130">
                    <a:extLst>
                      <a:ext uri="{FF2B5EF4-FFF2-40B4-BE49-F238E27FC236}">
                        <a16:creationId xmlns:a16="http://schemas.microsoft.com/office/drawing/2014/main" xmlns="" id="{7A916EE5-B167-4C44-99B6-D8FD37E09D50}"/>
                      </a:ext>
                    </a:extLst>
                  </p:cNvPr>
                  <p:cNvSpPr/>
                  <p:nvPr/>
                </p:nvSpPr>
                <p:spPr>
                  <a:xfrm>
                    <a:off x="1168542" y="4661835"/>
                    <a:ext cx="172322" cy="131796"/>
                  </a:xfrm>
                  <a:custGeom>
                    <a:avLst/>
                    <a:gdLst>
                      <a:gd name="connsiteX0" fmla="*/ 167732 w 172322"/>
                      <a:gd name="connsiteY0" fmla="*/ 29603 h 131796"/>
                      <a:gd name="connsiteX1" fmla="*/ 113764 w 172322"/>
                      <a:gd name="connsiteY1" fmla="*/ 120897 h 131796"/>
                      <a:gd name="connsiteX2" fmla="*/ 4560 w 172322"/>
                      <a:gd name="connsiteY2" fmla="*/ 102194 h 131796"/>
                      <a:gd name="connsiteX3" fmla="*/ 58528 w 172322"/>
                      <a:gd name="connsiteY3" fmla="*/ 10900 h 131796"/>
                      <a:gd name="connsiteX4" fmla="*/ 167732 w 172322"/>
                      <a:gd name="connsiteY4" fmla="*/ 29603 h 13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22" h="131796">
                        <a:moveTo>
                          <a:pt x="167732" y="29603"/>
                        </a:moveTo>
                        <a:cubicBezTo>
                          <a:pt x="183027" y="59955"/>
                          <a:pt x="158856" y="100847"/>
                          <a:pt x="113764" y="120897"/>
                        </a:cubicBezTo>
                        <a:cubicBezTo>
                          <a:pt x="68672" y="140946"/>
                          <a:pt x="19776" y="132546"/>
                          <a:pt x="4560" y="102194"/>
                        </a:cubicBezTo>
                        <a:cubicBezTo>
                          <a:pt x="-10656" y="71842"/>
                          <a:pt x="13436" y="30950"/>
                          <a:pt x="58528" y="10900"/>
                        </a:cubicBezTo>
                        <a:cubicBezTo>
                          <a:pt x="103541" y="-9149"/>
                          <a:pt x="152516" y="-749"/>
                          <a:pt x="167732" y="29603"/>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565" name="Graphic 8">
                    <a:extLst>
                      <a:ext uri="{FF2B5EF4-FFF2-40B4-BE49-F238E27FC236}">
                        <a16:creationId xmlns:a16="http://schemas.microsoft.com/office/drawing/2014/main" xmlns="" id="{5B52D3E6-4E51-4856-9139-854161787261}"/>
                      </a:ext>
                    </a:extLst>
                  </p:cNvPr>
                  <p:cNvGrpSpPr/>
                  <p:nvPr/>
                </p:nvGrpSpPr>
                <p:grpSpPr>
                  <a:xfrm>
                    <a:off x="672685" y="4348638"/>
                    <a:ext cx="584572" cy="610918"/>
                    <a:chOff x="672685" y="4348638"/>
                    <a:chExt cx="584572" cy="610918"/>
                  </a:xfrm>
                </p:grpSpPr>
                <p:sp>
                  <p:nvSpPr>
                    <p:cNvPr id="577" name="Freeform: Shape 132">
                      <a:extLst>
                        <a:ext uri="{FF2B5EF4-FFF2-40B4-BE49-F238E27FC236}">
                          <a16:creationId xmlns:a16="http://schemas.microsoft.com/office/drawing/2014/main" xmlns="" id="{94637D2E-4234-4BCD-8BB2-79743D44C6D5}"/>
                        </a:ext>
                      </a:extLst>
                    </p:cNvPr>
                    <p:cNvSpPr/>
                    <p:nvPr/>
                  </p:nvSpPr>
                  <p:spPr>
                    <a:xfrm>
                      <a:off x="718216" y="4371249"/>
                      <a:ext cx="531956" cy="588307"/>
                    </a:xfrm>
                    <a:custGeom>
                      <a:avLst/>
                      <a:gdLst>
                        <a:gd name="connsiteX0" fmla="*/ 531915 w 531956"/>
                        <a:gd name="connsiteY0" fmla="*/ 296098 h 588307"/>
                        <a:gd name="connsiteX1" fmla="*/ 334191 w 531956"/>
                        <a:gd name="connsiteY1" fmla="*/ 587255 h 588307"/>
                        <a:gd name="connsiteX2" fmla="*/ 2142 w 531956"/>
                        <a:gd name="connsiteY2" fmla="*/ 290630 h 588307"/>
                        <a:gd name="connsiteX3" fmla="*/ 264849 w 531956"/>
                        <a:gd name="connsiteY3" fmla="*/ 27 h 588307"/>
                        <a:gd name="connsiteX4" fmla="*/ 531915 w 531956"/>
                        <a:gd name="connsiteY4" fmla="*/ 296098 h 588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956" h="588307">
                          <a:moveTo>
                            <a:pt x="531915" y="296098"/>
                          </a:moveTo>
                          <a:cubicBezTo>
                            <a:pt x="529220" y="457447"/>
                            <a:pt x="467961" y="572832"/>
                            <a:pt x="334191" y="587255"/>
                          </a:cubicBezTo>
                          <a:cubicBezTo>
                            <a:pt x="207711" y="600886"/>
                            <a:pt x="26867" y="480983"/>
                            <a:pt x="2142" y="290630"/>
                          </a:cubicBezTo>
                          <a:cubicBezTo>
                            <a:pt x="-18621" y="130628"/>
                            <a:pt x="114753" y="-2192"/>
                            <a:pt x="264849" y="27"/>
                          </a:cubicBezTo>
                          <a:cubicBezTo>
                            <a:pt x="415024" y="2167"/>
                            <a:pt x="534530" y="134749"/>
                            <a:pt x="531915" y="296098"/>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78" name="Freeform: Shape 133">
                      <a:extLst>
                        <a:ext uri="{FF2B5EF4-FFF2-40B4-BE49-F238E27FC236}">
                          <a16:creationId xmlns:a16="http://schemas.microsoft.com/office/drawing/2014/main" xmlns="" id="{459E419F-54E3-4C9A-ABE4-D0FFB5543952}"/>
                        </a:ext>
                      </a:extLst>
                    </p:cNvPr>
                    <p:cNvSpPr/>
                    <p:nvPr/>
                  </p:nvSpPr>
                  <p:spPr>
                    <a:xfrm>
                      <a:off x="672685" y="4348638"/>
                      <a:ext cx="584572" cy="370854"/>
                    </a:xfrm>
                    <a:custGeom>
                      <a:avLst/>
                      <a:gdLst>
                        <a:gd name="connsiteX0" fmla="*/ 45295 w 584572"/>
                        <a:gd name="connsiteY0" fmla="*/ 370854 h 370854"/>
                        <a:gd name="connsiteX1" fmla="*/ 116698 w 584572"/>
                        <a:gd name="connsiteY1" fmla="*/ 244850 h 370854"/>
                        <a:gd name="connsiteX2" fmla="*/ 199829 w 584572"/>
                        <a:gd name="connsiteY2" fmla="*/ 157994 h 370854"/>
                        <a:gd name="connsiteX3" fmla="*/ 367597 w 584572"/>
                        <a:gd name="connsiteY3" fmla="*/ 189693 h 370854"/>
                        <a:gd name="connsiteX4" fmla="*/ 551056 w 584572"/>
                        <a:gd name="connsiteY4" fmla="*/ 233993 h 370854"/>
                        <a:gd name="connsiteX5" fmla="*/ 551056 w 584572"/>
                        <a:gd name="connsiteY5" fmla="*/ 119876 h 370854"/>
                        <a:gd name="connsiteX6" fmla="*/ 188338 w 584572"/>
                        <a:gd name="connsiteY6" fmla="*/ 212 h 370854"/>
                        <a:gd name="connsiteX7" fmla="*/ 98787 w 584572"/>
                        <a:gd name="connsiteY7" fmla="*/ 43639 h 370854"/>
                        <a:gd name="connsiteX8" fmla="*/ 282 w 584572"/>
                        <a:gd name="connsiteY8" fmla="*/ 171546 h 370854"/>
                        <a:gd name="connsiteX9" fmla="*/ 45295 w 584572"/>
                        <a:gd name="connsiteY9" fmla="*/ 370854 h 37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4572" h="370854">
                          <a:moveTo>
                            <a:pt x="45295" y="370854"/>
                          </a:moveTo>
                          <a:cubicBezTo>
                            <a:pt x="45295" y="370854"/>
                            <a:pt x="54329" y="289387"/>
                            <a:pt x="116698" y="244850"/>
                          </a:cubicBezTo>
                          <a:cubicBezTo>
                            <a:pt x="179066" y="200233"/>
                            <a:pt x="199829" y="157994"/>
                            <a:pt x="199829" y="157994"/>
                          </a:cubicBezTo>
                          <a:cubicBezTo>
                            <a:pt x="199829" y="157994"/>
                            <a:pt x="267189" y="197856"/>
                            <a:pt x="367597" y="189693"/>
                          </a:cubicBezTo>
                          <a:cubicBezTo>
                            <a:pt x="468004" y="181531"/>
                            <a:pt x="527519" y="189060"/>
                            <a:pt x="551056" y="233993"/>
                          </a:cubicBezTo>
                          <a:cubicBezTo>
                            <a:pt x="574593" y="278927"/>
                            <a:pt x="612949" y="170357"/>
                            <a:pt x="551056" y="119876"/>
                          </a:cubicBezTo>
                          <a:cubicBezTo>
                            <a:pt x="489163" y="69395"/>
                            <a:pt x="194361" y="-4464"/>
                            <a:pt x="188338" y="212"/>
                          </a:cubicBezTo>
                          <a:cubicBezTo>
                            <a:pt x="182315" y="4887"/>
                            <a:pt x="139917" y="14318"/>
                            <a:pt x="98787" y="43639"/>
                          </a:cubicBezTo>
                          <a:cubicBezTo>
                            <a:pt x="57658" y="72961"/>
                            <a:pt x="-4710" y="158628"/>
                            <a:pt x="282" y="171546"/>
                          </a:cubicBezTo>
                          <a:lnTo>
                            <a:pt x="45295" y="370854"/>
                          </a:lnTo>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566" name="Graphic 8">
                    <a:extLst>
                      <a:ext uri="{FF2B5EF4-FFF2-40B4-BE49-F238E27FC236}">
                        <a16:creationId xmlns:a16="http://schemas.microsoft.com/office/drawing/2014/main" xmlns="" id="{AB4260FA-3027-436A-8424-A19FD512E5CD}"/>
                      </a:ext>
                    </a:extLst>
                  </p:cNvPr>
                  <p:cNvGrpSpPr/>
                  <p:nvPr/>
                </p:nvGrpSpPr>
                <p:grpSpPr>
                  <a:xfrm>
                    <a:off x="639660" y="4202080"/>
                    <a:ext cx="659287" cy="511944"/>
                    <a:chOff x="639660" y="4202080"/>
                    <a:chExt cx="659287" cy="511944"/>
                  </a:xfrm>
                </p:grpSpPr>
                <p:sp>
                  <p:nvSpPr>
                    <p:cNvPr id="575" name="Freeform: Shape 135">
                      <a:extLst>
                        <a:ext uri="{FF2B5EF4-FFF2-40B4-BE49-F238E27FC236}">
                          <a16:creationId xmlns:a16="http://schemas.microsoft.com/office/drawing/2014/main" xmlns="" id="{E7119DCC-A9A4-4087-A9F4-73CDED44BEF8}"/>
                        </a:ext>
                      </a:extLst>
                    </p:cNvPr>
                    <p:cNvSpPr/>
                    <p:nvPr/>
                  </p:nvSpPr>
                  <p:spPr>
                    <a:xfrm>
                      <a:off x="639660" y="4202080"/>
                      <a:ext cx="659287" cy="511944"/>
                    </a:xfrm>
                    <a:custGeom>
                      <a:avLst/>
                      <a:gdLst>
                        <a:gd name="connsiteX0" fmla="*/ 659287 w 659287"/>
                        <a:gd name="connsiteY0" fmla="*/ 281966 h 511944"/>
                        <a:gd name="connsiteX1" fmla="*/ 608806 w 659287"/>
                        <a:gd name="connsiteY1" fmla="*/ 511786 h 511944"/>
                        <a:gd name="connsiteX2" fmla="*/ 420830 w 659287"/>
                        <a:gd name="connsiteY2" fmla="*/ 303601 h 511944"/>
                        <a:gd name="connsiteX3" fmla="*/ 209634 w 659287"/>
                        <a:gd name="connsiteY3" fmla="*/ 242580 h 511944"/>
                        <a:gd name="connsiteX4" fmla="*/ 121748 w 659287"/>
                        <a:gd name="connsiteY4" fmla="*/ 407733 h 511944"/>
                        <a:gd name="connsiteX5" fmla="*/ 73169 w 659287"/>
                        <a:gd name="connsiteY5" fmla="*/ 511944 h 511944"/>
                        <a:gd name="connsiteX6" fmla="*/ 419 w 659287"/>
                        <a:gd name="connsiteY6" fmla="*/ 281253 h 511944"/>
                        <a:gd name="connsiteX7" fmla="*/ 13495 w 659287"/>
                        <a:gd name="connsiteY7" fmla="*/ 189325 h 511944"/>
                        <a:gd name="connsiteX8" fmla="*/ 158202 w 659287"/>
                        <a:gd name="connsiteY8" fmla="*/ 90820 h 511944"/>
                        <a:gd name="connsiteX9" fmla="*/ 638762 w 659287"/>
                        <a:gd name="connsiteY9" fmla="*/ 158023 h 511944"/>
                        <a:gd name="connsiteX10" fmla="*/ 659287 w 659287"/>
                        <a:gd name="connsiteY10" fmla="*/ 281966 h 5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287" h="511944">
                          <a:moveTo>
                            <a:pt x="659287" y="281966"/>
                          </a:moveTo>
                          <a:cubicBezTo>
                            <a:pt x="659446" y="404405"/>
                            <a:pt x="608806" y="511786"/>
                            <a:pt x="608806" y="511786"/>
                          </a:cubicBezTo>
                          <a:cubicBezTo>
                            <a:pt x="602149" y="334983"/>
                            <a:pt x="540574" y="305265"/>
                            <a:pt x="420830" y="303601"/>
                          </a:cubicBezTo>
                          <a:cubicBezTo>
                            <a:pt x="301086" y="302095"/>
                            <a:pt x="209634" y="242580"/>
                            <a:pt x="209634" y="242580"/>
                          </a:cubicBezTo>
                          <a:cubicBezTo>
                            <a:pt x="216291" y="297341"/>
                            <a:pt x="154081" y="339738"/>
                            <a:pt x="121748" y="407733"/>
                          </a:cubicBezTo>
                          <a:cubicBezTo>
                            <a:pt x="90762" y="472875"/>
                            <a:pt x="73169" y="511944"/>
                            <a:pt x="73169" y="511944"/>
                          </a:cubicBezTo>
                          <a:cubicBezTo>
                            <a:pt x="37190" y="437530"/>
                            <a:pt x="4461" y="367950"/>
                            <a:pt x="419" y="281253"/>
                          </a:cubicBezTo>
                          <a:cubicBezTo>
                            <a:pt x="-1324" y="247493"/>
                            <a:pt x="2242" y="216032"/>
                            <a:pt x="13495" y="189325"/>
                          </a:cubicBezTo>
                          <a:cubicBezTo>
                            <a:pt x="53357" y="93911"/>
                            <a:pt x="158202" y="90820"/>
                            <a:pt x="158202" y="90820"/>
                          </a:cubicBezTo>
                          <a:cubicBezTo>
                            <a:pt x="294509" y="-65695"/>
                            <a:pt x="578930" y="-4674"/>
                            <a:pt x="638762" y="158023"/>
                          </a:cubicBezTo>
                          <a:cubicBezTo>
                            <a:pt x="653740" y="198756"/>
                            <a:pt x="659287" y="241233"/>
                            <a:pt x="659287" y="281966"/>
                          </a:cubicBezTo>
                          <a:close/>
                        </a:path>
                      </a:pathLst>
                    </a:custGeom>
                    <a:solidFill>
                      <a:srgbClr val="271F64"/>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76" name="Freeform: Shape 136">
                      <a:extLst>
                        <a:ext uri="{FF2B5EF4-FFF2-40B4-BE49-F238E27FC236}">
                          <a16:creationId xmlns:a16="http://schemas.microsoft.com/office/drawing/2014/main" xmlns="" id="{ADB682A2-0275-4399-947D-04FC7D4EADD1}"/>
                        </a:ext>
                      </a:extLst>
                    </p:cNvPr>
                    <p:cNvSpPr/>
                    <p:nvPr/>
                  </p:nvSpPr>
                  <p:spPr>
                    <a:xfrm>
                      <a:off x="639660" y="4202238"/>
                      <a:ext cx="659287" cy="281807"/>
                    </a:xfrm>
                    <a:custGeom>
                      <a:avLst/>
                      <a:gdLst>
                        <a:gd name="connsiteX0" fmla="*/ 659287 w 659287"/>
                        <a:gd name="connsiteY0" fmla="*/ 281808 h 281807"/>
                        <a:gd name="connsiteX1" fmla="*/ 467269 w 659287"/>
                        <a:gd name="connsiteY1" fmla="*/ 70612 h 281807"/>
                        <a:gd name="connsiteX2" fmla="*/ 186018 w 659287"/>
                        <a:gd name="connsiteY2" fmla="*/ 128067 h 281807"/>
                        <a:gd name="connsiteX3" fmla="*/ 419 w 659287"/>
                        <a:gd name="connsiteY3" fmla="*/ 281253 h 281807"/>
                        <a:gd name="connsiteX4" fmla="*/ 13495 w 659287"/>
                        <a:gd name="connsiteY4" fmla="*/ 189326 h 281807"/>
                        <a:gd name="connsiteX5" fmla="*/ 158202 w 659287"/>
                        <a:gd name="connsiteY5" fmla="*/ 90820 h 281807"/>
                        <a:gd name="connsiteX6" fmla="*/ 638762 w 659287"/>
                        <a:gd name="connsiteY6" fmla="*/ 158023 h 281807"/>
                        <a:gd name="connsiteX7" fmla="*/ 659287 w 659287"/>
                        <a:gd name="connsiteY7" fmla="*/ 281808 h 28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87" h="281807">
                          <a:moveTo>
                            <a:pt x="659287" y="281808"/>
                          </a:moveTo>
                          <a:cubicBezTo>
                            <a:pt x="659287" y="281808"/>
                            <a:pt x="612452" y="125769"/>
                            <a:pt x="467269" y="70612"/>
                          </a:cubicBezTo>
                          <a:cubicBezTo>
                            <a:pt x="322008" y="15535"/>
                            <a:pt x="186018" y="128067"/>
                            <a:pt x="186018" y="128067"/>
                          </a:cubicBezTo>
                          <a:cubicBezTo>
                            <a:pt x="186018" y="128067"/>
                            <a:pt x="12148" y="139796"/>
                            <a:pt x="419" y="281253"/>
                          </a:cubicBezTo>
                          <a:cubicBezTo>
                            <a:pt x="-1324" y="247494"/>
                            <a:pt x="2242" y="216032"/>
                            <a:pt x="13495" y="189326"/>
                          </a:cubicBezTo>
                          <a:cubicBezTo>
                            <a:pt x="53357" y="93911"/>
                            <a:pt x="158202" y="90820"/>
                            <a:pt x="158202" y="90820"/>
                          </a:cubicBezTo>
                          <a:cubicBezTo>
                            <a:pt x="294509" y="-65695"/>
                            <a:pt x="578930" y="-4674"/>
                            <a:pt x="638762" y="158023"/>
                          </a:cubicBezTo>
                          <a:cubicBezTo>
                            <a:pt x="653740" y="198598"/>
                            <a:pt x="659287" y="241075"/>
                            <a:pt x="659287" y="281808"/>
                          </a:cubicBezTo>
                          <a:close/>
                        </a:path>
                      </a:pathLst>
                    </a:custGeom>
                    <a:solidFill>
                      <a:srgbClr val="473B8C"/>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sp>
                <p:nvSpPr>
                  <p:cNvPr id="567" name="Freeform: Shape 137">
                    <a:extLst>
                      <a:ext uri="{FF2B5EF4-FFF2-40B4-BE49-F238E27FC236}">
                        <a16:creationId xmlns:a16="http://schemas.microsoft.com/office/drawing/2014/main" xmlns="" id="{1F5461AD-2BB5-4946-AAEC-DC927D072024}"/>
                      </a:ext>
                    </a:extLst>
                  </p:cNvPr>
                  <p:cNvSpPr/>
                  <p:nvPr/>
                </p:nvSpPr>
                <p:spPr>
                  <a:xfrm>
                    <a:off x="632624" y="4642553"/>
                    <a:ext cx="171187" cy="133058"/>
                  </a:xfrm>
                  <a:custGeom>
                    <a:avLst/>
                    <a:gdLst>
                      <a:gd name="connsiteX0" fmla="*/ 5236 w 171187"/>
                      <a:gd name="connsiteY0" fmla="*/ 27885 h 133058"/>
                      <a:gd name="connsiteX1" fmla="*/ 56193 w 171187"/>
                      <a:gd name="connsiteY1" fmla="*/ 120684 h 133058"/>
                      <a:gd name="connsiteX2" fmla="*/ 165951 w 171187"/>
                      <a:gd name="connsiteY2" fmla="*/ 105152 h 133058"/>
                      <a:gd name="connsiteX3" fmla="*/ 114995 w 171187"/>
                      <a:gd name="connsiteY3" fmla="*/ 12352 h 133058"/>
                      <a:gd name="connsiteX4" fmla="*/ 5236 w 171187"/>
                      <a:gd name="connsiteY4" fmla="*/ 27885 h 133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7" h="133058">
                        <a:moveTo>
                          <a:pt x="5236" y="27885"/>
                        </a:moveTo>
                        <a:cubicBezTo>
                          <a:pt x="-11010" y="57761"/>
                          <a:pt x="11814" y="99366"/>
                          <a:pt x="56193" y="120684"/>
                        </a:cubicBezTo>
                        <a:cubicBezTo>
                          <a:pt x="100571" y="142002"/>
                          <a:pt x="149705" y="135107"/>
                          <a:pt x="165951" y="105152"/>
                        </a:cubicBezTo>
                        <a:cubicBezTo>
                          <a:pt x="182197" y="75275"/>
                          <a:pt x="159374" y="33670"/>
                          <a:pt x="114995" y="12352"/>
                        </a:cubicBezTo>
                        <a:cubicBezTo>
                          <a:pt x="70616" y="-8966"/>
                          <a:pt x="21482" y="-1992"/>
                          <a:pt x="5236" y="27885"/>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568" name="Graphic 8">
                    <a:extLst>
                      <a:ext uri="{FF2B5EF4-FFF2-40B4-BE49-F238E27FC236}">
                        <a16:creationId xmlns:a16="http://schemas.microsoft.com/office/drawing/2014/main" xmlns="" id="{6CD0B49E-70CE-4DE6-9D9A-D305F2354380}"/>
                      </a:ext>
                    </a:extLst>
                  </p:cNvPr>
                  <p:cNvGrpSpPr/>
                  <p:nvPr/>
                </p:nvGrpSpPr>
                <p:grpSpPr>
                  <a:xfrm>
                    <a:off x="907225" y="4555334"/>
                    <a:ext cx="298210" cy="312050"/>
                    <a:chOff x="907225" y="4555334"/>
                    <a:chExt cx="298210" cy="312050"/>
                  </a:xfrm>
                </p:grpSpPr>
                <p:sp>
                  <p:nvSpPr>
                    <p:cNvPr id="569" name="Freeform: Shape 139">
                      <a:extLst>
                        <a:ext uri="{FF2B5EF4-FFF2-40B4-BE49-F238E27FC236}">
                          <a16:creationId xmlns:a16="http://schemas.microsoft.com/office/drawing/2014/main" xmlns="" id="{D009E347-C80F-45DC-8A10-157714D2ED1D}"/>
                        </a:ext>
                      </a:extLst>
                    </p:cNvPr>
                    <p:cNvSpPr/>
                    <p:nvPr/>
                  </p:nvSpPr>
                  <p:spPr>
                    <a:xfrm>
                      <a:off x="1168522" y="4654487"/>
                      <a:ext cx="23347" cy="39746"/>
                    </a:xfrm>
                    <a:custGeom>
                      <a:avLst/>
                      <a:gdLst>
                        <a:gd name="connsiteX0" fmla="*/ 13297 w 23347"/>
                        <a:gd name="connsiteY0" fmla="*/ 39725 h 39746"/>
                        <a:gd name="connsiteX1" fmla="*/ 142 w 23347"/>
                        <a:gd name="connsiteY1" fmla="*/ 20705 h 39746"/>
                        <a:gd name="connsiteX2" fmla="*/ 10048 w 23347"/>
                        <a:gd name="connsiteY2" fmla="*/ 21 h 39746"/>
                        <a:gd name="connsiteX3" fmla="*/ 23203 w 23347"/>
                        <a:gd name="connsiteY3" fmla="*/ 19041 h 39746"/>
                        <a:gd name="connsiteX4" fmla="*/ 13297 w 23347"/>
                        <a:gd name="connsiteY4" fmla="*/ 39725 h 39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7" h="39746">
                          <a:moveTo>
                            <a:pt x="13297" y="39725"/>
                          </a:moveTo>
                          <a:cubicBezTo>
                            <a:pt x="6323" y="40200"/>
                            <a:pt x="1093" y="32751"/>
                            <a:pt x="142" y="20705"/>
                          </a:cubicBezTo>
                          <a:cubicBezTo>
                            <a:pt x="-809" y="8659"/>
                            <a:pt x="3074" y="576"/>
                            <a:pt x="10048" y="21"/>
                          </a:cubicBezTo>
                          <a:cubicBezTo>
                            <a:pt x="17022" y="-454"/>
                            <a:pt x="22252" y="6995"/>
                            <a:pt x="23203" y="19041"/>
                          </a:cubicBezTo>
                          <a:cubicBezTo>
                            <a:pt x="24154" y="31087"/>
                            <a:pt x="20350" y="39249"/>
                            <a:pt x="13297" y="39725"/>
                          </a:cubicBezTo>
                          <a:close/>
                        </a:path>
                      </a:pathLst>
                    </a:custGeom>
                    <a:solidFill>
                      <a:srgbClr val="1C2B4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70" name="Freeform: Shape 140">
                      <a:extLst>
                        <a:ext uri="{FF2B5EF4-FFF2-40B4-BE49-F238E27FC236}">
                          <a16:creationId xmlns:a16="http://schemas.microsoft.com/office/drawing/2014/main" xmlns="" id="{1B78909C-6826-4B7D-B6FA-1534F2E1120D}"/>
                        </a:ext>
                      </a:extLst>
                    </p:cNvPr>
                    <p:cNvSpPr/>
                    <p:nvPr/>
                  </p:nvSpPr>
                  <p:spPr>
                    <a:xfrm>
                      <a:off x="979040" y="4674379"/>
                      <a:ext cx="23345" cy="39746"/>
                    </a:xfrm>
                    <a:custGeom>
                      <a:avLst/>
                      <a:gdLst>
                        <a:gd name="connsiteX0" fmla="*/ 13297 w 23345"/>
                        <a:gd name="connsiteY0" fmla="*/ 39725 h 39746"/>
                        <a:gd name="connsiteX1" fmla="*/ 142 w 23345"/>
                        <a:gd name="connsiteY1" fmla="*/ 20705 h 39746"/>
                        <a:gd name="connsiteX2" fmla="*/ 10048 w 23345"/>
                        <a:gd name="connsiteY2" fmla="*/ 21 h 39746"/>
                        <a:gd name="connsiteX3" fmla="*/ 23203 w 23345"/>
                        <a:gd name="connsiteY3" fmla="*/ 19041 h 39746"/>
                        <a:gd name="connsiteX4" fmla="*/ 13297 w 23345"/>
                        <a:gd name="connsiteY4" fmla="*/ 39725 h 39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39746">
                          <a:moveTo>
                            <a:pt x="13297" y="39725"/>
                          </a:moveTo>
                          <a:cubicBezTo>
                            <a:pt x="6244" y="40200"/>
                            <a:pt x="1093" y="32751"/>
                            <a:pt x="142" y="20705"/>
                          </a:cubicBezTo>
                          <a:cubicBezTo>
                            <a:pt x="-809" y="8659"/>
                            <a:pt x="3074" y="576"/>
                            <a:pt x="10048" y="21"/>
                          </a:cubicBezTo>
                          <a:cubicBezTo>
                            <a:pt x="17022" y="-454"/>
                            <a:pt x="22252" y="6995"/>
                            <a:pt x="23203" y="19041"/>
                          </a:cubicBezTo>
                          <a:cubicBezTo>
                            <a:pt x="24154" y="31087"/>
                            <a:pt x="20271" y="39170"/>
                            <a:pt x="13297" y="39725"/>
                          </a:cubicBezTo>
                          <a:close/>
                        </a:path>
                      </a:pathLst>
                    </a:custGeom>
                    <a:solidFill>
                      <a:srgbClr val="1C2B4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71" name="Freeform: Shape 141">
                      <a:extLst>
                        <a:ext uri="{FF2B5EF4-FFF2-40B4-BE49-F238E27FC236}">
                          <a16:creationId xmlns:a16="http://schemas.microsoft.com/office/drawing/2014/main" xmlns="" id="{6CECB110-C853-4405-ACC5-2F64EDB6D973}"/>
                        </a:ext>
                      </a:extLst>
                    </p:cNvPr>
                    <p:cNvSpPr/>
                    <p:nvPr/>
                  </p:nvSpPr>
                  <p:spPr>
                    <a:xfrm>
                      <a:off x="1132368" y="4708239"/>
                      <a:ext cx="8146" cy="66647"/>
                    </a:xfrm>
                    <a:custGeom>
                      <a:avLst/>
                      <a:gdLst>
                        <a:gd name="connsiteX0" fmla="*/ 0 w 8146"/>
                        <a:gd name="connsiteY0" fmla="*/ 0 h 66647"/>
                        <a:gd name="connsiteX1" fmla="*/ 713 w 8146"/>
                        <a:gd name="connsiteY1" fmla="*/ 66648 h 66647"/>
                      </a:gdLst>
                      <a:ahLst/>
                      <a:cxnLst>
                        <a:cxn ang="0">
                          <a:pos x="connsiteX0" y="connsiteY0"/>
                        </a:cxn>
                        <a:cxn ang="0">
                          <a:pos x="connsiteX1" y="connsiteY1"/>
                        </a:cxn>
                      </a:cxnLst>
                      <a:rect l="l" t="t" r="r" b="b"/>
                      <a:pathLst>
                        <a:path w="8146" h="66647">
                          <a:moveTo>
                            <a:pt x="0" y="0"/>
                          </a:moveTo>
                          <a:cubicBezTo>
                            <a:pt x="10619" y="20446"/>
                            <a:pt x="10857" y="45964"/>
                            <a:pt x="713" y="66648"/>
                          </a:cubicBezTo>
                        </a:path>
                      </a:pathLst>
                    </a:custGeom>
                    <a:noFill/>
                    <a:ln w="7925" cap="rnd">
                      <a:solidFill>
                        <a:srgbClr val="A83B4F"/>
                      </a:solidFill>
                      <a:prstDash val="solid"/>
                      <a:miter/>
                    </a:ln>
                  </p:spPr>
                  <p:txBody>
                    <a:bodyPr rtlCol="0" anchor="ctr"/>
                    <a:lstStyle/>
                    <a:p>
                      <a:endParaRPr lang="en-US">
                        <a:latin typeface="Times New Roman" pitchFamily="18" charset="0"/>
                        <a:cs typeface="Times New Roman" pitchFamily="18" charset="0"/>
                      </a:endParaRPr>
                    </a:p>
                  </p:txBody>
                </p:sp>
                <p:sp>
                  <p:nvSpPr>
                    <p:cNvPr id="572" name="Freeform: Shape 142">
                      <a:extLst>
                        <a:ext uri="{FF2B5EF4-FFF2-40B4-BE49-F238E27FC236}">
                          <a16:creationId xmlns:a16="http://schemas.microsoft.com/office/drawing/2014/main" xmlns="" id="{20A326B4-48D0-4524-BECC-F5910A9C1C7C}"/>
                        </a:ext>
                      </a:extLst>
                    </p:cNvPr>
                    <p:cNvSpPr/>
                    <p:nvPr/>
                  </p:nvSpPr>
                  <p:spPr>
                    <a:xfrm>
                      <a:off x="1006077" y="4801273"/>
                      <a:ext cx="103185" cy="66111"/>
                    </a:xfrm>
                    <a:custGeom>
                      <a:avLst/>
                      <a:gdLst>
                        <a:gd name="connsiteX0" fmla="*/ 48469 w 103185"/>
                        <a:gd name="connsiteY0" fmla="*/ 3 h 66111"/>
                        <a:gd name="connsiteX1" fmla="*/ 8529 w 103185"/>
                        <a:gd name="connsiteY1" fmla="*/ 52149 h 66111"/>
                        <a:gd name="connsiteX2" fmla="*/ 53304 w 103185"/>
                        <a:gd name="connsiteY2" fmla="*/ 50484 h 66111"/>
                        <a:gd name="connsiteX3" fmla="*/ 101249 w 103185"/>
                        <a:gd name="connsiteY3" fmla="*/ 53575 h 66111"/>
                        <a:gd name="connsiteX4" fmla="*/ 48469 w 103185"/>
                        <a:gd name="connsiteY4" fmla="*/ 3 h 66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85" h="66111">
                          <a:moveTo>
                            <a:pt x="48469" y="3"/>
                          </a:moveTo>
                          <a:cubicBezTo>
                            <a:pt x="19703" y="241"/>
                            <a:pt x="-16831" y="33842"/>
                            <a:pt x="8529" y="52149"/>
                          </a:cubicBezTo>
                          <a:cubicBezTo>
                            <a:pt x="23110" y="62609"/>
                            <a:pt x="36186" y="44144"/>
                            <a:pt x="53304" y="50484"/>
                          </a:cubicBezTo>
                          <a:cubicBezTo>
                            <a:pt x="68440" y="56111"/>
                            <a:pt x="90629" y="80757"/>
                            <a:pt x="101249" y="53575"/>
                          </a:cubicBezTo>
                          <a:cubicBezTo>
                            <a:pt x="108619" y="34635"/>
                            <a:pt x="95781" y="-393"/>
                            <a:pt x="48469" y="3"/>
                          </a:cubicBezTo>
                          <a:close/>
                        </a:path>
                      </a:pathLst>
                    </a:custGeom>
                    <a:solidFill>
                      <a:srgbClr val="A83B4F"/>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73" name="Freeform: Shape 143">
                      <a:extLst>
                        <a:ext uri="{FF2B5EF4-FFF2-40B4-BE49-F238E27FC236}">
                          <a16:creationId xmlns:a16="http://schemas.microsoft.com/office/drawing/2014/main" xmlns="" id="{B81DEFD5-4B9F-454F-80AC-06C6C3EB839E}"/>
                        </a:ext>
                      </a:extLst>
                    </p:cNvPr>
                    <p:cNvSpPr/>
                    <p:nvPr/>
                  </p:nvSpPr>
                  <p:spPr>
                    <a:xfrm>
                      <a:off x="1121036" y="4555334"/>
                      <a:ext cx="84399" cy="13745"/>
                    </a:xfrm>
                    <a:custGeom>
                      <a:avLst/>
                      <a:gdLst>
                        <a:gd name="connsiteX0" fmla="*/ 0 w 84399"/>
                        <a:gd name="connsiteY0" fmla="*/ 13745 h 13745"/>
                        <a:gd name="connsiteX1" fmla="*/ 84399 w 84399"/>
                        <a:gd name="connsiteY1" fmla="*/ 12081 h 13745"/>
                      </a:gdLst>
                      <a:ahLst/>
                      <a:cxnLst>
                        <a:cxn ang="0">
                          <a:pos x="connsiteX0" y="connsiteY0"/>
                        </a:cxn>
                        <a:cxn ang="0">
                          <a:pos x="connsiteX1" y="connsiteY1"/>
                        </a:cxn>
                      </a:cxnLst>
                      <a:rect l="l" t="t" r="r" b="b"/>
                      <a:pathLst>
                        <a:path w="84399" h="13745">
                          <a:moveTo>
                            <a:pt x="0" y="13745"/>
                          </a:moveTo>
                          <a:cubicBezTo>
                            <a:pt x="24171" y="-3927"/>
                            <a:pt x="59515" y="-4640"/>
                            <a:pt x="84399" y="12081"/>
                          </a:cubicBezTo>
                        </a:path>
                      </a:pathLst>
                    </a:custGeom>
                    <a:noFill/>
                    <a:ln w="7925" cap="rnd">
                      <a:solidFill>
                        <a:srgbClr val="271F64"/>
                      </a:solidFill>
                      <a:prstDash val="solid"/>
                      <a:miter/>
                    </a:ln>
                  </p:spPr>
                  <p:txBody>
                    <a:bodyPr rtlCol="0" anchor="ctr"/>
                    <a:lstStyle/>
                    <a:p>
                      <a:endParaRPr lang="en-US">
                        <a:latin typeface="Times New Roman" pitchFamily="18" charset="0"/>
                        <a:cs typeface="Times New Roman" pitchFamily="18" charset="0"/>
                      </a:endParaRPr>
                    </a:p>
                  </p:txBody>
                </p:sp>
                <p:sp>
                  <p:nvSpPr>
                    <p:cNvPr id="574" name="Freeform: Shape 144">
                      <a:extLst>
                        <a:ext uri="{FF2B5EF4-FFF2-40B4-BE49-F238E27FC236}">
                          <a16:creationId xmlns:a16="http://schemas.microsoft.com/office/drawing/2014/main" xmlns="" id="{223D6F6F-CC3C-4C7E-9E8E-2F9170F06341}"/>
                        </a:ext>
                      </a:extLst>
                    </p:cNvPr>
                    <p:cNvSpPr/>
                    <p:nvPr/>
                  </p:nvSpPr>
                  <p:spPr>
                    <a:xfrm>
                      <a:off x="907225" y="4606484"/>
                      <a:ext cx="91769" cy="27922"/>
                    </a:xfrm>
                    <a:custGeom>
                      <a:avLst/>
                      <a:gdLst>
                        <a:gd name="connsiteX0" fmla="*/ 91769 w 91769"/>
                        <a:gd name="connsiteY0" fmla="*/ 0 h 27922"/>
                        <a:gd name="connsiteX1" fmla="*/ 0 w 91769"/>
                        <a:gd name="connsiteY1" fmla="*/ 27024 h 27922"/>
                      </a:gdLst>
                      <a:ahLst/>
                      <a:cxnLst>
                        <a:cxn ang="0">
                          <a:pos x="connsiteX0" y="connsiteY0"/>
                        </a:cxn>
                        <a:cxn ang="0">
                          <a:pos x="connsiteX1" y="connsiteY1"/>
                        </a:cxn>
                      </a:cxnLst>
                      <a:rect l="l" t="t" r="r" b="b"/>
                      <a:pathLst>
                        <a:path w="91769" h="27922">
                          <a:moveTo>
                            <a:pt x="91769" y="0"/>
                          </a:moveTo>
                          <a:cubicBezTo>
                            <a:pt x="67519" y="20921"/>
                            <a:pt x="32888" y="31145"/>
                            <a:pt x="0" y="27024"/>
                          </a:cubicBezTo>
                        </a:path>
                      </a:pathLst>
                    </a:custGeom>
                    <a:noFill/>
                    <a:ln w="7925" cap="rnd">
                      <a:solidFill>
                        <a:srgbClr val="271F64"/>
                      </a:solidFill>
                      <a:prstDash val="solid"/>
                      <a:miter/>
                    </a:ln>
                  </p:spPr>
                  <p:txBody>
                    <a:bodyPr rtlCol="0" anchor="ctr"/>
                    <a:lstStyle/>
                    <a:p>
                      <a:endParaRPr lang="en-US">
                        <a:latin typeface="Times New Roman" pitchFamily="18" charset="0"/>
                        <a:cs typeface="Times New Roman" pitchFamily="18" charset="0"/>
                      </a:endParaRPr>
                    </a:p>
                  </p:txBody>
                </p:sp>
              </p:grpSp>
            </p:grpSp>
          </p:grpSp>
          <p:grpSp>
            <p:nvGrpSpPr>
              <p:cNvPr id="432" name="Graphic 8">
                <a:extLst>
                  <a:ext uri="{FF2B5EF4-FFF2-40B4-BE49-F238E27FC236}">
                    <a16:creationId xmlns:a16="http://schemas.microsoft.com/office/drawing/2014/main" xmlns="" id="{EA8B2FDA-8BCE-4B3B-81CB-96011A1E7A3A}"/>
                  </a:ext>
                </a:extLst>
              </p:cNvPr>
              <p:cNvGrpSpPr/>
              <p:nvPr/>
            </p:nvGrpSpPr>
            <p:grpSpPr>
              <a:xfrm>
                <a:off x="2153875" y="3901030"/>
                <a:ext cx="1437046" cy="3215581"/>
                <a:chOff x="2153875" y="3901030"/>
                <a:chExt cx="1437046" cy="3215581"/>
              </a:xfrm>
            </p:grpSpPr>
            <p:grpSp>
              <p:nvGrpSpPr>
                <p:cNvPr id="496" name="Graphic 8">
                  <a:extLst>
                    <a:ext uri="{FF2B5EF4-FFF2-40B4-BE49-F238E27FC236}">
                      <a16:creationId xmlns:a16="http://schemas.microsoft.com/office/drawing/2014/main" xmlns="" id="{53FDF393-C4CC-4233-A603-2C9861138E17}"/>
                    </a:ext>
                  </a:extLst>
                </p:cNvPr>
                <p:cNvGrpSpPr/>
                <p:nvPr/>
              </p:nvGrpSpPr>
              <p:grpSpPr>
                <a:xfrm>
                  <a:off x="2273064" y="5999902"/>
                  <a:ext cx="921653" cy="1116709"/>
                  <a:chOff x="2273064" y="5999902"/>
                  <a:chExt cx="921653" cy="1116709"/>
                </a:xfrm>
              </p:grpSpPr>
              <p:grpSp>
                <p:nvGrpSpPr>
                  <p:cNvPr id="546" name="Graphic 8">
                    <a:extLst>
                      <a:ext uri="{FF2B5EF4-FFF2-40B4-BE49-F238E27FC236}">
                        <a16:creationId xmlns:a16="http://schemas.microsoft.com/office/drawing/2014/main" xmlns="" id="{280A8835-6401-45A0-AE82-A0BBD6A5BDD4}"/>
                      </a:ext>
                    </a:extLst>
                  </p:cNvPr>
                  <p:cNvGrpSpPr/>
                  <p:nvPr/>
                </p:nvGrpSpPr>
                <p:grpSpPr>
                  <a:xfrm>
                    <a:off x="2273064" y="5999902"/>
                    <a:ext cx="921653" cy="1116709"/>
                    <a:chOff x="2273064" y="5999902"/>
                    <a:chExt cx="921653" cy="1116709"/>
                  </a:xfrm>
                </p:grpSpPr>
                <p:sp>
                  <p:nvSpPr>
                    <p:cNvPr id="553" name="Freeform: Shape 148">
                      <a:extLst>
                        <a:ext uri="{FF2B5EF4-FFF2-40B4-BE49-F238E27FC236}">
                          <a16:creationId xmlns:a16="http://schemas.microsoft.com/office/drawing/2014/main" xmlns="" id="{AFAFB571-4276-4020-8E6D-555C637E9681}"/>
                        </a:ext>
                      </a:extLst>
                    </p:cNvPr>
                    <p:cNvSpPr/>
                    <p:nvPr/>
                  </p:nvSpPr>
                  <p:spPr>
                    <a:xfrm>
                      <a:off x="2273064" y="5999902"/>
                      <a:ext cx="921653" cy="1116709"/>
                    </a:xfrm>
                    <a:custGeom>
                      <a:avLst/>
                      <a:gdLst>
                        <a:gd name="connsiteX0" fmla="*/ 143201 w 921653"/>
                        <a:gd name="connsiteY0" fmla="*/ 1087282 h 1116709"/>
                        <a:gd name="connsiteX1" fmla="*/ 392198 w 921653"/>
                        <a:gd name="connsiteY1" fmla="*/ 1110899 h 1116709"/>
                        <a:gd name="connsiteX2" fmla="*/ 463363 w 921653"/>
                        <a:gd name="connsiteY2" fmla="*/ 574944 h 1116709"/>
                        <a:gd name="connsiteX3" fmla="*/ 463680 w 921653"/>
                        <a:gd name="connsiteY3" fmla="*/ 573597 h 1116709"/>
                        <a:gd name="connsiteX4" fmla="*/ 494587 w 921653"/>
                        <a:gd name="connsiteY4" fmla="*/ 1008906 h 1116709"/>
                        <a:gd name="connsiteX5" fmla="*/ 502115 w 921653"/>
                        <a:gd name="connsiteY5" fmla="*/ 1115415 h 1116709"/>
                        <a:gd name="connsiteX6" fmla="*/ 572884 w 921653"/>
                        <a:gd name="connsiteY6" fmla="*/ 1116604 h 1116709"/>
                        <a:gd name="connsiteX7" fmla="*/ 896612 w 921653"/>
                        <a:gd name="connsiteY7" fmla="*/ 1110027 h 1116709"/>
                        <a:gd name="connsiteX8" fmla="*/ 919673 w 921653"/>
                        <a:gd name="connsiteY8" fmla="*/ 210483 h 1116709"/>
                        <a:gd name="connsiteX9" fmla="*/ 918801 w 921653"/>
                        <a:gd name="connsiteY9" fmla="*/ 191067 h 1116709"/>
                        <a:gd name="connsiteX10" fmla="*/ 917296 w 921653"/>
                        <a:gd name="connsiteY10" fmla="*/ 166500 h 1116709"/>
                        <a:gd name="connsiteX11" fmla="*/ 909609 w 921653"/>
                        <a:gd name="connsiteY11" fmla="*/ 98743 h 1116709"/>
                        <a:gd name="connsiteX12" fmla="*/ 659819 w 921653"/>
                        <a:gd name="connsiteY12" fmla="*/ 71244 h 1116709"/>
                        <a:gd name="connsiteX13" fmla="*/ 629388 w 921653"/>
                        <a:gd name="connsiteY13" fmla="*/ 67916 h 1116709"/>
                        <a:gd name="connsiteX14" fmla="*/ 49213 w 921653"/>
                        <a:gd name="connsiteY14" fmla="*/ 0 h 1116709"/>
                        <a:gd name="connsiteX15" fmla="*/ 43824 w 921653"/>
                        <a:gd name="connsiteY15" fmla="*/ 69342 h 1116709"/>
                        <a:gd name="connsiteX16" fmla="*/ 43507 w 921653"/>
                        <a:gd name="connsiteY16" fmla="*/ 74652 h 1116709"/>
                        <a:gd name="connsiteX17" fmla="*/ 42001 w 921653"/>
                        <a:gd name="connsiteY17" fmla="*/ 101754 h 1116709"/>
                        <a:gd name="connsiteX18" fmla="*/ 32095 w 921653"/>
                        <a:gd name="connsiteY18" fmla="*/ 293614 h 1116709"/>
                        <a:gd name="connsiteX19" fmla="*/ 0 w 921653"/>
                        <a:gd name="connsiteY19" fmla="*/ 1064380 h 1116709"/>
                        <a:gd name="connsiteX20" fmla="*/ 143201 w 921653"/>
                        <a:gd name="connsiteY20" fmla="*/ 1087282 h 111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1653" h="1116709">
                          <a:moveTo>
                            <a:pt x="143201" y="1087282"/>
                          </a:moveTo>
                          <a:cubicBezTo>
                            <a:pt x="225777" y="1098377"/>
                            <a:pt x="308909" y="1106143"/>
                            <a:pt x="392198" y="1110899"/>
                          </a:cubicBezTo>
                          <a:cubicBezTo>
                            <a:pt x="416845" y="867766"/>
                            <a:pt x="441887" y="662909"/>
                            <a:pt x="463363" y="574944"/>
                          </a:cubicBezTo>
                          <a:cubicBezTo>
                            <a:pt x="463442" y="574469"/>
                            <a:pt x="463601" y="573993"/>
                            <a:pt x="463680" y="573597"/>
                          </a:cubicBezTo>
                          <a:lnTo>
                            <a:pt x="494587" y="1008906"/>
                          </a:lnTo>
                          <a:lnTo>
                            <a:pt x="502115" y="1115415"/>
                          </a:lnTo>
                          <a:cubicBezTo>
                            <a:pt x="525731" y="1116049"/>
                            <a:pt x="549347" y="1116446"/>
                            <a:pt x="572884" y="1116604"/>
                          </a:cubicBezTo>
                          <a:cubicBezTo>
                            <a:pt x="680740" y="1117238"/>
                            <a:pt x="788755" y="1115019"/>
                            <a:pt x="896612" y="1110027"/>
                          </a:cubicBezTo>
                          <a:cubicBezTo>
                            <a:pt x="911193" y="818394"/>
                            <a:pt x="927360" y="419143"/>
                            <a:pt x="919673" y="210483"/>
                          </a:cubicBezTo>
                          <a:cubicBezTo>
                            <a:pt x="919356" y="203826"/>
                            <a:pt x="919118" y="197327"/>
                            <a:pt x="918801" y="191067"/>
                          </a:cubicBezTo>
                          <a:cubicBezTo>
                            <a:pt x="918247" y="182350"/>
                            <a:pt x="917850" y="174346"/>
                            <a:pt x="917296" y="166500"/>
                          </a:cubicBezTo>
                          <a:cubicBezTo>
                            <a:pt x="915473" y="138129"/>
                            <a:pt x="912937" y="115147"/>
                            <a:pt x="909609" y="98743"/>
                          </a:cubicBezTo>
                          <a:lnTo>
                            <a:pt x="659819" y="71244"/>
                          </a:lnTo>
                          <a:lnTo>
                            <a:pt x="629388" y="67916"/>
                          </a:lnTo>
                          <a:lnTo>
                            <a:pt x="49213" y="0"/>
                          </a:lnTo>
                          <a:cubicBezTo>
                            <a:pt x="49213" y="0"/>
                            <a:pt x="45488" y="38039"/>
                            <a:pt x="43824" y="69342"/>
                          </a:cubicBezTo>
                          <a:cubicBezTo>
                            <a:pt x="43745" y="71006"/>
                            <a:pt x="43665" y="72829"/>
                            <a:pt x="43507" y="74652"/>
                          </a:cubicBezTo>
                          <a:cubicBezTo>
                            <a:pt x="43032" y="82814"/>
                            <a:pt x="42556" y="91848"/>
                            <a:pt x="42001" y="101754"/>
                          </a:cubicBezTo>
                          <a:cubicBezTo>
                            <a:pt x="39545" y="148511"/>
                            <a:pt x="36058" y="213970"/>
                            <a:pt x="32095" y="293614"/>
                          </a:cubicBezTo>
                          <a:cubicBezTo>
                            <a:pt x="22427" y="488168"/>
                            <a:pt x="9668" y="767121"/>
                            <a:pt x="0" y="1064380"/>
                          </a:cubicBezTo>
                          <a:cubicBezTo>
                            <a:pt x="47707" y="1072542"/>
                            <a:pt x="95256" y="1080863"/>
                            <a:pt x="143201" y="1087282"/>
                          </a:cubicBezTo>
                          <a:close/>
                        </a:path>
                      </a:pathLst>
                    </a:custGeom>
                    <a:solidFill>
                      <a:srgbClr val="3F65AE"/>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54" name="Freeform: Shape 149">
                      <a:extLst>
                        <a:ext uri="{FF2B5EF4-FFF2-40B4-BE49-F238E27FC236}">
                          <a16:creationId xmlns:a16="http://schemas.microsoft.com/office/drawing/2014/main" xmlns="" id="{52B6D953-7C4F-42F7-8C71-B46AB7C31256}"/>
                        </a:ext>
                      </a:extLst>
                    </p:cNvPr>
                    <p:cNvSpPr/>
                    <p:nvPr/>
                  </p:nvSpPr>
                  <p:spPr>
                    <a:xfrm>
                      <a:off x="2305238" y="6071225"/>
                      <a:ext cx="887577" cy="231902"/>
                    </a:xfrm>
                    <a:custGeom>
                      <a:avLst/>
                      <a:gdLst>
                        <a:gd name="connsiteX0" fmla="*/ 887578 w 887577"/>
                        <a:gd name="connsiteY0" fmla="*/ 139239 h 231902"/>
                        <a:gd name="connsiteX1" fmla="*/ 0 w 887577"/>
                        <a:gd name="connsiteY1" fmla="*/ 222370 h 231902"/>
                        <a:gd name="connsiteX2" fmla="*/ 9906 w 887577"/>
                        <a:gd name="connsiteY2" fmla="*/ 30511 h 231902"/>
                        <a:gd name="connsiteX3" fmla="*/ 306293 w 887577"/>
                        <a:gd name="connsiteY3" fmla="*/ 26073 h 231902"/>
                        <a:gd name="connsiteX4" fmla="*/ 627723 w 887577"/>
                        <a:gd name="connsiteY4" fmla="*/ 0 h 231902"/>
                        <a:gd name="connsiteX5" fmla="*/ 877513 w 887577"/>
                        <a:gd name="connsiteY5" fmla="*/ 27499 h 231902"/>
                        <a:gd name="connsiteX6" fmla="*/ 885200 w 887577"/>
                        <a:gd name="connsiteY6" fmla="*/ 95256 h 231902"/>
                        <a:gd name="connsiteX7" fmla="*/ 886706 w 887577"/>
                        <a:gd name="connsiteY7" fmla="*/ 119823 h 231902"/>
                        <a:gd name="connsiteX8" fmla="*/ 887578 w 887577"/>
                        <a:gd name="connsiteY8" fmla="*/ 139239 h 23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577" h="231902">
                          <a:moveTo>
                            <a:pt x="887578" y="139239"/>
                          </a:moveTo>
                          <a:cubicBezTo>
                            <a:pt x="599987" y="220389"/>
                            <a:pt x="297655" y="248680"/>
                            <a:pt x="0" y="222370"/>
                          </a:cubicBezTo>
                          <a:cubicBezTo>
                            <a:pt x="3962" y="142726"/>
                            <a:pt x="7449" y="77267"/>
                            <a:pt x="9906" y="30511"/>
                          </a:cubicBezTo>
                          <a:cubicBezTo>
                            <a:pt x="107856" y="42001"/>
                            <a:pt x="207709" y="33997"/>
                            <a:pt x="306293" y="26073"/>
                          </a:cubicBezTo>
                          <a:cubicBezTo>
                            <a:pt x="413437" y="17355"/>
                            <a:pt x="520580" y="8717"/>
                            <a:pt x="627723" y="0"/>
                          </a:cubicBezTo>
                          <a:lnTo>
                            <a:pt x="877513" y="27499"/>
                          </a:lnTo>
                          <a:cubicBezTo>
                            <a:pt x="880842" y="43903"/>
                            <a:pt x="883377" y="66885"/>
                            <a:pt x="885200" y="95256"/>
                          </a:cubicBezTo>
                          <a:cubicBezTo>
                            <a:pt x="885755" y="103102"/>
                            <a:pt x="886151" y="111106"/>
                            <a:pt x="886706" y="119823"/>
                          </a:cubicBezTo>
                          <a:cubicBezTo>
                            <a:pt x="887023" y="126084"/>
                            <a:pt x="887261" y="132582"/>
                            <a:pt x="887578" y="139239"/>
                          </a:cubicBezTo>
                          <a:close/>
                        </a:path>
                      </a:pathLst>
                    </a:custGeom>
                    <a:solidFill>
                      <a:srgbClr val="2C529E"/>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55" name="Freeform: Shape 150">
                      <a:extLst>
                        <a:ext uri="{FF2B5EF4-FFF2-40B4-BE49-F238E27FC236}">
                          <a16:creationId xmlns:a16="http://schemas.microsoft.com/office/drawing/2014/main" xmlns="" id="{5CB3777F-B930-494C-83C3-83A673176D03}"/>
                        </a:ext>
                      </a:extLst>
                    </p:cNvPr>
                    <p:cNvSpPr/>
                    <p:nvPr/>
                  </p:nvSpPr>
                  <p:spPr>
                    <a:xfrm>
                      <a:off x="2736427" y="6478480"/>
                      <a:ext cx="127351" cy="542531"/>
                    </a:xfrm>
                    <a:custGeom>
                      <a:avLst/>
                      <a:gdLst>
                        <a:gd name="connsiteX0" fmla="*/ 127352 w 127351"/>
                        <a:gd name="connsiteY0" fmla="*/ 0 h 542531"/>
                        <a:gd name="connsiteX1" fmla="*/ 86460 w 127351"/>
                        <a:gd name="connsiteY1" fmla="*/ 542532 h 542531"/>
                        <a:gd name="connsiteX2" fmla="*/ 31224 w 127351"/>
                        <a:gd name="connsiteY2" fmla="*/ 530407 h 542531"/>
                        <a:gd name="connsiteX3" fmla="*/ 317 w 127351"/>
                        <a:gd name="connsiteY3" fmla="*/ 95098 h 542531"/>
                        <a:gd name="connsiteX4" fmla="*/ 0 w 127351"/>
                        <a:gd name="connsiteY4" fmla="*/ 96445 h 542531"/>
                        <a:gd name="connsiteX5" fmla="*/ 3566 w 127351"/>
                        <a:gd name="connsiteY5" fmla="*/ 74889 h 542531"/>
                        <a:gd name="connsiteX6" fmla="*/ 127352 w 127351"/>
                        <a:gd name="connsiteY6" fmla="*/ 0 h 54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51" h="542531">
                          <a:moveTo>
                            <a:pt x="127352" y="0"/>
                          </a:moveTo>
                          <a:cubicBezTo>
                            <a:pt x="108728" y="189165"/>
                            <a:pt x="94543" y="373337"/>
                            <a:pt x="86460" y="542532"/>
                          </a:cubicBezTo>
                          <a:cubicBezTo>
                            <a:pt x="80595" y="536668"/>
                            <a:pt x="54839" y="533973"/>
                            <a:pt x="31224" y="530407"/>
                          </a:cubicBezTo>
                          <a:lnTo>
                            <a:pt x="317" y="95098"/>
                          </a:lnTo>
                          <a:cubicBezTo>
                            <a:pt x="238" y="95494"/>
                            <a:pt x="79" y="95969"/>
                            <a:pt x="0" y="96445"/>
                          </a:cubicBezTo>
                          <a:cubicBezTo>
                            <a:pt x="1030" y="88996"/>
                            <a:pt x="2219" y="81784"/>
                            <a:pt x="3566" y="74889"/>
                          </a:cubicBezTo>
                          <a:cubicBezTo>
                            <a:pt x="53571" y="57376"/>
                            <a:pt x="100011" y="23774"/>
                            <a:pt x="127352" y="0"/>
                          </a:cubicBezTo>
                          <a:close/>
                        </a:path>
                      </a:pathLst>
                    </a:custGeom>
                    <a:solidFill>
                      <a:srgbClr val="2C529E"/>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547" name="Graphic 8">
                    <a:extLst>
                      <a:ext uri="{FF2B5EF4-FFF2-40B4-BE49-F238E27FC236}">
                        <a16:creationId xmlns:a16="http://schemas.microsoft.com/office/drawing/2014/main" xmlns="" id="{2CE4594E-046E-4B46-97F2-248C4F8A3E72}"/>
                      </a:ext>
                    </a:extLst>
                  </p:cNvPr>
                  <p:cNvGrpSpPr/>
                  <p:nvPr/>
                </p:nvGrpSpPr>
                <p:grpSpPr>
                  <a:xfrm>
                    <a:off x="2309201" y="6110057"/>
                    <a:ext cx="876245" cy="424689"/>
                    <a:chOff x="2309201" y="6110057"/>
                    <a:chExt cx="876245" cy="424689"/>
                  </a:xfrm>
                  <a:noFill/>
                </p:grpSpPr>
                <p:grpSp>
                  <p:nvGrpSpPr>
                    <p:cNvPr id="548" name="Graphic 8">
                      <a:extLst>
                        <a:ext uri="{FF2B5EF4-FFF2-40B4-BE49-F238E27FC236}">
                          <a16:creationId xmlns:a16="http://schemas.microsoft.com/office/drawing/2014/main" xmlns="" id="{D28F34DF-21A2-4D81-8190-1DC3B7DB17B0}"/>
                        </a:ext>
                      </a:extLst>
                    </p:cNvPr>
                    <p:cNvGrpSpPr/>
                    <p:nvPr/>
                  </p:nvGrpSpPr>
                  <p:grpSpPr>
                    <a:xfrm>
                      <a:off x="2767888" y="6110057"/>
                      <a:ext cx="96089" cy="424689"/>
                      <a:chOff x="2767888" y="6110057"/>
                      <a:chExt cx="96089" cy="424689"/>
                    </a:xfrm>
                    <a:noFill/>
                  </p:grpSpPr>
                  <p:sp>
                    <p:nvSpPr>
                      <p:cNvPr id="551" name="Freeform: Shape 153">
                        <a:extLst>
                          <a:ext uri="{FF2B5EF4-FFF2-40B4-BE49-F238E27FC236}">
                            <a16:creationId xmlns:a16="http://schemas.microsoft.com/office/drawing/2014/main" xmlns="" id="{A5E8A894-4F80-45D6-A26E-6460FCEC1FAA}"/>
                          </a:ext>
                        </a:extLst>
                      </p:cNvPr>
                      <p:cNvSpPr/>
                      <p:nvPr/>
                    </p:nvSpPr>
                    <p:spPr>
                      <a:xfrm>
                        <a:off x="2767888" y="6110057"/>
                        <a:ext cx="15617" cy="424689"/>
                      </a:xfrm>
                      <a:custGeom>
                        <a:avLst/>
                        <a:gdLst>
                          <a:gd name="connsiteX0" fmla="*/ 8955 w 15617"/>
                          <a:gd name="connsiteY0" fmla="*/ 0 h 424689"/>
                          <a:gd name="connsiteX1" fmla="*/ 0 w 15617"/>
                          <a:gd name="connsiteY1" fmla="*/ 424690 h 424689"/>
                        </a:gdLst>
                        <a:ahLst/>
                        <a:cxnLst>
                          <a:cxn ang="0">
                            <a:pos x="connsiteX0" y="connsiteY0"/>
                          </a:cxn>
                          <a:cxn ang="0">
                            <a:pos x="connsiteX1" y="connsiteY1"/>
                          </a:cxn>
                        </a:cxnLst>
                        <a:rect l="l" t="t" r="r" b="b"/>
                        <a:pathLst>
                          <a:path w="15617" h="424689">
                            <a:moveTo>
                              <a:pt x="8955" y="0"/>
                            </a:moveTo>
                            <a:cubicBezTo>
                              <a:pt x="20208" y="141378"/>
                              <a:pt x="17197" y="283866"/>
                              <a:pt x="0" y="424690"/>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sp>
                    <p:nvSpPr>
                      <p:cNvPr id="552" name="Freeform: Shape 154">
                        <a:extLst>
                          <a:ext uri="{FF2B5EF4-FFF2-40B4-BE49-F238E27FC236}">
                            <a16:creationId xmlns:a16="http://schemas.microsoft.com/office/drawing/2014/main" xmlns="" id="{74BEC3B6-A0FF-4466-9AAD-BA461234B446}"/>
                          </a:ext>
                        </a:extLst>
                      </p:cNvPr>
                      <p:cNvSpPr/>
                      <p:nvPr/>
                    </p:nvSpPr>
                    <p:spPr>
                      <a:xfrm>
                        <a:off x="2779934" y="6112434"/>
                        <a:ext cx="84044" cy="314619"/>
                      </a:xfrm>
                      <a:custGeom>
                        <a:avLst/>
                        <a:gdLst>
                          <a:gd name="connsiteX0" fmla="*/ 74572 w 84044"/>
                          <a:gd name="connsiteY0" fmla="*/ 0 h 314619"/>
                          <a:gd name="connsiteX1" fmla="*/ 76157 w 84044"/>
                          <a:gd name="connsiteY1" fmla="*/ 228234 h 314619"/>
                          <a:gd name="connsiteX2" fmla="*/ 53809 w 84044"/>
                          <a:gd name="connsiteY2" fmla="*/ 286798 h 314619"/>
                          <a:gd name="connsiteX3" fmla="*/ 0 w 84044"/>
                          <a:gd name="connsiteY3" fmla="*/ 314456 h 314619"/>
                        </a:gdLst>
                        <a:ahLst/>
                        <a:cxnLst>
                          <a:cxn ang="0">
                            <a:pos x="connsiteX0" y="connsiteY0"/>
                          </a:cxn>
                          <a:cxn ang="0">
                            <a:pos x="connsiteX1" y="connsiteY1"/>
                          </a:cxn>
                          <a:cxn ang="0">
                            <a:pos x="connsiteX2" y="connsiteY2"/>
                          </a:cxn>
                          <a:cxn ang="0">
                            <a:pos x="connsiteX3" y="connsiteY3"/>
                          </a:cxn>
                        </a:cxnLst>
                        <a:rect l="l" t="t" r="r" b="b"/>
                        <a:pathLst>
                          <a:path w="84044" h="314619">
                            <a:moveTo>
                              <a:pt x="74572" y="0"/>
                            </a:moveTo>
                            <a:cubicBezTo>
                              <a:pt x="82497" y="75999"/>
                              <a:pt x="90422" y="153266"/>
                              <a:pt x="76157" y="228234"/>
                            </a:cubicBezTo>
                            <a:cubicBezTo>
                              <a:pt x="72195" y="248918"/>
                              <a:pt x="66331" y="269839"/>
                              <a:pt x="53809" y="286798"/>
                            </a:cubicBezTo>
                            <a:cubicBezTo>
                              <a:pt x="41288" y="303757"/>
                              <a:pt x="21001" y="316199"/>
                              <a:pt x="0" y="314456"/>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grpSp>
                <p:sp>
                  <p:nvSpPr>
                    <p:cNvPr id="549" name="Freeform: Shape 155">
                      <a:extLst>
                        <a:ext uri="{FF2B5EF4-FFF2-40B4-BE49-F238E27FC236}">
                          <a16:creationId xmlns:a16="http://schemas.microsoft.com/office/drawing/2014/main" xmlns="" id="{2EAF58A0-4D9A-40BB-8A02-5DFF0B164691}"/>
                        </a:ext>
                      </a:extLst>
                    </p:cNvPr>
                    <p:cNvSpPr/>
                    <p:nvPr/>
                  </p:nvSpPr>
                  <p:spPr>
                    <a:xfrm>
                      <a:off x="2309201" y="6157526"/>
                      <a:ext cx="63319" cy="187421"/>
                    </a:xfrm>
                    <a:custGeom>
                      <a:avLst/>
                      <a:gdLst>
                        <a:gd name="connsiteX0" fmla="*/ 63319 w 63319"/>
                        <a:gd name="connsiteY0" fmla="*/ 0 h 187421"/>
                        <a:gd name="connsiteX1" fmla="*/ 58247 w 63319"/>
                        <a:gd name="connsiteY1" fmla="*/ 87569 h 187421"/>
                        <a:gd name="connsiteX2" fmla="*/ 0 w 63319"/>
                        <a:gd name="connsiteY2" fmla="*/ 187422 h 187421"/>
                      </a:gdLst>
                      <a:ahLst/>
                      <a:cxnLst>
                        <a:cxn ang="0">
                          <a:pos x="connsiteX0" y="connsiteY0"/>
                        </a:cxn>
                        <a:cxn ang="0">
                          <a:pos x="connsiteX1" y="connsiteY1"/>
                        </a:cxn>
                        <a:cxn ang="0">
                          <a:pos x="connsiteX2" y="connsiteY2"/>
                        </a:cxn>
                      </a:cxnLst>
                      <a:rect l="l" t="t" r="r" b="b"/>
                      <a:pathLst>
                        <a:path w="63319" h="187421">
                          <a:moveTo>
                            <a:pt x="63319" y="0"/>
                          </a:moveTo>
                          <a:cubicBezTo>
                            <a:pt x="61893" y="31224"/>
                            <a:pt x="60783" y="66331"/>
                            <a:pt x="58247" y="87569"/>
                          </a:cubicBezTo>
                          <a:cubicBezTo>
                            <a:pt x="53255" y="129174"/>
                            <a:pt x="47390" y="180844"/>
                            <a:pt x="0" y="187422"/>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sp>
                  <p:nvSpPr>
                    <p:cNvPr id="550" name="Freeform: Shape 156">
                      <a:extLst>
                        <a:ext uri="{FF2B5EF4-FFF2-40B4-BE49-F238E27FC236}">
                          <a16:creationId xmlns:a16="http://schemas.microsoft.com/office/drawing/2014/main" xmlns="" id="{0BA75A99-DC28-47BF-8892-1D95F16EDE1B}"/>
                        </a:ext>
                      </a:extLst>
                    </p:cNvPr>
                    <p:cNvSpPr/>
                    <p:nvPr/>
                  </p:nvSpPr>
                  <p:spPr>
                    <a:xfrm>
                      <a:off x="3124029" y="6149363"/>
                      <a:ext cx="61417" cy="214524"/>
                    </a:xfrm>
                    <a:custGeom>
                      <a:avLst/>
                      <a:gdLst>
                        <a:gd name="connsiteX0" fmla="*/ 0 w 61417"/>
                        <a:gd name="connsiteY0" fmla="*/ 0 h 214524"/>
                        <a:gd name="connsiteX1" fmla="*/ 1030 w 61417"/>
                        <a:gd name="connsiteY1" fmla="*/ 83290 h 214524"/>
                        <a:gd name="connsiteX2" fmla="*/ 11015 w 61417"/>
                        <a:gd name="connsiteY2" fmla="*/ 163013 h 214524"/>
                        <a:gd name="connsiteX3" fmla="*/ 61417 w 61417"/>
                        <a:gd name="connsiteY3" fmla="*/ 214524 h 214524"/>
                      </a:gdLst>
                      <a:ahLst/>
                      <a:cxnLst>
                        <a:cxn ang="0">
                          <a:pos x="connsiteX0" y="connsiteY0"/>
                        </a:cxn>
                        <a:cxn ang="0">
                          <a:pos x="connsiteX1" y="connsiteY1"/>
                        </a:cxn>
                        <a:cxn ang="0">
                          <a:pos x="connsiteX2" y="connsiteY2"/>
                        </a:cxn>
                        <a:cxn ang="0">
                          <a:pos x="connsiteX3" y="connsiteY3"/>
                        </a:cxn>
                      </a:cxnLst>
                      <a:rect l="l" t="t" r="r" b="b"/>
                      <a:pathLst>
                        <a:path w="61417" h="214524">
                          <a:moveTo>
                            <a:pt x="0" y="0"/>
                          </a:moveTo>
                          <a:cubicBezTo>
                            <a:pt x="0" y="41367"/>
                            <a:pt x="238" y="56345"/>
                            <a:pt x="1030" y="83290"/>
                          </a:cubicBezTo>
                          <a:cubicBezTo>
                            <a:pt x="1823" y="110234"/>
                            <a:pt x="2457" y="137812"/>
                            <a:pt x="11015" y="163013"/>
                          </a:cubicBezTo>
                          <a:cubicBezTo>
                            <a:pt x="19574" y="188135"/>
                            <a:pt x="37960" y="210800"/>
                            <a:pt x="61417" y="214524"/>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497" name="Graphic 8">
                  <a:extLst>
                    <a:ext uri="{FF2B5EF4-FFF2-40B4-BE49-F238E27FC236}">
                      <a16:creationId xmlns:a16="http://schemas.microsoft.com/office/drawing/2014/main" xmlns="" id="{C66658DE-B1DB-46E0-BFCB-64489B2E27DA}"/>
                    </a:ext>
                  </a:extLst>
                </p:cNvPr>
                <p:cNvGrpSpPr/>
                <p:nvPr/>
              </p:nvGrpSpPr>
              <p:grpSpPr>
                <a:xfrm>
                  <a:off x="2941116" y="4840132"/>
                  <a:ext cx="649805" cy="1207398"/>
                  <a:chOff x="2941116" y="4840132"/>
                  <a:chExt cx="649805" cy="1207398"/>
                </a:xfrm>
              </p:grpSpPr>
              <p:grpSp>
                <p:nvGrpSpPr>
                  <p:cNvPr id="542" name="Graphic 8">
                    <a:extLst>
                      <a:ext uri="{FF2B5EF4-FFF2-40B4-BE49-F238E27FC236}">
                        <a16:creationId xmlns:a16="http://schemas.microsoft.com/office/drawing/2014/main" xmlns="" id="{6357C00E-85D4-44D2-9A96-6B132F0D2621}"/>
                      </a:ext>
                    </a:extLst>
                  </p:cNvPr>
                  <p:cNvGrpSpPr/>
                  <p:nvPr/>
                </p:nvGrpSpPr>
                <p:grpSpPr>
                  <a:xfrm>
                    <a:off x="3084246" y="5344600"/>
                    <a:ext cx="506675" cy="702929"/>
                    <a:chOff x="3084246" y="5344600"/>
                    <a:chExt cx="506675" cy="702929"/>
                  </a:xfrm>
                </p:grpSpPr>
                <p:sp>
                  <p:nvSpPr>
                    <p:cNvPr id="544" name="Freeform: Shape 159">
                      <a:extLst>
                        <a:ext uri="{FF2B5EF4-FFF2-40B4-BE49-F238E27FC236}">
                          <a16:creationId xmlns:a16="http://schemas.microsoft.com/office/drawing/2014/main" xmlns="" id="{E55099FC-B8A4-4D7A-8A7C-E792B70411E3}"/>
                        </a:ext>
                      </a:extLst>
                    </p:cNvPr>
                    <p:cNvSpPr/>
                    <p:nvPr/>
                  </p:nvSpPr>
                  <p:spPr>
                    <a:xfrm>
                      <a:off x="3084246" y="5344600"/>
                      <a:ext cx="506675" cy="702929"/>
                    </a:xfrm>
                    <a:custGeom>
                      <a:avLst/>
                      <a:gdLst>
                        <a:gd name="connsiteX0" fmla="*/ 505523 w 506675"/>
                        <a:gd name="connsiteY0" fmla="*/ 236476 h 702929"/>
                        <a:gd name="connsiteX1" fmla="*/ 89075 w 506675"/>
                        <a:gd name="connsiteY1" fmla="*/ 702930 h 702929"/>
                        <a:gd name="connsiteX2" fmla="*/ 0 w 506675"/>
                        <a:gd name="connsiteY2" fmla="*/ 559412 h 702929"/>
                        <a:gd name="connsiteX3" fmla="*/ 240201 w 506675"/>
                        <a:gd name="connsiteY3" fmla="*/ 219121 h 702929"/>
                        <a:gd name="connsiteX4" fmla="*/ 240359 w 506675"/>
                        <a:gd name="connsiteY4" fmla="*/ 218804 h 702929"/>
                        <a:gd name="connsiteX5" fmla="*/ 232910 w 506675"/>
                        <a:gd name="connsiteY5" fmla="*/ 209294 h 702929"/>
                        <a:gd name="connsiteX6" fmla="*/ 211909 w 506675"/>
                        <a:gd name="connsiteY6" fmla="*/ 180923 h 702929"/>
                        <a:gd name="connsiteX7" fmla="*/ 141141 w 506675"/>
                        <a:gd name="connsiteY7" fmla="*/ 68153 h 702929"/>
                        <a:gd name="connsiteX8" fmla="*/ 127906 w 506675"/>
                        <a:gd name="connsiteY8" fmla="*/ 37247 h 702929"/>
                        <a:gd name="connsiteX9" fmla="*/ 147481 w 506675"/>
                        <a:gd name="connsiteY9" fmla="*/ 11016 h 702929"/>
                        <a:gd name="connsiteX10" fmla="*/ 157307 w 506675"/>
                        <a:gd name="connsiteY10" fmla="*/ 6577 h 702929"/>
                        <a:gd name="connsiteX11" fmla="*/ 208977 w 506675"/>
                        <a:gd name="connsiteY11" fmla="*/ 5944 h 702929"/>
                        <a:gd name="connsiteX12" fmla="*/ 370484 w 506675"/>
                        <a:gd name="connsiteY12" fmla="*/ 4121 h 702929"/>
                        <a:gd name="connsiteX13" fmla="*/ 376587 w 506675"/>
                        <a:gd name="connsiteY13" fmla="*/ 0 h 702929"/>
                        <a:gd name="connsiteX14" fmla="*/ 434517 w 506675"/>
                        <a:gd name="connsiteY14" fmla="*/ 72274 h 702929"/>
                        <a:gd name="connsiteX15" fmla="*/ 505523 w 506675"/>
                        <a:gd name="connsiteY15" fmla="*/ 236476 h 7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6675" h="702929">
                          <a:moveTo>
                            <a:pt x="505523" y="236476"/>
                          </a:moveTo>
                          <a:cubicBezTo>
                            <a:pt x="480164" y="361371"/>
                            <a:pt x="90581" y="702613"/>
                            <a:pt x="89075" y="702930"/>
                          </a:cubicBezTo>
                          <a:lnTo>
                            <a:pt x="0" y="559412"/>
                          </a:lnTo>
                          <a:cubicBezTo>
                            <a:pt x="0" y="559412"/>
                            <a:pt x="190750" y="344412"/>
                            <a:pt x="240201" y="219121"/>
                          </a:cubicBezTo>
                          <a:cubicBezTo>
                            <a:pt x="240201" y="219042"/>
                            <a:pt x="240359" y="218883"/>
                            <a:pt x="240359" y="218804"/>
                          </a:cubicBezTo>
                          <a:cubicBezTo>
                            <a:pt x="237823" y="215713"/>
                            <a:pt x="235367" y="212622"/>
                            <a:pt x="232910" y="209294"/>
                          </a:cubicBezTo>
                          <a:cubicBezTo>
                            <a:pt x="225381" y="199388"/>
                            <a:pt x="218407" y="189957"/>
                            <a:pt x="211909" y="180923"/>
                          </a:cubicBezTo>
                          <a:cubicBezTo>
                            <a:pt x="175931" y="131155"/>
                            <a:pt x="154217" y="94543"/>
                            <a:pt x="141141" y="68153"/>
                          </a:cubicBezTo>
                          <a:cubicBezTo>
                            <a:pt x="135039" y="55711"/>
                            <a:pt x="130759" y="45488"/>
                            <a:pt x="127906" y="37247"/>
                          </a:cubicBezTo>
                          <a:cubicBezTo>
                            <a:pt x="136069" y="24091"/>
                            <a:pt x="144073" y="12997"/>
                            <a:pt x="147481" y="11016"/>
                          </a:cubicBezTo>
                          <a:cubicBezTo>
                            <a:pt x="148590" y="10223"/>
                            <a:pt x="152156" y="8638"/>
                            <a:pt x="157307" y="6577"/>
                          </a:cubicBezTo>
                          <a:lnTo>
                            <a:pt x="208977" y="5944"/>
                          </a:lnTo>
                          <a:lnTo>
                            <a:pt x="370484" y="4121"/>
                          </a:lnTo>
                          <a:lnTo>
                            <a:pt x="376587" y="0"/>
                          </a:lnTo>
                          <a:cubicBezTo>
                            <a:pt x="376587" y="0"/>
                            <a:pt x="404482" y="30986"/>
                            <a:pt x="434517" y="72274"/>
                          </a:cubicBezTo>
                          <a:cubicBezTo>
                            <a:pt x="472635" y="124816"/>
                            <a:pt x="514161" y="193920"/>
                            <a:pt x="505523" y="236476"/>
                          </a:cubicBezTo>
                          <a:close/>
                        </a:path>
                      </a:pathLst>
                    </a:custGeom>
                    <a:solidFill>
                      <a:srgbClr val="F9978A"/>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45" name="Freeform: Shape 160">
                      <a:extLst>
                        <a:ext uri="{FF2B5EF4-FFF2-40B4-BE49-F238E27FC236}">
                          <a16:creationId xmlns:a16="http://schemas.microsoft.com/office/drawing/2014/main" xmlns="" id="{DA9F7F3A-B08F-4148-AD3C-81E67288B612}"/>
                        </a:ext>
                      </a:extLst>
                    </p:cNvPr>
                    <p:cNvSpPr/>
                    <p:nvPr/>
                  </p:nvSpPr>
                  <p:spPr>
                    <a:xfrm>
                      <a:off x="3225387" y="5344600"/>
                      <a:ext cx="293376" cy="180923"/>
                    </a:xfrm>
                    <a:custGeom>
                      <a:avLst/>
                      <a:gdLst>
                        <a:gd name="connsiteX0" fmla="*/ 70769 w 293376"/>
                        <a:gd name="connsiteY0" fmla="*/ 180923 h 180923"/>
                        <a:gd name="connsiteX1" fmla="*/ 293376 w 293376"/>
                        <a:gd name="connsiteY1" fmla="*/ 72274 h 180923"/>
                        <a:gd name="connsiteX2" fmla="*/ 235446 w 293376"/>
                        <a:gd name="connsiteY2" fmla="*/ 0 h 180923"/>
                        <a:gd name="connsiteX3" fmla="*/ 229344 w 293376"/>
                        <a:gd name="connsiteY3" fmla="*/ 4121 h 180923"/>
                        <a:gd name="connsiteX4" fmla="*/ 67836 w 293376"/>
                        <a:gd name="connsiteY4" fmla="*/ 5944 h 180923"/>
                        <a:gd name="connsiteX5" fmla="*/ 0 w 293376"/>
                        <a:gd name="connsiteY5" fmla="*/ 68153 h 18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6" h="180923">
                          <a:moveTo>
                            <a:pt x="70769" y="180923"/>
                          </a:moveTo>
                          <a:cubicBezTo>
                            <a:pt x="148907" y="153583"/>
                            <a:pt x="223717" y="117049"/>
                            <a:pt x="293376" y="72274"/>
                          </a:cubicBezTo>
                          <a:cubicBezTo>
                            <a:pt x="263341" y="30986"/>
                            <a:pt x="235446" y="0"/>
                            <a:pt x="235446" y="0"/>
                          </a:cubicBezTo>
                          <a:lnTo>
                            <a:pt x="229344" y="4121"/>
                          </a:lnTo>
                          <a:lnTo>
                            <a:pt x="67836" y="5944"/>
                          </a:lnTo>
                          <a:cubicBezTo>
                            <a:pt x="45251" y="26707"/>
                            <a:pt x="22586" y="47390"/>
                            <a:pt x="0" y="68153"/>
                          </a:cubicBezTo>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sp>
                <p:nvSpPr>
                  <p:cNvPr id="543" name="Freeform: Shape 161">
                    <a:extLst>
                      <a:ext uri="{FF2B5EF4-FFF2-40B4-BE49-F238E27FC236}">
                        <a16:creationId xmlns:a16="http://schemas.microsoft.com/office/drawing/2014/main" xmlns="" id="{ECB61BB8-C16B-438F-9CF7-3AD6F7666999}"/>
                      </a:ext>
                    </a:extLst>
                  </p:cNvPr>
                  <p:cNvSpPr/>
                  <p:nvPr/>
                </p:nvSpPr>
                <p:spPr>
                  <a:xfrm>
                    <a:off x="2941116" y="4840132"/>
                    <a:ext cx="543491" cy="700369"/>
                  </a:xfrm>
                  <a:custGeom>
                    <a:avLst/>
                    <a:gdLst>
                      <a:gd name="connsiteX0" fmla="*/ 2782 w 543491"/>
                      <a:gd name="connsiteY0" fmla="*/ 21927 h 700369"/>
                      <a:gd name="connsiteX1" fmla="*/ 266995 w 543491"/>
                      <a:gd name="connsiteY1" fmla="*/ 122731 h 700369"/>
                      <a:gd name="connsiteX2" fmla="*/ 543491 w 543491"/>
                      <a:gd name="connsiteY2" fmla="*/ 492264 h 700369"/>
                      <a:gd name="connsiteX3" fmla="*/ 270957 w 543491"/>
                      <a:gd name="connsiteY3" fmla="*/ 700369 h 700369"/>
                      <a:gd name="connsiteX4" fmla="*/ 2782 w 543491"/>
                      <a:gd name="connsiteY4" fmla="*/ 21927 h 700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491" h="700369">
                        <a:moveTo>
                          <a:pt x="2782" y="21927"/>
                        </a:moveTo>
                        <a:cubicBezTo>
                          <a:pt x="13164" y="-28950"/>
                          <a:pt x="169441" y="10357"/>
                          <a:pt x="266995" y="122731"/>
                        </a:cubicBezTo>
                        <a:cubicBezTo>
                          <a:pt x="364549" y="235104"/>
                          <a:pt x="543491" y="492264"/>
                          <a:pt x="543491" y="492264"/>
                        </a:cubicBezTo>
                        <a:lnTo>
                          <a:pt x="270957" y="700369"/>
                        </a:lnTo>
                        <a:cubicBezTo>
                          <a:pt x="270957" y="700369"/>
                          <a:pt x="-32008" y="193024"/>
                          <a:pt x="2782" y="21927"/>
                        </a:cubicBezTo>
                        <a:close/>
                      </a:path>
                    </a:pathLst>
                  </a:custGeom>
                  <a:solidFill>
                    <a:srgbClr val="CF3045"/>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498" name="Graphic 8">
                  <a:extLst>
                    <a:ext uri="{FF2B5EF4-FFF2-40B4-BE49-F238E27FC236}">
                      <a16:creationId xmlns:a16="http://schemas.microsoft.com/office/drawing/2014/main" xmlns="" id="{47FEA6B8-F9CC-47F1-8B73-D0D9145AAD09}"/>
                    </a:ext>
                  </a:extLst>
                </p:cNvPr>
                <p:cNvGrpSpPr/>
                <p:nvPr/>
              </p:nvGrpSpPr>
              <p:grpSpPr>
                <a:xfrm>
                  <a:off x="2264110" y="4673449"/>
                  <a:ext cx="967703" cy="1551145"/>
                  <a:chOff x="2264110" y="4673449"/>
                  <a:chExt cx="967703" cy="1551145"/>
                </a:xfrm>
              </p:grpSpPr>
              <p:grpSp>
                <p:nvGrpSpPr>
                  <p:cNvPr id="530" name="Graphic 8">
                    <a:extLst>
                      <a:ext uri="{FF2B5EF4-FFF2-40B4-BE49-F238E27FC236}">
                        <a16:creationId xmlns:a16="http://schemas.microsoft.com/office/drawing/2014/main" xmlns="" id="{0F6A4FFE-A7A5-4A14-8CB3-A8FFCCEE10E3}"/>
                      </a:ext>
                    </a:extLst>
                  </p:cNvPr>
                  <p:cNvGrpSpPr/>
                  <p:nvPr/>
                </p:nvGrpSpPr>
                <p:grpSpPr>
                  <a:xfrm>
                    <a:off x="2264110" y="4673449"/>
                    <a:ext cx="948834" cy="1551145"/>
                    <a:chOff x="2264110" y="4673449"/>
                    <a:chExt cx="948834" cy="1551145"/>
                  </a:xfrm>
                </p:grpSpPr>
                <p:grpSp>
                  <p:nvGrpSpPr>
                    <p:cNvPr id="534" name="Graphic 8">
                      <a:extLst>
                        <a:ext uri="{FF2B5EF4-FFF2-40B4-BE49-F238E27FC236}">
                          <a16:creationId xmlns:a16="http://schemas.microsoft.com/office/drawing/2014/main" xmlns="" id="{A6F29747-00ED-49AD-901B-6C946D581210}"/>
                        </a:ext>
                      </a:extLst>
                    </p:cNvPr>
                    <p:cNvGrpSpPr/>
                    <p:nvPr/>
                  </p:nvGrpSpPr>
                  <p:grpSpPr>
                    <a:xfrm>
                      <a:off x="2579420" y="4673449"/>
                      <a:ext cx="265021" cy="376982"/>
                      <a:chOff x="2579420" y="4673449"/>
                      <a:chExt cx="265021" cy="376982"/>
                    </a:xfrm>
                  </p:grpSpPr>
                  <p:sp>
                    <p:nvSpPr>
                      <p:cNvPr id="540" name="Freeform: Shape 165">
                        <a:extLst>
                          <a:ext uri="{FF2B5EF4-FFF2-40B4-BE49-F238E27FC236}">
                            <a16:creationId xmlns:a16="http://schemas.microsoft.com/office/drawing/2014/main" xmlns="" id="{875A22F8-90A3-4F90-9634-795632CA88EA}"/>
                          </a:ext>
                        </a:extLst>
                      </p:cNvPr>
                      <p:cNvSpPr/>
                      <p:nvPr/>
                    </p:nvSpPr>
                    <p:spPr>
                      <a:xfrm>
                        <a:off x="2579420" y="4673528"/>
                        <a:ext cx="265021" cy="376903"/>
                      </a:xfrm>
                      <a:custGeom>
                        <a:avLst/>
                        <a:gdLst>
                          <a:gd name="connsiteX0" fmla="*/ 130062 w 265021"/>
                          <a:gd name="connsiteY0" fmla="*/ 376903 h 376903"/>
                          <a:gd name="connsiteX1" fmla="*/ 13488 w 265021"/>
                          <a:gd name="connsiteY1" fmla="*/ 120378 h 376903"/>
                          <a:gd name="connsiteX2" fmla="*/ 15074 w 265021"/>
                          <a:gd name="connsiteY2" fmla="*/ 115464 h 376903"/>
                          <a:gd name="connsiteX3" fmla="*/ 16421 w 265021"/>
                          <a:gd name="connsiteY3" fmla="*/ 111185 h 376903"/>
                          <a:gd name="connsiteX4" fmla="*/ 29734 w 265021"/>
                          <a:gd name="connsiteY4" fmla="*/ 0 h 376903"/>
                          <a:gd name="connsiteX5" fmla="*/ 142187 w 265021"/>
                          <a:gd name="connsiteY5" fmla="*/ 15295 h 376903"/>
                          <a:gd name="connsiteX6" fmla="*/ 255670 w 265021"/>
                          <a:gd name="connsiteY6" fmla="*/ 15295 h 376903"/>
                          <a:gd name="connsiteX7" fmla="*/ 250044 w 265021"/>
                          <a:gd name="connsiteY7" fmla="*/ 71165 h 376903"/>
                          <a:gd name="connsiteX8" fmla="*/ 265022 w 265021"/>
                          <a:gd name="connsiteY8" fmla="*/ 188610 h 376903"/>
                          <a:gd name="connsiteX9" fmla="*/ 130062 w 265021"/>
                          <a:gd name="connsiteY9" fmla="*/ 376903 h 37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021" h="376903">
                            <a:moveTo>
                              <a:pt x="130062" y="376903"/>
                            </a:moveTo>
                            <a:cubicBezTo>
                              <a:pt x="107794" y="367077"/>
                              <a:pt x="-45710" y="301301"/>
                              <a:pt x="13488" y="120378"/>
                            </a:cubicBezTo>
                            <a:cubicBezTo>
                              <a:pt x="14043" y="118713"/>
                              <a:pt x="14598" y="117049"/>
                              <a:pt x="15074" y="115464"/>
                            </a:cubicBezTo>
                            <a:cubicBezTo>
                              <a:pt x="15549" y="114196"/>
                              <a:pt x="16024" y="112770"/>
                              <a:pt x="16421" y="111185"/>
                            </a:cubicBezTo>
                            <a:cubicBezTo>
                              <a:pt x="24821" y="83210"/>
                              <a:pt x="32112" y="44696"/>
                              <a:pt x="29734" y="0"/>
                            </a:cubicBezTo>
                            <a:lnTo>
                              <a:pt x="142187" y="15295"/>
                            </a:lnTo>
                            <a:lnTo>
                              <a:pt x="255670" y="15295"/>
                            </a:lnTo>
                            <a:cubicBezTo>
                              <a:pt x="251867" y="35028"/>
                              <a:pt x="250202" y="53809"/>
                              <a:pt x="250044" y="71165"/>
                            </a:cubicBezTo>
                            <a:cubicBezTo>
                              <a:pt x="249885" y="93909"/>
                              <a:pt x="265022" y="188610"/>
                              <a:pt x="265022" y="188610"/>
                            </a:cubicBezTo>
                            <a:cubicBezTo>
                              <a:pt x="265022" y="188610"/>
                              <a:pt x="254482" y="357091"/>
                              <a:pt x="130062" y="376903"/>
                            </a:cubicBezTo>
                            <a:close/>
                          </a:path>
                        </a:pathLst>
                      </a:custGeom>
                      <a:solidFill>
                        <a:srgbClr val="F9978A"/>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41" name="Freeform: Shape 166">
                        <a:extLst>
                          <a:ext uri="{FF2B5EF4-FFF2-40B4-BE49-F238E27FC236}">
                            <a16:creationId xmlns:a16="http://schemas.microsoft.com/office/drawing/2014/main" xmlns="" id="{FB53FAA6-951D-427A-8299-66A30CC7B639}"/>
                          </a:ext>
                        </a:extLst>
                      </p:cNvPr>
                      <p:cNvSpPr/>
                      <p:nvPr/>
                    </p:nvSpPr>
                    <p:spPr>
                      <a:xfrm>
                        <a:off x="2594494" y="4673449"/>
                        <a:ext cx="240596" cy="124028"/>
                      </a:xfrm>
                      <a:custGeom>
                        <a:avLst/>
                        <a:gdLst>
                          <a:gd name="connsiteX0" fmla="*/ 235050 w 240596"/>
                          <a:gd name="connsiteY0" fmla="*/ 71165 h 124028"/>
                          <a:gd name="connsiteX1" fmla="*/ 0 w 240596"/>
                          <a:gd name="connsiteY1" fmla="*/ 115464 h 124028"/>
                          <a:gd name="connsiteX2" fmla="*/ 1347 w 240596"/>
                          <a:gd name="connsiteY2" fmla="*/ 111185 h 124028"/>
                          <a:gd name="connsiteX3" fmla="*/ 14661 w 240596"/>
                          <a:gd name="connsiteY3" fmla="*/ 0 h 124028"/>
                          <a:gd name="connsiteX4" fmla="*/ 127114 w 240596"/>
                          <a:gd name="connsiteY4" fmla="*/ 15295 h 124028"/>
                          <a:gd name="connsiteX5" fmla="*/ 240597 w 240596"/>
                          <a:gd name="connsiteY5" fmla="*/ 15295 h 124028"/>
                          <a:gd name="connsiteX6" fmla="*/ 235050 w 240596"/>
                          <a:gd name="connsiteY6" fmla="*/ 71165 h 12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596" h="124028">
                            <a:moveTo>
                              <a:pt x="235050" y="71165"/>
                            </a:moveTo>
                            <a:cubicBezTo>
                              <a:pt x="214128" y="89471"/>
                              <a:pt x="137258" y="145182"/>
                              <a:pt x="0" y="115464"/>
                            </a:cubicBezTo>
                            <a:cubicBezTo>
                              <a:pt x="475" y="114196"/>
                              <a:pt x="951" y="112770"/>
                              <a:pt x="1347" y="111185"/>
                            </a:cubicBezTo>
                            <a:cubicBezTo>
                              <a:pt x="9748" y="83210"/>
                              <a:pt x="17038" y="44696"/>
                              <a:pt x="14661" y="0"/>
                            </a:cubicBezTo>
                            <a:lnTo>
                              <a:pt x="127114" y="15295"/>
                            </a:lnTo>
                            <a:lnTo>
                              <a:pt x="240597" y="15295"/>
                            </a:lnTo>
                            <a:cubicBezTo>
                              <a:pt x="236872" y="35107"/>
                              <a:pt x="235208" y="53889"/>
                              <a:pt x="235050" y="71165"/>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sp>
                  <p:nvSpPr>
                    <p:cNvPr id="535" name="Freeform: Shape 167">
                      <a:extLst>
                        <a:ext uri="{FF2B5EF4-FFF2-40B4-BE49-F238E27FC236}">
                          <a16:creationId xmlns:a16="http://schemas.microsoft.com/office/drawing/2014/main" xmlns="" id="{E4C8976C-650D-4C73-9869-27E959AE6242}"/>
                        </a:ext>
                      </a:extLst>
                    </p:cNvPr>
                    <p:cNvSpPr/>
                    <p:nvPr/>
                  </p:nvSpPr>
                  <p:spPr>
                    <a:xfrm>
                      <a:off x="2264110" y="4822990"/>
                      <a:ext cx="948834" cy="1401604"/>
                    </a:xfrm>
                    <a:custGeom>
                      <a:avLst/>
                      <a:gdLst>
                        <a:gd name="connsiteX0" fmla="*/ 948835 w 948834"/>
                        <a:gd name="connsiteY0" fmla="*/ 1360926 h 1401604"/>
                        <a:gd name="connsiteX1" fmla="*/ 13471 w 948834"/>
                        <a:gd name="connsiteY1" fmla="*/ 1367503 h 1401604"/>
                        <a:gd name="connsiteX2" fmla="*/ 15531 w 948834"/>
                        <a:gd name="connsiteY2" fmla="*/ 499342 h 1401604"/>
                        <a:gd name="connsiteX3" fmla="*/ 77899 w 948834"/>
                        <a:gd name="connsiteY3" fmla="*/ 83527 h 1401604"/>
                        <a:gd name="connsiteX4" fmla="*/ 240912 w 948834"/>
                        <a:gd name="connsiteY4" fmla="*/ 12759 h 1401604"/>
                        <a:gd name="connsiteX5" fmla="*/ 314058 w 948834"/>
                        <a:gd name="connsiteY5" fmla="*/ 0 h 1401604"/>
                        <a:gd name="connsiteX6" fmla="*/ 453060 w 948834"/>
                        <a:gd name="connsiteY6" fmla="*/ 208501 h 1401604"/>
                        <a:gd name="connsiteX7" fmla="*/ 575101 w 948834"/>
                        <a:gd name="connsiteY7" fmla="*/ 5468 h 1401604"/>
                        <a:gd name="connsiteX8" fmla="*/ 630416 w 948834"/>
                        <a:gd name="connsiteY8" fmla="*/ 6657 h 1401604"/>
                        <a:gd name="connsiteX9" fmla="*/ 818630 w 948834"/>
                        <a:gd name="connsiteY9" fmla="*/ 57930 h 1401604"/>
                        <a:gd name="connsiteX10" fmla="*/ 909528 w 948834"/>
                        <a:gd name="connsiteY10" fmla="*/ 468435 h 1401604"/>
                        <a:gd name="connsiteX11" fmla="*/ 948835 w 948834"/>
                        <a:gd name="connsiteY11" fmla="*/ 1360926 h 140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834" h="1401604">
                          <a:moveTo>
                            <a:pt x="948835" y="1360926"/>
                          </a:moveTo>
                          <a:cubicBezTo>
                            <a:pt x="795252" y="1424641"/>
                            <a:pt x="119029" y="1402927"/>
                            <a:pt x="13471" y="1367503"/>
                          </a:cubicBezTo>
                          <a:cubicBezTo>
                            <a:pt x="13471" y="1367503"/>
                            <a:pt x="88122" y="1017940"/>
                            <a:pt x="15531" y="499342"/>
                          </a:cubicBezTo>
                          <a:cubicBezTo>
                            <a:pt x="-31304" y="164836"/>
                            <a:pt x="39068" y="128461"/>
                            <a:pt x="77899" y="83527"/>
                          </a:cubicBezTo>
                          <a:cubicBezTo>
                            <a:pt x="108727" y="47866"/>
                            <a:pt x="183616" y="25359"/>
                            <a:pt x="240912" y="12759"/>
                          </a:cubicBezTo>
                          <a:cubicBezTo>
                            <a:pt x="280140" y="4200"/>
                            <a:pt x="311047" y="238"/>
                            <a:pt x="314058" y="0"/>
                          </a:cubicBezTo>
                          <a:cubicBezTo>
                            <a:pt x="308590" y="148986"/>
                            <a:pt x="453060" y="208501"/>
                            <a:pt x="453060" y="208501"/>
                          </a:cubicBezTo>
                          <a:cubicBezTo>
                            <a:pt x="453060" y="208501"/>
                            <a:pt x="579381" y="129016"/>
                            <a:pt x="575101" y="5468"/>
                          </a:cubicBezTo>
                          <a:cubicBezTo>
                            <a:pt x="577637" y="5547"/>
                            <a:pt x="599906" y="5072"/>
                            <a:pt x="630416" y="6657"/>
                          </a:cubicBezTo>
                          <a:cubicBezTo>
                            <a:pt x="690169" y="9827"/>
                            <a:pt x="781701" y="20684"/>
                            <a:pt x="818630" y="57930"/>
                          </a:cubicBezTo>
                          <a:cubicBezTo>
                            <a:pt x="860553" y="100090"/>
                            <a:pt x="873470" y="132661"/>
                            <a:pt x="909528" y="468435"/>
                          </a:cubicBezTo>
                          <a:cubicBezTo>
                            <a:pt x="928468" y="645237"/>
                            <a:pt x="948835" y="1360926"/>
                            <a:pt x="948835" y="1360926"/>
                          </a:cubicBezTo>
                          <a:close/>
                        </a:path>
                      </a:pathLst>
                    </a:custGeom>
                    <a:solidFill>
                      <a:srgbClr val="CF304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36" name="Freeform: Shape 168">
                      <a:extLst>
                        <a:ext uri="{FF2B5EF4-FFF2-40B4-BE49-F238E27FC236}">
                          <a16:creationId xmlns:a16="http://schemas.microsoft.com/office/drawing/2014/main" xmlns="" id="{1B60C34D-0C05-4D77-8DF5-52EBDD10C0F8}"/>
                        </a:ext>
                      </a:extLst>
                    </p:cNvPr>
                    <p:cNvSpPr/>
                    <p:nvPr/>
                  </p:nvSpPr>
                  <p:spPr>
                    <a:xfrm>
                      <a:off x="2505023" y="4822990"/>
                      <a:ext cx="389503" cy="256755"/>
                    </a:xfrm>
                    <a:custGeom>
                      <a:avLst/>
                      <a:gdLst>
                        <a:gd name="connsiteX0" fmla="*/ 389504 w 389503"/>
                        <a:gd name="connsiteY0" fmla="*/ 6657 h 256755"/>
                        <a:gd name="connsiteX1" fmla="*/ 312792 w 389503"/>
                        <a:gd name="connsiteY1" fmla="*/ 198992 h 256755"/>
                        <a:gd name="connsiteX2" fmla="*/ 236793 w 389503"/>
                        <a:gd name="connsiteY2" fmla="*/ 254228 h 256755"/>
                        <a:gd name="connsiteX3" fmla="*/ 118079 w 389503"/>
                        <a:gd name="connsiteY3" fmla="*/ 216743 h 256755"/>
                        <a:gd name="connsiteX4" fmla="*/ 0 w 389503"/>
                        <a:gd name="connsiteY4" fmla="*/ 12759 h 256755"/>
                        <a:gd name="connsiteX5" fmla="*/ 73146 w 389503"/>
                        <a:gd name="connsiteY5" fmla="*/ 0 h 256755"/>
                        <a:gd name="connsiteX6" fmla="*/ 212147 w 389503"/>
                        <a:gd name="connsiteY6" fmla="*/ 208501 h 256755"/>
                        <a:gd name="connsiteX7" fmla="*/ 334189 w 389503"/>
                        <a:gd name="connsiteY7" fmla="*/ 5468 h 256755"/>
                        <a:gd name="connsiteX8" fmla="*/ 389504 w 389503"/>
                        <a:gd name="connsiteY8" fmla="*/ 6657 h 25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503" h="256755">
                          <a:moveTo>
                            <a:pt x="389504" y="6657"/>
                          </a:moveTo>
                          <a:cubicBezTo>
                            <a:pt x="383560" y="76395"/>
                            <a:pt x="356695" y="144469"/>
                            <a:pt x="312792" y="198992"/>
                          </a:cubicBezTo>
                          <a:cubicBezTo>
                            <a:pt x="292821" y="223875"/>
                            <a:pt x="267858" y="246857"/>
                            <a:pt x="236793" y="254228"/>
                          </a:cubicBezTo>
                          <a:cubicBezTo>
                            <a:pt x="194950" y="264134"/>
                            <a:pt x="151681" y="243529"/>
                            <a:pt x="118079" y="216743"/>
                          </a:cubicBezTo>
                          <a:cubicBezTo>
                            <a:pt x="55157" y="166658"/>
                            <a:pt x="12680" y="92086"/>
                            <a:pt x="0" y="12759"/>
                          </a:cubicBezTo>
                          <a:cubicBezTo>
                            <a:pt x="39228" y="4200"/>
                            <a:pt x="70135" y="238"/>
                            <a:pt x="73146" y="0"/>
                          </a:cubicBezTo>
                          <a:cubicBezTo>
                            <a:pt x="67678" y="148986"/>
                            <a:pt x="212147" y="208501"/>
                            <a:pt x="212147" y="208501"/>
                          </a:cubicBezTo>
                          <a:cubicBezTo>
                            <a:pt x="212147" y="208501"/>
                            <a:pt x="338468" y="129016"/>
                            <a:pt x="334189" y="5468"/>
                          </a:cubicBezTo>
                          <a:cubicBezTo>
                            <a:pt x="336725" y="5547"/>
                            <a:pt x="358994" y="5072"/>
                            <a:pt x="389504" y="6657"/>
                          </a:cubicBezTo>
                          <a:close/>
                        </a:path>
                      </a:pathLst>
                    </a:custGeom>
                    <a:solidFill>
                      <a:srgbClr val="94123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537" name="Graphic 8">
                      <a:extLst>
                        <a:ext uri="{FF2B5EF4-FFF2-40B4-BE49-F238E27FC236}">
                          <a16:creationId xmlns:a16="http://schemas.microsoft.com/office/drawing/2014/main" xmlns="" id="{131504CC-E86B-42B9-A5FA-D2574F4433AD}"/>
                        </a:ext>
                      </a:extLst>
                    </p:cNvPr>
                    <p:cNvGrpSpPr/>
                    <p:nvPr/>
                  </p:nvGrpSpPr>
                  <p:grpSpPr>
                    <a:xfrm>
                      <a:off x="2385992" y="5669517"/>
                      <a:ext cx="730587" cy="472417"/>
                      <a:chOff x="2385992" y="5669517"/>
                      <a:chExt cx="730587" cy="472417"/>
                    </a:xfrm>
                    <a:solidFill>
                      <a:srgbClr val="941237"/>
                    </a:solidFill>
                  </p:grpSpPr>
                  <p:sp>
                    <p:nvSpPr>
                      <p:cNvPr id="538" name="Freeform: Shape 170">
                        <a:extLst>
                          <a:ext uri="{FF2B5EF4-FFF2-40B4-BE49-F238E27FC236}">
                            <a16:creationId xmlns:a16="http://schemas.microsoft.com/office/drawing/2014/main" xmlns="" id="{56E02618-50F8-4387-AFFD-A6B8A1D929BF}"/>
                          </a:ext>
                        </a:extLst>
                      </p:cNvPr>
                      <p:cNvSpPr/>
                      <p:nvPr/>
                    </p:nvSpPr>
                    <p:spPr>
                      <a:xfrm>
                        <a:off x="2385992" y="5669517"/>
                        <a:ext cx="698254" cy="412113"/>
                      </a:xfrm>
                      <a:custGeom>
                        <a:avLst/>
                        <a:gdLst>
                          <a:gd name="connsiteX0" fmla="*/ 698254 w 698254"/>
                          <a:gd name="connsiteY0" fmla="*/ 0 h 412113"/>
                          <a:gd name="connsiteX1" fmla="*/ 397429 w 698254"/>
                          <a:gd name="connsiteY1" fmla="*/ 318102 h 412113"/>
                          <a:gd name="connsiteX2" fmla="*/ 0 w 698254"/>
                          <a:gd name="connsiteY2" fmla="*/ 395447 h 412113"/>
                          <a:gd name="connsiteX3" fmla="*/ 255337 w 698254"/>
                          <a:gd name="connsiteY3" fmla="*/ 396002 h 412113"/>
                          <a:gd name="connsiteX4" fmla="*/ 533577 w 698254"/>
                          <a:gd name="connsiteY4" fmla="*/ 274436 h 412113"/>
                          <a:gd name="connsiteX5" fmla="*/ 698254 w 698254"/>
                          <a:gd name="connsiteY5" fmla="*/ 0 h 41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254" h="412113">
                            <a:moveTo>
                              <a:pt x="698254" y="0"/>
                            </a:moveTo>
                            <a:cubicBezTo>
                              <a:pt x="630418" y="141695"/>
                              <a:pt x="521373" y="252009"/>
                              <a:pt x="397429" y="318102"/>
                            </a:cubicBezTo>
                            <a:cubicBezTo>
                              <a:pt x="273485" y="384194"/>
                              <a:pt x="135197" y="407256"/>
                              <a:pt x="0" y="395447"/>
                            </a:cubicBezTo>
                            <a:cubicBezTo>
                              <a:pt x="83052" y="421203"/>
                              <a:pt x="170859" y="413675"/>
                              <a:pt x="255337" y="396002"/>
                            </a:cubicBezTo>
                            <a:cubicBezTo>
                              <a:pt x="353208" y="375477"/>
                              <a:pt x="450763" y="340687"/>
                              <a:pt x="533577" y="274436"/>
                            </a:cubicBezTo>
                            <a:cubicBezTo>
                              <a:pt x="616391" y="208184"/>
                              <a:pt x="683355" y="107302"/>
                              <a:pt x="698254" y="0"/>
                            </a:cubicBezTo>
                            <a:close/>
                          </a:path>
                        </a:pathLst>
                      </a:custGeom>
                      <a:solidFill>
                        <a:srgbClr val="94123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39" name="Freeform: Shape 171">
                        <a:extLst>
                          <a:ext uri="{FF2B5EF4-FFF2-40B4-BE49-F238E27FC236}">
                            <a16:creationId xmlns:a16="http://schemas.microsoft.com/office/drawing/2014/main" xmlns="" id="{87A82EC9-0040-4956-9BCE-4DBE04F774EA}"/>
                          </a:ext>
                        </a:extLst>
                      </p:cNvPr>
                      <p:cNvSpPr/>
                      <p:nvPr/>
                    </p:nvSpPr>
                    <p:spPr>
                      <a:xfrm>
                        <a:off x="2427835" y="5953066"/>
                        <a:ext cx="688744" cy="188867"/>
                      </a:xfrm>
                      <a:custGeom>
                        <a:avLst/>
                        <a:gdLst>
                          <a:gd name="connsiteX0" fmla="*/ 688744 w 688744"/>
                          <a:gd name="connsiteY0" fmla="*/ 0 h 188867"/>
                          <a:gd name="connsiteX1" fmla="*/ 0 w 688744"/>
                          <a:gd name="connsiteY1" fmla="*/ 142884 h 188867"/>
                          <a:gd name="connsiteX2" fmla="*/ 283866 w 688744"/>
                          <a:gd name="connsiteY2" fmla="*/ 186867 h 188867"/>
                          <a:gd name="connsiteX3" fmla="*/ 506157 w 688744"/>
                          <a:gd name="connsiteY3" fmla="*/ 140586 h 188867"/>
                          <a:gd name="connsiteX4" fmla="*/ 688744 w 688744"/>
                          <a:gd name="connsiteY4" fmla="*/ 0 h 18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744" h="188867">
                            <a:moveTo>
                              <a:pt x="688744" y="0"/>
                            </a:moveTo>
                            <a:cubicBezTo>
                              <a:pt x="492130" y="139794"/>
                              <a:pt x="236001" y="192890"/>
                              <a:pt x="0" y="142884"/>
                            </a:cubicBezTo>
                            <a:cubicBezTo>
                              <a:pt x="86380" y="186946"/>
                              <a:pt x="187104" y="192969"/>
                              <a:pt x="283866" y="186867"/>
                            </a:cubicBezTo>
                            <a:cubicBezTo>
                              <a:pt x="359786" y="182112"/>
                              <a:pt x="436102" y="170145"/>
                              <a:pt x="506157" y="140586"/>
                            </a:cubicBezTo>
                            <a:cubicBezTo>
                              <a:pt x="576291" y="111027"/>
                              <a:pt x="640086" y="62527"/>
                              <a:pt x="688744" y="0"/>
                            </a:cubicBezTo>
                            <a:close/>
                          </a:path>
                        </a:pathLst>
                      </a:custGeom>
                      <a:solidFill>
                        <a:srgbClr val="94123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531" name="Graphic 8">
                    <a:extLst>
                      <a:ext uri="{FF2B5EF4-FFF2-40B4-BE49-F238E27FC236}">
                        <a16:creationId xmlns:a16="http://schemas.microsoft.com/office/drawing/2014/main" xmlns="" id="{F7D3D89E-376D-4EB7-8A89-1B5D1DB1AAED}"/>
                      </a:ext>
                    </a:extLst>
                  </p:cNvPr>
                  <p:cNvGrpSpPr/>
                  <p:nvPr/>
                </p:nvGrpSpPr>
                <p:grpSpPr>
                  <a:xfrm>
                    <a:off x="3131320" y="4981961"/>
                    <a:ext cx="100493" cy="498470"/>
                    <a:chOff x="3131320" y="4981961"/>
                    <a:chExt cx="100493" cy="498470"/>
                  </a:xfrm>
                  <a:solidFill>
                    <a:srgbClr val="941237"/>
                  </a:solidFill>
                </p:grpSpPr>
                <p:sp>
                  <p:nvSpPr>
                    <p:cNvPr id="532" name="Freeform: Shape 173">
                      <a:extLst>
                        <a:ext uri="{FF2B5EF4-FFF2-40B4-BE49-F238E27FC236}">
                          <a16:creationId xmlns:a16="http://schemas.microsoft.com/office/drawing/2014/main" xmlns="" id="{75D9B787-4408-49B4-B971-53A90CE945BA}"/>
                        </a:ext>
                      </a:extLst>
                    </p:cNvPr>
                    <p:cNvSpPr/>
                    <p:nvPr/>
                  </p:nvSpPr>
                  <p:spPr>
                    <a:xfrm>
                      <a:off x="3131320" y="4981961"/>
                      <a:ext cx="62389" cy="498470"/>
                    </a:xfrm>
                    <a:custGeom>
                      <a:avLst/>
                      <a:gdLst>
                        <a:gd name="connsiteX0" fmla="*/ 52779 w 62389"/>
                        <a:gd name="connsiteY0" fmla="*/ 498470 h 498470"/>
                        <a:gd name="connsiteX1" fmla="*/ 0 w 62389"/>
                        <a:gd name="connsiteY1" fmla="*/ 0 h 498470"/>
                        <a:gd name="connsiteX2" fmla="*/ 52779 w 62389"/>
                        <a:gd name="connsiteY2" fmla="*/ 498470 h 498470"/>
                      </a:gdLst>
                      <a:ahLst/>
                      <a:cxnLst>
                        <a:cxn ang="0">
                          <a:pos x="connsiteX0" y="connsiteY0"/>
                        </a:cxn>
                        <a:cxn ang="0">
                          <a:pos x="connsiteX1" y="connsiteY1"/>
                        </a:cxn>
                        <a:cxn ang="0">
                          <a:pos x="connsiteX2" y="connsiteY2"/>
                        </a:cxn>
                      </a:cxnLst>
                      <a:rect l="l" t="t" r="r" b="b"/>
                      <a:pathLst>
                        <a:path w="62389" h="498470">
                          <a:moveTo>
                            <a:pt x="52779" y="498470"/>
                          </a:moveTo>
                          <a:cubicBezTo>
                            <a:pt x="37088" y="320638"/>
                            <a:pt x="25597" y="195584"/>
                            <a:pt x="0" y="0"/>
                          </a:cubicBezTo>
                          <a:cubicBezTo>
                            <a:pt x="58485" y="204460"/>
                            <a:pt x="75286" y="348137"/>
                            <a:pt x="52779" y="498470"/>
                          </a:cubicBezTo>
                          <a:close/>
                        </a:path>
                      </a:pathLst>
                    </a:custGeom>
                    <a:solidFill>
                      <a:srgbClr val="94123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33" name="Freeform: Shape 174">
                      <a:extLst>
                        <a:ext uri="{FF2B5EF4-FFF2-40B4-BE49-F238E27FC236}">
                          <a16:creationId xmlns:a16="http://schemas.microsoft.com/office/drawing/2014/main" xmlns="" id="{CECB4BD2-91A6-4623-B94B-F6585EA7D1B7}"/>
                        </a:ext>
                      </a:extLst>
                    </p:cNvPr>
                    <p:cNvSpPr/>
                    <p:nvPr/>
                  </p:nvSpPr>
                  <p:spPr>
                    <a:xfrm>
                      <a:off x="3180147" y="5024993"/>
                      <a:ext cx="51665" cy="452822"/>
                    </a:xfrm>
                    <a:custGeom>
                      <a:avLst/>
                      <a:gdLst>
                        <a:gd name="connsiteX0" fmla="*/ 1495 w 51665"/>
                        <a:gd name="connsiteY0" fmla="*/ 358993 h 452822"/>
                        <a:gd name="connsiteX1" fmla="*/ 41119 w 51665"/>
                        <a:gd name="connsiteY1" fmla="*/ 0 h 452822"/>
                        <a:gd name="connsiteX2" fmla="*/ 3951 w 51665"/>
                        <a:gd name="connsiteY2" fmla="*/ 452823 h 452822"/>
                        <a:gd name="connsiteX3" fmla="*/ 1495 w 51665"/>
                        <a:gd name="connsiteY3" fmla="*/ 358993 h 452822"/>
                      </a:gdLst>
                      <a:ahLst/>
                      <a:cxnLst>
                        <a:cxn ang="0">
                          <a:pos x="connsiteX0" y="connsiteY0"/>
                        </a:cxn>
                        <a:cxn ang="0">
                          <a:pos x="connsiteX1" y="connsiteY1"/>
                        </a:cxn>
                        <a:cxn ang="0">
                          <a:pos x="connsiteX2" y="connsiteY2"/>
                        </a:cxn>
                        <a:cxn ang="0">
                          <a:pos x="connsiteX3" y="connsiteY3"/>
                        </a:cxn>
                      </a:cxnLst>
                      <a:rect l="l" t="t" r="r" b="b"/>
                      <a:pathLst>
                        <a:path w="51665" h="452822">
                          <a:moveTo>
                            <a:pt x="1495" y="358993"/>
                          </a:moveTo>
                          <a:cubicBezTo>
                            <a:pt x="32877" y="242499"/>
                            <a:pt x="35017" y="126876"/>
                            <a:pt x="41119" y="0"/>
                          </a:cubicBezTo>
                          <a:cubicBezTo>
                            <a:pt x="62119" y="109124"/>
                            <a:pt x="52768" y="308116"/>
                            <a:pt x="3951" y="452823"/>
                          </a:cubicBezTo>
                          <a:cubicBezTo>
                            <a:pt x="861" y="432773"/>
                            <a:pt x="-1755" y="370960"/>
                            <a:pt x="1495" y="358993"/>
                          </a:cubicBezTo>
                          <a:close/>
                        </a:path>
                      </a:pathLst>
                    </a:custGeom>
                    <a:solidFill>
                      <a:srgbClr val="94123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499" name="Graphic 8">
                  <a:extLst>
                    <a:ext uri="{FF2B5EF4-FFF2-40B4-BE49-F238E27FC236}">
                      <a16:creationId xmlns:a16="http://schemas.microsoft.com/office/drawing/2014/main" xmlns="" id="{3E50839D-3ECD-49B6-A687-6F50EB3D496E}"/>
                    </a:ext>
                  </a:extLst>
                </p:cNvPr>
                <p:cNvGrpSpPr/>
                <p:nvPr/>
              </p:nvGrpSpPr>
              <p:grpSpPr>
                <a:xfrm>
                  <a:off x="2354151" y="3901030"/>
                  <a:ext cx="744829" cy="851932"/>
                  <a:chOff x="2354151" y="3901030"/>
                  <a:chExt cx="744829" cy="851932"/>
                </a:xfrm>
              </p:grpSpPr>
              <p:sp>
                <p:nvSpPr>
                  <p:cNvPr id="515" name="Freeform: Shape 176">
                    <a:extLst>
                      <a:ext uri="{FF2B5EF4-FFF2-40B4-BE49-F238E27FC236}">
                        <a16:creationId xmlns:a16="http://schemas.microsoft.com/office/drawing/2014/main" xmlns="" id="{45983FC0-AE32-4B02-9344-7E7EC0DF5979}"/>
                      </a:ext>
                    </a:extLst>
                  </p:cNvPr>
                  <p:cNvSpPr/>
                  <p:nvPr/>
                </p:nvSpPr>
                <p:spPr>
                  <a:xfrm>
                    <a:off x="2915612" y="4452004"/>
                    <a:ext cx="183369" cy="140559"/>
                  </a:xfrm>
                  <a:custGeom>
                    <a:avLst/>
                    <a:gdLst>
                      <a:gd name="connsiteX0" fmla="*/ 179333 w 183369"/>
                      <a:gd name="connsiteY0" fmla="*/ 34658 h 140559"/>
                      <a:gd name="connsiteX1" fmla="*/ 118471 w 183369"/>
                      <a:gd name="connsiteY1" fmla="*/ 130865 h 140559"/>
                      <a:gd name="connsiteX2" fmla="*/ 4037 w 183369"/>
                      <a:gd name="connsiteY2" fmla="*/ 105902 h 140559"/>
                      <a:gd name="connsiteX3" fmla="*/ 64899 w 183369"/>
                      <a:gd name="connsiteY3" fmla="*/ 9695 h 140559"/>
                      <a:gd name="connsiteX4" fmla="*/ 179333 w 183369"/>
                      <a:gd name="connsiteY4" fmla="*/ 34658 h 140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369" h="140559">
                        <a:moveTo>
                          <a:pt x="179333" y="34658"/>
                        </a:moveTo>
                        <a:cubicBezTo>
                          <a:pt x="194152" y="68101"/>
                          <a:pt x="166891" y="111211"/>
                          <a:pt x="118471" y="130865"/>
                        </a:cubicBezTo>
                        <a:cubicBezTo>
                          <a:pt x="70050" y="150518"/>
                          <a:pt x="18777" y="139344"/>
                          <a:pt x="4037" y="105902"/>
                        </a:cubicBezTo>
                        <a:cubicBezTo>
                          <a:pt x="-10783" y="72459"/>
                          <a:pt x="16479" y="29348"/>
                          <a:pt x="64899" y="9695"/>
                        </a:cubicBezTo>
                        <a:cubicBezTo>
                          <a:pt x="113240" y="-9959"/>
                          <a:pt x="164514" y="1215"/>
                          <a:pt x="179333" y="34658"/>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16" name="Freeform: Shape 177">
                    <a:extLst>
                      <a:ext uri="{FF2B5EF4-FFF2-40B4-BE49-F238E27FC236}">
                        <a16:creationId xmlns:a16="http://schemas.microsoft.com/office/drawing/2014/main" xmlns="" id="{C62BC9C1-D2E8-45B8-93A7-9D126A4B57CF}"/>
                      </a:ext>
                    </a:extLst>
                  </p:cNvPr>
                  <p:cNvSpPr/>
                  <p:nvPr/>
                </p:nvSpPr>
                <p:spPr>
                  <a:xfrm>
                    <a:off x="2354151" y="4413345"/>
                    <a:ext cx="179225" cy="145865"/>
                  </a:xfrm>
                  <a:custGeom>
                    <a:avLst/>
                    <a:gdLst>
                      <a:gd name="connsiteX0" fmla="*/ 6481 w 179225"/>
                      <a:gd name="connsiteY0" fmla="*/ 27670 h 145865"/>
                      <a:gd name="connsiteX1" fmla="*/ 56249 w 179225"/>
                      <a:gd name="connsiteY1" fmla="*/ 130138 h 145865"/>
                      <a:gd name="connsiteX2" fmla="*/ 172744 w 179225"/>
                      <a:gd name="connsiteY2" fmla="*/ 118171 h 145865"/>
                      <a:gd name="connsiteX3" fmla="*/ 122976 w 179225"/>
                      <a:gd name="connsiteY3" fmla="*/ 15704 h 145865"/>
                      <a:gd name="connsiteX4" fmla="*/ 6481 w 179225"/>
                      <a:gd name="connsiteY4" fmla="*/ 27670 h 145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5" h="145865">
                        <a:moveTo>
                          <a:pt x="6481" y="27670"/>
                        </a:moveTo>
                        <a:cubicBezTo>
                          <a:pt x="-11983" y="59290"/>
                          <a:pt x="10365" y="105095"/>
                          <a:pt x="56249" y="130138"/>
                        </a:cubicBezTo>
                        <a:cubicBezTo>
                          <a:pt x="102213" y="155101"/>
                          <a:pt x="154358" y="149791"/>
                          <a:pt x="172744" y="118171"/>
                        </a:cubicBezTo>
                        <a:cubicBezTo>
                          <a:pt x="191208" y="86551"/>
                          <a:pt x="168861" y="40746"/>
                          <a:pt x="122976" y="15704"/>
                        </a:cubicBezTo>
                        <a:cubicBezTo>
                          <a:pt x="77091" y="-9260"/>
                          <a:pt x="24946" y="-3871"/>
                          <a:pt x="6481" y="27670"/>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517" name="Graphic 8">
                    <a:extLst>
                      <a:ext uri="{FF2B5EF4-FFF2-40B4-BE49-F238E27FC236}">
                        <a16:creationId xmlns:a16="http://schemas.microsoft.com/office/drawing/2014/main" xmlns="" id="{A98A21B8-AF90-4FB9-8B99-9B38CB55389C}"/>
                      </a:ext>
                    </a:extLst>
                  </p:cNvPr>
                  <p:cNvGrpSpPr/>
                  <p:nvPr/>
                </p:nvGrpSpPr>
                <p:grpSpPr>
                  <a:xfrm>
                    <a:off x="2450196" y="4073113"/>
                    <a:ext cx="561131" cy="679850"/>
                    <a:chOff x="2450196" y="4073113"/>
                    <a:chExt cx="561131" cy="679850"/>
                  </a:xfrm>
                </p:grpSpPr>
                <p:sp>
                  <p:nvSpPr>
                    <p:cNvPr id="528" name="Freeform: Shape 179">
                      <a:extLst>
                        <a:ext uri="{FF2B5EF4-FFF2-40B4-BE49-F238E27FC236}">
                          <a16:creationId xmlns:a16="http://schemas.microsoft.com/office/drawing/2014/main" xmlns="" id="{6DB1A9E4-DCE6-40FB-B733-00B608CC2465}"/>
                        </a:ext>
                      </a:extLst>
                    </p:cNvPr>
                    <p:cNvSpPr/>
                    <p:nvPr/>
                  </p:nvSpPr>
                  <p:spPr>
                    <a:xfrm>
                      <a:off x="2450196" y="4073113"/>
                      <a:ext cx="561131" cy="679850"/>
                    </a:xfrm>
                    <a:custGeom>
                      <a:avLst/>
                      <a:gdLst>
                        <a:gd name="connsiteX0" fmla="*/ 560984 w 561131"/>
                        <a:gd name="connsiteY0" fmla="*/ 359343 h 679850"/>
                        <a:gd name="connsiteX1" fmla="*/ 267132 w 561131"/>
                        <a:gd name="connsiteY1" fmla="*/ 679347 h 679850"/>
                        <a:gd name="connsiteX2" fmla="*/ 304 w 561131"/>
                        <a:gd name="connsiteY2" fmla="*/ 321146 h 679850"/>
                        <a:gd name="connsiteX3" fmla="*/ 293680 w 561131"/>
                        <a:gd name="connsiteY3" fmla="*/ 429 h 679850"/>
                        <a:gd name="connsiteX4" fmla="*/ 560984 w 561131"/>
                        <a:gd name="connsiteY4" fmla="*/ 359343 h 67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31" h="679850">
                          <a:moveTo>
                            <a:pt x="560984" y="359343"/>
                          </a:moveTo>
                          <a:cubicBezTo>
                            <a:pt x="559002" y="453173"/>
                            <a:pt x="458120" y="692264"/>
                            <a:pt x="267132" y="679347"/>
                          </a:cubicBezTo>
                          <a:cubicBezTo>
                            <a:pt x="41355" y="664131"/>
                            <a:pt x="-4292" y="388665"/>
                            <a:pt x="304" y="321146"/>
                          </a:cubicBezTo>
                          <a:cubicBezTo>
                            <a:pt x="14014" y="118746"/>
                            <a:pt x="135343" y="-8367"/>
                            <a:pt x="293680" y="429"/>
                          </a:cubicBezTo>
                          <a:cubicBezTo>
                            <a:pt x="452018" y="9146"/>
                            <a:pt x="565818" y="132456"/>
                            <a:pt x="560984" y="359343"/>
                          </a:cubicBezTo>
                          <a:close/>
                        </a:path>
                      </a:pathLst>
                    </a:custGeom>
                    <a:solidFill>
                      <a:srgbClr val="F9978A"/>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29" name="Freeform: Shape 180">
                      <a:extLst>
                        <a:ext uri="{FF2B5EF4-FFF2-40B4-BE49-F238E27FC236}">
                          <a16:creationId xmlns:a16="http://schemas.microsoft.com/office/drawing/2014/main" xmlns="" id="{CBC853D0-0DB0-475B-9FC8-765058AD9F22}"/>
                        </a:ext>
                      </a:extLst>
                    </p:cNvPr>
                    <p:cNvSpPr/>
                    <p:nvPr/>
                  </p:nvSpPr>
                  <p:spPr>
                    <a:xfrm>
                      <a:off x="2460233" y="4128857"/>
                      <a:ext cx="543182" cy="328958"/>
                    </a:xfrm>
                    <a:custGeom>
                      <a:avLst/>
                      <a:gdLst>
                        <a:gd name="connsiteX0" fmla="*/ 253 w 543182"/>
                        <a:gd name="connsiteY0" fmla="*/ 311920 h 328958"/>
                        <a:gd name="connsiteX1" fmla="*/ 55885 w 543182"/>
                        <a:gd name="connsiteY1" fmla="*/ 229899 h 328958"/>
                        <a:gd name="connsiteX2" fmla="*/ 100026 w 543182"/>
                        <a:gd name="connsiteY2" fmla="*/ 125687 h 328958"/>
                        <a:gd name="connsiteX3" fmla="*/ 205188 w 543182"/>
                        <a:gd name="connsiteY3" fmla="*/ 174108 h 328958"/>
                        <a:gd name="connsiteX4" fmla="*/ 289587 w 543182"/>
                        <a:gd name="connsiteY4" fmla="*/ 143518 h 328958"/>
                        <a:gd name="connsiteX5" fmla="*/ 383258 w 543182"/>
                        <a:gd name="connsiteY5" fmla="*/ 181399 h 328958"/>
                        <a:gd name="connsiteX6" fmla="*/ 426211 w 543182"/>
                        <a:gd name="connsiteY6" fmla="*/ 162458 h 328958"/>
                        <a:gd name="connsiteX7" fmla="*/ 490798 w 543182"/>
                        <a:gd name="connsiteY7" fmla="*/ 201924 h 328958"/>
                        <a:gd name="connsiteX8" fmla="*/ 541992 w 543182"/>
                        <a:gd name="connsiteY8" fmla="*/ 328959 h 328958"/>
                        <a:gd name="connsiteX9" fmla="*/ 533037 w 543182"/>
                        <a:gd name="connsiteY9" fmla="*/ 119506 h 328958"/>
                        <a:gd name="connsiteX10" fmla="*/ 87188 w 543182"/>
                        <a:gd name="connsiteY10" fmla="*/ 0 h 328958"/>
                        <a:gd name="connsiteX11" fmla="*/ 253 w 543182"/>
                        <a:gd name="connsiteY11" fmla="*/ 311920 h 32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182" h="328958">
                          <a:moveTo>
                            <a:pt x="253" y="311920"/>
                          </a:moveTo>
                          <a:cubicBezTo>
                            <a:pt x="10713" y="280379"/>
                            <a:pt x="34488" y="255337"/>
                            <a:pt x="55885" y="229899"/>
                          </a:cubicBezTo>
                          <a:cubicBezTo>
                            <a:pt x="77282" y="204460"/>
                            <a:pt x="95112" y="154930"/>
                            <a:pt x="100026" y="125687"/>
                          </a:cubicBezTo>
                          <a:cubicBezTo>
                            <a:pt x="132280" y="151126"/>
                            <a:pt x="169923" y="169036"/>
                            <a:pt x="205188" y="174108"/>
                          </a:cubicBezTo>
                          <a:cubicBezTo>
                            <a:pt x="243306" y="179576"/>
                            <a:pt x="279364" y="177833"/>
                            <a:pt x="289587" y="143518"/>
                          </a:cubicBezTo>
                          <a:cubicBezTo>
                            <a:pt x="309082" y="165866"/>
                            <a:pt x="350925" y="181636"/>
                            <a:pt x="383258" y="181399"/>
                          </a:cubicBezTo>
                          <a:cubicBezTo>
                            <a:pt x="399187" y="181240"/>
                            <a:pt x="415750" y="174504"/>
                            <a:pt x="426211" y="162458"/>
                          </a:cubicBezTo>
                          <a:cubicBezTo>
                            <a:pt x="453155" y="193286"/>
                            <a:pt x="490798" y="201924"/>
                            <a:pt x="490798" y="201924"/>
                          </a:cubicBezTo>
                          <a:cubicBezTo>
                            <a:pt x="490798" y="201924"/>
                            <a:pt x="536682" y="292346"/>
                            <a:pt x="541992" y="328959"/>
                          </a:cubicBezTo>
                          <a:cubicBezTo>
                            <a:pt x="544924" y="263420"/>
                            <a:pt x="542626" y="185520"/>
                            <a:pt x="533037" y="119506"/>
                          </a:cubicBezTo>
                          <a:cubicBezTo>
                            <a:pt x="392134" y="54285"/>
                            <a:pt x="239740" y="14106"/>
                            <a:pt x="87188" y="0"/>
                          </a:cubicBezTo>
                          <a:cubicBezTo>
                            <a:pt x="29574" y="91294"/>
                            <a:pt x="-3234" y="197962"/>
                            <a:pt x="253" y="311920"/>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518" name="Graphic 8">
                    <a:extLst>
                      <a:ext uri="{FF2B5EF4-FFF2-40B4-BE49-F238E27FC236}">
                        <a16:creationId xmlns:a16="http://schemas.microsoft.com/office/drawing/2014/main" xmlns="" id="{3A8FAAE8-BFEA-41C0-BBC0-488E469EC2DB}"/>
                      </a:ext>
                    </a:extLst>
                  </p:cNvPr>
                  <p:cNvGrpSpPr/>
                  <p:nvPr/>
                </p:nvGrpSpPr>
                <p:grpSpPr>
                  <a:xfrm>
                    <a:off x="2399067" y="3901030"/>
                    <a:ext cx="685228" cy="601956"/>
                    <a:chOff x="2399067" y="3901030"/>
                    <a:chExt cx="685228" cy="601956"/>
                  </a:xfrm>
                </p:grpSpPr>
                <p:sp>
                  <p:nvSpPr>
                    <p:cNvPr id="526" name="Freeform: Shape 182">
                      <a:extLst>
                        <a:ext uri="{FF2B5EF4-FFF2-40B4-BE49-F238E27FC236}">
                          <a16:creationId xmlns:a16="http://schemas.microsoft.com/office/drawing/2014/main" xmlns="" id="{2313877B-85F3-44D3-A23C-9DCEF4EE480A}"/>
                        </a:ext>
                      </a:extLst>
                    </p:cNvPr>
                    <p:cNvSpPr/>
                    <p:nvPr/>
                  </p:nvSpPr>
                  <p:spPr>
                    <a:xfrm>
                      <a:off x="2399067" y="3901030"/>
                      <a:ext cx="685054" cy="601956"/>
                    </a:xfrm>
                    <a:custGeom>
                      <a:avLst/>
                      <a:gdLst>
                        <a:gd name="connsiteX0" fmla="*/ 668616 w 685054"/>
                        <a:gd name="connsiteY0" fmla="*/ 354544 h 601956"/>
                        <a:gd name="connsiteX1" fmla="*/ 637393 w 685054"/>
                        <a:gd name="connsiteY1" fmla="*/ 394326 h 601956"/>
                        <a:gd name="connsiteX2" fmla="*/ 600067 w 685054"/>
                        <a:gd name="connsiteY2" fmla="*/ 601956 h 601956"/>
                        <a:gd name="connsiteX3" fmla="*/ 571458 w 685054"/>
                        <a:gd name="connsiteY3" fmla="*/ 419290 h 601956"/>
                        <a:gd name="connsiteX4" fmla="*/ 488961 w 685054"/>
                        <a:gd name="connsiteY4" fmla="*/ 357159 h 601956"/>
                        <a:gd name="connsiteX5" fmla="*/ 423899 w 685054"/>
                        <a:gd name="connsiteY5" fmla="*/ 385451 h 601956"/>
                        <a:gd name="connsiteX6" fmla="*/ 336567 w 685054"/>
                        <a:gd name="connsiteY6" fmla="*/ 336238 h 601956"/>
                        <a:gd name="connsiteX7" fmla="*/ 305898 w 685054"/>
                        <a:gd name="connsiteY7" fmla="*/ 381805 h 601956"/>
                        <a:gd name="connsiteX8" fmla="*/ 146610 w 685054"/>
                        <a:gd name="connsiteY8" fmla="*/ 321894 h 601956"/>
                        <a:gd name="connsiteX9" fmla="*/ 58090 w 685054"/>
                        <a:gd name="connsiteY9" fmla="*/ 566453 h 601956"/>
                        <a:gd name="connsiteX10" fmla="*/ 1 w 685054"/>
                        <a:gd name="connsiteY10" fmla="*/ 336792 h 601956"/>
                        <a:gd name="connsiteX11" fmla="*/ 86540 w 685054"/>
                        <a:gd name="connsiteY11" fmla="*/ 215701 h 601956"/>
                        <a:gd name="connsiteX12" fmla="*/ 185521 w 685054"/>
                        <a:gd name="connsiteY12" fmla="*/ 90093 h 601956"/>
                        <a:gd name="connsiteX13" fmla="*/ 296389 w 685054"/>
                        <a:gd name="connsiteY13" fmla="*/ 15996 h 601956"/>
                        <a:gd name="connsiteX14" fmla="*/ 371674 w 685054"/>
                        <a:gd name="connsiteY14" fmla="*/ 2128 h 601956"/>
                        <a:gd name="connsiteX15" fmla="*/ 410823 w 685054"/>
                        <a:gd name="connsiteY15" fmla="*/ 62198 h 601956"/>
                        <a:gd name="connsiteX16" fmla="*/ 553231 w 685054"/>
                        <a:gd name="connsiteY16" fmla="*/ 51103 h 601956"/>
                        <a:gd name="connsiteX17" fmla="*/ 626456 w 685054"/>
                        <a:gd name="connsiteY17" fmla="*/ 95720 h 601956"/>
                        <a:gd name="connsiteX18" fmla="*/ 608784 w 685054"/>
                        <a:gd name="connsiteY18" fmla="*/ 190342 h 601956"/>
                        <a:gd name="connsiteX19" fmla="*/ 684783 w 685054"/>
                        <a:gd name="connsiteY19" fmla="*/ 288213 h 601956"/>
                        <a:gd name="connsiteX20" fmla="*/ 668616 w 685054"/>
                        <a:gd name="connsiteY20" fmla="*/ 354544 h 6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054" h="601956">
                          <a:moveTo>
                            <a:pt x="668616" y="354544"/>
                          </a:moveTo>
                          <a:cubicBezTo>
                            <a:pt x="660137" y="370077"/>
                            <a:pt x="649042" y="383786"/>
                            <a:pt x="637393" y="394326"/>
                          </a:cubicBezTo>
                          <a:cubicBezTo>
                            <a:pt x="638898" y="461132"/>
                            <a:pt x="630260" y="529365"/>
                            <a:pt x="600067" y="601956"/>
                          </a:cubicBezTo>
                          <a:cubicBezTo>
                            <a:pt x="598006" y="509315"/>
                            <a:pt x="584614" y="484035"/>
                            <a:pt x="571458" y="419290"/>
                          </a:cubicBezTo>
                          <a:cubicBezTo>
                            <a:pt x="539601" y="406055"/>
                            <a:pt x="511309" y="384341"/>
                            <a:pt x="488961" y="357159"/>
                          </a:cubicBezTo>
                          <a:cubicBezTo>
                            <a:pt x="480957" y="377130"/>
                            <a:pt x="450367" y="391949"/>
                            <a:pt x="423899" y="385451"/>
                          </a:cubicBezTo>
                          <a:cubicBezTo>
                            <a:pt x="397351" y="378952"/>
                            <a:pt x="363116" y="361914"/>
                            <a:pt x="336567" y="336238"/>
                          </a:cubicBezTo>
                          <a:cubicBezTo>
                            <a:pt x="344572" y="351295"/>
                            <a:pt x="335458" y="379745"/>
                            <a:pt x="305898" y="381805"/>
                          </a:cubicBezTo>
                          <a:cubicBezTo>
                            <a:pt x="260648" y="384975"/>
                            <a:pt x="194000" y="353197"/>
                            <a:pt x="146610" y="321894"/>
                          </a:cubicBezTo>
                          <a:cubicBezTo>
                            <a:pt x="117367" y="451464"/>
                            <a:pt x="93672" y="431018"/>
                            <a:pt x="58090" y="566453"/>
                          </a:cubicBezTo>
                          <a:cubicBezTo>
                            <a:pt x="19258" y="483401"/>
                            <a:pt x="239" y="418576"/>
                            <a:pt x="1" y="336792"/>
                          </a:cubicBezTo>
                          <a:cubicBezTo>
                            <a:pt x="-78" y="297723"/>
                            <a:pt x="3884" y="232502"/>
                            <a:pt x="86540" y="215701"/>
                          </a:cubicBezTo>
                          <a:cubicBezTo>
                            <a:pt x="112454" y="168232"/>
                            <a:pt x="146214" y="125676"/>
                            <a:pt x="185521" y="90093"/>
                          </a:cubicBezTo>
                          <a:cubicBezTo>
                            <a:pt x="218963" y="59821"/>
                            <a:pt x="256289" y="34778"/>
                            <a:pt x="296389" y="15996"/>
                          </a:cubicBezTo>
                          <a:cubicBezTo>
                            <a:pt x="320084" y="4823"/>
                            <a:pt x="346473" y="-4291"/>
                            <a:pt x="371674" y="2128"/>
                          </a:cubicBezTo>
                          <a:cubicBezTo>
                            <a:pt x="396796" y="8547"/>
                            <a:pt x="418510" y="35967"/>
                            <a:pt x="410823" y="62198"/>
                          </a:cubicBezTo>
                          <a:cubicBezTo>
                            <a:pt x="455994" y="43575"/>
                            <a:pt x="506237" y="39692"/>
                            <a:pt x="553231" y="51103"/>
                          </a:cubicBezTo>
                          <a:cubicBezTo>
                            <a:pt x="581285" y="57919"/>
                            <a:pt x="609418" y="71074"/>
                            <a:pt x="626456" y="95720"/>
                          </a:cubicBezTo>
                          <a:cubicBezTo>
                            <a:pt x="643416" y="120208"/>
                            <a:pt x="629072" y="162526"/>
                            <a:pt x="608784" y="190342"/>
                          </a:cubicBezTo>
                          <a:cubicBezTo>
                            <a:pt x="644446" y="207380"/>
                            <a:pt x="681930" y="246846"/>
                            <a:pt x="684783" y="288213"/>
                          </a:cubicBezTo>
                          <a:cubicBezTo>
                            <a:pt x="686527" y="311433"/>
                            <a:pt x="679711" y="334573"/>
                            <a:pt x="668616" y="354544"/>
                          </a:cubicBezTo>
                          <a:close/>
                        </a:path>
                      </a:pathLst>
                    </a:custGeom>
                    <a:solidFill>
                      <a:srgbClr val="30256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27" name="Freeform: Shape 183">
                      <a:extLst>
                        <a:ext uri="{FF2B5EF4-FFF2-40B4-BE49-F238E27FC236}">
                          <a16:creationId xmlns:a16="http://schemas.microsoft.com/office/drawing/2014/main" xmlns="" id="{360F125B-AB2A-4D86-A286-8C36320D7386}"/>
                        </a:ext>
                      </a:extLst>
                    </p:cNvPr>
                    <p:cNvSpPr/>
                    <p:nvPr/>
                  </p:nvSpPr>
                  <p:spPr>
                    <a:xfrm>
                      <a:off x="2584825" y="3901189"/>
                      <a:ext cx="499469" cy="354385"/>
                    </a:xfrm>
                    <a:custGeom>
                      <a:avLst/>
                      <a:gdLst>
                        <a:gd name="connsiteX0" fmla="*/ 482858 w 499469"/>
                        <a:gd name="connsiteY0" fmla="*/ 354385 h 354385"/>
                        <a:gd name="connsiteX1" fmla="*/ 465740 w 499469"/>
                        <a:gd name="connsiteY1" fmla="*/ 278228 h 354385"/>
                        <a:gd name="connsiteX2" fmla="*/ 356854 w 499469"/>
                        <a:gd name="connsiteY2" fmla="*/ 204448 h 354385"/>
                        <a:gd name="connsiteX3" fmla="*/ 384908 w 499469"/>
                        <a:gd name="connsiteY3" fmla="*/ 169500 h 354385"/>
                        <a:gd name="connsiteX4" fmla="*/ 391881 w 499469"/>
                        <a:gd name="connsiteY4" fmla="*/ 127023 h 354385"/>
                        <a:gd name="connsiteX5" fmla="*/ 335615 w 499469"/>
                        <a:gd name="connsiteY5" fmla="*/ 86131 h 354385"/>
                        <a:gd name="connsiteX6" fmla="*/ 181874 w 499469"/>
                        <a:gd name="connsiteY6" fmla="*/ 110460 h 354385"/>
                        <a:gd name="connsiteX7" fmla="*/ 173078 w 499469"/>
                        <a:gd name="connsiteY7" fmla="*/ 57205 h 354385"/>
                        <a:gd name="connsiteX8" fmla="*/ 129887 w 499469"/>
                        <a:gd name="connsiteY8" fmla="*/ 39295 h 354385"/>
                        <a:gd name="connsiteX9" fmla="*/ 83131 w 499469"/>
                        <a:gd name="connsiteY9" fmla="*/ 50232 h 354385"/>
                        <a:gd name="connsiteX10" fmla="*/ 0 w 499469"/>
                        <a:gd name="connsiteY10" fmla="*/ 90093 h 354385"/>
                        <a:gd name="connsiteX11" fmla="*/ 110868 w 499469"/>
                        <a:gd name="connsiteY11" fmla="*/ 15996 h 354385"/>
                        <a:gd name="connsiteX12" fmla="*/ 186153 w 499469"/>
                        <a:gd name="connsiteY12" fmla="*/ 2128 h 354385"/>
                        <a:gd name="connsiteX13" fmla="*/ 225302 w 499469"/>
                        <a:gd name="connsiteY13" fmla="*/ 62198 h 354385"/>
                        <a:gd name="connsiteX14" fmla="*/ 367711 w 499469"/>
                        <a:gd name="connsiteY14" fmla="*/ 51103 h 354385"/>
                        <a:gd name="connsiteX15" fmla="*/ 440936 w 499469"/>
                        <a:gd name="connsiteY15" fmla="*/ 95720 h 354385"/>
                        <a:gd name="connsiteX16" fmla="*/ 423264 w 499469"/>
                        <a:gd name="connsiteY16" fmla="*/ 190342 h 354385"/>
                        <a:gd name="connsiteX17" fmla="*/ 499262 w 499469"/>
                        <a:gd name="connsiteY17" fmla="*/ 288213 h 354385"/>
                        <a:gd name="connsiteX18" fmla="*/ 482858 w 499469"/>
                        <a:gd name="connsiteY18" fmla="*/ 354385 h 35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469" h="354385">
                          <a:moveTo>
                            <a:pt x="482858" y="354385"/>
                          </a:moveTo>
                          <a:cubicBezTo>
                            <a:pt x="484126" y="328075"/>
                            <a:pt x="478341" y="301368"/>
                            <a:pt x="465740" y="278228"/>
                          </a:cubicBezTo>
                          <a:cubicBezTo>
                            <a:pt x="443868" y="238366"/>
                            <a:pt x="402025" y="209996"/>
                            <a:pt x="356854" y="204448"/>
                          </a:cubicBezTo>
                          <a:cubicBezTo>
                            <a:pt x="366997" y="192799"/>
                            <a:pt x="377537" y="182259"/>
                            <a:pt x="384908" y="169500"/>
                          </a:cubicBezTo>
                          <a:cubicBezTo>
                            <a:pt x="392278" y="156741"/>
                            <a:pt x="396082" y="141129"/>
                            <a:pt x="391881" y="127023"/>
                          </a:cubicBezTo>
                          <a:cubicBezTo>
                            <a:pt x="384908" y="103724"/>
                            <a:pt x="359469" y="91440"/>
                            <a:pt x="335615" y="86131"/>
                          </a:cubicBezTo>
                          <a:cubicBezTo>
                            <a:pt x="283787" y="74561"/>
                            <a:pt x="227600" y="83357"/>
                            <a:pt x="181874" y="110460"/>
                          </a:cubicBezTo>
                          <a:cubicBezTo>
                            <a:pt x="184648" y="89697"/>
                            <a:pt x="183221" y="69647"/>
                            <a:pt x="173078" y="57205"/>
                          </a:cubicBezTo>
                          <a:cubicBezTo>
                            <a:pt x="162855" y="44684"/>
                            <a:pt x="146054" y="39058"/>
                            <a:pt x="129887" y="39295"/>
                          </a:cubicBezTo>
                          <a:cubicBezTo>
                            <a:pt x="113721" y="39454"/>
                            <a:pt x="98188" y="44526"/>
                            <a:pt x="83131" y="50232"/>
                          </a:cubicBezTo>
                          <a:cubicBezTo>
                            <a:pt x="54364" y="61168"/>
                            <a:pt x="26548" y="74561"/>
                            <a:pt x="0" y="90093"/>
                          </a:cubicBezTo>
                          <a:cubicBezTo>
                            <a:pt x="33443" y="59821"/>
                            <a:pt x="70768" y="34778"/>
                            <a:pt x="110868" y="15996"/>
                          </a:cubicBezTo>
                          <a:cubicBezTo>
                            <a:pt x="134563" y="4822"/>
                            <a:pt x="160953" y="-4291"/>
                            <a:pt x="186153" y="2128"/>
                          </a:cubicBezTo>
                          <a:cubicBezTo>
                            <a:pt x="211275" y="8547"/>
                            <a:pt x="232989" y="35967"/>
                            <a:pt x="225302" y="62198"/>
                          </a:cubicBezTo>
                          <a:cubicBezTo>
                            <a:pt x="270473" y="43575"/>
                            <a:pt x="320717" y="39692"/>
                            <a:pt x="367711" y="51103"/>
                          </a:cubicBezTo>
                          <a:cubicBezTo>
                            <a:pt x="395765" y="57919"/>
                            <a:pt x="423897" y="71074"/>
                            <a:pt x="440936" y="95720"/>
                          </a:cubicBezTo>
                          <a:cubicBezTo>
                            <a:pt x="457895" y="120208"/>
                            <a:pt x="443551" y="162526"/>
                            <a:pt x="423264" y="190342"/>
                          </a:cubicBezTo>
                          <a:cubicBezTo>
                            <a:pt x="458925" y="207380"/>
                            <a:pt x="496409" y="246846"/>
                            <a:pt x="499262" y="288213"/>
                          </a:cubicBezTo>
                          <a:cubicBezTo>
                            <a:pt x="500768" y="311274"/>
                            <a:pt x="493953" y="334415"/>
                            <a:pt x="482858" y="354385"/>
                          </a:cubicBezTo>
                          <a:close/>
                        </a:path>
                      </a:pathLst>
                    </a:custGeom>
                    <a:solidFill>
                      <a:srgbClr val="473B8C"/>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519" name="Graphic 8">
                    <a:extLst>
                      <a:ext uri="{FF2B5EF4-FFF2-40B4-BE49-F238E27FC236}">
                        <a16:creationId xmlns:a16="http://schemas.microsoft.com/office/drawing/2014/main" xmlns="" id="{C1EF8E06-0DFD-4FEC-9D95-99E97839393F}"/>
                      </a:ext>
                    </a:extLst>
                  </p:cNvPr>
                  <p:cNvGrpSpPr/>
                  <p:nvPr/>
                </p:nvGrpSpPr>
                <p:grpSpPr>
                  <a:xfrm>
                    <a:off x="2568897" y="4350502"/>
                    <a:ext cx="321271" cy="277379"/>
                    <a:chOff x="2568897" y="4350502"/>
                    <a:chExt cx="321271" cy="277379"/>
                  </a:xfrm>
                </p:grpSpPr>
                <p:sp>
                  <p:nvSpPr>
                    <p:cNvPr id="520" name="Freeform: Shape 185">
                      <a:extLst>
                        <a:ext uri="{FF2B5EF4-FFF2-40B4-BE49-F238E27FC236}">
                          <a16:creationId xmlns:a16="http://schemas.microsoft.com/office/drawing/2014/main" xmlns="" id="{D1B0A9FD-E17F-46B2-BC96-616DC0F6F45E}"/>
                        </a:ext>
                      </a:extLst>
                    </p:cNvPr>
                    <p:cNvSpPr/>
                    <p:nvPr/>
                  </p:nvSpPr>
                  <p:spPr>
                    <a:xfrm>
                      <a:off x="2794436" y="4350502"/>
                      <a:ext cx="95731" cy="25846"/>
                    </a:xfrm>
                    <a:custGeom>
                      <a:avLst/>
                      <a:gdLst>
                        <a:gd name="connsiteX0" fmla="*/ 0 w 95731"/>
                        <a:gd name="connsiteY0" fmla="*/ 4687 h 25846"/>
                        <a:gd name="connsiteX1" fmla="*/ 95731 w 95731"/>
                        <a:gd name="connsiteY1" fmla="*/ 25846 h 25846"/>
                      </a:gdLst>
                      <a:ahLst/>
                      <a:cxnLst>
                        <a:cxn ang="0">
                          <a:pos x="connsiteX0" y="connsiteY0"/>
                        </a:cxn>
                        <a:cxn ang="0">
                          <a:pos x="connsiteX1" y="connsiteY1"/>
                        </a:cxn>
                      </a:cxnLst>
                      <a:rect l="l" t="t" r="r" b="b"/>
                      <a:pathLst>
                        <a:path w="95731" h="25846">
                          <a:moveTo>
                            <a:pt x="0" y="4687"/>
                          </a:moveTo>
                          <a:cubicBezTo>
                            <a:pt x="25835" y="-2287"/>
                            <a:pt x="65934" y="-5695"/>
                            <a:pt x="95731" y="25846"/>
                          </a:cubicBezTo>
                        </a:path>
                      </a:pathLst>
                    </a:custGeom>
                    <a:noFill/>
                    <a:ln w="7925" cap="rnd">
                      <a:solidFill>
                        <a:srgbClr val="302565"/>
                      </a:solidFill>
                      <a:prstDash val="solid"/>
                      <a:miter/>
                    </a:ln>
                  </p:spPr>
                  <p:txBody>
                    <a:bodyPr rtlCol="0" anchor="ctr"/>
                    <a:lstStyle/>
                    <a:p>
                      <a:endParaRPr lang="en-US">
                        <a:latin typeface="Times New Roman" pitchFamily="18" charset="0"/>
                        <a:cs typeface="Times New Roman" pitchFamily="18" charset="0"/>
                      </a:endParaRPr>
                    </a:p>
                  </p:txBody>
                </p:sp>
                <p:sp>
                  <p:nvSpPr>
                    <p:cNvPr id="521" name="Freeform: Shape 186">
                      <a:extLst>
                        <a:ext uri="{FF2B5EF4-FFF2-40B4-BE49-F238E27FC236}">
                          <a16:creationId xmlns:a16="http://schemas.microsoft.com/office/drawing/2014/main" xmlns="" id="{7E8029C6-07DC-4942-B557-0CA6ED9057F2}"/>
                        </a:ext>
                      </a:extLst>
                    </p:cNvPr>
                    <p:cNvSpPr/>
                    <p:nvPr/>
                  </p:nvSpPr>
                  <p:spPr>
                    <a:xfrm>
                      <a:off x="2568897" y="4381737"/>
                      <a:ext cx="91214" cy="12748"/>
                    </a:xfrm>
                    <a:custGeom>
                      <a:avLst/>
                      <a:gdLst>
                        <a:gd name="connsiteX0" fmla="*/ 0 w 91214"/>
                        <a:gd name="connsiteY0" fmla="*/ 10461 h 12748"/>
                        <a:gd name="connsiteX1" fmla="*/ 91215 w 91214"/>
                        <a:gd name="connsiteY1" fmla="*/ 0 h 12748"/>
                      </a:gdLst>
                      <a:ahLst/>
                      <a:cxnLst>
                        <a:cxn ang="0">
                          <a:pos x="connsiteX0" y="connsiteY0"/>
                        </a:cxn>
                        <a:cxn ang="0">
                          <a:pos x="connsiteX1" y="connsiteY1"/>
                        </a:cxn>
                      </a:cxnLst>
                      <a:rect l="l" t="t" r="r" b="b"/>
                      <a:pathLst>
                        <a:path w="91214" h="12748">
                          <a:moveTo>
                            <a:pt x="0" y="10461"/>
                          </a:moveTo>
                          <a:cubicBezTo>
                            <a:pt x="23061" y="14106"/>
                            <a:pt x="57455" y="15136"/>
                            <a:pt x="91215" y="0"/>
                          </a:cubicBezTo>
                        </a:path>
                      </a:pathLst>
                    </a:custGeom>
                    <a:noFill/>
                    <a:ln w="7925" cap="rnd">
                      <a:solidFill>
                        <a:srgbClr val="302565"/>
                      </a:solidFill>
                      <a:prstDash val="solid"/>
                      <a:miter/>
                    </a:ln>
                  </p:spPr>
                  <p:txBody>
                    <a:bodyPr rtlCol="0" anchor="ctr"/>
                    <a:lstStyle/>
                    <a:p>
                      <a:endParaRPr lang="en-US">
                        <a:latin typeface="Times New Roman" pitchFamily="18" charset="0"/>
                        <a:cs typeface="Times New Roman" pitchFamily="18" charset="0"/>
                      </a:endParaRPr>
                    </a:p>
                  </p:txBody>
                </p:sp>
                <p:sp>
                  <p:nvSpPr>
                    <p:cNvPr id="522" name="Freeform: Shape 187">
                      <a:extLst>
                        <a:ext uri="{FF2B5EF4-FFF2-40B4-BE49-F238E27FC236}">
                          <a16:creationId xmlns:a16="http://schemas.microsoft.com/office/drawing/2014/main" xmlns="" id="{0F544AEA-AD3E-4269-8866-AB43D37A3ED6}"/>
                        </a:ext>
                      </a:extLst>
                    </p:cNvPr>
                    <p:cNvSpPr/>
                    <p:nvPr/>
                  </p:nvSpPr>
                  <p:spPr>
                    <a:xfrm>
                      <a:off x="2836440" y="4430540"/>
                      <a:ext cx="24562" cy="42900"/>
                    </a:xfrm>
                    <a:custGeom>
                      <a:avLst/>
                      <a:gdLst>
                        <a:gd name="connsiteX0" fmla="*/ 11092 w 24562"/>
                        <a:gd name="connsiteY0" fmla="*/ 42887 h 42900"/>
                        <a:gd name="connsiteX1" fmla="*/ 77 w 24562"/>
                        <a:gd name="connsiteY1" fmla="*/ 20777 h 42900"/>
                        <a:gd name="connsiteX2" fmla="*/ 13470 w 24562"/>
                        <a:gd name="connsiteY2" fmla="*/ 14 h 42900"/>
                        <a:gd name="connsiteX3" fmla="*/ 24485 w 24562"/>
                        <a:gd name="connsiteY3" fmla="*/ 22124 h 42900"/>
                        <a:gd name="connsiteX4" fmla="*/ 11092 w 24562"/>
                        <a:gd name="connsiteY4" fmla="*/ 42887 h 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2" h="42900">
                          <a:moveTo>
                            <a:pt x="11092" y="42887"/>
                          </a:moveTo>
                          <a:cubicBezTo>
                            <a:pt x="3643" y="42491"/>
                            <a:pt x="-636" y="33773"/>
                            <a:pt x="77" y="20777"/>
                          </a:cubicBezTo>
                          <a:cubicBezTo>
                            <a:pt x="790" y="7780"/>
                            <a:pt x="6021" y="-382"/>
                            <a:pt x="13470" y="14"/>
                          </a:cubicBezTo>
                          <a:cubicBezTo>
                            <a:pt x="20919" y="410"/>
                            <a:pt x="25199" y="9127"/>
                            <a:pt x="24485" y="22124"/>
                          </a:cubicBezTo>
                          <a:cubicBezTo>
                            <a:pt x="23772" y="35121"/>
                            <a:pt x="18462" y="43283"/>
                            <a:pt x="11092" y="42887"/>
                          </a:cubicBezTo>
                          <a:close/>
                        </a:path>
                      </a:pathLst>
                    </a:custGeom>
                    <a:solidFill>
                      <a:srgbClr val="142843"/>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23" name="Freeform: Shape 188">
                      <a:extLst>
                        <a:ext uri="{FF2B5EF4-FFF2-40B4-BE49-F238E27FC236}">
                          <a16:creationId xmlns:a16="http://schemas.microsoft.com/office/drawing/2014/main" xmlns="" id="{627829E4-C228-4B50-97C6-FC4781BCAF99}"/>
                        </a:ext>
                      </a:extLst>
                    </p:cNvPr>
                    <p:cNvSpPr/>
                    <p:nvPr/>
                  </p:nvSpPr>
                  <p:spPr>
                    <a:xfrm>
                      <a:off x="2631536" y="4416601"/>
                      <a:ext cx="24500" cy="42962"/>
                    </a:xfrm>
                    <a:custGeom>
                      <a:avLst/>
                      <a:gdLst>
                        <a:gd name="connsiteX0" fmla="*/ 13122 w 24500"/>
                        <a:gd name="connsiteY0" fmla="*/ 42958 h 42962"/>
                        <a:gd name="connsiteX1" fmla="*/ 46 w 24500"/>
                        <a:gd name="connsiteY1" fmla="*/ 21878 h 42962"/>
                        <a:gd name="connsiteX2" fmla="*/ 11378 w 24500"/>
                        <a:gd name="connsiteY2" fmla="*/ 5 h 42962"/>
                        <a:gd name="connsiteX3" fmla="*/ 24454 w 24500"/>
                        <a:gd name="connsiteY3" fmla="*/ 21085 h 42962"/>
                        <a:gd name="connsiteX4" fmla="*/ 13122 w 24500"/>
                        <a:gd name="connsiteY4" fmla="*/ 42958 h 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0" h="42962">
                          <a:moveTo>
                            <a:pt x="13122" y="42958"/>
                          </a:moveTo>
                          <a:cubicBezTo>
                            <a:pt x="5672" y="43195"/>
                            <a:pt x="601" y="34953"/>
                            <a:pt x="46" y="21878"/>
                          </a:cubicBezTo>
                          <a:cubicBezTo>
                            <a:pt x="-509" y="8802"/>
                            <a:pt x="4008" y="243"/>
                            <a:pt x="11378" y="5"/>
                          </a:cubicBezTo>
                          <a:cubicBezTo>
                            <a:pt x="18828" y="-233"/>
                            <a:pt x="23900" y="8009"/>
                            <a:pt x="24454" y="21085"/>
                          </a:cubicBezTo>
                          <a:cubicBezTo>
                            <a:pt x="25009" y="34161"/>
                            <a:pt x="20571" y="42720"/>
                            <a:pt x="13122" y="42958"/>
                          </a:cubicBezTo>
                          <a:close/>
                        </a:path>
                      </a:pathLst>
                    </a:custGeom>
                    <a:solidFill>
                      <a:srgbClr val="142843"/>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24" name="Freeform: Shape 189">
                      <a:extLst>
                        <a:ext uri="{FF2B5EF4-FFF2-40B4-BE49-F238E27FC236}">
                          <a16:creationId xmlns:a16="http://schemas.microsoft.com/office/drawing/2014/main" xmlns="" id="{59305F7F-FAAD-432C-A706-81A6FFA5D91C}"/>
                        </a:ext>
                      </a:extLst>
                    </p:cNvPr>
                    <p:cNvSpPr/>
                    <p:nvPr/>
                  </p:nvSpPr>
                  <p:spPr>
                    <a:xfrm>
                      <a:off x="2705104" y="4492209"/>
                      <a:ext cx="5963" cy="59832"/>
                    </a:xfrm>
                    <a:custGeom>
                      <a:avLst/>
                      <a:gdLst>
                        <a:gd name="connsiteX0" fmla="*/ 5963 w 5963"/>
                        <a:gd name="connsiteY0" fmla="*/ 0 h 59832"/>
                        <a:gd name="connsiteX1" fmla="*/ 1921 w 5963"/>
                        <a:gd name="connsiteY1" fmla="*/ 59832 h 59832"/>
                      </a:gdLst>
                      <a:ahLst/>
                      <a:cxnLst>
                        <a:cxn ang="0">
                          <a:pos x="connsiteX0" y="connsiteY0"/>
                        </a:cxn>
                        <a:cxn ang="0">
                          <a:pos x="connsiteX1" y="connsiteY1"/>
                        </a:cxn>
                      </a:cxnLst>
                      <a:rect l="l" t="t" r="r" b="b"/>
                      <a:pathLst>
                        <a:path w="5963" h="59832">
                          <a:moveTo>
                            <a:pt x="5963" y="0"/>
                          </a:moveTo>
                          <a:cubicBezTo>
                            <a:pt x="-218" y="19178"/>
                            <a:pt x="-1645" y="39941"/>
                            <a:pt x="1921" y="59832"/>
                          </a:cubicBezTo>
                        </a:path>
                      </a:pathLst>
                    </a:custGeom>
                    <a:noFill/>
                    <a:ln w="7925"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sp>
                  <p:nvSpPr>
                    <p:cNvPr id="525" name="Freeform: Shape 190">
                      <a:extLst>
                        <a:ext uri="{FF2B5EF4-FFF2-40B4-BE49-F238E27FC236}">
                          <a16:creationId xmlns:a16="http://schemas.microsoft.com/office/drawing/2014/main" xmlns="" id="{863F535A-2F0F-4306-8AD0-FA8140B343B0}"/>
                        </a:ext>
                      </a:extLst>
                    </p:cNvPr>
                    <p:cNvSpPr/>
                    <p:nvPr/>
                  </p:nvSpPr>
                  <p:spPr>
                    <a:xfrm>
                      <a:off x="2641488" y="4597286"/>
                      <a:ext cx="91372" cy="30595"/>
                    </a:xfrm>
                    <a:custGeom>
                      <a:avLst/>
                      <a:gdLst>
                        <a:gd name="connsiteX0" fmla="*/ 0 w 91372"/>
                        <a:gd name="connsiteY0" fmla="*/ 243 h 30595"/>
                        <a:gd name="connsiteX1" fmla="*/ 91373 w 91372"/>
                        <a:gd name="connsiteY1" fmla="*/ 30595 h 30595"/>
                      </a:gdLst>
                      <a:ahLst/>
                      <a:cxnLst>
                        <a:cxn ang="0">
                          <a:pos x="connsiteX0" y="connsiteY0"/>
                        </a:cxn>
                        <a:cxn ang="0">
                          <a:pos x="connsiteX1" y="connsiteY1"/>
                        </a:cxn>
                      </a:cxnLst>
                      <a:rect l="l" t="t" r="r" b="b"/>
                      <a:pathLst>
                        <a:path w="91372" h="30595">
                          <a:moveTo>
                            <a:pt x="0" y="243"/>
                          </a:moveTo>
                          <a:cubicBezTo>
                            <a:pt x="32809" y="-1817"/>
                            <a:pt x="66251" y="9278"/>
                            <a:pt x="91373" y="30595"/>
                          </a:cubicBezTo>
                        </a:path>
                      </a:pathLst>
                    </a:custGeom>
                    <a:noFill/>
                    <a:ln w="7925"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500" name="Graphic 8">
                  <a:extLst>
                    <a:ext uri="{FF2B5EF4-FFF2-40B4-BE49-F238E27FC236}">
                      <a16:creationId xmlns:a16="http://schemas.microsoft.com/office/drawing/2014/main" xmlns="" id="{53E8C78F-D2F4-49D1-99F3-D2F89FDEF3D7}"/>
                    </a:ext>
                  </a:extLst>
                </p:cNvPr>
                <p:cNvGrpSpPr/>
                <p:nvPr/>
              </p:nvGrpSpPr>
              <p:grpSpPr>
                <a:xfrm>
                  <a:off x="2153875" y="4673577"/>
                  <a:ext cx="587510" cy="1155829"/>
                  <a:chOff x="2153875" y="4673577"/>
                  <a:chExt cx="587510" cy="1155829"/>
                </a:xfrm>
              </p:grpSpPr>
              <p:grpSp>
                <p:nvGrpSpPr>
                  <p:cNvPr id="501" name="Graphic 8">
                    <a:extLst>
                      <a:ext uri="{FF2B5EF4-FFF2-40B4-BE49-F238E27FC236}">
                        <a16:creationId xmlns:a16="http://schemas.microsoft.com/office/drawing/2014/main" xmlns="" id="{66BCE9B5-C4D7-4B18-9A01-2376AD878ED4}"/>
                      </a:ext>
                    </a:extLst>
                  </p:cNvPr>
                  <p:cNvGrpSpPr/>
                  <p:nvPr/>
                </p:nvGrpSpPr>
                <p:grpSpPr>
                  <a:xfrm>
                    <a:off x="2153875" y="4862055"/>
                    <a:ext cx="325826" cy="965086"/>
                    <a:chOff x="2153875" y="4862055"/>
                    <a:chExt cx="325826" cy="965086"/>
                  </a:xfrm>
                </p:grpSpPr>
                <p:sp>
                  <p:nvSpPr>
                    <p:cNvPr id="511" name="Freeform: Shape 193">
                      <a:extLst>
                        <a:ext uri="{FF2B5EF4-FFF2-40B4-BE49-F238E27FC236}">
                          <a16:creationId xmlns:a16="http://schemas.microsoft.com/office/drawing/2014/main" xmlns="" id="{C87C9D1F-7A1D-457C-9344-0494A1FDCD5C}"/>
                        </a:ext>
                      </a:extLst>
                    </p:cNvPr>
                    <p:cNvSpPr/>
                    <p:nvPr/>
                  </p:nvSpPr>
                  <p:spPr>
                    <a:xfrm>
                      <a:off x="2204869" y="5223668"/>
                      <a:ext cx="222942" cy="603473"/>
                    </a:xfrm>
                    <a:custGeom>
                      <a:avLst/>
                      <a:gdLst>
                        <a:gd name="connsiteX0" fmla="*/ 5509 w 222942"/>
                        <a:gd name="connsiteY0" fmla="*/ 0 h 603473"/>
                        <a:gd name="connsiteX1" fmla="*/ 11611 w 222942"/>
                        <a:gd name="connsiteY1" fmla="*/ 321509 h 603473"/>
                        <a:gd name="connsiteX2" fmla="*/ 154733 w 222942"/>
                        <a:gd name="connsiteY2" fmla="*/ 603474 h 603473"/>
                        <a:gd name="connsiteX3" fmla="*/ 218845 w 222942"/>
                        <a:gd name="connsiteY3" fmla="*/ 274119 h 603473"/>
                        <a:gd name="connsiteX4" fmla="*/ 218607 w 222942"/>
                        <a:gd name="connsiteY4" fmla="*/ 217932 h 603473"/>
                        <a:gd name="connsiteX5" fmla="*/ 194674 w 222942"/>
                        <a:gd name="connsiteY5" fmla="*/ 187501 h 603473"/>
                        <a:gd name="connsiteX6" fmla="*/ 5509 w 222942"/>
                        <a:gd name="connsiteY6" fmla="*/ 0 h 60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942" h="603473">
                          <a:moveTo>
                            <a:pt x="5509" y="0"/>
                          </a:moveTo>
                          <a:cubicBezTo>
                            <a:pt x="-117" y="107223"/>
                            <a:pt x="-5585" y="215475"/>
                            <a:pt x="11611" y="321509"/>
                          </a:cubicBezTo>
                          <a:cubicBezTo>
                            <a:pt x="28808" y="427543"/>
                            <a:pt x="84203" y="595073"/>
                            <a:pt x="154733" y="603474"/>
                          </a:cubicBezTo>
                          <a:cubicBezTo>
                            <a:pt x="176130" y="493715"/>
                            <a:pt x="197448" y="383877"/>
                            <a:pt x="218845" y="274119"/>
                          </a:cubicBezTo>
                          <a:cubicBezTo>
                            <a:pt x="222490" y="255496"/>
                            <a:pt x="225977" y="235525"/>
                            <a:pt x="218607" y="217932"/>
                          </a:cubicBezTo>
                          <a:cubicBezTo>
                            <a:pt x="213615" y="205966"/>
                            <a:pt x="204026" y="196535"/>
                            <a:pt x="194674" y="187501"/>
                          </a:cubicBezTo>
                          <a:cubicBezTo>
                            <a:pt x="131672" y="126163"/>
                            <a:pt x="68670" y="64983"/>
                            <a:pt x="5509" y="0"/>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512" name="Graphic 8">
                      <a:extLst>
                        <a:ext uri="{FF2B5EF4-FFF2-40B4-BE49-F238E27FC236}">
                          <a16:creationId xmlns:a16="http://schemas.microsoft.com/office/drawing/2014/main" xmlns="" id="{694EAAAF-FBAE-437D-A59C-13934F1E6DBA}"/>
                        </a:ext>
                      </a:extLst>
                    </p:cNvPr>
                    <p:cNvGrpSpPr/>
                    <p:nvPr/>
                  </p:nvGrpSpPr>
                  <p:grpSpPr>
                    <a:xfrm>
                      <a:off x="2153875" y="4862055"/>
                      <a:ext cx="325826" cy="683219"/>
                      <a:chOff x="2153875" y="4862055"/>
                      <a:chExt cx="325826" cy="683219"/>
                    </a:xfrm>
                  </p:grpSpPr>
                  <p:sp>
                    <p:nvSpPr>
                      <p:cNvPr id="513" name="Freeform: Shape 195">
                        <a:extLst>
                          <a:ext uri="{FF2B5EF4-FFF2-40B4-BE49-F238E27FC236}">
                            <a16:creationId xmlns:a16="http://schemas.microsoft.com/office/drawing/2014/main" xmlns="" id="{E4BD08B4-6C53-43D7-B3D2-45CC5258E96F}"/>
                          </a:ext>
                        </a:extLst>
                      </p:cNvPr>
                      <p:cNvSpPr/>
                      <p:nvPr/>
                    </p:nvSpPr>
                    <p:spPr>
                      <a:xfrm>
                        <a:off x="2153875" y="4862055"/>
                        <a:ext cx="325826" cy="683219"/>
                      </a:xfrm>
                      <a:custGeom>
                        <a:avLst/>
                        <a:gdLst>
                          <a:gd name="connsiteX0" fmla="*/ 256605 w 325826"/>
                          <a:gd name="connsiteY0" fmla="*/ 163 h 683219"/>
                          <a:gd name="connsiteX1" fmla="*/ 71323 w 325826"/>
                          <a:gd name="connsiteY1" fmla="*/ 182909 h 683219"/>
                          <a:gd name="connsiteX2" fmla="*/ 0 w 325826"/>
                          <a:gd name="connsiteY2" fmla="*/ 658001 h 683219"/>
                          <a:gd name="connsiteX3" fmla="*/ 306373 w 325826"/>
                          <a:gd name="connsiteY3" fmla="*/ 680507 h 683219"/>
                          <a:gd name="connsiteX4" fmla="*/ 256605 w 325826"/>
                          <a:gd name="connsiteY4" fmla="*/ 163 h 683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26" h="683219">
                            <a:moveTo>
                              <a:pt x="256605" y="163"/>
                            </a:moveTo>
                            <a:cubicBezTo>
                              <a:pt x="179972" y="7771"/>
                              <a:pt x="100249" y="85038"/>
                              <a:pt x="71323" y="182909"/>
                            </a:cubicBezTo>
                            <a:cubicBezTo>
                              <a:pt x="25518" y="338076"/>
                              <a:pt x="14899" y="463843"/>
                              <a:pt x="0" y="658001"/>
                            </a:cubicBezTo>
                            <a:cubicBezTo>
                              <a:pt x="97871" y="671948"/>
                              <a:pt x="208422" y="690175"/>
                              <a:pt x="306373" y="680507"/>
                            </a:cubicBezTo>
                            <a:cubicBezTo>
                              <a:pt x="341955" y="463288"/>
                              <a:pt x="330623" y="-10060"/>
                              <a:pt x="256605" y="163"/>
                            </a:cubicBezTo>
                            <a:close/>
                          </a:path>
                        </a:pathLst>
                      </a:custGeom>
                      <a:solidFill>
                        <a:srgbClr val="CF304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14" name="Freeform: Shape 196">
                        <a:extLst>
                          <a:ext uri="{FF2B5EF4-FFF2-40B4-BE49-F238E27FC236}">
                            <a16:creationId xmlns:a16="http://schemas.microsoft.com/office/drawing/2014/main" xmlns="" id="{D0F3CA55-D54F-4DC8-A889-19736EC4D729}"/>
                          </a:ext>
                        </a:extLst>
                      </p:cNvPr>
                      <p:cNvSpPr/>
                      <p:nvPr/>
                    </p:nvSpPr>
                    <p:spPr>
                      <a:xfrm>
                        <a:off x="2424586" y="4953115"/>
                        <a:ext cx="44856" cy="570823"/>
                      </a:xfrm>
                      <a:custGeom>
                        <a:avLst/>
                        <a:gdLst>
                          <a:gd name="connsiteX0" fmla="*/ 0 w 44856"/>
                          <a:gd name="connsiteY0" fmla="*/ 0 h 570823"/>
                          <a:gd name="connsiteX1" fmla="*/ 10936 w 44856"/>
                          <a:gd name="connsiteY1" fmla="*/ 570823 h 570823"/>
                          <a:gd name="connsiteX2" fmla="*/ 0 w 44856"/>
                          <a:gd name="connsiteY2" fmla="*/ 0 h 570823"/>
                        </a:gdLst>
                        <a:ahLst/>
                        <a:cxnLst>
                          <a:cxn ang="0">
                            <a:pos x="connsiteX0" y="connsiteY0"/>
                          </a:cxn>
                          <a:cxn ang="0">
                            <a:pos x="connsiteX1" y="connsiteY1"/>
                          </a:cxn>
                          <a:cxn ang="0">
                            <a:pos x="connsiteX2" y="connsiteY2"/>
                          </a:cxn>
                        </a:cxnLst>
                        <a:rect l="l" t="t" r="r" b="b"/>
                        <a:pathLst>
                          <a:path w="44856" h="570823">
                            <a:moveTo>
                              <a:pt x="0" y="0"/>
                            </a:moveTo>
                            <a:cubicBezTo>
                              <a:pt x="27816" y="188769"/>
                              <a:pt x="31541" y="381104"/>
                              <a:pt x="10936" y="570823"/>
                            </a:cubicBezTo>
                            <a:cubicBezTo>
                              <a:pt x="50639" y="380707"/>
                              <a:pt x="65300" y="178783"/>
                              <a:pt x="0" y="0"/>
                            </a:cubicBezTo>
                            <a:close/>
                          </a:path>
                        </a:pathLst>
                      </a:custGeom>
                      <a:solidFill>
                        <a:srgbClr val="94123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502" name="Graphic 8">
                    <a:extLst>
                      <a:ext uri="{FF2B5EF4-FFF2-40B4-BE49-F238E27FC236}">
                        <a16:creationId xmlns:a16="http://schemas.microsoft.com/office/drawing/2014/main" xmlns="" id="{22D28C2F-346F-4880-ADB7-3ED43EFC8EFD}"/>
                      </a:ext>
                    </a:extLst>
                  </p:cNvPr>
                  <p:cNvGrpSpPr/>
                  <p:nvPr/>
                </p:nvGrpSpPr>
                <p:grpSpPr>
                  <a:xfrm>
                    <a:off x="2277524" y="4673577"/>
                    <a:ext cx="463861" cy="1155829"/>
                    <a:chOff x="2277524" y="4673577"/>
                    <a:chExt cx="463861" cy="1155829"/>
                  </a:xfrm>
                </p:grpSpPr>
                <p:sp>
                  <p:nvSpPr>
                    <p:cNvPr id="503" name="Freeform: Shape 198">
                      <a:extLst>
                        <a:ext uri="{FF2B5EF4-FFF2-40B4-BE49-F238E27FC236}">
                          <a16:creationId xmlns:a16="http://schemas.microsoft.com/office/drawing/2014/main" xmlns="" id="{E4EC4A54-8AB2-44F8-914A-CC5084BD056D}"/>
                        </a:ext>
                      </a:extLst>
                    </p:cNvPr>
                    <p:cNvSpPr/>
                    <p:nvPr/>
                  </p:nvSpPr>
                  <p:spPr>
                    <a:xfrm>
                      <a:off x="2277524" y="5063349"/>
                      <a:ext cx="339714" cy="766057"/>
                    </a:xfrm>
                    <a:custGeom>
                      <a:avLst/>
                      <a:gdLst>
                        <a:gd name="connsiteX0" fmla="*/ 339714 w 339714"/>
                        <a:gd name="connsiteY0" fmla="*/ 26707 h 766057"/>
                        <a:gd name="connsiteX1" fmla="*/ 275999 w 339714"/>
                        <a:gd name="connsiteY1" fmla="*/ 571378 h 766057"/>
                        <a:gd name="connsiteX2" fmla="*/ 66309 w 339714"/>
                        <a:gd name="connsiteY2" fmla="*/ 762920 h 766057"/>
                        <a:gd name="connsiteX3" fmla="*/ 13133 w 339714"/>
                        <a:gd name="connsiteY3" fmla="*/ 542452 h 766057"/>
                        <a:gd name="connsiteX4" fmla="*/ 208797 w 339714"/>
                        <a:gd name="connsiteY4" fmla="*/ 0 h 766057"/>
                        <a:gd name="connsiteX5" fmla="*/ 339714 w 339714"/>
                        <a:gd name="connsiteY5" fmla="*/ 26707 h 7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714" h="766057">
                          <a:moveTo>
                            <a:pt x="339714" y="26707"/>
                          </a:moveTo>
                          <a:cubicBezTo>
                            <a:pt x="339714" y="26707"/>
                            <a:pt x="313325" y="375794"/>
                            <a:pt x="275999" y="571378"/>
                          </a:cubicBezTo>
                          <a:cubicBezTo>
                            <a:pt x="238673" y="766962"/>
                            <a:pt x="86121" y="773698"/>
                            <a:pt x="66309" y="762920"/>
                          </a:cubicBezTo>
                          <a:cubicBezTo>
                            <a:pt x="7665" y="730983"/>
                            <a:pt x="-17536" y="620274"/>
                            <a:pt x="13133" y="542452"/>
                          </a:cubicBezTo>
                          <a:cubicBezTo>
                            <a:pt x="68052" y="403214"/>
                            <a:pt x="191124" y="86222"/>
                            <a:pt x="208797" y="0"/>
                          </a:cubicBezTo>
                          <a:lnTo>
                            <a:pt x="339714" y="26707"/>
                          </a:lnTo>
                          <a:close/>
                        </a:path>
                      </a:pathLst>
                    </a:custGeom>
                    <a:solidFill>
                      <a:srgbClr val="FAA998"/>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504" name="Graphic 8">
                      <a:extLst>
                        <a:ext uri="{FF2B5EF4-FFF2-40B4-BE49-F238E27FC236}">
                          <a16:creationId xmlns:a16="http://schemas.microsoft.com/office/drawing/2014/main" xmlns="" id="{5A0DD5F2-A90D-4518-A488-0C0A6B3A4057}"/>
                        </a:ext>
                      </a:extLst>
                    </p:cNvPr>
                    <p:cNvGrpSpPr/>
                    <p:nvPr/>
                  </p:nvGrpSpPr>
                  <p:grpSpPr>
                    <a:xfrm>
                      <a:off x="2486320" y="4673577"/>
                      <a:ext cx="255065" cy="416478"/>
                      <a:chOff x="2486320" y="4673577"/>
                      <a:chExt cx="255065" cy="416478"/>
                    </a:xfrm>
                  </p:grpSpPr>
                  <p:sp>
                    <p:nvSpPr>
                      <p:cNvPr id="505" name="Freeform: Shape 200">
                        <a:extLst>
                          <a:ext uri="{FF2B5EF4-FFF2-40B4-BE49-F238E27FC236}">
                            <a16:creationId xmlns:a16="http://schemas.microsoft.com/office/drawing/2014/main" xmlns="" id="{D16A74AD-A5FF-41B3-8ACB-463C77AE63B1}"/>
                          </a:ext>
                        </a:extLst>
                      </p:cNvPr>
                      <p:cNvSpPr/>
                      <p:nvPr/>
                    </p:nvSpPr>
                    <p:spPr>
                      <a:xfrm>
                        <a:off x="2486320" y="4673577"/>
                        <a:ext cx="255065" cy="416478"/>
                      </a:xfrm>
                      <a:custGeom>
                        <a:avLst/>
                        <a:gdLst>
                          <a:gd name="connsiteX0" fmla="*/ 193523 w 255065"/>
                          <a:gd name="connsiteY0" fmla="*/ 296260 h 416478"/>
                          <a:gd name="connsiteX1" fmla="*/ 130918 w 255065"/>
                          <a:gd name="connsiteY1" fmla="*/ 416479 h 416478"/>
                          <a:gd name="connsiteX2" fmla="*/ 0 w 255065"/>
                          <a:gd name="connsiteY2" fmla="*/ 389772 h 416478"/>
                          <a:gd name="connsiteX3" fmla="*/ 37722 w 255065"/>
                          <a:gd name="connsiteY3" fmla="*/ 146085 h 416478"/>
                          <a:gd name="connsiteX4" fmla="*/ 74018 w 255065"/>
                          <a:gd name="connsiteY4" fmla="*/ 30303 h 416478"/>
                          <a:gd name="connsiteX5" fmla="*/ 191859 w 255065"/>
                          <a:gd name="connsiteY5" fmla="*/ 19050 h 416478"/>
                          <a:gd name="connsiteX6" fmla="*/ 132265 w 255065"/>
                          <a:gd name="connsiteY6" fmla="*/ 46549 h 416478"/>
                          <a:gd name="connsiteX7" fmla="*/ 101279 w 255065"/>
                          <a:gd name="connsiteY7" fmla="*/ 111216 h 416478"/>
                          <a:gd name="connsiteX8" fmla="*/ 188452 w 255065"/>
                          <a:gd name="connsiteY8" fmla="*/ 90928 h 416478"/>
                          <a:gd name="connsiteX9" fmla="*/ 242340 w 255065"/>
                          <a:gd name="connsiteY9" fmla="*/ 175169 h 416478"/>
                          <a:gd name="connsiteX10" fmla="*/ 247491 w 255065"/>
                          <a:gd name="connsiteY10" fmla="*/ 224065 h 416478"/>
                          <a:gd name="connsiteX11" fmla="*/ 193523 w 255065"/>
                          <a:gd name="connsiteY11" fmla="*/ 296260 h 41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065" h="416478">
                            <a:moveTo>
                              <a:pt x="193523" y="296260"/>
                            </a:moveTo>
                            <a:cubicBezTo>
                              <a:pt x="193523" y="296260"/>
                              <a:pt x="189323" y="377410"/>
                              <a:pt x="130918" y="416479"/>
                            </a:cubicBezTo>
                            <a:lnTo>
                              <a:pt x="0" y="389772"/>
                            </a:lnTo>
                            <a:lnTo>
                              <a:pt x="37722" y="146085"/>
                            </a:lnTo>
                            <a:cubicBezTo>
                              <a:pt x="37722" y="146085"/>
                              <a:pt x="40654" y="71750"/>
                              <a:pt x="74018" y="30303"/>
                            </a:cubicBezTo>
                            <a:cubicBezTo>
                              <a:pt x="107381" y="-11143"/>
                              <a:pt x="182508" y="-5200"/>
                              <a:pt x="191859" y="19050"/>
                            </a:cubicBezTo>
                            <a:cubicBezTo>
                              <a:pt x="201290" y="43300"/>
                              <a:pt x="154930" y="37673"/>
                              <a:pt x="132265" y="46549"/>
                            </a:cubicBezTo>
                            <a:cubicBezTo>
                              <a:pt x="109600" y="55425"/>
                              <a:pt x="101279" y="111216"/>
                              <a:pt x="101279" y="111216"/>
                            </a:cubicBezTo>
                            <a:cubicBezTo>
                              <a:pt x="101279" y="111216"/>
                              <a:pt x="156990" y="84588"/>
                              <a:pt x="188452" y="90928"/>
                            </a:cubicBezTo>
                            <a:cubicBezTo>
                              <a:pt x="219913" y="97189"/>
                              <a:pt x="266432" y="147590"/>
                              <a:pt x="242340" y="175169"/>
                            </a:cubicBezTo>
                            <a:cubicBezTo>
                              <a:pt x="242340" y="175169"/>
                              <a:pt x="267145" y="194743"/>
                              <a:pt x="247491" y="224065"/>
                            </a:cubicBezTo>
                            <a:cubicBezTo>
                              <a:pt x="247491" y="223985"/>
                              <a:pt x="280776" y="282470"/>
                              <a:pt x="193523" y="296260"/>
                            </a:cubicBezTo>
                            <a:close/>
                          </a:path>
                        </a:pathLst>
                      </a:custGeom>
                      <a:solidFill>
                        <a:srgbClr val="FAA998"/>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506" name="Graphic 8">
                        <a:extLst>
                          <a:ext uri="{FF2B5EF4-FFF2-40B4-BE49-F238E27FC236}">
                            <a16:creationId xmlns:a16="http://schemas.microsoft.com/office/drawing/2014/main" xmlns="" id="{5DA467CD-95D6-4B88-B0CF-FA739E27E1AE}"/>
                          </a:ext>
                        </a:extLst>
                      </p:cNvPr>
                      <p:cNvGrpSpPr/>
                      <p:nvPr/>
                    </p:nvGrpSpPr>
                    <p:grpSpPr>
                      <a:xfrm>
                        <a:off x="2641408" y="4827869"/>
                        <a:ext cx="92403" cy="133884"/>
                        <a:chOff x="2641408" y="4827869"/>
                        <a:chExt cx="92403" cy="133884"/>
                      </a:xfrm>
                      <a:noFill/>
                    </p:grpSpPr>
                    <p:sp>
                      <p:nvSpPr>
                        <p:cNvPr id="507" name="Freeform: Shape 202">
                          <a:extLst>
                            <a:ext uri="{FF2B5EF4-FFF2-40B4-BE49-F238E27FC236}">
                              <a16:creationId xmlns:a16="http://schemas.microsoft.com/office/drawing/2014/main" xmlns="" id="{DC96EB39-A2B8-4073-B3E8-F88281C30261}"/>
                            </a:ext>
                          </a:extLst>
                        </p:cNvPr>
                        <p:cNvSpPr/>
                        <p:nvPr/>
                      </p:nvSpPr>
                      <p:spPr>
                        <a:xfrm>
                          <a:off x="2673323" y="4914284"/>
                          <a:ext cx="10086" cy="20604"/>
                        </a:xfrm>
                        <a:custGeom>
                          <a:avLst/>
                          <a:gdLst>
                            <a:gd name="connsiteX0" fmla="*/ 419 w 10086"/>
                            <a:gd name="connsiteY0" fmla="*/ 0 h 20604"/>
                            <a:gd name="connsiteX1" fmla="*/ 10087 w 10086"/>
                            <a:gd name="connsiteY1" fmla="*/ 20604 h 20604"/>
                          </a:gdLst>
                          <a:ahLst/>
                          <a:cxnLst>
                            <a:cxn ang="0">
                              <a:pos x="connsiteX0" y="connsiteY0"/>
                            </a:cxn>
                            <a:cxn ang="0">
                              <a:pos x="connsiteX1" y="connsiteY1"/>
                            </a:cxn>
                          </a:cxnLst>
                          <a:rect l="l" t="t" r="r" b="b"/>
                          <a:pathLst>
                            <a:path w="10086" h="20604">
                              <a:moveTo>
                                <a:pt x="419" y="0"/>
                              </a:moveTo>
                              <a:cubicBezTo>
                                <a:pt x="419" y="0"/>
                                <a:pt x="-3068" y="9827"/>
                                <a:pt x="10087" y="20604"/>
                              </a:cubicBezTo>
                            </a:path>
                          </a:pathLst>
                        </a:custGeom>
                        <a:noFill/>
                        <a:ln w="5944"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sp>
                      <p:nvSpPr>
                        <p:cNvPr id="508" name="Freeform: Shape 203">
                          <a:extLst>
                            <a:ext uri="{FF2B5EF4-FFF2-40B4-BE49-F238E27FC236}">
                              <a16:creationId xmlns:a16="http://schemas.microsoft.com/office/drawing/2014/main" xmlns="" id="{391BF4D1-5BD5-4D99-BE3E-7E7DD0AED371}"/>
                            </a:ext>
                          </a:extLst>
                        </p:cNvPr>
                        <p:cNvSpPr/>
                        <p:nvPr/>
                      </p:nvSpPr>
                      <p:spPr>
                        <a:xfrm>
                          <a:off x="2678338" y="4874588"/>
                          <a:ext cx="55473" cy="22974"/>
                        </a:xfrm>
                        <a:custGeom>
                          <a:avLst/>
                          <a:gdLst>
                            <a:gd name="connsiteX0" fmla="*/ 55474 w 55473"/>
                            <a:gd name="connsiteY0" fmla="*/ 22974 h 22974"/>
                            <a:gd name="connsiteX1" fmla="*/ 0 w 55473"/>
                            <a:gd name="connsiteY1" fmla="*/ 1419 h 22974"/>
                          </a:gdLst>
                          <a:ahLst/>
                          <a:cxnLst>
                            <a:cxn ang="0">
                              <a:pos x="connsiteX0" y="connsiteY0"/>
                            </a:cxn>
                            <a:cxn ang="0">
                              <a:pos x="connsiteX1" y="connsiteY1"/>
                            </a:cxn>
                          </a:cxnLst>
                          <a:rect l="l" t="t" r="r" b="b"/>
                          <a:pathLst>
                            <a:path w="55473" h="22974">
                              <a:moveTo>
                                <a:pt x="55474" y="22974"/>
                              </a:moveTo>
                              <a:cubicBezTo>
                                <a:pt x="55474" y="22974"/>
                                <a:pt x="40179" y="-6744"/>
                                <a:pt x="0" y="1419"/>
                              </a:cubicBezTo>
                            </a:path>
                          </a:pathLst>
                        </a:custGeom>
                        <a:noFill/>
                        <a:ln w="5944"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sp>
                      <p:nvSpPr>
                        <p:cNvPr id="509" name="Freeform: Shape 204">
                          <a:extLst>
                            <a:ext uri="{FF2B5EF4-FFF2-40B4-BE49-F238E27FC236}">
                              <a16:creationId xmlns:a16="http://schemas.microsoft.com/office/drawing/2014/main" xmlns="" id="{72FC11B8-25F7-4EF2-BFA1-6E150A194601}"/>
                            </a:ext>
                          </a:extLst>
                        </p:cNvPr>
                        <p:cNvSpPr/>
                        <p:nvPr/>
                      </p:nvSpPr>
                      <p:spPr>
                        <a:xfrm>
                          <a:off x="2641408" y="4827869"/>
                          <a:ext cx="87252" cy="20797"/>
                        </a:xfrm>
                        <a:custGeom>
                          <a:avLst/>
                          <a:gdLst>
                            <a:gd name="connsiteX0" fmla="*/ 87252 w 87252"/>
                            <a:gd name="connsiteY0" fmla="*/ 20797 h 20797"/>
                            <a:gd name="connsiteX1" fmla="*/ 0 w 87252"/>
                            <a:gd name="connsiteY1" fmla="*/ 8910 h 20797"/>
                          </a:gdLst>
                          <a:ahLst/>
                          <a:cxnLst>
                            <a:cxn ang="0">
                              <a:pos x="connsiteX0" y="connsiteY0"/>
                            </a:cxn>
                            <a:cxn ang="0">
                              <a:pos x="connsiteX1" y="connsiteY1"/>
                            </a:cxn>
                          </a:cxnLst>
                          <a:rect l="l" t="t" r="r" b="b"/>
                          <a:pathLst>
                            <a:path w="87252" h="20797">
                              <a:moveTo>
                                <a:pt x="87252" y="20797"/>
                              </a:moveTo>
                              <a:cubicBezTo>
                                <a:pt x="87252" y="20797"/>
                                <a:pt x="42873" y="-16608"/>
                                <a:pt x="0" y="8910"/>
                              </a:cubicBezTo>
                            </a:path>
                          </a:pathLst>
                        </a:custGeom>
                        <a:noFill/>
                        <a:ln w="5944"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sp>
                      <p:nvSpPr>
                        <p:cNvPr id="510" name="Freeform: Shape 205">
                          <a:extLst>
                            <a:ext uri="{FF2B5EF4-FFF2-40B4-BE49-F238E27FC236}">
                              <a16:creationId xmlns:a16="http://schemas.microsoft.com/office/drawing/2014/main" xmlns="" id="{1B425D55-6971-4438-89A0-9B6956967CDF}"/>
                            </a:ext>
                          </a:extLst>
                        </p:cNvPr>
                        <p:cNvSpPr/>
                        <p:nvPr/>
                      </p:nvSpPr>
                      <p:spPr>
                        <a:xfrm>
                          <a:off x="2680222" y="4922605"/>
                          <a:ext cx="16184" cy="39148"/>
                        </a:xfrm>
                        <a:custGeom>
                          <a:avLst/>
                          <a:gdLst>
                            <a:gd name="connsiteX0" fmla="*/ 16185 w 16184"/>
                            <a:gd name="connsiteY0" fmla="*/ 0 h 39148"/>
                            <a:gd name="connsiteX1" fmla="*/ 18 w 16184"/>
                            <a:gd name="connsiteY1" fmla="*/ 39149 h 39148"/>
                          </a:gdLst>
                          <a:ahLst/>
                          <a:cxnLst>
                            <a:cxn ang="0">
                              <a:pos x="connsiteX0" y="connsiteY0"/>
                            </a:cxn>
                            <a:cxn ang="0">
                              <a:pos x="connsiteX1" y="connsiteY1"/>
                            </a:cxn>
                          </a:cxnLst>
                          <a:rect l="l" t="t" r="r" b="b"/>
                          <a:pathLst>
                            <a:path w="16184" h="39148">
                              <a:moveTo>
                                <a:pt x="16185" y="0"/>
                              </a:moveTo>
                              <a:cubicBezTo>
                                <a:pt x="5645" y="9985"/>
                                <a:pt x="-378" y="24646"/>
                                <a:pt x="18" y="39149"/>
                              </a:cubicBezTo>
                            </a:path>
                          </a:pathLst>
                        </a:custGeom>
                        <a:noFill/>
                        <a:ln w="5944"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grpSp>
                </p:grpSp>
              </p:grpSp>
            </p:grpSp>
          </p:grpSp>
          <p:grpSp>
            <p:nvGrpSpPr>
              <p:cNvPr id="433" name="Graphic 8">
                <a:extLst>
                  <a:ext uri="{FF2B5EF4-FFF2-40B4-BE49-F238E27FC236}">
                    <a16:creationId xmlns:a16="http://schemas.microsoft.com/office/drawing/2014/main" xmlns="" id="{88173F2C-210F-4E9D-8837-969320DCBE92}"/>
                  </a:ext>
                </a:extLst>
              </p:cNvPr>
              <p:cNvGrpSpPr/>
              <p:nvPr/>
            </p:nvGrpSpPr>
            <p:grpSpPr>
              <a:xfrm>
                <a:off x="-360743" y="2895600"/>
                <a:ext cx="5151499" cy="4155425"/>
                <a:chOff x="-360743" y="2895600"/>
                <a:chExt cx="5151499" cy="4155425"/>
              </a:xfrm>
            </p:grpSpPr>
            <p:sp>
              <p:nvSpPr>
                <p:cNvPr id="434" name="Freeform: Shape 207">
                  <a:extLst>
                    <a:ext uri="{FF2B5EF4-FFF2-40B4-BE49-F238E27FC236}">
                      <a16:creationId xmlns:a16="http://schemas.microsoft.com/office/drawing/2014/main" xmlns="" id="{C48D891F-899F-4201-AFA5-2546089FF315}"/>
                    </a:ext>
                  </a:extLst>
                </p:cNvPr>
                <p:cNvSpPr/>
                <p:nvPr/>
              </p:nvSpPr>
              <p:spPr>
                <a:xfrm>
                  <a:off x="-360743" y="2895600"/>
                  <a:ext cx="7924" cy="7924"/>
                </a:xfrm>
                <a:custGeom>
                  <a:avLst/>
                  <a:gdLst/>
                  <a:ahLst/>
                  <a:cxnLst/>
                  <a:rect l="l" t="t" r="r" b="b"/>
                  <a:pathLst>
                    <a:path w="7924" h="7924"/>
                  </a:pathLst>
                </a:custGeom>
                <a:noFill/>
                <a:ln w="7925" cap="rnd">
                  <a:solidFill>
                    <a:srgbClr val="842000"/>
                  </a:solidFill>
                  <a:prstDash val="solid"/>
                  <a:miter/>
                </a:ln>
              </p:spPr>
              <p:txBody>
                <a:bodyPr rtlCol="0" anchor="ctr"/>
                <a:lstStyle/>
                <a:p>
                  <a:endParaRPr lang="en-US">
                    <a:latin typeface="Times New Roman" pitchFamily="18" charset="0"/>
                    <a:cs typeface="Times New Roman" pitchFamily="18" charset="0"/>
                  </a:endParaRPr>
                </a:p>
              </p:txBody>
            </p:sp>
            <p:sp>
              <p:nvSpPr>
                <p:cNvPr id="435" name="Freeform: Shape 208">
                  <a:extLst>
                    <a:ext uri="{FF2B5EF4-FFF2-40B4-BE49-F238E27FC236}">
                      <a16:creationId xmlns:a16="http://schemas.microsoft.com/office/drawing/2014/main" xmlns="" id="{36EE455D-0A3A-45A7-8D89-8EACD6CE7E3A}"/>
                    </a:ext>
                  </a:extLst>
                </p:cNvPr>
                <p:cNvSpPr/>
                <p:nvPr/>
              </p:nvSpPr>
              <p:spPr>
                <a:xfrm>
                  <a:off x="3925127" y="4361880"/>
                  <a:ext cx="775032" cy="936236"/>
                </a:xfrm>
                <a:custGeom>
                  <a:avLst/>
                  <a:gdLst>
                    <a:gd name="connsiteX0" fmla="*/ 632657 w 775032"/>
                    <a:gd name="connsiteY0" fmla="*/ 13676 h 936236"/>
                    <a:gd name="connsiteX1" fmla="*/ 692410 w 775032"/>
                    <a:gd name="connsiteY1" fmla="*/ 419188 h 936236"/>
                    <a:gd name="connsiteX2" fmla="*/ 670537 w 775032"/>
                    <a:gd name="connsiteY2" fmla="*/ 477673 h 936236"/>
                    <a:gd name="connsiteX3" fmla="*/ 679572 w 775032"/>
                    <a:gd name="connsiteY3" fmla="*/ 537822 h 936236"/>
                    <a:gd name="connsiteX4" fmla="*/ 740117 w 775032"/>
                    <a:gd name="connsiteY4" fmla="*/ 582914 h 936236"/>
                    <a:gd name="connsiteX5" fmla="*/ 774828 w 775032"/>
                    <a:gd name="connsiteY5" fmla="*/ 672465 h 936236"/>
                    <a:gd name="connsiteX6" fmla="*/ 741226 w 775032"/>
                    <a:gd name="connsiteY6" fmla="*/ 765106 h 936236"/>
                    <a:gd name="connsiteX7" fmla="*/ 490407 w 775032"/>
                    <a:gd name="connsiteY7" fmla="*/ 916548 h 936236"/>
                    <a:gd name="connsiteX8" fmla="*/ 210899 w 775032"/>
                    <a:gd name="connsiteY8" fmla="*/ 924870 h 936236"/>
                    <a:gd name="connsiteX9" fmla="*/ 33621 w 775032"/>
                    <a:gd name="connsiteY9" fmla="*/ 839599 h 936236"/>
                    <a:gd name="connsiteX10" fmla="*/ 30610 w 775032"/>
                    <a:gd name="connsiteY10" fmla="*/ 642192 h 936236"/>
                    <a:gd name="connsiteX11" fmla="*/ 94801 w 775032"/>
                    <a:gd name="connsiteY11" fmla="*/ 559695 h 936236"/>
                    <a:gd name="connsiteX12" fmla="*/ 61041 w 775032"/>
                    <a:gd name="connsiteY12" fmla="*/ 451125 h 936236"/>
                    <a:gd name="connsiteX13" fmla="*/ 67143 w 775032"/>
                    <a:gd name="connsiteY13" fmla="*/ 103543 h 936236"/>
                    <a:gd name="connsiteX14" fmla="*/ 195445 w 775032"/>
                    <a:gd name="connsiteY14" fmla="*/ 105604 h 936236"/>
                    <a:gd name="connsiteX15" fmla="*/ 634638 w 775032"/>
                    <a:gd name="connsiteY15" fmla="*/ 146179 h 936236"/>
                    <a:gd name="connsiteX16" fmla="*/ 632657 w 775032"/>
                    <a:gd name="connsiteY16" fmla="*/ 13676 h 93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5032" h="936236">
                      <a:moveTo>
                        <a:pt x="632657" y="13676"/>
                      </a:moveTo>
                      <a:cubicBezTo>
                        <a:pt x="706040" y="-77063"/>
                        <a:pt x="739325" y="309350"/>
                        <a:pt x="692410" y="419188"/>
                      </a:cubicBezTo>
                      <a:cubicBezTo>
                        <a:pt x="684247" y="438366"/>
                        <a:pt x="674817" y="457227"/>
                        <a:pt x="670537" y="477673"/>
                      </a:cubicBezTo>
                      <a:cubicBezTo>
                        <a:pt x="666258" y="498119"/>
                        <a:pt x="667605" y="520784"/>
                        <a:pt x="679572" y="537822"/>
                      </a:cubicBezTo>
                      <a:cubicBezTo>
                        <a:pt x="694153" y="558585"/>
                        <a:pt x="720781" y="566589"/>
                        <a:pt x="740117" y="582914"/>
                      </a:cubicBezTo>
                      <a:cubicBezTo>
                        <a:pt x="765397" y="604232"/>
                        <a:pt x="776730" y="639260"/>
                        <a:pt x="774828" y="672465"/>
                      </a:cubicBezTo>
                      <a:cubicBezTo>
                        <a:pt x="772926" y="705670"/>
                        <a:pt x="759057" y="737131"/>
                        <a:pt x="741226" y="765106"/>
                      </a:cubicBezTo>
                      <a:cubicBezTo>
                        <a:pt x="690270" y="844829"/>
                        <a:pt x="580908" y="891030"/>
                        <a:pt x="490407" y="916548"/>
                      </a:cubicBezTo>
                      <a:cubicBezTo>
                        <a:pt x="399906" y="942066"/>
                        <a:pt x="303540" y="940481"/>
                        <a:pt x="210899" y="924870"/>
                      </a:cubicBezTo>
                      <a:cubicBezTo>
                        <a:pt x="144806" y="913696"/>
                        <a:pt x="75306" y="892536"/>
                        <a:pt x="33621" y="839599"/>
                      </a:cubicBezTo>
                      <a:cubicBezTo>
                        <a:pt x="-10045" y="784204"/>
                        <a:pt x="-11312" y="698933"/>
                        <a:pt x="30610" y="642192"/>
                      </a:cubicBezTo>
                      <a:cubicBezTo>
                        <a:pt x="51452" y="614059"/>
                        <a:pt x="82517" y="592583"/>
                        <a:pt x="94801" y="559695"/>
                      </a:cubicBezTo>
                      <a:cubicBezTo>
                        <a:pt x="111443" y="515078"/>
                        <a:pt x="71027" y="488451"/>
                        <a:pt x="61041" y="451125"/>
                      </a:cubicBezTo>
                      <a:cubicBezTo>
                        <a:pt x="32353" y="343585"/>
                        <a:pt x="115801" y="350084"/>
                        <a:pt x="67143" y="103543"/>
                      </a:cubicBezTo>
                      <a:cubicBezTo>
                        <a:pt x="63577" y="85633"/>
                        <a:pt x="177219" y="106475"/>
                        <a:pt x="195445" y="105604"/>
                      </a:cubicBezTo>
                      <a:cubicBezTo>
                        <a:pt x="343085" y="98234"/>
                        <a:pt x="491675" y="110913"/>
                        <a:pt x="634638" y="146179"/>
                      </a:cubicBezTo>
                      <a:cubicBezTo>
                        <a:pt x="648665" y="111943"/>
                        <a:pt x="611577" y="39669"/>
                        <a:pt x="632657" y="13676"/>
                      </a:cubicBezTo>
                      <a:close/>
                    </a:path>
                  </a:pathLst>
                </a:custGeom>
                <a:solidFill>
                  <a:srgbClr val="17194D"/>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36" name="Freeform: Shape 209">
                  <a:extLst>
                    <a:ext uri="{FF2B5EF4-FFF2-40B4-BE49-F238E27FC236}">
                      <a16:creationId xmlns:a16="http://schemas.microsoft.com/office/drawing/2014/main" xmlns="" id="{221A224D-79EF-4C30-A817-B66E9CD74C38}"/>
                    </a:ext>
                  </a:extLst>
                </p:cNvPr>
                <p:cNvSpPr/>
                <p:nvPr/>
              </p:nvSpPr>
              <p:spPr>
                <a:xfrm>
                  <a:off x="3784253" y="4966508"/>
                  <a:ext cx="322371" cy="817890"/>
                </a:xfrm>
                <a:custGeom>
                  <a:avLst/>
                  <a:gdLst>
                    <a:gd name="connsiteX0" fmla="*/ 322372 w 322371"/>
                    <a:gd name="connsiteY0" fmla="*/ 137733 h 817890"/>
                    <a:gd name="connsiteX1" fmla="*/ 262539 w 322371"/>
                    <a:gd name="connsiteY1" fmla="*/ 0 h 817890"/>
                    <a:gd name="connsiteX2" fmla="*/ 85024 w 322371"/>
                    <a:gd name="connsiteY2" fmla="*/ 61655 h 817890"/>
                    <a:gd name="connsiteX3" fmla="*/ 44845 w 322371"/>
                    <a:gd name="connsiteY3" fmla="*/ 210879 h 817890"/>
                    <a:gd name="connsiteX4" fmla="*/ 70 w 322371"/>
                    <a:gd name="connsiteY4" fmla="*/ 665366 h 817890"/>
                    <a:gd name="connsiteX5" fmla="*/ 30264 w 322371"/>
                    <a:gd name="connsiteY5" fmla="*/ 786695 h 817890"/>
                    <a:gd name="connsiteX6" fmla="*/ 123618 w 322371"/>
                    <a:gd name="connsiteY6" fmla="*/ 807933 h 817890"/>
                    <a:gd name="connsiteX7" fmla="*/ 152702 w 322371"/>
                    <a:gd name="connsiteY7" fmla="*/ 721395 h 817890"/>
                    <a:gd name="connsiteX8" fmla="*/ 322372 w 322371"/>
                    <a:gd name="connsiteY8" fmla="*/ 137733 h 81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1" h="817890">
                      <a:moveTo>
                        <a:pt x="322372" y="137733"/>
                      </a:moveTo>
                      <a:cubicBezTo>
                        <a:pt x="307235" y="87886"/>
                        <a:pt x="285522" y="40020"/>
                        <a:pt x="262539" y="0"/>
                      </a:cubicBezTo>
                      <a:cubicBezTo>
                        <a:pt x="207462" y="4438"/>
                        <a:pt x="121478" y="20050"/>
                        <a:pt x="85024" y="61655"/>
                      </a:cubicBezTo>
                      <a:cubicBezTo>
                        <a:pt x="50393" y="101120"/>
                        <a:pt x="49125" y="158575"/>
                        <a:pt x="44845" y="210879"/>
                      </a:cubicBezTo>
                      <a:cubicBezTo>
                        <a:pt x="32165" y="366601"/>
                        <a:pt x="2527" y="509168"/>
                        <a:pt x="70" y="665366"/>
                      </a:cubicBezTo>
                      <a:cubicBezTo>
                        <a:pt x="-643" y="707922"/>
                        <a:pt x="3716" y="753411"/>
                        <a:pt x="30264" y="786695"/>
                      </a:cubicBezTo>
                      <a:cubicBezTo>
                        <a:pt x="52295" y="814273"/>
                        <a:pt x="95247" y="828934"/>
                        <a:pt x="123618" y="807933"/>
                      </a:cubicBezTo>
                      <a:cubicBezTo>
                        <a:pt x="148977" y="789151"/>
                        <a:pt x="151355" y="752935"/>
                        <a:pt x="152702" y="721395"/>
                      </a:cubicBezTo>
                      <a:cubicBezTo>
                        <a:pt x="160865" y="520739"/>
                        <a:pt x="215070" y="322143"/>
                        <a:pt x="322372" y="137733"/>
                      </a:cubicBezTo>
                      <a:close/>
                    </a:path>
                  </a:pathLst>
                </a:custGeom>
                <a:solidFill>
                  <a:srgbClr val="EB8175"/>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437" name="Graphic 8">
                  <a:extLst>
                    <a:ext uri="{FF2B5EF4-FFF2-40B4-BE49-F238E27FC236}">
                      <a16:creationId xmlns:a16="http://schemas.microsoft.com/office/drawing/2014/main" xmlns="" id="{6021DC61-45CE-4576-A947-70AD42A89D72}"/>
                    </a:ext>
                  </a:extLst>
                </p:cNvPr>
                <p:cNvGrpSpPr/>
                <p:nvPr/>
              </p:nvGrpSpPr>
              <p:grpSpPr>
                <a:xfrm>
                  <a:off x="3701113" y="5754154"/>
                  <a:ext cx="1089643" cy="1296871"/>
                  <a:chOff x="3701113" y="5754154"/>
                  <a:chExt cx="1089643" cy="1296871"/>
                </a:xfrm>
              </p:grpSpPr>
              <p:sp>
                <p:nvSpPr>
                  <p:cNvPr id="481" name="Freeform: Shape 211">
                    <a:extLst>
                      <a:ext uri="{FF2B5EF4-FFF2-40B4-BE49-F238E27FC236}">
                        <a16:creationId xmlns:a16="http://schemas.microsoft.com/office/drawing/2014/main" xmlns="" id="{989CD0C6-83D9-4353-B293-5E41D964C3D8}"/>
                      </a:ext>
                    </a:extLst>
                  </p:cNvPr>
                  <p:cNvSpPr/>
                  <p:nvPr/>
                </p:nvSpPr>
                <p:spPr>
                  <a:xfrm>
                    <a:off x="3701113" y="6616848"/>
                    <a:ext cx="599431" cy="394461"/>
                  </a:xfrm>
                  <a:custGeom>
                    <a:avLst/>
                    <a:gdLst>
                      <a:gd name="connsiteX0" fmla="*/ 117525 w 599431"/>
                      <a:gd name="connsiteY0" fmla="*/ 0 h 394461"/>
                      <a:gd name="connsiteX1" fmla="*/ 0 w 599431"/>
                      <a:gd name="connsiteY1" fmla="*/ 381421 h 394461"/>
                      <a:gd name="connsiteX2" fmla="*/ 476043 w 599431"/>
                      <a:gd name="connsiteY2" fmla="*/ 372149 h 394461"/>
                      <a:gd name="connsiteX3" fmla="*/ 499659 w 599431"/>
                      <a:gd name="connsiteY3" fmla="*/ 328087 h 394461"/>
                      <a:gd name="connsiteX4" fmla="*/ 599432 w 599431"/>
                      <a:gd name="connsiteY4" fmla="*/ 60862 h 394461"/>
                      <a:gd name="connsiteX5" fmla="*/ 117525 w 599431"/>
                      <a:gd name="connsiteY5" fmla="*/ 0 h 39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431" h="394461">
                        <a:moveTo>
                          <a:pt x="117525" y="0"/>
                        </a:moveTo>
                        <a:cubicBezTo>
                          <a:pt x="78376" y="127114"/>
                          <a:pt x="39149" y="254227"/>
                          <a:pt x="0" y="381421"/>
                        </a:cubicBezTo>
                        <a:cubicBezTo>
                          <a:pt x="141299" y="410108"/>
                          <a:pt x="464472" y="384273"/>
                          <a:pt x="476043" y="372149"/>
                        </a:cubicBezTo>
                        <a:cubicBezTo>
                          <a:pt x="487613" y="360024"/>
                          <a:pt x="493794" y="343857"/>
                          <a:pt x="499659" y="328087"/>
                        </a:cubicBezTo>
                        <a:cubicBezTo>
                          <a:pt x="532943" y="239012"/>
                          <a:pt x="566148" y="149937"/>
                          <a:pt x="599432" y="60862"/>
                        </a:cubicBezTo>
                        <a:cubicBezTo>
                          <a:pt x="435864" y="66727"/>
                          <a:pt x="271742" y="53096"/>
                          <a:pt x="117525" y="0"/>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82" name="Freeform: Shape 212">
                    <a:extLst>
                      <a:ext uri="{FF2B5EF4-FFF2-40B4-BE49-F238E27FC236}">
                        <a16:creationId xmlns:a16="http://schemas.microsoft.com/office/drawing/2014/main" xmlns="" id="{115AFD3C-85E2-4C57-A574-12B710167C9D}"/>
                      </a:ext>
                    </a:extLst>
                  </p:cNvPr>
                  <p:cNvSpPr/>
                  <p:nvPr/>
                </p:nvSpPr>
                <p:spPr>
                  <a:xfrm>
                    <a:off x="4146249" y="6497421"/>
                    <a:ext cx="616866" cy="553604"/>
                  </a:xfrm>
                  <a:custGeom>
                    <a:avLst/>
                    <a:gdLst>
                      <a:gd name="connsiteX0" fmla="*/ 616867 w 616866"/>
                      <a:gd name="connsiteY0" fmla="*/ 0 h 553604"/>
                      <a:gd name="connsiteX1" fmla="*/ 500372 w 616866"/>
                      <a:gd name="connsiteY1" fmla="*/ 439430 h 553604"/>
                      <a:gd name="connsiteX2" fmla="*/ 434041 w 616866"/>
                      <a:gd name="connsiteY2" fmla="*/ 536271 h 553604"/>
                      <a:gd name="connsiteX3" fmla="*/ 358597 w 616866"/>
                      <a:gd name="connsiteY3" fmla="*/ 550377 h 553604"/>
                      <a:gd name="connsiteX4" fmla="*/ 0 w 616866"/>
                      <a:gd name="connsiteY4" fmla="*/ 549743 h 553604"/>
                      <a:gd name="connsiteX5" fmla="*/ 68946 w 616866"/>
                      <a:gd name="connsiteY5" fmla="*/ 226253 h 553604"/>
                      <a:gd name="connsiteX6" fmla="*/ 616867 w 616866"/>
                      <a:gd name="connsiteY6" fmla="*/ 0 h 55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66" h="553604">
                        <a:moveTo>
                          <a:pt x="616867" y="0"/>
                        </a:moveTo>
                        <a:cubicBezTo>
                          <a:pt x="589368" y="148907"/>
                          <a:pt x="550377" y="295833"/>
                          <a:pt x="500372" y="439430"/>
                        </a:cubicBezTo>
                        <a:cubicBezTo>
                          <a:pt x="487375" y="476835"/>
                          <a:pt x="470733" y="517331"/>
                          <a:pt x="434041" y="536271"/>
                        </a:cubicBezTo>
                        <a:cubicBezTo>
                          <a:pt x="411377" y="548000"/>
                          <a:pt x="384511" y="549427"/>
                          <a:pt x="358597" y="550377"/>
                        </a:cubicBezTo>
                        <a:cubicBezTo>
                          <a:pt x="239092" y="554895"/>
                          <a:pt x="119427" y="554657"/>
                          <a:pt x="0" y="549743"/>
                        </a:cubicBezTo>
                        <a:cubicBezTo>
                          <a:pt x="39703" y="445849"/>
                          <a:pt x="63002" y="336487"/>
                          <a:pt x="68946" y="226253"/>
                        </a:cubicBezTo>
                        <a:cubicBezTo>
                          <a:pt x="251612" y="161983"/>
                          <a:pt x="434359" y="97713"/>
                          <a:pt x="616867" y="0"/>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483" name="Graphic 8">
                    <a:extLst>
                      <a:ext uri="{FF2B5EF4-FFF2-40B4-BE49-F238E27FC236}">
                        <a16:creationId xmlns:a16="http://schemas.microsoft.com/office/drawing/2014/main" xmlns="" id="{F4DCDE4B-8528-46AE-929B-CD22B2AA2DCC}"/>
                      </a:ext>
                    </a:extLst>
                  </p:cNvPr>
                  <p:cNvGrpSpPr/>
                  <p:nvPr/>
                </p:nvGrpSpPr>
                <p:grpSpPr>
                  <a:xfrm>
                    <a:off x="3730038" y="5754154"/>
                    <a:ext cx="1060717" cy="1126697"/>
                    <a:chOff x="3730038" y="5754154"/>
                    <a:chExt cx="1060717" cy="1126697"/>
                  </a:xfrm>
                </p:grpSpPr>
                <p:grpSp>
                  <p:nvGrpSpPr>
                    <p:cNvPr id="484" name="Graphic 8">
                      <a:extLst>
                        <a:ext uri="{FF2B5EF4-FFF2-40B4-BE49-F238E27FC236}">
                          <a16:creationId xmlns:a16="http://schemas.microsoft.com/office/drawing/2014/main" xmlns="" id="{6CF9725B-AC4A-4501-986A-62C17EF882C6}"/>
                        </a:ext>
                      </a:extLst>
                    </p:cNvPr>
                    <p:cNvGrpSpPr/>
                    <p:nvPr/>
                  </p:nvGrpSpPr>
                  <p:grpSpPr>
                    <a:xfrm>
                      <a:off x="3730038" y="5754154"/>
                      <a:ext cx="1060717" cy="1126697"/>
                      <a:chOff x="3730038" y="5754154"/>
                      <a:chExt cx="1060717" cy="1126697"/>
                    </a:xfrm>
                  </p:grpSpPr>
                  <p:sp>
                    <p:nvSpPr>
                      <p:cNvPr id="493" name="Freeform: Shape 215">
                        <a:extLst>
                          <a:ext uri="{FF2B5EF4-FFF2-40B4-BE49-F238E27FC236}">
                            <a16:creationId xmlns:a16="http://schemas.microsoft.com/office/drawing/2014/main" xmlns="" id="{206F6602-5F56-4698-B03B-01D838968B50}"/>
                          </a:ext>
                        </a:extLst>
                      </p:cNvPr>
                      <p:cNvSpPr/>
                      <p:nvPr/>
                    </p:nvSpPr>
                    <p:spPr>
                      <a:xfrm>
                        <a:off x="3730038" y="5754154"/>
                        <a:ext cx="1060717" cy="1126697"/>
                      </a:xfrm>
                      <a:custGeom>
                        <a:avLst/>
                        <a:gdLst>
                          <a:gd name="connsiteX0" fmla="*/ 970075 w 1060717"/>
                          <a:gd name="connsiteY0" fmla="*/ 1096713 h 1126697"/>
                          <a:gd name="connsiteX1" fmla="*/ 0 w 1060717"/>
                          <a:gd name="connsiteY1" fmla="*/ 1078645 h 1126697"/>
                          <a:gd name="connsiteX2" fmla="*/ 195029 w 1060717"/>
                          <a:gd name="connsiteY2" fmla="*/ 330147 h 1126697"/>
                          <a:gd name="connsiteX3" fmla="*/ 199705 w 1060717"/>
                          <a:gd name="connsiteY3" fmla="*/ 274674 h 1126697"/>
                          <a:gd name="connsiteX4" fmla="*/ 201924 w 1060717"/>
                          <a:gd name="connsiteY4" fmla="*/ 238933 h 1126697"/>
                          <a:gd name="connsiteX5" fmla="*/ 209214 w 1060717"/>
                          <a:gd name="connsiteY5" fmla="*/ 20763 h 1126697"/>
                          <a:gd name="connsiteX6" fmla="*/ 209294 w 1060717"/>
                          <a:gd name="connsiteY6" fmla="*/ 14027 h 1126697"/>
                          <a:gd name="connsiteX7" fmla="*/ 859048 w 1060717"/>
                          <a:gd name="connsiteY7" fmla="*/ 0 h 1126697"/>
                          <a:gd name="connsiteX8" fmla="*/ 965954 w 1060717"/>
                          <a:gd name="connsiteY8" fmla="*/ 131552 h 1126697"/>
                          <a:gd name="connsiteX9" fmla="*/ 972849 w 1060717"/>
                          <a:gd name="connsiteY9" fmla="*/ 143518 h 1126697"/>
                          <a:gd name="connsiteX10" fmla="*/ 970075 w 1060717"/>
                          <a:gd name="connsiteY10" fmla="*/ 1096713 h 112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0717" h="1126697">
                            <a:moveTo>
                              <a:pt x="970075" y="1096713"/>
                            </a:moveTo>
                            <a:cubicBezTo>
                              <a:pt x="608783" y="1146164"/>
                              <a:pt x="232593" y="1130473"/>
                              <a:pt x="0" y="1078645"/>
                            </a:cubicBezTo>
                            <a:cubicBezTo>
                              <a:pt x="42318" y="915314"/>
                              <a:pt x="189165" y="380787"/>
                              <a:pt x="195029" y="330147"/>
                            </a:cubicBezTo>
                            <a:cubicBezTo>
                              <a:pt x="196535" y="317467"/>
                              <a:pt x="198120" y="298210"/>
                              <a:pt x="199705" y="274674"/>
                            </a:cubicBezTo>
                            <a:cubicBezTo>
                              <a:pt x="200577" y="263579"/>
                              <a:pt x="201290" y="251612"/>
                              <a:pt x="201924" y="238933"/>
                            </a:cubicBezTo>
                            <a:cubicBezTo>
                              <a:pt x="205728" y="173553"/>
                              <a:pt x="208977" y="89709"/>
                              <a:pt x="209214" y="20763"/>
                            </a:cubicBezTo>
                            <a:cubicBezTo>
                              <a:pt x="209294" y="18465"/>
                              <a:pt x="209294" y="16167"/>
                              <a:pt x="209294" y="14027"/>
                            </a:cubicBezTo>
                            <a:cubicBezTo>
                              <a:pt x="438558" y="6102"/>
                              <a:pt x="647377" y="28925"/>
                              <a:pt x="859048" y="0"/>
                            </a:cubicBezTo>
                            <a:cubicBezTo>
                              <a:pt x="902714" y="39941"/>
                              <a:pt x="937979" y="84082"/>
                              <a:pt x="965954" y="131552"/>
                            </a:cubicBezTo>
                            <a:cubicBezTo>
                              <a:pt x="968252" y="135514"/>
                              <a:pt x="970629" y="139556"/>
                              <a:pt x="972849" y="143518"/>
                            </a:cubicBezTo>
                            <a:cubicBezTo>
                              <a:pt x="1124450" y="414388"/>
                              <a:pt x="1050432" y="787329"/>
                              <a:pt x="970075" y="1096713"/>
                            </a:cubicBezTo>
                            <a:close/>
                          </a:path>
                        </a:pathLst>
                      </a:custGeom>
                      <a:solidFill>
                        <a:srgbClr val="3F65AE"/>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94" name="Freeform: Shape 216">
                        <a:extLst>
                          <a:ext uri="{FF2B5EF4-FFF2-40B4-BE49-F238E27FC236}">
                            <a16:creationId xmlns:a16="http://schemas.microsoft.com/office/drawing/2014/main" xmlns="" id="{7B98120A-EC11-4180-BE5B-FC0D3F33E9F8}"/>
                          </a:ext>
                        </a:extLst>
                      </p:cNvPr>
                      <p:cNvSpPr/>
                      <p:nvPr/>
                    </p:nvSpPr>
                    <p:spPr>
                      <a:xfrm>
                        <a:off x="3929743" y="5754233"/>
                        <a:ext cx="773143" cy="280305"/>
                      </a:xfrm>
                      <a:custGeom>
                        <a:avLst/>
                        <a:gdLst>
                          <a:gd name="connsiteX0" fmla="*/ 773143 w 773143"/>
                          <a:gd name="connsiteY0" fmla="*/ 143518 h 280305"/>
                          <a:gd name="connsiteX1" fmla="*/ 0 w 773143"/>
                          <a:gd name="connsiteY1" fmla="*/ 274674 h 280305"/>
                          <a:gd name="connsiteX2" fmla="*/ 2219 w 773143"/>
                          <a:gd name="connsiteY2" fmla="*/ 238933 h 280305"/>
                          <a:gd name="connsiteX3" fmla="*/ 9509 w 773143"/>
                          <a:gd name="connsiteY3" fmla="*/ 20763 h 280305"/>
                          <a:gd name="connsiteX4" fmla="*/ 9589 w 773143"/>
                          <a:gd name="connsiteY4" fmla="*/ 14027 h 280305"/>
                          <a:gd name="connsiteX5" fmla="*/ 659343 w 773143"/>
                          <a:gd name="connsiteY5" fmla="*/ 0 h 280305"/>
                          <a:gd name="connsiteX6" fmla="*/ 766249 w 773143"/>
                          <a:gd name="connsiteY6" fmla="*/ 131552 h 280305"/>
                          <a:gd name="connsiteX7" fmla="*/ 773143 w 773143"/>
                          <a:gd name="connsiteY7" fmla="*/ 143518 h 28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143" h="280305">
                            <a:moveTo>
                              <a:pt x="773143" y="143518"/>
                            </a:moveTo>
                            <a:cubicBezTo>
                              <a:pt x="667506" y="194554"/>
                              <a:pt x="412803" y="306611"/>
                              <a:pt x="0" y="274674"/>
                            </a:cubicBezTo>
                            <a:cubicBezTo>
                              <a:pt x="872" y="263579"/>
                              <a:pt x="1585" y="251612"/>
                              <a:pt x="2219" y="238933"/>
                            </a:cubicBezTo>
                            <a:cubicBezTo>
                              <a:pt x="6022" y="173553"/>
                              <a:pt x="9272" y="89709"/>
                              <a:pt x="9509" y="20763"/>
                            </a:cubicBezTo>
                            <a:cubicBezTo>
                              <a:pt x="9589" y="18465"/>
                              <a:pt x="9589" y="16167"/>
                              <a:pt x="9589" y="14027"/>
                            </a:cubicBezTo>
                            <a:cubicBezTo>
                              <a:pt x="238853" y="6102"/>
                              <a:pt x="447672" y="28925"/>
                              <a:pt x="659343" y="0"/>
                            </a:cubicBezTo>
                            <a:cubicBezTo>
                              <a:pt x="703009" y="39941"/>
                              <a:pt x="738274" y="84082"/>
                              <a:pt x="766249" y="131552"/>
                            </a:cubicBezTo>
                            <a:cubicBezTo>
                              <a:pt x="768547" y="135514"/>
                              <a:pt x="770845" y="139477"/>
                              <a:pt x="773143" y="143518"/>
                            </a:cubicBezTo>
                            <a:close/>
                          </a:path>
                        </a:pathLst>
                      </a:custGeom>
                      <a:solidFill>
                        <a:srgbClr val="2C529E"/>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95" name="Freeform: Shape 217">
                        <a:extLst>
                          <a:ext uri="{FF2B5EF4-FFF2-40B4-BE49-F238E27FC236}">
                            <a16:creationId xmlns:a16="http://schemas.microsoft.com/office/drawing/2014/main" xmlns="" id="{C91B09AF-5A08-4EA9-946C-114A1C38AD4F}"/>
                          </a:ext>
                        </a:extLst>
                      </p:cNvPr>
                      <p:cNvSpPr/>
                      <p:nvPr/>
                    </p:nvSpPr>
                    <p:spPr>
                      <a:xfrm>
                        <a:off x="3889089" y="6174089"/>
                        <a:ext cx="594042" cy="535152"/>
                      </a:xfrm>
                      <a:custGeom>
                        <a:avLst/>
                        <a:gdLst>
                          <a:gd name="connsiteX0" fmla="*/ 594043 w 594042"/>
                          <a:gd name="connsiteY0" fmla="*/ 0 h 535152"/>
                          <a:gd name="connsiteX1" fmla="*/ 391485 w 594042"/>
                          <a:gd name="connsiteY1" fmla="*/ 385224 h 535152"/>
                          <a:gd name="connsiteX2" fmla="*/ 0 w 594042"/>
                          <a:gd name="connsiteY2" fmla="*/ 523275 h 535152"/>
                          <a:gd name="connsiteX3" fmla="*/ 594043 w 594042"/>
                          <a:gd name="connsiteY3" fmla="*/ 0 h 535152"/>
                        </a:gdLst>
                        <a:ahLst/>
                        <a:cxnLst>
                          <a:cxn ang="0">
                            <a:pos x="connsiteX0" y="connsiteY0"/>
                          </a:cxn>
                          <a:cxn ang="0">
                            <a:pos x="connsiteX1" y="connsiteY1"/>
                          </a:cxn>
                          <a:cxn ang="0">
                            <a:pos x="connsiteX2" y="connsiteY2"/>
                          </a:cxn>
                          <a:cxn ang="0">
                            <a:pos x="connsiteX3" y="connsiteY3"/>
                          </a:cxn>
                        </a:cxnLst>
                        <a:rect l="l" t="t" r="r" b="b"/>
                        <a:pathLst>
                          <a:path w="594042" h="535152">
                            <a:moveTo>
                              <a:pt x="594043" y="0"/>
                            </a:moveTo>
                            <a:cubicBezTo>
                              <a:pt x="542690" y="136623"/>
                              <a:pt x="489277" y="276813"/>
                              <a:pt x="391485" y="385224"/>
                            </a:cubicBezTo>
                            <a:cubicBezTo>
                              <a:pt x="293693" y="493636"/>
                              <a:pt x="140031" y="564483"/>
                              <a:pt x="0" y="523275"/>
                            </a:cubicBezTo>
                            <a:cubicBezTo>
                              <a:pt x="250503" y="428335"/>
                              <a:pt x="463918" y="239012"/>
                              <a:pt x="594043" y="0"/>
                            </a:cubicBezTo>
                            <a:close/>
                          </a:path>
                        </a:pathLst>
                      </a:custGeom>
                      <a:solidFill>
                        <a:srgbClr val="2C529E"/>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485" name="Graphic 8">
                      <a:extLst>
                        <a:ext uri="{FF2B5EF4-FFF2-40B4-BE49-F238E27FC236}">
                          <a16:creationId xmlns:a16="http://schemas.microsoft.com/office/drawing/2014/main" xmlns="" id="{EFCE49BD-BD42-4D05-8BBE-99403722D361}"/>
                        </a:ext>
                      </a:extLst>
                    </p:cNvPr>
                    <p:cNvGrpSpPr/>
                    <p:nvPr/>
                  </p:nvGrpSpPr>
                  <p:grpSpPr>
                    <a:xfrm>
                      <a:off x="3949001" y="5902585"/>
                      <a:ext cx="782818" cy="945983"/>
                      <a:chOff x="3949001" y="5902585"/>
                      <a:chExt cx="782818" cy="945983"/>
                    </a:xfrm>
                    <a:noFill/>
                  </p:grpSpPr>
                  <p:grpSp>
                    <p:nvGrpSpPr>
                      <p:cNvPr id="486" name="Graphic 8">
                        <a:extLst>
                          <a:ext uri="{FF2B5EF4-FFF2-40B4-BE49-F238E27FC236}">
                            <a16:creationId xmlns:a16="http://schemas.microsoft.com/office/drawing/2014/main" xmlns="" id="{605951E2-25CC-4326-875D-974B509D356B}"/>
                          </a:ext>
                        </a:extLst>
                      </p:cNvPr>
                      <p:cNvGrpSpPr/>
                      <p:nvPr/>
                    </p:nvGrpSpPr>
                    <p:grpSpPr>
                      <a:xfrm>
                        <a:off x="3949001" y="5902585"/>
                        <a:ext cx="782818" cy="945983"/>
                        <a:chOff x="3949001" y="5902585"/>
                        <a:chExt cx="782818" cy="945983"/>
                      </a:xfrm>
                      <a:noFill/>
                    </p:grpSpPr>
                    <p:sp>
                      <p:nvSpPr>
                        <p:cNvPr id="490" name="Freeform: Shape 220">
                          <a:extLst>
                            <a:ext uri="{FF2B5EF4-FFF2-40B4-BE49-F238E27FC236}">
                              <a16:creationId xmlns:a16="http://schemas.microsoft.com/office/drawing/2014/main" xmlns="" id="{986C6C95-5C55-4E0E-A247-A6A16FC947DE}"/>
                            </a:ext>
                          </a:extLst>
                        </p:cNvPr>
                        <p:cNvSpPr/>
                        <p:nvPr/>
                      </p:nvSpPr>
                      <p:spPr>
                        <a:xfrm>
                          <a:off x="3949001" y="5902585"/>
                          <a:ext cx="746436" cy="132055"/>
                        </a:xfrm>
                        <a:custGeom>
                          <a:avLst/>
                          <a:gdLst>
                            <a:gd name="connsiteX0" fmla="*/ 0 w 746436"/>
                            <a:gd name="connsiteY0" fmla="*/ 127668 h 132055"/>
                            <a:gd name="connsiteX1" fmla="*/ 746437 w 746436"/>
                            <a:gd name="connsiteY1" fmla="*/ 0 h 132055"/>
                          </a:gdLst>
                          <a:ahLst/>
                          <a:cxnLst>
                            <a:cxn ang="0">
                              <a:pos x="connsiteX0" y="connsiteY0"/>
                            </a:cxn>
                            <a:cxn ang="0">
                              <a:pos x="connsiteX1" y="connsiteY1"/>
                            </a:cxn>
                          </a:cxnLst>
                          <a:rect l="l" t="t" r="r" b="b"/>
                          <a:pathLst>
                            <a:path w="746436" h="132055">
                              <a:moveTo>
                                <a:pt x="0" y="127668"/>
                              </a:moveTo>
                              <a:cubicBezTo>
                                <a:pt x="256446" y="146688"/>
                                <a:pt x="511150" y="103815"/>
                                <a:pt x="746437" y="0"/>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sp>
                      <p:nvSpPr>
                        <p:cNvPr id="491" name="Freeform: Shape 221">
                          <a:extLst>
                            <a:ext uri="{FF2B5EF4-FFF2-40B4-BE49-F238E27FC236}">
                              <a16:creationId xmlns:a16="http://schemas.microsoft.com/office/drawing/2014/main" xmlns="" id="{14B14999-17B3-41AC-9A77-7EDF893C8EA4}"/>
                            </a:ext>
                          </a:extLst>
                        </p:cNvPr>
                        <p:cNvSpPr/>
                        <p:nvPr/>
                      </p:nvSpPr>
                      <p:spPr>
                        <a:xfrm>
                          <a:off x="4631881" y="5925884"/>
                          <a:ext cx="99938" cy="922684"/>
                        </a:xfrm>
                        <a:custGeom>
                          <a:avLst/>
                          <a:gdLst>
                            <a:gd name="connsiteX0" fmla="*/ 17593 w 99938"/>
                            <a:gd name="connsiteY0" fmla="*/ 0 h 922684"/>
                            <a:gd name="connsiteX1" fmla="*/ 96999 w 99938"/>
                            <a:gd name="connsiteY1" fmla="*/ 443076 h 922684"/>
                            <a:gd name="connsiteX2" fmla="*/ 0 w 99938"/>
                            <a:gd name="connsiteY2" fmla="*/ 922684 h 922684"/>
                          </a:gdLst>
                          <a:ahLst/>
                          <a:cxnLst>
                            <a:cxn ang="0">
                              <a:pos x="connsiteX0" y="connsiteY0"/>
                            </a:cxn>
                            <a:cxn ang="0">
                              <a:pos x="connsiteX1" y="connsiteY1"/>
                            </a:cxn>
                            <a:cxn ang="0">
                              <a:pos x="connsiteX2" y="connsiteY2"/>
                            </a:cxn>
                          </a:cxnLst>
                          <a:rect l="l" t="t" r="r" b="b"/>
                          <a:pathLst>
                            <a:path w="99938" h="922684">
                              <a:moveTo>
                                <a:pt x="17593" y="0"/>
                              </a:moveTo>
                              <a:cubicBezTo>
                                <a:pt x="89075" y="134246"/>
                                <a:pt x="108094" y="291474"/>
                                <a:pt x="96999" y="443076"/>
                              </a:cubicBezTo>
                              <a:cubicBezTo>
                                <a:pt x="85905" y="594756"/>
                                <a:pt x="40099" y="775996"/>
                                <a:pt x="0" y="922684"/>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sp>
                      <p:nvSpPr>
                        <p:cNvPr id="492" name="Freeform: Shape 222">
                          <a:extLst>
                            <a:ext uri="{FF2B5EF4-FFF2-40B4-BE49-F238E27FC236}">
                              <a16:creationId xmlns:a16="http://schemas.microsoft.com/office/drawing/2014/main" xmlns="" id="{4D310417-9029-4B3D-86F4-14E4BB8F7EA4}"/>
                            </a:ext>
                          </a:extLst>
                        </p:cNvPr>
                        <p:cNvSpPr/>
                        <p:nvPr/>
                      </p:nvSpPr>
                      <p:spPr>
                        <a:xfrm>
                          <a:off x="4579418" y="5952274"/>
                          <a:ext cx="122913" cy="112251"/>
                        </a:xfrm>
                        <a:custGeom>
                          <a:avLst/>
                          <a:gdLst>
                            <a:gd name="connsiteX0" fmla="*/ 0 w 122913"/>
                            <a:gd name="connsiteY0" fmla="*/ 0 h 112251"/>
                            <a:gd name="connsiteX1" fmla="*/ 20208 w 122913"/>
                            <a:gd name="connsiteY1" fmla="*/ 59753 h 112251"/>
                            <a:gd name="connsiteX2" fmla="*/ 62606 w 122913"/>
                            <a:gd name="connsiteY2" fmla="*/ 105162 h 112251"/>
                            <a:gd name="connsiteX3" fmla="*/ 122914 w 122913"/>
                            <a:gd name="connsiteY3" fmla="*/ 103339 h 112251"/>
                          </a:gdLst>
                          <a:ahLst/>
                          <a:cxnLst>
                            <a:cxn ang="0">
                              <a:pos x="connsiteX0" y="connsiteY0"/>
                            </a:cxn>
                            <a:cxn ang="0">
                              <a:pos x="connsiteX1" y="connsiteY1"/>
                            </a:cxn>
                            <a:cxn ang="0">
                              <a:pos x="connsiteX2" y="connsiteY2"/>
                            </a:cxn>
                            <a:cxn ang="0">
                              <a:pos x="connsiteX3" y="connsiteY3"/>
                            </a:cxn>
                          </a:cxnLst>
                          <a:rect l="l" t="t" r="r" b="b"/>
                          <a:pathLst>
                            <a:path w="122913" h="112251">
                              <a:moveTo>
                                <a:pt x="0" y="0"/>
                              </a:moveTo>
                              <a:cubicBezTo>
                                <a:pt x="5309" y="20367"/>
                                <a:pt x="10698" y="40971"/>
                                <a:pt x="20208" y="59753"/>
                              </a:cubicBezTo>
                              <a:cubicBezTo>
                                <a:pt x="29718" y="78535"/>
                                <a:pt x="43824" y="95732"/>
                                <a:pt x="62606" y="105162"/>
                              </a:cubicBezTo>
                              <a:cubicBezTo>
                                <a:pt x="81467" y="114593"/>
                                <a:pt x="105479" y="115227"/>
                                <a:pt x="122914" y="103339"/>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grpSp>
                  <p:grpSp>
                    <p:nvGrpSpPr>
                      <p:cNvPr id="487" name="Graphic 8">
                        <a:extLst>
                          <a:ext uri="{FF2B5EF4-FFF2-40B4-BE49-F238E27FC236}">
                            <a16:creationId xmlns:a16="http://schemas.microsoft.com/office/drawing/2014/main" xmlns="" id="{EDC94BE7-3B6D-488D-806A-B82401BAA0F5}"/>
                          </a:ext>
                        </a:extLst>
                      </p:cNvPr>
                      <p:cNvGrpSpPr/>
                      <p:nvPr/>
                    </p:nvGrpSpPr>
                    <p:grpSpPr>
                      <a:xfrm>
                        <a:off x="4223991" y="6022725"/>
                        <a:ext cx="75245" cy="326263"/>
                        <a:chOff x="4223991" y="6022725"/>
                        <a:chExt cx="75245" cy="326263"/>
                      </a:xfrm>
                      <a:noFill/>
                    </p:grpSpPr>
                    <p:sp>
                      <p:nvSpPr>
                        <p:cNvPr id="488" name="Freeform: Shape 224">
                          <a:extLst>
                            <a:ext uri="{FF2B5EF4-FFF2-40B4-BE49-F238E27FC236}">
                              <a16:creationId xmlns:a16="http://schemas.microsoft.com/office/drawing/2014/main" xmlns="" id="{1EDC3679-29E9-49F3-B8B6-48C3F3B26E5E}"/>
                            </a:ext>
                          </a:extLst>
                        </p:cNvPr>
                        <p:cNvSpPr/>
                        <p:nvPr/>
                      </p:nvSpPr>
                      <p:spPr>
                        <a:xfrm>
                          <a:off x="4223991" y="6028510"/>
                          <a:ext cx="11673" cy="320478"/>
                        </a:xfrm>
                        <a:custGeom>
                          <a:avLst/>
                          <a:gdLst>
                            <a:gd name="connsiteX0" fmla="*/ 0 w 11673"/>
                            <a:gd name="connsiteY0" fmla="*/ 0 h 320478"/>
                            <a:gd name="connsiteX1" fmla="*/ 4834 w 11673"/>
                            <a:gd name="connsiteY1" fmla="*/ 320479 h 320478"/>
                          </a:gdLst>
                          <a:ahLst/>
                          <a:cxnLst>
                            <a:cxn ang="0">
                              <a:pos x="connsiteX0" y="connsiteY0"/>
                            </a:cxn>
                            <a:cxn ang="0">
                              <a:pos x="connsiteX1" y="connsiteY1"/>
                            </a:cxn>
                          </a:cxnLst>
                          <a:rect l="l" t="t" r="r" b="b"/>
                          <a:pathLst>
                            <a:path w="11673" h="320478">
                              <a:moveTo>
                                <a:pt x="0" y="0"/>
                              </a:moveTo>
                              <a:cubicBezTo>
                                <a:pt x="13710" y="106193"/>
                                <a:pt x="15374" y="213891"/>
                                <a:pt x="4834" y="320479"/>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sp>
                      <p:nvSpPr>
                        <p:cNvPr id="489" name="Freeform: Shape 225">
                          <a:extLst>
                            <a:ext uri="{FF2B5EF4-FFF2-40B4-BE49-F238E27FC236}">
                              <a16:creationId xmlns:a16="http://schemas.microsoft.com/office/drawing/2014/main" xmlns="" id="{A6B9855B-D6AB-4602-BCE9-8B0051E89590}"/>
                            </a:ext>
                          </a:extLst>
                        </p:cNvPr>
                        <p:cNvSpPr/>
                        <p:nvPr/>
                      </p:nvSpPr>
                      <p:spPr>
                        <a:xfrm>
                          <a:off x="4235720" y="6022725"/>
                          <a:ext cx="63517" cy="232275"/>
                        </a:xfrm>
                        <a:custGeom>
                          <a:avLst/>
                          <a:gdLst>
                            <a:gd name="connsiteX0" fmla="*/ 52145 w 63517"/>
                            <a:gd name="connsiteY0" fmla="*/ 0 h 232275"/>
                            <a:gd name="connsiteX1" fmla="*/ 63478 w 63517"/>
                            <a:gd name="connsiteY1" fmla="*/ 168006 h 232275"/>
                            <a:gd name="connsiteX2" fmla="*/ 52779 w 63517"/>
                            <a:gd name="connsiteY2" fmla="*/ 212622 h 232275"/>
                            <a:gd name="connsiteX3" fmla="*/ 0 w 63517"/>
                            <a:gd name="connsiteY3" fmla="*/ 232276 h 232275"/>
                          </a:gdLst>
                          <a:ahLst/>
                          <a:cxnLst>
                            <a:cxn ang="0">
                              <a:pos x="connsiteX0" y="connsiteY0"/>
                            </a:cxn>
                            <a:cxn ang="0">
                              <a:pos x="connsiteX1" y="connsiteY1"/>
                            </a:cxn>
                            <a:cxn ang="0">
                              <a:pos x="connsiteX2" y="connsiteY2"/>
                            </a:cxn>
                            <a:cxn ang="0">
                              <a:pos x="connsiteX3" y="connsiteY3"/>
                            </a:cxn>
                          </a:cxnLst>
                          <a:rect l="l" t="t" r="r" b="b"/>
                          <a:pathLst>
                            <a:path w="63517" h="232275">
                              <a:moveTo>
                                <a:pt x="52145" y="0"/>
                              </a:moveTo>
                              <a:cubicBezTo>
                                <a:pt x="60149" y="55632"/>
                                <a:pt x="63953" y="111819"/>
                                <a:pt x="63478" y="168006"/>
                              </a:cubicBezTo>
                              <a:cubicBezTo>
                                <a:pt x="63319" y="183617"/>
                                <a:pt x="62447" y="200418"/>
                                <a:pt x="52779" y="212622"/>
                              </a:cubicBezTo>
                              <a:cubicBezTo>
                                <a:pt x="40179" y="228472"/>
                                <a:pt x="20208" y="231008"/>
                                <a:pt x="0" y="232276"/>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grpSp>
                </p:grpSp>
              </p:grpSp>
            </p:grpSp>
            <p:grpSp>
              <p:nvGrpSpPr>
                <p:cNvPr id="438" name="Graphic 8">
                  <a:extLst>
                    <a:ext uri="{FF2B5EF4-FFF2-40B4-BE49-F238E27FC236}">
                      <a16:creationId xmlns:a16="http://schemas.microsoft.com/office/drawing/2014/main" xmlns="" id="{55521A5B-FA73-4FC0-8B0B-3AE2AC9182E3}"/>
                    </a:ext>
                  </a:extLst>
                </p:cNvPr>
                <p:cNvGrpSpPr/>
                <p:nvPr/>
              </p:nvGrpSpPr>
              <p:grpSpPr>
                <a:xfrm>
                  <a:off x="3766637" y="4795808"/>
                  <a:ext cx="955151" cy="1223800"/>
                  <a:chOff x="3766637" y="4795808"/>
                  <a:chExt cx="955151" cy="1223800"/>
                </a:xfrm>
              </p:grpSpPr>
              <p:grpSp>
                <p:nvGrpSpPr>
                  <p:cNvPr id="465" name="Graphic 8">
                    <a:extLst>
                      <a:ext uri="{FF2B5EF4-FFF2-40B4-BE49-F238E27FC236}">
                        <a16:creationId xmlns:a16="http://schemas.microsoft.com/office/drawing/2014/main" xmlns="" id="{246A1F5F-5040-4714-BF74-AEC358FD6B1E}"/>
                      </a:ext>
                    </a:extLst>
                  </p:cNvPr>
                  <p:cNvGrpSpPr/>
                  <p:nvPr/>
                </p:nvGrpSpPr>
                <p:grpSpPr>
                  <a:xfrm>
                    <a:off x="3908815" y="4954335"/>
                    <a:ext cx="791397" cy="908674"/>
                    <a:chOff x="3908815" y="4954335"/>
                    <a:chExt cx="791397" cy="908674"/>
                  </a:xfrm>
                </p:grpSpPr>
                <p:sp>
                  <p:nvSpPr>
                    <p:cNvPr id="479" name="Freeform: Shape 228">
                      <a:extLst>
                        <a:ext uri="{FF2B5EF4-FFF2-40B4-BE49-F238E27FC236}">
                          <a16:creationId xmlns:a16="http://schemas.microsoft.com/office/drawing/2014/main" xmlns="" id="{03FC4B48-1440-445D-9CD0-849220D5C4B5}"/>
                        </a:ext>
                      </a:extLst>
                    </p:cNvPr>
                    <p:cNvSpPr/>
                    <p:nvPr/>
                  </p:nvSpPr>
                  <p:spPr>
                    <a:xfrm>
                      <a:off x="3908815" y="4954335"/>
                      <a:ext cx="791397" cy="908674"/>
                    </a:xfrm>
                    <a:custGeom>
                      <a:avLst/>
                      <a:gdLst>
                        <a:gd name="connsiteX0" fmla="*/ 724730 w 791397"/>
                        <a:gd name="connsiteY0" fmla="*/ 829379 h 908674"/>
                        <a:gd name="connsiteX1" fmla="*/ 16174 w 791397"/>
                        <a:gd name="connsiteY1" fmla="*/ 865199 h 908674"/>
                        <a:gd name="connsiteX2" fmla="*/ 1275 w 791397"/>
                        <a:gd name="connsiteY2" fmla="*/ 607247 h 908674"/>
                        <a:gd name="connsiteX3" fmla="*/ 93599 w 791397"/>
                        <a:gd name="connsiteY3" fmla="*/ 26200 h 908674"/>
                        <a:gd name="connsiteX4" fmla="*/ 619568 w 791397"/>
                        <a:gd name="connsiteY4" fmla="*/ 73907 h 908674"/>
                        <a:gd name="connsiteX5" fmla="*/ 776479 w 791397"/>
                        <a:gd name="connsiteY5" fmla="*/ 202369 h 908674"/>
                        <a:gd name="connsiteX6" fmla="*/ 791378 w 791397"/>
                        <a:gd name="connsiteY6" fmla="*/ 293107 h 908674"/>
                        <a:gd name="connsiteX7" fmla="*/ 713477 w 791397"/>
                        <a:gd name="connsiteY7" fmla="*/ 696718 h 908674"/>
                        <a:gd name="connsiteX8" fmla="*/ 724730 w 791397"/>
                        <a:gd name="connsiteY8" fmla="*/ 829379 h 90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397" h="908674">
                          <a:moveTo>
                            <a:pt x="724730" y="829379"/>
                          </a:moveTo>
                          <a:cubicBezTo>
                            <a:pt x="596031" y="931846"/>
                            <a:pt x="45337" y="925110"/>
                            <a:pt x="16174" y="865199"/>
                          </a:cubicBezTo>
                          <a:cubicBezTo>
                            <a:pt x="1830" y="835798"/>
                            <a:pt x="-2449" y="732221"/>
                            <a:pt x="1275" y="607247"/>
                          </a:cubicBezTo>
                          <a:cubicBezTo>
                            <a:pt x="8170" y="367284"/>
                            <a:pt x="44148" y="48786"/>
                            <a:pt x="93599" y="26200"/>
                          </a:cubicBezTo>
                          <a:cubicBezTo>
                            <a:pt x="190599" y="-18179"/>
                            <a:pt x="444034" y="-8669"/>
                            <a:pt x="619568" y="73907"/>
                          </a:cubicBezTo>
                          <a:cubicBezTo>
                            <a:pt x="683838" y="104180"/>
                            <a:pt x="748346" y="137147"/>
                            <a:pt x="776479" y="202369"/>
                          </a:cubicBezTo>
                          <a:cubicBezTo>
                            <a:pt x="786781" y="226301"/>
                            <a:pt x="791140" y="257605"/>
                            <a:pt x="791378" y="293107"/>
                          </a:cubicBezTo>
                          <a:cubicBezTo>
                            <a:pt x="792646" y="429493"/>
                            <a:pt x="732496" y="626583"/>
                            <a:pt x="713477" y="696718"/>
                          </a:cubicBezTo>
                          <a:cubicBezTo>
                            <a:pt x="702937" y="735708"/>
                            <a:pt x="781234" y="784366"/>
                            <a:pt x="724730" y="829379"/>
                          </a:cubicBezTo>
                          <a:close/>
                        </a:path>
                      </a:pathLst>
                    </a:custGeom>
                    <a:solidFill>
                      <a:srgbClr val="FEE46B"/>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80" name="Freeform: Shape 229">
                      <a:extLst>
                        <a:ext uri="{FF2B5EF4-FFF2-40B4-BE49-F238E27FC236}">
                          <a16:creationId xmlns:a16="http://schemas.microsoft.com/office/drawing/2014/main" xmlns="" id="{EF193B43-9B9E-4CA3-B9E8-19CCF8C042D1}"/>
                        </a:ext>
                      </a:extLst>
                    </p:cNvPr>
                    <p:cNvSpPr/>
                    <p:nvPr/>
                  </p:nvSpPr>
                  <p:spPr>
                    <a:xfrm>
                      <a:off x="3908815" y="5247284"/>
                      <a:ext cx="791318" cy="615725"/>
                    </a:xfrm>
                    <a:custGeom>
                      <a:avLst/>
                      <a:gdLst>
                        <a:gd name="connsiteX0" fmla="*/ 724730 w 791318"/>
                        <a:gd name="connsiteY0" fmla="*/ 536430 h 615725"/>
                        <a:gd name="connsiteX1" fmla="*/ 16174 w 791318"/>
                        <a:gd name="connsiteY1" fmla="*/ 572250 h 615725"/>
                        <a:gd name="connsiteX2" fmla="*/ 1275 w 791318"/>
                        <a:gd name="connsiteY2" fmla="*/ 314298 h 615725"/>
                        <a:gd name="connsiteX3" fmla="*/ 331581 w 791318"/>
                        <a:gd name="connsiteY3" fmla="*/ 380549 h 615725"/>
                        <a:gd name="connsiteX4" fmla="*/ 673695 w 791318"/>
                        <a:gd name="connsiteY4" fmla="*/ 170859 h 615725"/>
                        <a:gd name="connsiteX5" fmla="*/ 791298 w 791318"/>
                        <a:gd name="connsiteY5" fmla="*/ 0 h 615725"/>
                        <a:gd name="connsiteX6" fmla="*/ 713398 w 791318"/>
                        <a:gd name="connsiteY6" fmla="*/ 403610 h 615725"/>
                        <a:gd name="connsiteX7" fmla="*/ 724730 w 791318"/>
                        <a:gd name="connsiteY7" fmla="*/ 536430 h 61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18" h="615725">
                          <a:moveTo>
                            <a:pt x="724730" y="536430"/>
                          </a:moveTo>
                          <a:cubicBezTo>
                            <a:pt x="596031" y="638897"/>
                            <a:pt x="45337" y="632161"/>
                            <a:pt x="16174" y="572250"/>
                          </a:cubicBezTo>
                          <a:cubicBezTo>
                            <a:pt x="1830" y="542849"/>
                            <a:pt x="-2449" y="439272"/>
                            <a:pt x="1275" y="314298"/>
                          </a:cubicBezTo>
                          <a:cubicBezTo>
                            <a:pt x="103426" y="368662"/>
                            <a:pt x="218256" y="397904"/>
                            <a:pt x="331581" y="380549"/>
                          </a:cubicBezTo>
                          <a:cubicBezTo>
                            <a:pt x="466699" y="359786"/>
                            <a:pt x="585333" y="275070"/>
                            <a:pt x="673695" y="170859"/>
                          </a:cubicBezTo>
                          <a:cubicBezTo>
                            <a:pt x="718549" y="118000"/>
                            <a:pt x="756746" y="60149"/>
                            <a:pt x="791298" y="0"/>
                          </a:cubicBezTo>
                          <a:cubicBezTo>
                            <a:pt x="792567" y="136386"/>
                            <a:pt x="732417" y="333475"/>
                            <a:pt x="713398" y="403610"/>
                          </a:cubicBezTo>
                          <a:cubicBezTo>
                            <a:pt x="702937" y="442759"/>
                            <a:pt x="781234" y="491417"/>
                            <a:pt x="724730" y="536430"/>
                          </a:cubicBezTo>
                          <a:close/>
                        </a:path>
                      </a:pathLst>
                    </a:custGeom>
                    <a:solidFill>
                      <a:srgbClr val="F5CC53"/>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466" name="Graphic 8">
                    <a:extLst>
                      <a:ext uri="{FF2B5EF4-FFF2-40B4-BE49-F238E27FC236}">
                        <a16:creationId xmlns:a16="http://schemas.microsoft.com/office/drawing/2014/main" xmlns="" id="{41F4934C-E56C-4E98-A399-D14DDF811DFA}"/>
                      </a:ext>
                    </a:extLst>
                  </p:cNvPr>
                  <p:cNvGrpSpPr/>
                  <p:nvPr/>
                </p:nvGrpSpPr>
                <p:grpSpPr>
                  <a:xfrm>
                    <a:off x="3996680" y="4935766"/>
                    <a:ext cx="516221" cy="408834"/>
                    <a:chOff x="3996680" y="4935766"/>
                    <a:chExt cx="516221" cy="408834"/>
                  </a:xfrm>
                </p:grpSpPr>
                <p:grpSp>
                  <p:nvGrpSpPr>
                    <p:cNvPr id="473" name="Graphic 8">
                      <a:extLst>
                        <a:ext uri="{FF2B5EF4-FFF2-40B4-BE49-F238E27FC236}">
                          <a16:creationId xmlns:a16="http://schemas.microsoft.com/office/drawing/2014/main" xmlns="" id="{1061BB0C-46BB-4043-B064-3775CA811514}"/>
                        </a:ext>
                      </a:extLst>
                    </p:cNvPr>
                    <p:cNvGrpSpPr/>
                    <p:nvPr/>
                  </p:nvGrpSpPr>
                  <p:grpSpPr>
                    <a:xfrm>
                      <a:off x="3996680" y="4935766"/>
                      <a:ext cx="516221" cy="295529"/>
                      <a:chOff x="3996680" y="4935766"/>
                      <a:chExt cx="516221" cy="295529"/>
                    </a:xfrm>
                    <a:solidFill>
                      <a:srgbClr val="FFF2A6"/>
                    </a:solidFill>
                  </p:grpSpPr>
                  <p:sp>
                    <p:nvSpPr>
                      <p:cNvPr id="477" name="Freeform: Shape 232">
                        <a:extLst>
                          <a:ext uri="{FF2B5EF4-FFF2-40B4-BE49-F238E27FC236}">
                            <a16:creationId xmlns:a16="http://schemas.microsoft.com/office/drawing/2014/main" xmlns="" id="{C50D420E-90F3-403F-B65C-EC80BC0D6101}"/>
                          </a:ext>
                        </a:extLst>
                      </p:cNvPr>
                      <p:cNvSpPr/>
                      <p:nvPr/>
                    </p:nvSpPr>
                    <p:spPr>
                      <a:xfrm>
                        <a:off x="4190469" y="4954304"/>
                        <a:ext cx="322431" cy="276991"/>
                      </a:xfrm>
                      <a:custGeom>
                        <a:avLst/>
                        <a:gdLst>
                          <a:gd name="connsiteX0" fmla="*/ 0 w 322431"/>
                          <a:gd name="connsiteY0" fmla="*/ 216902 h 276991"/>
                          <a:gd name="connsiteX1" fmla="*/ 256288 w 322431"/>
                          <a:gd name="connsiteY1" fmla="*/ 273089 h 276991"/>
                          <a:gd name="connsiteX2" fmla="*/ 318102 w 322431"/>
                          <a:gd name="connsiteY2" fmla="*/ 52224 h 276991"/>
                          <a:gd name="connsiteX3" fmla="*/ 227997 w 322431"/>
                          <a:gd name="connsiteY3" fmla="*/ 0 h 276991"/>
                          <a:gd name="connsiteX4" fmla="*/ 0 w 322431"/>
                          <a:gd name="connsiteY4" fmla="*/ 216902 h 276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31" h="276991">
                            <a:moveTo>
                              <a:pt x="0" y="216902"/>
                            </a:moveTo>
                            <a:cubicBezTo>
                              <a:pt x="81943" y="259379"/>
                              <a:pt x="223163" y="287749"/>
                              <a:pt x="256288" y="273089"/>
                            </a:cubicBezTo>
                            <a:cubicBezTo>
                              <a:pt x="317467" y="246065"/>
                              <a:pt x="330702" y="73701"/>
                              <a:pt x="318102" y="52224"/>
                            </a:cubicBezTo>
                            <a:cubicBezTo>
                              <a:pt x="300271" y="21714"/>
                              <a:pt x="263341" y="713"/>
                              <a:pt x="227997" y="0"/>
                            </a:cubicBezTo>
                            <a:cubicBezTo>
                              <a:pt x="144866" y="84399"/>
                              <a:pt x="66172" y="115306"/>
                              <a:pt x="0" y="216902"/>
                            </a:cubicBezTo>
                            <a:close/>
                          </a:path>
                        </a:pathLst>
                      </a:custGeom>
                      <a:solidFill>
                        <a:srgbClr val="FFF2A6"/>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78" name="Freeform: Shape 233">
                        <a:extLst>
                          <a:ext uri="{FF2B5EF4-FFF2-40B4-BE49-F238E27FC236}">
                            <a16:creationId xmlns:a16="http://schemas.microsoft.com/office/drawing/2014/main" xmlns="" id="{905F7719-C081-4144-A429-347A9CDF7D2E}"/>
                          </a:ext>
                        </a:extLst>
                      </p:cNvPr>
                      <p:cNvSpPr/>
                      <p:nvPr/>
                    </p:nvSpPr>
                    <p:spPr>
                      <a:xfrm>
                        <a:off x="3996680" y="4935766"/>
                        <a:ext cx="282943" cy="247879"/>
                      </a:xfrm>
                      <a:custGeom>
                        <a:avLst/>
                        <a:gdLst>
                          <a:gd name="connsiteX0" fmla="*/ 282943 w 282943"/>
                          <a:gd name="connsiteY0" fmla="*/ 36765 h 247879"/>
                          <a:gd name="connsiteX1" fmla="*/ 112402 w 282943"/>
                          <a:gd name="connsiteY1" fmla="*/ 18617 h 247879"/>
                          <a:gd name="connsiteX2" fmla="*/ 345 w 282943"/>
                          <a:gd name="connsiteY2" fmla="*/ 234885 h 247879"/>
                          <a:gd name="connsiteX3" fmla="*/ 193789 w 282943"/>
                          <a:gd name="connsiteY3" fmla="*/ 232825 h 247879"/>
                          <a:gd name="connsiteX4" fmla="*/ 282943 w 282943"/>
                          <a:gd name="connsiteY4" fmla="*/ 36765 h 2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43" h="247879">
                            <a:moveTo>
                              <a:pt x="282943" y="36765"/>
                            </a:moveTo>
                            <a:cubicBezTo>
                              <a:pt x="232621" y="-13478"/>
                              <a:pt x="137444" y="-4682"/>
                              <a:pt x="112402" y="18617"/>
                            </a:cubicBezTo>
                            <a:cubicBezTo>
                              <a:pt x="72540" y="55705"/>
                              <a:pt x="-5836" y="184246"/>
                              <a:pt x="345" y="234885"/>
                            </a:cubicBezTo>
                            <a:cubicBezTo>
                              <a:pt x="3357" y="259690"/>
                              <a:pt x="165894" y="243206"/>
                              <a:pt x="193789" y="232825"/>
                            </a:cubicBezTo>
                            <a:cubicBezTo>
                              <a:pt x="222794" y="149614"/>
                              <a:pt x="237772" y="128138"/>
                              <a:pt x="282943" y="36765"/>
                            </a:cubicBezTo>
                            <a:close/>
                          </a:path>
                        </a:pathLst>
                      </a:custGeom>
                      <a:solidFill>
                        <a:srgbClr val="FFF2A6"/>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474" name="Graphic 8">
                      <a:extLst>
                        <a:ext uri="{FF2B5EF4-FFF2-40B4-BE49-F238E27FC236}">
                          <a16:creationId xmlns:a16="http://schemas.microsoft.com/office/drawing/2014/main" xmlns="" id="{4AC0EF3A-174F-46A7-8EC0-F8CC0946AADC}"/>
                        </a:ext>
                      </a:extLst>
                    </p:cNvPr>
                    <p:cNvGrpSpPr/>
                    <p:nvPr/>
                  </p:nvGrpSpPr>
                  <p:grpSpPr>
                    <a:xfrm>
                      <a:off x="4145219" y="5220102"/>
                      <a:ext cx="45329" cy="124498"/>
                      <a:chOff x="4145219" y="5220102"/>
                      <a:chExt cx="45329" cy="124498"/>
                    </a:xfrm>
                    <a:solidFill>
                      <a:srgbClr val="EB9738"/>
                    </a:solidFill>
                  </p:grpSpPr>
                  <p:sp>
                    <p:nvSpPr>
                      <p:cNvPr id="475" name="Freeform: Shape 235">
                        <a:extLst>
                          <a:ext uri="{FF2B5EF4-FFF2-40B4-BE49-F238E27FC236}">
                            <a16:creationId xmlns:a16="http://schemas.microsoft.com/office/drawing/2014/main" xmlns="" id="{1619DAED-7FAF-4870-964C-478D553BA838}"/>
                          </a:ext>
                        </a:extLst>
                      </p:cNvPr>
                      <p:cNvSpPr/>
                      <p:nvPr/>
                    </p:nvSpPr>
                    <p:spPr>
                      <a:xfrm>
                        <a:off x="4155679" y="5220102"/>
                        <a:ext cx="34869" cy="34869"/>
                      </a:xfrm>
                      <a:custGeom>
                        <a:avLst/>
                        <a:gdLst>
                          <a:gd name="connsiteX0" fmla="*/ 34869 w 34869"/>
                          <a:gd name="connsiteY0" fmla="*/ 17434 h 34869"/>
                          <a:gd name="connsiteX1" fmla="*/ 17434 w 34869"/>
                          <a:gd name="connsiteY1" fmla="*/ 34869 h 34869"/>
                          <a:gd name="connsiteX2" fmla="*/ 0 w 34869"/>
                          <a:gd name="connsiteY2" fmla="*/ 17434 h 34869"/>
                          <a:gd name="connsiteX3" fmla="*/ 17434 w 34869"/>
                          <a:gd name="connsiteY3" fmla="*/ 0 h 34869"/>
                          <a:gd name="connsiteX4" fmla="*/ 34869 w 34869"/>
                          <a:gd name="connsiteY4" fmla="*/ 17434 h 34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9" h="34869">
                            <a:moveTo>
                              <a:pt x="34869" y="17434"/>
                            </a:moveTo>
                            <a:cubicBezTo>
                              <a:pt x="34869" y="27063"/>
                              <a:pt x="27063" y="34869"/>
                              <a:pt x="17434" y="34869"/>
                            </a:cubicBezTo>
                            <a:cubicBezTo>
                              <a:pt x="7806" y="34869"/>
                              <a:pt x="0" y="27063"/>
                              <a:pt x="0" y="17434"/>
                            </a:cubicBezTo>
                            <a:cubicBezTo>
                              <a:pt x="0" y="7806"/>
                              <a:pt x="7806" y="0"/>
                              <a:pt x="17434" y="0"/>
                            </a:cubicBezTo>
                            <a:cubicBezTo>
                              <a:pt x="27063" y="0"/>
                              <a:pt x="34869" y="7806"/>
                              <a:pt x="34869" y="17434"/>
                            </a:cubicBezTo>
                            <a:close/>
                          </a:path>
                        </a:pathLst>
                      </a:custGeom>
                      <a:solidFill>
                        <a:srgbClr val="EB9738"/>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76" name="Freeform: Shape 236">
                        <a:extLst>
                          <a:ext uri="{FF2B5EF4-FFF2-40B4-BE49-F238E27FC236}">
                            <a16:creationId xmlns:a16="http://schemas.microsoft.com/office/drawing/2014/main" xmlns="" id="{E7108D0A-D0C0-4BAF-A1CD-466CBABB7354}"/>
                          </a:ext>
                        </a:extLst>
                      </p:cNvPr>
                      <p:cNvSpPr/>
                      <p:nvPr/>
                    </p:nvSpPr>
                    <p:spPr>
                      <a:xfrm>
                        <a:off x="4145219" y="5309731"/>
                        <a:ext cx="34869" cy="34869"/>
                      </a:xfrm>
                      <a:custGeom>
                        <a:avLst/>
                        <a:gdLst>
                          <a:gd name="connsiteX0" fmla="*/ 34869 w 34869"/>
                          <a:gd name="connsiteY0" fmla="*/ 17434 h 34869"/>
                          <a:gd name="connsiteX1" fmla="*/ 17434 w 34869"/>
                          <a:gd name="connsiteY1" fmla="*/ 34869 h 34869"/>
                          <a:gd name="connsiteX2" fmla="*/ 0 w 34869"/>
                          <a:gd name="connsiteY2" fmla="*/ 17434 h 34869"/>
                          <a:gd name="connsiteX3" fmla="*/ 17434 w 34869"/>
                          <a:gd name="connsiteY3" fmla="*/ 0 h 34869"/>
                          <a:gd name="connsiteX4" fmla="*/ 34869 w 34869"/>
                          <a:gd name="connsiteY4" fmla="*/ 17434 h 34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9" h="34869">
                            <a:moveTo>
                              <a:pt x="34869" y="17434"/>
                            </a:moveTo>
                            <a:cubicBezTo>
                              <a:pt x="34869" y="27063"/>
                              <a:pt x="27063" y="34869"/>
                              <a:pt x="17434" y="34869"/>
                            </a:cubicBezTo>
                            <a:cubicBezTo>
                              <a:pt x="7806" y="34869"/>
                              <a:pt x="0" y="27063"/>
                              <a:pt x="0" y="17434"/>
                            </a:cubicBezTo>
                            <a:cubicBezTo>
                              <a:pt x="0" y="7806"/>
                              <a:pt x="7806" y="0"/>
                              <a:pt x="17434" y="0"/>
                            </a:cubicBezTo>
                            <a:cubicBezTo>
                              <a:pt x="27063" y="0"/>
                              <a:pt x="34869" y="7806"/>
                              <a:pt x="34869" y="17434"/>
                            </a:cubicBezTo>
                            <a:close/>
                          </a:path>
                        </a:pathLst>
                      </a:custGeom>
                      <a:solidFill>
                        <a:srgbClr val="EB9738"/>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467" name="Graphic 8">
                    <a:extLst>
                      <a:ext uri="{FF2B5EF4-FFF2-40B4-BE49-F238E27FC236}">
                        <a16:creationId xmlns:a16="http://schemas.microsoft.com/office/drawing/2014/main" xmlns="" id="{93AB72B2-C385-4AC4-91E6-01000F4FEBF1}"/>
                      </a:ext>
                    </a:extLst>
                  </p:cNvPr>
                  <p:cNvGrpSpPr/>
                  <p:nvPr/>
                </p:nvGrpSpPr>
                <p:grpSpPr>
                  <a:xfrm>
                    <a:off x="4155643" y="4795808"/>
                    <a:ext cx="307301" cy="380707"/>
                    <a:chOff x="4155643" y="4795808"/>
                    <a:chExt cx="307301" cy="380707"/>
                  </a:xfrm>
                </p:grpSpPr>
                <p:sp>
                  <p:nvSpPr>
                    <p:cNvPr id="471" name="Freeform: Shape 238">
                      <a:extLst>
                        <a:ext uri="{FF2B5EF4-FFF2-40B4-BE49-F238E27FC236}">
                          <a16:creationId xmlns:a16="http://schemas.microsoft.com/office/drawing/2014/main" xmlns="" id="{4F778307-4A89-4926-867D-FF8F6F3F3AA1}"/>
                        </a:ext>
                      </a:extLst>
                    </p:cNvPr>
                    <p:cNvSpPr/>
                    <p:nvPr/>
                  </p:nvSpPr>
                  <p:spPr>
                    <a:xfrm>
                      <a:off x="4155643" y="4795887"/>
                      <a:ext cx="307301" cy="380628"/>
                    </a:xfrm>
                    <a:custGeom>
                      <a:avLst/>
                      <a:gdLst>
                        <a:gd name="connsiteX0" fmla="*/ 33004 w 307301"/>
                        <a:gd name="connsiteY0" fmla="*/ 380628 h 380628"/>
                        <a:gd name="connsiteX1" fmla="*/ 307281 w 307301"/>
                        <a:gd name="connsiteY1" fmla="*/ 224193 h 380628"/>
                        <a:gd name="connsiteX2" fmla="*/ 286835 w 307301"/>
                        <a:gd name="connsiteY2" fmla="*/ 108332 h 380628"/>
                        <a:gd name="connsiteX3" fmla="*/ 292382 w 307301"/>
                        <a:gd name="connsiteY3" fmla="*/ 0 h 380628"/>
                        <a:gd name="connsiteX4" fmla="*/ 80632 w 307301"/>
                        <a:gd name="connsiteY4" fmla="*/ 4676 h 380628"/>
                        <a:gd name="connsiteX5" fmla="*/ 69933 w 307301"/>
                        <a:gd name="connsiteY5" fmla="*/ 104449 h 380628"/>
                        <a:gd name="connsiteX6" fmla="*/ 52816 w 307301"/>
                        <a:gd name="connsiteY6" fmla="*/ 147005 h 380628"/>
                        <a:gd name="connsiteX7" fmla="*/ 11844 w 307301"/>
                        <a:gd name="connsiteY7" fmla="*/ 162696 h 380628"/>
                        <a:gd name="connsiteX8" fmla="*/ 33004 w 307301"/>
                        <a:gd name="connsiteY8" fmla="*/ 380628 h 38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01" h="380628">
                          <a:moveTo>
                            <a:pt x="33004" y="380628"/>
                          </a:moveTo>
                          <a:cubicBezTo>
                            <a:pt x="143396" y="327532"/>
                            <a:pt x="309421" y="256526"/>
                            <a:pt x="307281" y="224193"/>
                          </a:cubicBezTo>
                          <a:cubicBezTo>
                            <a:pt x="306013" y="204381"/>
                            <a:pt x="289291" y="146133"/>
                            <a:pt x="286835" y="108332"/>
                          </a:cubicBezTo>
                          <a:cubicBezTo>
                            <a:pt x="284457" y="72750"/>
                            <a:pt x="286122" y="36375"/>
                            <a:pt x="292382" y="0"/>
                          </a:cubicBezTo>
                          <a:cubicBezTo>
                            <a:pt x="214006" y="7370"/>
                            <a:pt x="157026" y="2061"/>
                            <a:pt x="80632" y="4676"/>
                          </a:cubicBezTo>
                          <a:cubicBezTo>
                            <a:pt x="79522" y="30194"/>
                            <a:pt x="76590" y="67757"/>
                            <a:pt x="69933" y="104449"/>
                          </a:cubicBezTo>
                          <a:cubicBezTo>
                            <a:pt x="66288" y="124499"/>
                            <a:pt x="60344" y="138050"/>
                            <a:pt x="52816" y="147005"/>
                          </a:cubicBezTo>
                          <a:cubicBezTo>
                            <a:pt x="41721" y="160240"/>
                            <a:pt x="23494" y="152632"/>
                            <a:pt x="11844" y="162696"/>
                          </a:cubicBezTo>
                          <a:cubicBezTo>
                            <a:pt x="-12723" y="184172"/>
                            <a:pt x="4157" y="289018"/>
                            <a:pt x="33004" y="380628"/>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72" name="Freeform: Shape 239">
                      <a:extLst>
                        <a:ext uri="{FF2B5EF4-FFF2-40B4-BE49-F238E27FC236}">
                          <a16:creationId xmlns:a16="http://schemas.microsoft.com/office/drawing/2014/main" xmlns="" id="{2752212A-D78F-40C3-9E5D-28E97A4BEC65}"/>
                        </a:ext>
                      </a:extLst>
                    </p:cNvPr>
                    <p:cNvSpPr/>
                    <p:nvPr/>
                  </p:nvSpPr>
                  <p:spPr>
                    <a:xfrm>
                      <a:off x="4208538" y="4795808"/>
                      <a:ext cx="239487" cy="155587"/>
                    </a:xfrm>
                    <a:custGeom>
                      <a:avLst/>
                      <a:gdLst>
                        <a:gd name="connsiteX0" fmla="*/ 0 w 239487"/>
                        <a:gd name="connsiteY0" fmla="*/ 147005 h 155587"/>
                        <a:gd name="connsiteX1" fmla="*/ 108807 w 239487"/>
                        <a:gd name="connsiteY1" fmla="*/ 153266 h 155587"/>
                        <a:gd name="connsiteX2" fmla="*/ 233940 w 239487"/>
                        <a:gd name="connsiteY2" fmla="*/ 108332 h 155587"/>
                        <a:gd name="connsiteX3" fmla="*/ 239487 w 239487"/>
                        <a:gd name="connsiteY3" fmla="*/ 0 h 155587"/>
                        <a:gd name="connsiteX4" fmla="*/ 27737 w 239487"/>
                        <a:gd name="connsiteY4" fmla="*/ 4676 h 155587"/>
                        <a:gd name="connsiteX5" fmla="*/ 17038 w 239487"/>
                        <a:gd name="connsiteY5" fmla="*/ 104449 h 155587"/>
                        <a:gd name="connsiteX6" fmla="*/ 0 w 239487"/>
                        <a:gd name="connsiteY6" fmla="*/ 147005 h 15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87" h="155587">
                          <a:moveTo>
                            <a:pt x="0" y="147005"/>
                          </a:moveTo>
                          <a:cubicBezTo>
                            <a:pt x="35582" y="155564"/>
                            <a:pt x="72512" y="157862"/>
                            <a:pt x="108807" y="153266"/>
                          </a:cubicBezTo>
                          <a:cubicBezTo>
                            <a:pt x="152869" y="147718"/>
                            <a:pt x="195743" y="132107"/>
                            <a:pt x="233940" y="108332"/>
                          </a:cubicBezTo>
                          <a:cubicBezTo>
                            <a:pt x="231562" y="72750"/>
                            <a:pt x="233227" y="36375"/>
                            <a:pt x="239487" y="0"/>
                          </a:cubicBezTo>
                          <a:cubicBezTo>
                            <a:pt x="161111" y="7370"/>
                            <a:pt x="104132" y="2060"/>
                            <a:pt x="27737" y="4676"/>
                          </a:cubicBezTo>
                          <a:cubicBezTo>
                            <a:pt x="26627" y="30193"/>
                            <a:pt x="23695" y="67757"/>
                            <a:pt x="17038" y="104449"/>
                          </a:cubicBezTo>
                          <a:cubicBezTo>
                            <a:pt x="13393" y="124499"/>
                            <a:pt x="7529" y="138129"/>
                            <a:pt x="0" y="147005"/>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468" name="Graphic 8">
                    <a:extLst>
                      <a:ext uri="{FF2B5EF4-FFF2-40B4-BE49-F238E27FC236}">
                        <a16:creationId xmlns:a16="http://schemas.microsoft.com/office/drawing/2014/main" xmlns="" id="{E509B086-DDA6-4D9F-9020-BED1067DEE0B}"/>
                      </a:ext>
                    </a:extLst>
                  </p:cNvPr>
                  <p:cNvGrpSpPr/>
                  <p:nvPr/>
                </p:nvGrpSpPr>
                <p:grpSpPr>
                  <a:xfrm>
                    <a:off x="3766637" y="5077521"/>
                    <a:ext cx="955151" cy="942086"/>
                    <a:chOff x="3766637" y="5077521"/>
                    <a:chExt cx="955151" cy="942086"/>
                  </a:xfrm>
                  <a:solidFill>
                    <a:srgbClr val="F69887"/>
                  </a:solidFill>
                </p:grpSpPr>
                <p:sp>
                  <p:nvSpPr>
                    <p:cNvPr id="469" name="Freeform: Shape 241">
                      <a:extLst>
                        <a:ext uri="{FF2B5EF4-FFF2-40B4-BE49-F238E27FC236}">
                          <a16:creationId xmlns:a16="http://schemas.microsoft.com/office/drawing/2014/main" xmlns="" id="{74B66ECA-63AA-4244-8BB1-85AFB5F43117}"/>
                        </a:ext>
                      </a:extLst>
                    </p:cNvPr>
                    <p:cNvSpPr/>
                    <p:nvPr/>
                  </p:nvSpPr>
                  <p:spPr>
                    <a:xfrm>
                      <a:off x="3766637" y="5694663"/>
                      <a:ext cx="308447" cy="324945"/>
                    </a:xfrm>
                    <a:custGeom>
                      <a:avLst/>
                      <a:gdLst>
                        <a:gd name="connsiteX0" fmla="*/ 165880 w 308447"/>
                        <a:gd name="connsiteY0" fmla="*/ 292005 h 324945"/>
                        <a:gd name="connsiteX1" fmla="*/ 300127 w 308447"/>
                        <a:gd name="connsiteY1" fmla="*/ 179235 h 324945"/>
                        <a:gd name="connsiteX2" fmla="*/ 308447 w 308447"/>
                        <a:gd name="connsiteY2" fmla="*/ 32309 h 324945"/>
                        <a:gd name="connsiteX3" fmla="*/ 177768 w 308447"/>
                        <a:gd name="connsiteY3" fmla="*/ 4017 h 324945"/>
                        <a:gd name="connsiteX4" fmla="*/ 141155 w 308447"/>
                        <a:gd name="connsiteY4" fmla="*/ 451 h 324945"/>
                        <a:gd name="connsiteX5" fmla="*/ 110724 w 308447"/>
                        <a:gd name="connsiteY5" fmla="*/ 19392 h 324945"/>
                        <a:gd name="connsiteX6" fmla="*/ 125305 w 308447"/>
                        <a:gd name="connsiteY6" fmla="*/ 52755 h 324945"/>
                        <a:gd name="connsiteX7" fmla="*/ 14 w 308447"/>
                        <a:gd name="connsiteY7" fmla="*/ 147298 h 324945"/>
                        <a:gd name="connsiteX8" fmla="*/ 16101 w 308447"/>
                        <a:gd name="connsiteY8" fmla="*/ 170280 h 324945"/>
                        <a:gd name="connsiteX9" fmla="*/ 48118 w 308447"/>
                        <a:gd name="connsiteY9" fmla="*/ 180186 h 324945"/>
                        <a:gd name="connsiteX10" fmla="*/ 37023 w 308447"/>
                        <a:gd name="connsiteY10" fmla="*/ 217512 h 324945"/>
                        <a:gd name="connsiteX11" fmla="*/ 71972 w 308447"/>
                        <a:gd name="connsiteY11" fmla="*/ 239463 h 324945"/>
                        <a:gd name="connsiteX12" fmla="*/ 71734 w 308447"/>
                        <a:gd name="connsiteY12" fmla="*/ 273223 h 324945"/>
                        <a:gd name="connsiteX13" fmla="*/ 102561 w 308447"/>
                        <a:gd name="connsiteY13" fmla="*/ 284159 h 324945"/>
                        <a:gd name="connsiteX14" fmla="*/ 120868 w 308447"/>
                        <a:gd name="connsiteY14" fmla="*/ 319741 h 324945"/>
                        <a:gd name="connsiteX15" fmla="*/ 163820 w 308447"/>
                        <a:gd name="connsiteY15" fmla="*/ 324021 h 324945"/>
                        <a:gd name="connsiteX16" fmla="*/ 165880 w 308447"/>
                        <a:gd name="connsiteY16" fmla="*/ 292005 h 32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447" h="324945">
                          <a:moveTo>
                            <a:pt x="165880" y="292005"/>
                          </a:moveTo>
                          <a:cubicBezTo>
                            <a:pt x="237838" y="253332"/>
                            <a:pt x="269141" y="229874"/>
                            <a:pt x="300127" y="179235"/>
                          </a:cubicBezTo>
                          <a:cubicBezTo>
                            <a:pt x="304802" y="130339"/>
                            <a:pt x="306625" y="81284"/>
                            <a:pt x="308447" y="32309"/>
                          </a:cubicBezTo>
                          <a:cubicBezTo>
                            <a:pt x="266050" y="22482"/>
                            <a:pt x="221909" y="13210"/>
                            <a:pt x="177768" y="4017"/>
                          </a:cubicBezTo>
                          <a:cubicBezTo>
                            <a:pt x="165722" y="1482"/>
                            <a:pt x="153438" y="-1054"/>
                            <a:pt x="141155" y="451"/>
                          </a:cubicBezTo>
                          <a:cubicBezTo>
                            <a:pt x="128951" y="1957"/>
                            <a:pt x="116588" y="8218"/>
                            <a:pt x="110724" y="19392"/>
                          </a:cubicBezTo>
                          <a:cubicBezTo>
                            <a:pt x="104859" y="30566"/>
                            <a:pt x="107633" y="46811"/>
                            <a:pt x="125305" y="52755"/>
                          </a:cubicBezTo>
                          <a:cubicBezTo>
                            <a:pt x="81085" y="69159"/>
                            <a:pt x="1916" y="100462"/>
                            <a:pt x="14" y="147298"/>
                          </a:cubicBezTo>
                          <a:cubicBezTo>
                            <a:pt x="-382" y="157204"/>
                            <a:pt x="7464" y="165921"/>
                            <a:pt x="16101" y="170280"/>
                          </a:cubicBezTo>
                          <a:cubicBezTo>
                            <a:pt x="24740" y="174638"/>
                            <a:pt x="34566" y="175431"/>
                            <a:pt x="48118" y="180186"/>
                          </a:cubicBezTo>
                          <a:cubicBezTo>
                            <a:pt x="37419" y="188586"/>
                            <a:pt x="32744" y="204356"/>
                            <a:pt x="37023" y="217512"/>
                          </a:cubicBezTo>
                          <a:cubicBezTo>
                            <a:pt x="41303" y="230667"/>
                            <a:pt x="54299" y="240256"/>
                            <a:pt x="71972" y="239463"/>
                          </a:cubicBezTo>
                          <a:cubicBezTo>
                            <a:pt x="65156" y="249132"/>
                            <a:pt x="64998" y="263396"/>
                            <a:pt x="71734" y="273223"/>
                          </a:cubicBezTo>
                          <a:cubicBezTo>
                            <a:pt x="78470" y="283050"/>
                            <a:pt x="91466" y="287646"/>
                            <a:pt x="102561" y="284159"/>
                          </a:cubicBezTo>
                          <a:cubicBezTo>
                            <a:pt x="98440" y="298186"/>
                            <a:pt x="108109" y="313481"/>
                            <a:pt x="120868" y="319741"/>
                          </a:cubicBezTo>
                          <a:cubicBezTo>
                            <a:pt x="133626" y="326002"/>
                            <a:pt x="149714" y="325447"/>
                            <a:pt x="163820" y="324021"/>
                          </a:cubicBezTo>
                          <a:cubicBezTo>
                            <a:pt x="164137" y="314907"/>
                            <a:pt x="164929" y="308488"/>
                            <a:pt x="165880" y="292005"/>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70" name="Freeform: Shape 242">
                      <a:extLst>
                        <a:ext uri="{FF2B5EF4-FFF2-40B4-BE49-F238E27FC236}">
                          <a16:creationId xmlns:a16="http://schemas.microsoft.com/office/drawing/2014/main" xmlns="" id="{EF841916-8684-4A2E-B742-6CA8FE49260B}"/>
                        </a:ext>
                      </a:extLst>
                    </p:cNvPr>
                    <p:cNvSpPr/>
                    <p:nvPr/>
                  </p:nvSpPr>
                  <p:spPr>
                    <a:xfrm>
                      <a:off x="3985771" y="5077521"/>
                      <a:ext cx="736017" cy="813457"/>
                    </a:xfrm>
                    <a:custGeom>
                      <a:avLst/>
                      <a:gdLst>
                        <a:gd name="connsiteX0" fmla="*/ 0 w 736017"/>
                        <a:gd name="connsiteY0" fmla="*/ 794633 h 813457"/>
                        <a:gd name="connsiteX1" fmla="*/ 672816 w 736017"/>
                        <a:gd name="connsiteY1" fmla="*/ 747956 h 813457"/>
                        <a:gd name="connsiteX2" fmla="*/ 722821 w 736017"/>
                        <a:gd name="connsiteY2" fmla="*/ 109613 h 813457"/>
                        <a:gd name="connsiteX3" fmla="*/ 634460 w 736017"/>
                        <a:gd name="connsiteY3" fmla="*/ 5798 h 813457"/>
                        <a:gd name="connsiteX4" fmla="*/ 513369 w 736017"/>
                        <a:gd name="connsiteY4" fmla="*/ 174676 h 813457"/>
                        <a:gd name="connsiteX5" fmla="*/ 498311 w 736017"/>
                        <a:gd name="connsiteY5" fmla="*/ 573452 h 813457"/>
                        <a:gd name="connsiteX6" fmla="*/ 10699 w 736017"/>
                        <a:gd name="connsiteY6" fmla="*/ 650322 h 813457"/>
                        <a:gd name="connsiteX7" fmla="*/ 0 w 736017"/>
                        <a:gd name="connsiteY7" fmla="*/ 794633 h 81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17" h="813457">
                          <a:moveTo>
                            <a:pt x="0" y="794633"/>
                          </a:moveTo>
                          <a:cubicBezTo>
                            <a:pt x="219993" y="836872"/>
                            <a:pt x="597847" y="802240"/>
                            <a:pt x="672816" y="747956"/>
                          </a:cubicBezTo>
                          <a:cubicBezTo>
                            <a:pt x="726071" y="709362"/>
                            <a:pt x="754362" y="180144"/>
                            <a:pt x="722821" y="109613"/>
                          </a:cubicBezTo>
                          <a:cubicBezTo>
                            <a:pt x="706100" y="72208"/>
                            <a:pt x="689141" y="36943"/>
                            <a:pt x="634460" y="5798"/>
                          </a:cubicBezTo>
                          <a:cubicBezTo>
                            <a:pt x="573122" y="-29150"/>
                            <a:pt x="523750" y="102322"/>
                            <a:pt x="513369" y="174676"/>
                          </a:cubicBezTo>
                          <a:cubicBezTo>
                            <a:pt x="492527" y="319858"/>
                            <a:pt x="497995" y="433579"/>
                            <a:pt x="498311" y="573452"/>
                          </a:cubicBezTo>
                          <a:cubicBezTo>
                            <a:pt x="342986" y="628450"/>
                            <a:pt x="174900" y="650322"/>
                            <a:pt x="10699" y="650322"/>
                          </a:cubicBezTo>
                          <a:cubicBezTo>
                            <a:pt x="12839" y="677980"/>
                            <a:pt x="397" y="767292"/>
                            <a:pt x="0" y="794633"/>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439" name="Graphic 8">
                  <a:extLst>
                    <a:ext uri="{FF2B5EF4-FFF2-40B4-BE49-F238E27FC236}">
                      <a16:creationId xmlns:a16="http://schemas.microsoft.com/office/drawing/2014/main" xmlns="" id="{B049032B-B064-422B-879F-76A377DC5799}"/>
                    </a:ext>
                  </a:extLst>
                </p:cNvPr>
                <p:cNvGrpSpPr/>
                <p:nvPr/>
              </p:nvGrpSpPr>
              <p:grpSpPr>
                <a:xfrm>
                  <a:off x="3785793" y="4788116"/>
                  <a:ext cx="323322" cy="1001552"/>
                  <a:chOff x="3785793" y="4788116"/>
                  <a:chExt cx="323322" cy="1001552"/>
                </a:xfrm>
              </p:grpSpPr>
              <p:grpSp>
                <p:nvGrpSpPr>
                  <p:cNvPr id="457" name="Graphic 8">
                    <a:extLst>
                      <a:ext uri="{FF2B5EF4-FFF2-40B4-BE49-F238E27FC236}">
                        <a16:creationId xmlns:a16="http://schemas.microsoft.com/office/drawing/2014/main" xmlns="" id="{8B0218DC-A85B-49AD-8397-D17240A98BEF}"/>
                      </a:ext>
                    </a:extLst>
                  </p:cNvPr>
                  <p:cNvGrpSpPr/>
                  <p:nvPr/>
                </p:nvGrpSpPr>
                <p:grpSpPr>
                  <a:xfrm>
                    <a:off x="3862752" y="4788116"/>
                    <a:ext cx="246364" cy="362387"/>
                    <a:chOff x="3862752" y="4788116"/>
                    <a:chExt cx="246364" cy="362387"/>
                  </a:xfrm>
                </p:grpSpPr>
                <p:sp>
                  <p:nvSpPr>
                    <p:cNvPr id="461" name="Freeform: Shape 245">
                      <a:extLst>
                        <a:ext uri="{FF2B5EF4-FFF2-40B4-BE49-F238E27FC236}">
                          <a16:creationId xmlns:a16="http://schemas.microsoft.com/office/drawing/2014/main" xmlns="" id="{DB31DB12-5C75-4396-BC4C-44355AD6028B}"/>
                        </a:ext>
                      </a:extLst>
                    </p:cNvPr>
                    <p:cNvSpPr/>
                    <p:nvPr/>
                  </p:nvSpPr>
                  <p:spPr>
                    <a:xfrm>
                      <a:off x="3862752" y="4788116"/>
                      <a:ext cx="246364" cy="362387"/>
                    </a:xfrm>
                    <a:custGeom>
                      <a:avLst/>
                      <a:gdLst>
                        <a:gd name="connsiteX0" fmla="*/ 75629 w 246364"/>
                        <a:gd name="connsiteY0" fmla="*/ 310736 h 362387"/>
                        <a:gd name="connsiteX1" fmla="*/ 1374 w 246364"/>
                        <a:gd name="connsiteY1" fmla="*/ 169595 h 362387"/>
                        <a:gd name="connsiteX2" fmla="*/ 40364 w 246364"/>
                        <a:gd name="connsiteY2" fmla="*/ 15300 h 362387"/>
                        <a:gd name="connsiteX3" fmla="*/ 174927 w 246364"/>
                        <a:gd name="connsiteY3" fmla="*/ 18470 h 362387"/>
                        <a:gd name="connsiteX4" fmla="*/ 150281 w 246364"/>
                        <a:gd name="connsiteY4" fmla="*/ 40580 h 362387"/>
                        <a:gd name="connsiteX5" fmla="*/ 81177 w 246364"/>
                        <a:gd name="connsiteY5" fmla="*/ 54448 h 362387"/>
                        <a:gd name="connsiteX6" fmla="*/ 67308 w 246364"/>
                        <a:gd name="connsiteY6" fmla="*/ 103027 h 362387"/>
                        <a:gd name="connsiteX7" fmla="*/ 143308 w 246364"/>
                        <a:gd name="connsiteY7" fmla="*/ 61739 h 362387"/>
                        <a:gd name="connsiteX8" fmla="*/ 168350 w 246364"/>
                        <a:gd name="connsiteY8" fmla="*/ 96767 h 362387"/>
                        <a:gd name="connsiteX9" fmla="*/ 198702 w 246364"/>
                        <a:gd name="connsiteY9" fmla="*/ 93993 h 362387"/>
                        <a:gd name="connsiteX10" fmla="*/ 215740 w 246364"/>
                        <a:gd name="connsiteY10" fmla="*/ 136470 h 362387"/>
                        <a:gd name="connsiteX11" fmla="*/ 245775 w 246364"/>
                        <a:gd name="connsiteY11" fmla="*/ 178550 h 362387"/>
                        <a:gd name="connsiteX12" fmla="*/ 242209 w 246364"/>
                        <a:gd name="connsiteY12" fmla="*/ 248606 h 362387"/>
                        <a:gd name="connsiteX13" fmla="*/ 220416 w 246364"/>
                        <a:gd name="connsiteY13" fmla="*/ 268972 h 362387"/>
                        <a:gd name="connsiteX14" fmla="*/ 201475 w 246364"/>
                        <a:gd name="connsiteY14" fmla="*/ 209378 h 362387"/>
                        <a:gd name="connsiteX15" fmla="*/ 181980 w 246364"/>
                        <a:gd name="connsiteY15" fmla="*/ 228080 h 362387"/>
                        <a:gd name="connsiteX16" fmla="*/ 208687 w 246364"/>
                        <a:gd name="connsiteY16" fmla="*/ 349726 h 362387"/>
                        <a:gd name="connsiteX17" fmla="*/ 75629 w 246364"/>
                        <a:gd name="connsiteY17" fmla="*/ 310736 h 3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6364" h="362387">
                          <a:moveTo>
                            <a:pt x="75629" y="310736"/>
                          </a:moveTo>
                          <a:cubicBezTo>
                            <a:pt x="50270" y="260255"/>
                            <a:pt x="9854" y="206684"/>
                            <a:pt x="1374" y="169595"/>
                          </a:cubicBezTo>
                          <a:cubicBezTo>
                            <a:pt x="-6313" y="136074"/>
                            <a:pt x="19839" y="33685"/>
                            <a:pt x="40364" y="15300"/>
                          </a:cubicBezTo>
                          <a:cubicBezTo>
                            <a:pt x="64931" y="-6731"/>
                            <a:pt x="176354" y="-4354"/>
                            <a:pt x="174927" y="18470"/>
                          </a:cubicBezTo>
                          <a:cubicBezTo>
                            <a:pt x="174135" y="30753"/>
                            <a:pt x="162168" y="39232"/>
                            <a:pt x="150281" y="40580"/>
                          </a:cubicBezTo>
                          <a:cubicBezTo>
                            <a:pt x="138394" y="41927"/>
                            <a:pt x="87596" y="51991"/>
                            <a:pt x="81177" y="54448"/>
                          </a:cubicBezTo>
                          <a:cubicBezTo>
                            <a:pt x="73966" y="57222"/>
                            <a:pt x="68973" y="71724"/>
                            <a:pt x="67308" y="103027"/>
                          </a:cubicBezTo>
                          <a:cubicBezTo>
                            <a:pt x="105585" y="73705"/>
                            <a:pt x="118978" y="58886"/>
                            <a:pt x="143308" y="61739"/>
                          </a:cubicBezTo>
                          <a:cubicBezTo>
                            <a:pt x="157889" y="63482"/>
                            <a:pt x="169459" y="77034"/>
                            <a:pt x="168350" y="96767"/>
                          </a:cubicBezTo>
                          <a:cubicBezTo>
                            <a:pt x="174055" y="89872"/>
                            <a:pt x="191094" y="89555"/>
                            <a:pt x="198702" y="93993"/>
                          </a:cubicBezTo>
                          <a:cubicBezTo>
                            <a:pt x="214868" y="103503"/>
                            <a:pt x="218117" y="118005"/>
                            <a:pt x="215740" y="136470"/>
                          </a:cubicBezTo>
                          <a:cubicBezTo>
                            <a:pt x="243239" y="123711"/>
                            <a:pt x="244428" y="155172"/>
                            <a:pt x="245775" y="178550"/>
                          </a:cubicBezTo>
                          <a:cubicBezTo>
                            <a:pt x="247122" y="201929"/>
                            <a:pt x="246251" y="225544"/>
                            <a:pt x="242209" y="248606"/>
                          </a:cubicBezTo>
                          <a:cubicBezTo>
                            <a:pt x="239752" y="262712"/>
                            <a:pt x="230084" y="273014"/>
                            <a:pt x="220416" y="268972"/>
                          </a:cubicBezTo>
                          <a:cubicBezTo>
                            <a:pt x="205755" y="262950"/>
                            <a:pt x="203456" y="229824"/>
                            <a:pt x="201475" y="209378"/>
                          </a:cubicBezTo>
                          <a:cubicBezTo>
                            <a:pt x="196562" y="210804"/>
                            <a:pt x="183644" y="220473"/>
                            <a:pt x="181980" y="228080"/>
                          </a:cubicBezTo>
                          <a:cubicBezTo>
                            <a:pt x="208370" y="255817"/>
                            <a:pt x="228261" y="305268"/>
                            <a:pt x="208687" y="349726"/>
                          </a:cubicBezTo>
                          <a:cubicBezTo>
                            <a:pt x="146240" y="372470"/>
                            <a:pt x="104080" y="367478"/>
                            <a:pt x="75629" y="310736"/>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462" name="Graphic 8">
                      <a:extLst>
                        <a:ext uri="{FF2B5EF4-FFF2-40B4-BE49-F238E27FC236}">
                          <a16:creationId xmlns:a16="http://schemas.microsoft.com/office/drawing/2014/main" xmlns="" id="{535CFB6A-AEA2-45AE-89C7-53F9A2C3E398}"/>
                        </a:ext>
                      </a:extLst>
                    </p:cNvPr>
                    <p:cNvGrpSpPr/>
                    <p:nvPr/>
                  </p:nvGrpSpPr>
                  <p:grpSpPr>
                    <a:xfrm>
                      <a:off x="3965722" y="4887894"/>
                      <a:ext cx="107222" cy="78930"/>
                      <a:chOff x="3965722" y="4887894"/>
                      <a:chExt cx="107222" cy="78930"/>
                    </a:xfrm>
                    <a:noFill/>
                  </p:grpSpPr>
                  <p:sp>
                    <p:nvSpPr>
                      <p:cNvPr id="463" name="Freeform: Shape 247">
                        <a:extLst>
                          <a:ext uri="{FF2B5EF4-FFF2-40B4-BE49-F238E27FC236}">
                            <a16:creationId xmlns:a16="http://schemas.microsoft.com/office/drawing/2014/main" xmlns="" id="{6C17E00C-3EF6-49E1-8231-203942024267}"/>
                          </a:ext>
                        </a:extLst>
                      </p:cNvPr>
                      <p:cNvSpPr/>
                      <p:nvPr/>
                    </p:nvSpPr>
                    <p:spPr>
                      <a:xfrm>
                        <a:off x="3965722" y="4887894"/>
                        <a:ext cx="60703" cy="41605"/>
                      </a:xfrm>
                      <a:custGeom>
                        <a:avLst/>
                        <a:gdLst>
                          <a:gd name="connsiteX0" fmla="*/ 60704 w 60703"/>
                          <a:gd name="connsiteY0" fmla="*/ 0 h 41605"/>
                          <a:gd name="connsiteX1" fmla="*/ 0 w 60703"/>
                          <a:gd name="connsiteY1" fmla="*/ 41605 h 41605"/>
                        </a:gdLst>
                        <a:ahLst/>
                        <a:cxnLst>
                          <a:cxn ang="0">
                            <a:pos x="connsiteX0" y="connsiteY0"/>
                          </a:cxn>
                          <a:cxn ang="0">
                            <a:pos x="connsiteX1" y="connsiteY1"/>
                          </a:cxn>
                        </a:cxnLst>
                        <a:rect l="l" t="t" r="r" b="b"/>
                        <a:pathLst>
                          <a:path w="60703" h="41605">
                            <a:moveTo>
                              <a:pt x="60704" y="0"/>
                            </a:moveTo>
                            <a:cubicBezTo>
                              <a:pt x="39069" y="11649"/>
                              <a:pt x="18623" y="25597"/>
                              <a:pt x="0" y="41605"/>
                            </a:cubicBezTo>
                          </a:path>
                        </a:pathLst>
                      </a:custGeom>
                      <a:noFill/>
                      <a:ln w="7925" cap="rnd">
                        <a:solidFill>
                          <a:srgbClr val="A83B4F"/>
                        </a:solidFill>
                        <a:prstDash val="solid"/>
                        <a:miter/>
                      </a:ln>
                    </p:spPr>
                    <p:txBody>
                      <a:bodyPr rtlCol="0" anchor="ctr"/>
                      <a:lstStyle/>
                      <a:p>
                        <a:endParaRPr lang="en-US">
                          <a:latin typeface="Times New Roman" pitchFamily="18" charset="0"/>
                          <a:cs typeface="Times New Roman" pitchFamily="18" charset="0"/>
                        </a:endParaRPr>
                      </a:p>
                    </p:txBody>
                  </p:sp>
                  <p:sp>
                    <p:nvSpPr>
                      <p:cNvPr id="464" name="Freeform: Shape 248">
                        <a:extLst>
                          <a:ext uri="{FF2B5EF4-FFF2-40B4-BE49-F238E27FC236}">
                            <a16:creationId xmlns:a16="http://schemas.microsoft.com/office/drawing/2014/main" xmlns="" id="{4D884651-873D-4D0C-B4D5-5E7CD27A56BB}"/>
                          </a:ext>
                        </a:extLst>
                      </p:cNvPr>
                      <p:cNvSpPr/>
                      <p:nvPr/>
                    </p:nvSpPr>
                    <p:spPr>
                      <a:xfrm>
                        <a:off x="4018580" y="4925616"/>
                        <a:ext cx="54364" cy="41208"/>
                      </a:xfrm>
                      <a:custGeom>
                        <a:avLst/>
                        <a:gdLst>
                          <a:gd name="connsiteX0" fmla="*/ 54364 w 54364"/>
                          <a:gd name="connsiteY0" fmla="*/ 0 h 41208"/>
                          <a:gd name="connsiteX1" fmla="*/ 0 w 54364"/>
                          <a:gd name="connsiteY1" fmla="*/ 41209 h 41208"/>
                        </a:gdLst>
                        <a:ahLst/>
                        <a:cxnLst>
                          <a:cxn ang="0">
                            <a:pos x="connsiteX0" y="connsiteY0"/>
                          </a:cxn>
                          <a:cxn ang="0">
                            <a:pos x="connsiteX1" y="connsiteY1"/>
                          </a:cxn>
                        </a:cxnLst>
                        <a:rect l="l" t="t" r="r" b="b"/>
                        <a:pathLst>
                          <a:path w="54364" h="41208">
                            <a:moveTo>
                              <a:pt x="54364" y="0"/>
                            </a:moveTo>
                            <a:cubicBezTo>
                              <a:pt x="34077" y="10540"/>
                              <a:pt x="15612" y="24567"/>
                              <a:pt x="0" y="41209"/>
                            </a:cubicBezTo>
                          </a:path>
                        </a:pathLst>
                      </a:custGeom>
                      <a:noFill/>
                      <a:ln w="7925" cap="rnd">
                        <a:solidFill>
                          <a:srgbClr val="A83B4F"/>
                        </a:solid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458" name="Graphic 8">
                    <a:extLst>
                      <a:ext uri="{FF2B5EF4-FFF2-40B4-BE49-F238E27FC236}">
                        <a16:creationId xmlns:a16="http://schemas.microsoft.com/office/drawing/2014/main" xmlns="" id="{8E14A865-0F03-42C6-9A2C-722255CF1850}"/>
                      </a:ext>
                    </a:extLst>
                  </p:cNvPr>
                  <p:cNvGrpSpPr/>
                  <p:nvPr/>
                </p:nvGrpSpPr>
                <p:grpSpPr>
                  <a:xfrm>
                    <a:off x="3785793" y="5097584"/>
                    <a:ext cx="289924" cy="692084"/>
                    <a:chOff x="3785793" y="5097584"/>
                    <a:chExt cx="289924" cy="692084"/>
                  </a:xfrm>
                </p:grpSpPr>
                <p:sp>
                  <p:nvSpPr>
                    <p:cNvPr id="459" name="Freeform: Shape 250">
                      <a:extLst>
                        <a:ext uri="{FF2B5EF4-FFF2-40B4-BE49-F238E27FC236}">
                          <a16:creationId xmlns:a16="http://schemas.microsoft.com/office/drawing/2014/main" xmlns="" id="{BD7B37C1-FFBB-4CAD-B8A6-99F7C1751394}"/>
                        </a:ext>
                      </a:extLst>
                    </p:cNvPr>
                    <p:cNvSpPr/>
                    <p:nvPr/>
                  </p:nvSpPr>
                  <p:spPr>
                    <a:xfrm>
                      <a:off x="3785793" y="5097584"/>
                      <a:ext cx="289924" cy="692084"/>
                    </a:xfrm>
                    <a:custGeom>
                      <a:avLst/>
                      <a:gdLst>
                        <a:gd name="connsiteX0" fmla="*/ 289925 w 289924"/>
                        <a:gd name="connsiteY0" fmla="*/ 24963 h 692084"/>
                        <a:gd name="connsiteX1" fmla="*/ 235006 w 289924"/>
                        <a:gd name="connsiteY1" fmla="*/ 520976 h 692084"/>
                        <a:gd name="connsiteX2" fmla="*/ 234372 w 289924"/>
                        <a:gd name="connsiteY2" fmla="*/ 526286 h 692084"/>
                        <a:gd name="connsiteX3" fmla="*/ 170498 w 289924"/>
                        <a:gd name="connsiteY3" fmla="*/ 672499 h 692084"/>
                        <a:gd name="connsiteX4" fmla="*/ 8753 w 289924"/>
                        <a:gd name="connsiteY4" fmla="*/ 627406 h 692084"/>
                        <a:gd name="connsiteX5" fmla="*/ 5662 w 289924"/>
                        <a:gd name="connsiteY5" fmla="*/ 617738 h 692084"/>
                        <a:gd name="connsiteX6" fmla="*/ 52102 w 289924"/>
                        <a:gd name="connsiteY6" fmla="*/ 373971 h 692084"/>
                        <a:gd name="connsiteX7" fmla="*/ 161464 w 289924"/>
                        <a:gd name="connsiteY7" fmla="*/ 0 h 692084"/>
                        <a:gd name="connsiteX8" fmla="*/ 289925 w 289924"/>
                        <a:gd name="connsiteY8" fmla="*/ 24963 h 6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924" h="692084">
                          <a:moveTo>
                            <a:pt x="289925" y="24963"/>
                          </a:moveTo>
                          <a:cubicBezTo>
                            <a:pt x="271619" y="190354"/>
                            <a:pt x="253312" y="355665"/>
                            <a:pt x="235006" y="520976"/>
                          </a:cubicBezTo>
                          <a:cubicBezTo>
                            <a:pt x="234847" y="522720"/>
                            <a:pt x="234610" y="524463"/>
                            <a:pt x="234372" y="526286"/>
                          </a:cubicBezTo>
                          <a:cubicBezTo>
                            <a:pt x="228112" y="581443"/>
                            <a:pt x="216700" y="642464"/>
                            <a:pt x="170498" y="672499"/>
                          </a:cubicBezTo>
                          <a:cubicBezTo>
                            <a:pt x="124217" y="702692"/>
                            <a:pt x="37678" y="705228"/>
                            <a:pt x="8753" y="627406"/>
                          </a:cubicBezTo>
                          <a:cubicBezTo>
                            <a:pt x="7564" y="624316"/>
                            <a:pt x="6613" y="621067"/>
                            <a:pt x="5662" y="617738"/>
                          </a:cubicBezTo>
                          <a:cubicBezTo>
                            <a:pt x="-12327" y="552993"/>
                            <a:pt x="15093" y="451634"/>
                            <a:pt x="52102" y="373971"/>
                          </a:cubicBezTo>
                          <a:cubicBezTo>
                            <a:pt x="103137" y="267066"/>
                            <a:pt x="143554" y="117049"/>
                            <a:pt x="161464" y="0"/>
                          </a:cubicBezTo>
                          <a:cubicBezTo>
                            <a:pt x="202356" y="4359"/>
                            <a:pt x="243406" y="8797"/>
                            <a:pt x="289925" y="24963"/>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60" name="Freeform: Shape 251">
                      <a:extLst>
                        <a:ext uri="{FF2B5EF4-FFF2-40B4-BE49-F238E27FC236}">
                          <a16:creationId xmlns:a16="http://schemas.microsoft.com/office/drawing/2014/main" xmlns="" id="{7C194336-43CA-42F8-B22F-91B668D15307}"/>
                        </a:ext>
                      </a:extLst>
                    </p:cNvPr>
                    <p:cNvSpPr/>
                    <p:nvPr/>
                  </p:nvSpPr>
                  <p:spPr>
                    <a:xfrm>
                      <a:off x="3791376" y="5623870"/>
                      <a:ext cx="228709" cy="165798"/>
                    </a:xfrm>
                    <a:custGeom>
                      <a:avLst/>
                      <a:gdLst>
                        <a:gd name="connsiteX0" fmla="*/ 228710 w 228709"/>
                        <a:gd name="connsiteY0" fmla="*/ 0 h 165798"/>
                        <a:gd name="connsiteX1" fmla="*/ 164836 w 228709"/>
                        <a:gd name="connsiteY1" fmla="*/ 146213 h 165798"/>
                        <a:gd name="connsiteX2" fmla="*/ 3091 w 228709"/>
                        <a:gd name="connsiteY2" fmla="*/ 101121 h 165798"/>
                        <a:gd name="connsiteX3" fmla="*/ 0 w 228709"/>
                        <a:gd name="connsiteY3" fmla="*/ 91452 h 165798"/>
                        <a:gd name="connsiteX4" fmla="*/ 2061 w 228709"/>
                        <a:gd name="connsiteY4" fmla="*/ 93354 h 165798"/>
                        <a:gd name="connsiteX5" fmla="*/ 84795 w 228709"/>
                        <a:gd name="connsiteY5" fmla="*/ 124261 h 165798"/>
                        <a:gd name="connsiteX6" fmla="*/ 165470 w 228709"/>
                        <a:gd name="connsiteY6" fmla="*/ 84320 h 165798"/>
                        <a:gd name="connsiteX7" fmla="*/ 228710 w 228709"/>
                        <a:gd name="connsiteY7" fmla="*/ 0 h 16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709" h="165798">
                          <a:moveTo>
                            <a:pt x="228710" y="0"/>
                          </a:moveTo>
                          <a:cubicBezTo>
                            <a:pt x="222449" y="55157"/>
                            <a:pt x="211037" y="116178"/>
                            <a:pt x="164836" y="146213"/>
                          </a:cubicBezTo>
                          <a:cubicBezTo>
                            <a:pt x="118555" y="176406"/>
                            <a:pt x="32016" y="178942"/>
                            <a:pt x="3091" y="101121"/>
                          </a:cubicBezTo>
                          <a:cubicBezTo>
                            <a:pt x="1902" y="98030"/>
                            <a:pt x="951" y="94781"/>
                            <a:pt x="0" y="91452"/>
                          </a:cubicBezTo>
                          <a:cubicBezTo>
                            <a:pt x="634" y="92086"/>
                            <a:pt x="1426" y="92800"/>
                            <a:pt x="2061" y="93354"/>
                          </a:cubicBezTo>
                          <a:cubicBezTo>
                            <a:pt x="24725" y="113245"/>
                            <a:pt x="54602" y="126401"/>
                            <a:pt x="84795" y="124261"/>
                          </a:cubicBezTo>
                          <a:cubicBezTo>
                            <a:pt x="115306" y="122201"/>
                            <a:pt x="142963" y="105083"/>
                            <a:pt x="165470" y="84320"/>
                          </a:cubicBezTo>
                          <a:cubicBezTo>
                            <a:pt x="191860" y="60229"/>
                            <a:pt x="212305" y="31461"/>
                            <a:pt x="228710" y="0"/>
                          </a:cubicBezTo>
                          <a:close/>
                        </a:path>
                      </a:pathLst>
                    </a:custGeom>
                    <a:solidFill>
                      <a:srgbClr val="EB8175"/>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440" name="Graphic 8">
                  <a:extLst>
                    <a:ext uri="{FF2B5EF4-FFF2-40B4-BE49-F238E27FC236}">
                      <a16:creationId xmlns:a16="http://schemas.microsoft.com/office/drawing/2014/main" xmlns="" id="{BE55519A-EA6B-446F-AA5A-C1BF1F2D546B}"/>
                    </a:ext>
                  </a:extLst>
                </p:cNvPr>
                <p:cNvGrpSpPr/>
                <p:nvPr/>
              </p:nvGrpSpPr>
              <p:grpSpPr>
                <a:xfrm>
                  <a:off x="3924996" y="4228987"/>
                  <a:ext cx="733620" cy="689455"/>
                  <a:chOff x="3924996" y="4228987"/>
                  <a:chExt cx="733620" cy="689455"/>
                </a:xfrm>
              </p:grpSpPr>
              <p:sp>
                <p:nvSpPr>
                  <p:cNvPr id="441" name="Freeform: Shape 253">
                    <a:extLst>
                      <a:ext uri="{FF2B5EF4-FFF2-40B4-BE49-F238E27FC236}">
                        <a16:creationId xmlns:a16="http://schemas.microsoft.com/office/drawing/2014/main" xmlns="" id="{C76D5715-E84A-433C-9468-AA909F695F5F}"/>
                      </a:ext>
                    </a:extLst>
                  </p:cNvPr>
                  <p:cNvSpPr/>
                  <p:nvPr/>
                </p:nvSpPr>
                <p:spPr>
                  <a:xfrm>
                    <a:off x="3924996" y="4580006"/>
                    <a:ext cx="181778" cy="139021"/>
                  </a:xfrm>
                  <a:custGeom>
                    <a:avLst/>
                    <a:gdLst>
                      <a:gd name="connsiteX0" fmla="*/ 4826 w 181778"/>
                      <a:gd name="connsiteY0" fmla="*/ 31234 h 139021"/>
                      <a:gd name="connsiteX1" fmla="*/ 61726 w 181778"/>
                      <a:gd name="connsiteY1" fmla="*/ 127520 h 139021"/>
                      <a:gd name="connsiteX2" fmla="*/ 176953 w 181778"/>
                      <a:gd name="connsiteY2" fmla="*/ 107787 h 139021"/>
                      <a:gd name="connsiteX3" fmla="*/ 120053 w 181778"/>
                      <a:gd name="connsiteY3" fmla="*/ 11501 h 139021"/>
                      <a:gd name="connsiteX4" fmla="*/ 4826 w 181778"/>
                      <a:gd name="connsiteY4" fmla="*/ 31234 h 139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78" h="139021">
                        <a:moveTo>
                          <a:pt x="4826" y="31234"/>
                        </a:moveTo>
                        <a:cubicBezTo>
                          <a:pt x="-11261" y="63250"/>
                          <a:pt x="14177" y="106361"/>
                          <a:pt x="61726" y="127520"/>
                        </a:cubicBezTo>
                        <a:cubicBezTo>
                          <a:pt x="109275" y="148679"/>
                          <a:pt x="160865" y="139804"/>
                          <a:pt x="176953" y="107787"/>
                        </a:cubicBezTo>
                        <a:cubicBezTo>
                          <a:pt x="193040" y="75771"/>
                          <a:pt x="167601" y="32660"/>
                          <a:pt x="120053" y="11501"/>
                        </a:cubicBezTo>
                        <a:cubicBezTo>
                          <a:pt x="72583" y="-9658"/>
                          <a:pt x="20993" y="-782"/>
                          <a:pt x="4826" y="31234"/>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442" name="Graphic 8">
                    <a:extLst>
                      <a:ext uri="{FF2B5EF4-FFF2-40B4-BE49-F238E27FC236}">
                        <a16:creationId xmlns:a16="http://schemas.microsoft.com/office/drawing/2014/main" xmlns="" id="{CA2CB5B3-1CD9-43B5-BD88-8DFFFB04B471}"/>
                      </a:ext>
                    </a:extLst>
                  </p:cNvPr>
                  <p:cNvGrpSpPr/>
                  <p:nvPr/>
                </p:nvGrpSpPr>
                <p:grpSpPr>
                  <a:xfrm>
                    <a:off x="4015173" y="4294061"/>
                    <a:ext cx="561917" cy="624382"/>
                    <a:chOff x="4015173" y="4294061"/>
                    <a:chExt cx="561917" cy="624382"/>
                  </a:xfrm>
                </p:grpSpPr>
                <p:sp>
                  <p:nvSpPr>
                    <p:cNvPr id="455" name="Freeform: Shape 255">
                      <a:extLst>
                        <a:ext uri="{FF2B5EF4-FFF2-40B4-BE49-F238E27FC236}">
                          <a16:creationId xmlns:a16="http://schemas.microsoft.com/office/drawing/2014/main" xmlns="" id="{44A74F0E-2AC6-4F35-859E-8257E6979441}"/>
                        </a:ext>
                      </a:extLst>
                    </p:cNvPr>
                    <p:cNvSpPr/>
                    <p:nvPr/>
                  </p:nvSpPr>
                  <p:spPr>
                    <a:xfrm>
                      <a:off x="4015920" y="4294061"/>
                      <a:ext cx="561169" cy="624382"/>
                    </a:xfrm>
                    <a:custGeom>
                      <a:avLst/>
                      <a:gdLst>
                        <a:gd name="connsiteX0" fmla="*/ 45 w 561169"/>
                        <a:gd name="connsiteY0" fmla="*/ 312344 h 624382"/>
                        <a:gd name="connsiteX1" fmla="*/ 204267 w 561169"/>
                        <a:gd name="connsiteY1" fmla="*/ 623947 h 624382"/>
                        <a:gd name="connsiteX2" fmla="*/ 558902 w 561169"/>
                        <a:gd name="connsiteY2" fmla="*/ 306638 h 624382"/>
                        <a:gd name="connsiteX3" fmla="*/ 281692 w 561169"/>
                        <a:gd name="connsiteY3" fmla="*/ 28 h 624382"/>
                        <a:gd name="connsiteX4" fmla="*/ 45 w 561169"/>
                        <a:gd name="connsiteY4" fmla="*/ 312344 h 624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69" h="624382">
                          <a:moveTo>
                            <a:pt x="45" y="312344"/>
                          </a:moveTo>
                          <a:cubicBezTo>
                            <a:pt x="2818" y="482569"/>
                            <a:pt x="77629" y="616340"/>
                            <a:pt x="204267" y="623947"/>
                          </a:cubicBezTo>
                          <a:cubicBezTo>
                            <a:pt x="351826" y="632744"/>
                            <a:pt x="532829" y="507453"/>
                            <a:pt x="558902" y="306638"/>
                          </a:cubicBezTo>
                          <a:cubicBezTo>
                            <a:pt x="580853" y="137840"/>
                            <a:pt x="440109" y="-2270"/>
                            <a:pt x="281692" y="28"/>
                          </a:cubicBezTo>
                          <a:cubicBezTo>
                            <a:pt x="123355" y="2247"/>
                            <a:pt x="-2729" y="142119"/>
                            <a:pt x="45" y="312344"/>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56" name="Freeform: Shape 256">
                      <a:extLst>
                        <a:ext uri="{FF2B5EF4-FFF2-40B4-BE49-F238E27FC236}">
                          <a16:creationId xmlns:a16="http://schemas.microsoft.com/office/drawing/2014/main" xmlns="" id="{CFDD811A-C50B-4323-BC9F-8ADB840BD016}"/>
                        </a:ext>
                      </a:extLst>
                    </p:cNvPr>
                    <p:cNvSpPr/>
                    <p:nvPr/>
                  </p:nvSpPr>
                  <p:spPr>
                    <a:xfrm>
                      <a:off x="4015173" y="4320813"/>
                      <a:ext cx="493483" cy="272912"/>
                    </a:xfrm>
                    <a:custGeom>
                      <a:avLst/>
                      <a:gdLst>
                        <a:gd name="connsiteX0" fmla="*/ 493319 w 493483"/>
                        <a:gd name="connsiteY0" fmla="*/ 246127 h 272912"/>
                        <a:gd name="connsiteX1" fmla="*/ 185203 w 493483"/>
                        <a:gd name="connsiteY1" fmla="*/ 87472 h 272912"/>
                        <a:gd name="connsiteX2" fmla="*/ 0 w 493483"/>
                        <a:gd name="connsiteY2" fmla="*/ 272913 h 272912"/>
                        <a:gd name="connsiteX3" fmla="*/ 83448 w 493483"/>
                        <a:gd name="connsiteY3" fmla="*/ 46026 h 272912"/>
                        <a:gd name="connsiteX4" fmla="*/ 129808 w 493483"/>
                        <a:gd name="connsiteY4" fmla="*/ 7273 h 272912"/>
                        <a:gd name="connsiteX5" fmla="*/ 188373 w 493483"/>
                        <a:gd name="connsiteY5" fmla="*/ 141 h 272912"/>
                        <a:gd name="connsiteX6" fmla="*/ 450287 w 493483"/>
                        <a:gd name="connsiteY6" fmla="*/ 21617 h 272912"/>
                        <a:gd name="connsiteX7" fmla="*/ 469703 w 493483"/>
                        <a:gd name="connsiteY7" fmla="*/ 27799 h 272912"/>
                        <a:gd name="connsiteX8" fmla="*/ 481907 w 493483"/>
                        <a:gd name="connsiteY8" fmla="*/ 57358 h 272912"/>
                        <a:gd name="connsiteX9" fmla="*/ 493319 w 493483"/>
                        <a:gd name="connsiteY9" fmla="*/ 246127 h 27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483" h="272912">
                          <a:moveTo>
                            <a:pt x="493319" y="246127"/>
                          </a:moveTo>
                          <a:cubicBezTo>
                            <a:pt x="372624" y="248584"/>
                            <a:pt x="252405" y="186612"/>
                            <a:pt x="185203" y="87472"/>
                          </a:cubicBezTo>
                          <a:cubicBezTo>
                            <a:pt x="108649" y="131613"/>
                            <a:pt x="44062" y="196280"/>
                            <a:pt x="0" y="272913"/>
                          </a:cubicBezTo>
                          <a:cubicBezTo>
                            <a:pt x="1823" y="190891"/>
                            <a:pt x="31699" y="109662"/>
                            <a:pt x="83448" y="46026"/>
                          </a:cubicBezTo>
                          <a:cubicBezTo>
                            <a:pt x="96287" y="30255"/>
                            <a:pt x="111027" y="15119"/>
                            <a:pt x="129808" y="7273"/>
                          </a:cubicBezTo>
                          <a:cubicBezTo>
                            <a:pt x="148115" y="-334"/>
                            <a:pt x="168561" y="-255"/>
                            <a:pt x="188373" y="141"/>
                          </a:cubicBezTo>
                          <a:cubicBezTo>
                            <a:pt x="276021" y="2043"/>
                            <a:pt x="363511" y="9254"/>
                            <a:pt x="450287" y="21617"/>
                          </a:cubicBezTo>
                          <a:cubicBezTo>
                            <a:pt x="457102" y="22568"/>
                            <a:pt x="464156" y="23678"/>
                            <a:pt x="469703" y="27799"/>
                          </a:cubicBezTo>
                          <a:cubicBezTo>
                            <a:pt x="478499" y="34376"/>
                            <a:pt x="480560" y="46501"/>
                            <a:pt x="481907" y="57358"/>
                          </a:cubicBezTo>
                          <a:cubicBezTo>
                            <a:pt x="489119" y="116160"/>
                            <a:pt x="494508" y="175121"/>
                            <a:pt x="493319" y="246127"/>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443" name="Graphic 8">
                    <a:extLst>
                      <a:ext uri="{FF2B5EF4-FFF2-40B4-BE49-F238E27FC236}">
                        <a16:creationId xmlns:a16="http://schemas.microsoft.com/office/drawing/2014/main" xmlns="" id="{63BE8D17-CD53-46E6-B69F-07EF540FF891}"/>
                      </a:ext>
                    </a:extLst>
                  </p:cNvPr>
                  <p:cNvGrpSpPr/>
                  <p:nvPr/>
                </p:nvGrpSpPr>
                <p:grpSpPr>
                  <a:xfrm>
                    <a:off x="4049408" y="4527656"/>
                    <a:ext cx="298130" cy="273144"/>
                    <a:chOff x="4049408" y="4527656"/>
                    <a:chExt cx="298130" cy="273144"/>
                  </a:xfrm>
                </p:grpSpPr>
                <p:sp>
                  <p:nvSpPr>
                    <p:cNvPr id="448" name="Freeform: Shape 258">
                      <a:extLst>
                        <a:ext uri="{FF2B5EF4-FFF2-40B4-BE49-F238E27FC236}">
                          <a16:creationId xmlns:a16="http://schemas.microsoft.com/office/drawing/2014/main" xmlns="" id="{612AA51C-143E-49E4-A9F0-A29D77E96E45}"/>
                        </a:ext>
                      </a:extLst>
                    </p:cNvPr>
                    <p:cNvSpPr/>
                    <p:nvPr/>
                  </p:nvSpPr>
                  <p:spPr>
                    <a:xfrm>
                      <a:off x="4131622" y="4649516"/>
                      <a:ext cx="8603" cy="70372"/>
                    </a:xfrm>
                    <a:custGeom>
                      <a:avLst/>
                      <a:gdLst>
                        <a:gd name="connsiteX0" fmla="*/ 8604 w 8603"/>
                        <a:gd name="connsiteY0" fmla="*/ 0 h 70372"/>
                        <a:gd name="connsiteX1" fmla="*/ 7811 w 8603"/>
                        <a:gd name="connsiteY1" fmla="*/ 70372 h 70372"/>
                      </a:gdLst>
                      <a:ahLst/>
                      <a:cxnLst>
                        <a:cxn ang="0">
                          <a:pos x="connsiteX0" y="connsiteY0"/>
                        </a:cxn>
                        <a:cxn ang="0">
                          <a:pos x="connsiteX1" y="connsiteY1"/>
                        </a:cxn>
                      </a:cxnLst>
                      <a:rect l="l" t="t" r="r" b="b"/>
                      <a:pathLst>
                        <a:path w="8603" h="70372">
                          <a:moveTo>
                            <a:pt x="8604" y="0"/>
                          </a:moveTo>
                          <a:cubicBezTo>
                            <a:pt x="-2570" y="21635"/>
                            <a:pt x="-2887" y="48500"/>
                            <a:pt x="7811" y="70372"/>
                          </a:cubicBezTo>
                        </a:path>
                      </a:pathLst>
                    </a:custGeom>
                    <a:noFill/>
                    <a:ln w="7925" cap="rnd">
                      <a:solidFill>
                        <a:srgbClr val="A83B4F"/>
                      </a:solidFill>
                      <a:prstDash val="solid"/>
                      <a:miter/>
                    </a:ln>
                  </p:spPr>
                  <p:txBody>
                    <a:bodyPr rtlCol="0" anchor="ctr"/>
                    <a:lstStyle/>
                    <a:p>
                      <a:endParaRPr lang="en-US">
                        <a:latin typeface="Times New Roman" pitchFamily="18" charset="0"/>
                        <a:cs typeface="Times New Roman" pitchFamily="18" charset="0"/>
                      </a:endParaRPr>
                    </a:p>
                  </p:txBody>
                </p:sp>
                <p:sp>
                  <p:nvSpPr>
                    <p:cNvPr id="449" name="Freeform: Shape 259">
                      <a:extLst>
                        <a:ext uri="{FF2B5EF4-FFF2-40B4-BE49-F238E27FC236}">
                          <a16:creationId xmlns:a16="http://schemas.microsoft.com/office/drawing/2014/main" xmlns="" id="{34C874E4-B359-4767-B16A-2E5B45CBA5B5}"/>
                        </a:ext>
                      </a:extLst>
                    </p:cNvPr>
                    <p:cNvSpPr/>
                    <p:nvPr/>
                  </p:nvSpPr>
                  <p:spPr>
                    <a:xfrm>
                      <a:off x="4173748" y="4778346"/>
                      <a:ext cx="92957" cy="22454"/>
                    </a:xfrm>
                    <a:custGeom>
                      <a:avLst/>
                      <a:gdLst>
                        <a:gd name="connsiteX0" fmla="*/ 0 w 92957"/>
                        <a:gd name="connsiteY0" fmla="*/ 5416 h 22454"/>
                        <a:gd name="connsiteX1" fmla="*/ 92958 w 92957"/>
                        <a:gd name="connsiteY1" fmla="*/ 22454 h 22454"/>
                      </a:gdLst>
                      <a:ahLst/>
                      <a:cxnLst>
                        <a:cxn ang="0">
                          <a:pos x="connsiteX0" y="connsiteY0"/>
                        </a:cxn>
                        <a:cxn ang="0">
                          <a:pos x="connsiteX1" y="connsiteY1"/>
                        </a:cxn>
                      </a:cxnLst>
                      <a:rect l="l" t="t" r="r" b="b"/>
                      <a:pathLst>
                        <a:path w="92957" h="22454">
                          <a:moveTo>
                            <a:pt x="0" y="5416"/>
                          </a:moveTo>
                          <a:cubicBezTo>
                            <a:pt x="30986" y="-5916"/>
                            <a:pt x="67916" y="899"/>
                            <a:pt x="92958" y="22454"/>
                          </a:cubicBezTo>
                        </a:path>
                      </a:pathLst>
                    </a:custGeom>
                    <a:noFill/>
                    <a:ln w="7925" cap="rnd">
                      <a:solidFill>
                        <a:srgbClr val="A83B4F"/>
                      </a:solidFill>
                      <a:prstDash val="solid"/>
                      <a:miter/>
                    </a:ln>
                  </p:spPr>
                  <p:txBody>
                    <a:bodyPr rtlCol="0" anchor="ctr"/>
                    <a:lstStyle/>
                    <a:p>
                      <a:endParaRPr lang="en-US">
                        <a:latin typeface="Times New Roman" pitchFamily="18" charset="0"/>
                        <a:cs typeface="Times New Roman" pitchFamily="18" charset="0"/>
                      </a:endParaRPr>
                    </a:p>
                  </p:txBody>
                </p:sp>
                <p:grpSp>
                  <p:nvGrpSpPr>
                    <p:cNvPr id="450" name="Graphic 8">
                      <a:extLst>
                        <a:ext uri="{FF2B5EF4-FFF2-40B4-BE49-F238E27FC236}">
                          <a16:creationId xmlns:a16="http://schemas.microsoft.com/office/drawing/2014/main" xmlns="" id="{62FF64E2-AFD7-4B90-B988-92CB86FD1D3C}"/>
                        </a:ext>
                      </a:extLst>
                    </p:cNvPr>
                    <p:cNvGrpSpPr/>
                    <p:nvPr/>
                  </p:nvGrpSpPr>
                  <p:grpSpPr>
                    <a:xfrm>
                      <a:off x="4049408" y="4527656"/>
                      <a:ext cx="298130" cy="132110"/>
                      <a:chOff x="4049408" y="4527656"/>
                      <a:chExt cx="298130" cy="132110"/>
                    </a:xfrm>
                  </p:grpSpPr>
                  <p:sp>
                    <p:nvSpPr>
                      <p:cNvPr id="451" name="Freeform: Shape 261">
                        <a:extLst>
                          <a:ext uri="{FF2B5EF4-FFF2-40B4-BE49-F238E27FC236}">
                            <a16:creationId xmlns:a16="http://schemas.microsoft.com/office/drawing/2014/main" xmlns="" id="{542F4C73-F984-434D-8E49-CA64376D6F07}"/>
                          </a:ext>
                        </a:extLst>
                      </p:cNvPr>
                      <p:cNvSpPr/>
                      <p:nvPr/>
                    </p:nvSpPr>
                    <p:spPr>
                      <a:xfrm>
                        <a:off x="4077384" y="4606140"/>
                        <a:ext cx="24642" cy="41897"/>
                      </a:xfrm>
                      <a:custGeom>
                        <a:avLst/>
                        <a:gdLst>
                          <a:gd name="connsiteX0" fmla="*/ 10617 w 24642"/>
                          <a:gd name="connsiteY0" fmla="*/ 41870 h 41897"/>
                          <a:gd name="connsiteX1" fmla="*/ 24486 w 24642"/>
                          <a:gd name="connsiteY1" fmla="*/ 21821 h 41897"/>
                          <a:gd name="connsiteX2" fmla="*/ 14025 w 24642"/>
                          <a:gd name="connsiteY2" fmla="*/ 27 h 41897"/>
                          <a:gd name="connsiteX3" fmla="*/ 156 w 24642"/>
                          <a:gd name="connsiteY3" fmla="*/ 20077 h 41897"/>
                          <a:gd name="connsiteX4" fmla="*/ 10617 w 24642"/>
                          <a:gd name="connsiteY4" fmla="*/ 41870 h 41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2" h="41897">
                            <a:moveTo>
                              <a:pt x="10617" y="41870"/>
                            </a:moveTo>
                            <a:cubicBezTo>
                              <a:pt x="17987" y="42425"/>
                              <a:pt x="23455" y="34500"/>
                              <a:pt x="24486" y="21821"/>
                            </a:cubicBezTo>
                            <a:cubicBezTo>
                              <a:pt x="25516" y="9141"/>
                              <a:pt x="21395" y="582"/>
                              <a:pt x="14025" y="27"/>
                            </a:cubicBezTo>
                            <a:cubicBezTo>
                              <a:pt x="6655" y="-527"/>
                              <a:pt x="1187" y="7397"/>
                              <a:pt x="156" y="20077"/>
                            </a:cubicBezTo>
                            <a:cubicBezTo>
                              <a:pt x="-874" y="32836"/>
                              <a:pt x="3247" y="41395"/>
                              <a:pt x="10617" y="41870"/>
                            </a:cubicBezTo>
                            <a:close/>
                          </a:path>
                        </a:pathLst>
                      </a:custGeom>
                      <a:solidFill>
                        <a:srgbClr val="1C2B4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52" name="Freeform: Shape 262">
                        <a:extLst>
                          <a:ext uri="{FF2B5EF4-FFF2-40B4-BE49-F238E27FC236}">
                            <a16:creationId xmlns:a16="http://schemas.microsoft.com/office/drawing/2014/main" xmlns="" id="{5BACE4B6-8F48-4752-BC9E-EBEC74754527}"/>
                          </a:ext>
                        </a:extLst>
                      </p:cNvPr>
                      <p:cNvSpPr/>
                      <p:nvPr/>
                    </p:nvSpPr>
                    <p:spPr>
                      <a:xfrm>
                        <a:off x="4267025" y="4617869"/>
                        <a:ext cx="24642" cy="41897"/>
                      </a:xfrm>
                      <a:custGeom>
                        <a:avLst/>
                        <a:gdLst>
                          <a:gd name="connsiteX0" fmla="*/ 10617 w 24642"/>
                          <a:gd name="connsiteY0" fmla="*/ 41870 h 41897"/>
                          <a:gd name="connsiteX1" fmla="*/ 24486 w 24642"/>
                          <a:gd name="connsiteY1" fmla="*/ 21821 h 41897"/>
                          <a:gd name="connsiteX2" fmla="*/ 14025 w 24642"/>
                          <a:gd name="connsiteY2" fmla="*/ 27 h 41897"/>
                          <a:gd name="connsiteX3" fmla="*/ 156 w 24642"/>
                          <a:gd name="connsiteY3" fmla="*/ 20077 h 41897"/>
                          <a:gd name="connsiteX4" fmla="*/ 10617 w 24642"/>
                          <a:gd name="connsiteY4" fmla="*/ 41870 h 41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2" h="41897">
                            <a:moveTo>
                              <a:pt x="10617" y="41870"/>
                            </a:moveTo>
                            <a:cubicBezTo>
                              <a:pt x="17987" y="42425"/>
                              <a:pt x="23455" y="34500"/>
                              <a:pt x="24486" y="21821"/>
                            </a:cubicBezTo>
                            <a:cubicBezTo>
                              <a:pt x="25516" y="9141"/>
                              <a:pt x="21395" y="582"/>
                              <a:pt x="14025" y="27"/>
                            </a:cubicBezTo>
                            <a:cubicBezTo>
                              <a:pt x="6655" y="-527"/>
                              <a:pt x="1187" y="7397"/>
                              <a:pt x="156" y="20077"/>
                            </a:cubicBezTo>
                            <a:cubicBezTo>
                              <a:pt x="-874" y="32757"/>
                              <a:pt x="3247" y="41315"/>
                              <a:pt x="10617" y="41870"/>
                            </a:cubicBezTo>
                            <a:close/>
                          </a:path>
                        </a:pathLst>
                      </a:custGeom>
                      <a:solidFill>
                        <a:srgbClr val="1C2B4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53" name="Freeform: Shape 263">
                        <a:extLst>
                          <a:ext uri="{FF2B5EF4-FFF2-40B4-BE49-F238E27FC236}">
                            <a16:creationId xmlns:a16="http://schemas.microsoft.com/office/drawing/2014/main" xmlns="" id="{6AD41F2C-DB5D-4285-B840-9F203A5DC589}"/>
                          </a:ext>
                        </a:extLst>
                      </p:cNvPr>
                      <p:cNvSpPr/>
                      <p:nvPr/>
                    </p:nvSpPr>
                    <p:spPr>
                      <a:xfrm>
                        <a:off x="4049408" y="4528346"/>
                        <a:ext cx="80674" cy="27768"/>
                      </a:xfrm>
                      <a:custGeom>
                        <a:avLst/>
                        <a:gdLst>
                          <a:gd name="connsiteX0" fmla="*/ 0 w 80674"/>
                          <a:gd name="connsiteY0" fmla="*/ 25439 h 27768"/>
                          <a:gd name="connsiteX1" fmla="*/ 80674 w 80674"/>
                          <a:gd name="connsiteY1" fmla="*/ 0 h 27768"/>
                        </a:gdLst>
                        <a:ahLst/>
                        <a:cxnLst>
                          <a:cxn ang="0">
                            <a:pos x="connsiteX0" y="connsiteY0"/>
                          </a:cxn>
                          <a:cxn ang="0">
                            <a:pos x="connsiteX1" y="connsiteY1"/>
                          </a:cxn>
                        </a:cxnLst>
                        <a:rect l="l" t="t" r="r" b="b"/>
                        <a:pathLst>
                          <a:path w="80674" h="27768">
                            <a:moveTo>
                              <a:pt x="0" y="25439"/>
                            </a:moveTo>
                            <a:cubicBezTo>
                              <a:pt x="27975" y="33284"/>
                              <a:pt x="65696" y="20446"/>
                              <a:pt x="80674" y="0"/>
                            </a:cubicBezTo>
                          </a:path>
                        </a:pathLst>
                      </a:custGeom>
                      <a:noFill/>
                      <a:ln w="7925" cap="rnd">
                        <a:solidFill>
                          <a:srgbClr val="271F64"/>
                        </a:solidFill>
                        <a:prstDash val="solid"/>
                        <a:miter/>
                      </a:ln>
                    </p:spPr>
                    <p:txBody>
                      <a:bodyPr rtlCol="0" anchor="ctr"/>
                      <a:lstStyle/>
                      <a:p>
                        <a:endParaRPr lang="en-US">
                          <a:latin typeface="Times New Roman" pitchFamily="18" charset="0"/>
                          <a:cs typeface="Times New Roman" pitchFamily="18" charset="0"/>
                        </a:endParaRPr>
                      </a:p>
                    </p:txBody>
                  </p:sp>
                  <p:sp>
                    <p:nvSpPr>
                      <p:cNvPr id="454" name="Freeform: Shape 264">
                        <a:extLst>
                          <a:ext uri="{FF2B5EF4-FFF2-40B4-BE49-F238E27FC236}">
                            <a16:creationId xmlns:a16="http://schemas.microsoft.com/office/drawing/2014/main" xmlns="" id="{61F0D224-5115-4D27-BE99-5FAC1391CC39}"/>
                          </a:ext>
                        </a:extLst>
                      </p:cNvPr>
                      <p:cNvSpPr/>
                      <p:nvPr/>
                    </p:nvSpPr>
                    <p:spPr>
                      <a:xfrm>
                        <a:off x="4258226" y="4527656"/>
                        <a:ext cx="89312" cy="29060"/>
                      </a:xfrm>
                      <a:custGeom>
                        <a:avLst/>
                        <a:gdLst>
                          <a:gd name="connsiteX0" fmla="*/ 0 w 89312"/>
                          <a:gd name="connsiteY0" fmla="*/ 4335 h 29060"/>
                          <a:gd name="connsiteX1" fmla="*/ 89313 w 89312"/>
                          <a:gd name="connsiteY1" fmla="*/ 29061 h 29060"/>
                        </a:gdLst>
                        <a:ahLst/>
                        <a:cxnLst>
                          <a:cxn ang="0">
                            <a:pos x="connsiteX0" y="connsiteY0"/>
                          </a:cxn>
                          <a:cxn ang="0">
                            <a:pos x="connsiteX1" y="connsiteY1"/>
                          </a:cxn>
                        </a:cxnLst>
                        <a:rect l="l" t="t" r="r" b="b"/>
                        <a:pathLst>
                          <a:path w="89312" h="29060">
                            <a:moveTo>
                              <a:pt x="0" y="4335"/>
                            </a:moveTo>
                            <a:cubicBezTo>
                              <a:pt x="30986" y="-6601"/>
                              <a:pt x="68391" y="3701"/>
                              <a:pt x="89313" y="29061"/>
                            </a:cubicBezTo>
                          </a:path>
                        </a:pathLst>
                      </a:custGeom>
                      <a:noFill/>
                      <a:ln w="7925" cap="rnd">
                        <a:solidFill>
                          <a:srgbClr val="271F64"/>
                        </a:solid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444" name="Graphic 8">
                    <a:extLst>
                      <a:ext uri="{FF2B5EF4-FFF2-40B4-BE49-F238E27FC236}">
                        <a16:creationId xmlns:a16="http://schemas.microsoft.com/office/drawing/2014/main" xmlns="" id="{A4833246-75D1-4522-9F58-13B5B40C91A5}"/>
                      </a:ext>
                    </a:extLst>
                  </p:cNvPr>
                  <p:cNvGrpSpPr/>
                  <p:nvPr/>
                </p:nvGrpSpPr>
                <p:grpSpPr>
                  <a:xfrm>
                    <a:off x="3972535" y="4228987"/>
                    <a:ext cx="653725" cy="493674"/>
                    <a:chOff x="3972535" y="4228987"/>
                    <a:chExt cx="653725" cy="493674"/>
                  </a:xfrm>
                </p:grpSpPr>
                <p:sp>
                  <p:nvSpPr>
                    <p:cNvPr id="446" name="Freeform: Shape 266">
                      <a:extLst>
                        <a:ext uri="{FF2B5EF4-FFF2-40B4-BE49-F238E27FC236}">
                          <a16:creationId xmlns:a16="http://schemas.microsoft.com/office/drawing/2014/main" xmlns="" id="{730A1323-FB59-474C-B9FB-105CFBD82183}"/>
                        </a:ext>
                      </a:extLst>
                    </p:cNvPr>
                    <p:cNvSpPr/>
                    <p:nvPr/>
                  </p:nvSpPr>
                  <p:spPr>
                    <a:xfrm>
                      <a:off x="3972535" y="4228987"/>
                      <a:ext cx="653725" cy="493674"/>
                    </a:xfrm>
                    <a:custGeom>
                      <a:avLst/>
                      <a:gdLst>
                        <a:gd name="connsiteX0" fmla="*/ 626061 w 653725"/>
                        <a:gd name="connsiteY0" fmla="*/ 448583 h 493674"/>
                        <a:gd name="connsiteX1" fmla="*/ 562187 w 653725"/>
                        <a:gd name="connsiteY1" fmla="*/ 493675 h 493674"/>
                        <a:gd name="connsiteX2" fmla="*/ 508774 w 653725"/>
                        <a:gd name="connsiteY2" fmla="*/ 351028 h 493674"/>
                        <a:gd name="connsiteX3" fmla="*/ 233942 w 653725"/>
                        <a:gd name="connsiteY3" fmla="*/ 136425 h 493674"/>
                        <a:gd name="connsiteX4" fmla="*/ 43351 w 653725"/>
                        <a:gd name="connsiteY4" fmla="*/ 384788 h 493674"/>
                        <a:gd name="connsiteX5" fmla="*/ 2 w 653725"/>
                        <a:gd name="connsiteY5" fmla="*/ 221220 h 493674"/>
                        <a:gd name="connsiteX6" fmla="*/ 6184 w 653725"/>
                        <a:gd name="connsiteY6" fmla="*/ 150372 h 493674"/>
                        <a:gd name="connsiteX7" fmla="*/ 38041 w 653725"/>
                        <a:gd name="connsiteY7" fmla="*/ 62724 h 493674"/>
                        <a:gd name="connsiteX8" fmla="*/ 110474 w 653725"/>
                        <a:gd name="connsiteY8" fmla="*/ 6300 h 493674"/>
                        <a:gd name="connsiteX9" fmla="*/ 255736 w 653725"/>
                        <a:gd name="connsiteY9" fmla="*/ 23734 h 493674"/>
                        <a:gd name="connsiteX10" fmla="*/ 463048 w 653725"/>
                        <a:gd name="connsiteY10" fmla="*/ 16126 h 493674"/>
                        <a:gd name="connsiteX11" fmla="*/ 529696 w 653725"/>
                        <a:gd name="connsiteY11" fmla="*/ 44576 h 493674"/>
                        <a:gd name="connsiteX12" fmla="*/ 629866 w 653725"/>
                        <a:gd name="connsiteY12" fmla="*/ 146727 h 493674"/>
                        <a:gd name="connsiteX13" fmla="*/ 626061 w 653725"/>
                        <a:gd name="connsiteY13" fmla="*/ 448583 h 49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3725" h="493674">
                          <a:moveTo>
                            <a:pt x="626061" y="448583"/>
                          </a:moveTo>
                          <a:cubicBezTo>
                            <a:pt x="598324" y="479172"/>
                            <a:pt x="594679" y="475844"/>
                            <a:pt x="562187" y="493675"/>
                          </a:cubicBezTo>
                          <a:cubicBezTo>
                            <a:pt x="543485" y="443432"/>
                            <a:pt x="526843" y="399766"/>
                            <a:pt x="508774" y="351028"/>
                          </a:cubicBezTo>
                          <a:cubicBezTo>
                            <a:pt x="378649" y="326382"/>
                            <a:pt x="305107" y="243251"/>
                            <a:pt x="233942" y="136425"/>
                          </a:cubicBezTo>
                          <a:cubicBezTo>
                            <a:pt x="150098" y="187936"/>
                            <a:pt x="75842" y="262746"/>
                            <a:pt x="43351" y="384788"/>
                          </a:cubicBezTo>
                          <a:cubicBezTo>
                            <a:pt x="13474" y="335337"/>
                            <a:pt x="161" y="278754"/>
                            <a:pt x="2" y="221220"/>
                          </a:cubicBezTo>
                          <a:cubicBezTo>
                            <a:pt x="-77" y="197604"/>
                            <a:pt x="2142" y="173830"/>
                            <a:pt x="6184" y="150372"/>
                          </a:cubicBezTo>
                          <a:cubicBezTo>
                            <a:pt x="11652" y="119545"/>
                            <a:pt x="21003" y="88955"/>
                            <a:pt x="38041" y="62724"/>
                          </a:cubicBezTo>
                          <a:cubicBezTo>
                            <a:pt x="55159" y="36572"/>
                            <a:pt x="80439" y="14779"/>
                            <a:pt x="110474" y="6300"/>
                          </a:cubicBezTo>
                          <a:cubicBezTo>
                            <a:pt x="158974" y="-7569"/>
                            <a:pt x="209851" y="2892"/>
                            <a:pt x="255736" y="23734"/>
                          </a:cubicBezTo>
                          <a:cubicBezTo>
                            <a:pt x="323413" y="-357"/>
                            <a:pt x="394261" y="-3448"/>
                            <a:pt x="463048" y="16126"/>
                          </a:cubicBezTo>
                          <a:cubicBezTo>
                            <a:pt x="486030" y="22625"/>
                            <a:pt x="508616" y="32214"/>
                            <a:pt x="529696" y="44576"/>
                          </a:cubicBezTo>
                          <a:cubicBezTo>
                            <a:pt x="572014" y="68906"/>
                            <a:pt x="608468" y="104250"/>
                            <a:pt x="629866" y="146727"/>
                          </a:cubicBezTo>
                          <a:cubicBezTo>
                            <a:pt x="671153" y="228353"/>
                            <a:pt x="651500" y="355229"/>
                            <a:pt x="626061" y="448583"/>
                          </a:cubicBezTo>
                          <a:close/>
                        </a:path>
                      </a:pathLst>
                    </a:custGeom>
                    <a:solidFill>
                      <a:srgbClr val="17194D"/>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47" name="Freeform: Shape 267">
                      <a:extLst>
                        <a:ext uri="{FF2B5EF4-FFF2-40B4-BE49-F238E27FC236}">
                          <a16:creationId xmlns:a16="http://schemas.microsoft.com/office/drawing/2014/main" xmlns="" id="{924C3EF3-78A1-4483-909B-C259D7DD4579}"/>
                        </a:ext>
                      </a:extLst>
                    </p:cNvPr>
                    <p:cNvSpPr/>
                    <p:nvPr/>
                  </p:nvSpPr>
                  <p:spPr>
                    <a:xfrm>
                      <a:off x="3972614" y="4228987"/>
                      <a:ext cx="529774" cy="221220"/>
                    </a:xfrm>
                    <a:custGeom>
                      <a:avLst/>
                      <a:gdLst>
                        <a:gd name="connsiteX0" fmla="*/ 529775 w 529774"/>
                        <a:gd name="connsiteY0" fmla="*/ 44576 h 221220"/>
                        <a:gd name="connsiteX1" fmla="*/ 262313 w 529774"/>
                        <a:gd name="connsiteY1" fmla="*/ 60981 h 221220"/>
                        <a:gd name="connsiteX2" fmla="*/ 65461 w 529774"/>
                        <a:gd name="connsiteY2" fmla="*/ 116771 h 221220"/>
                        <a:gd name="connsiteX3" fmla="*/ 2 w 529774"/>
                        <a:gd name="connsiteY3" fmla="*/ 221220 h 221220"/>
                        <a:gd name="connsiteX4" fmla="*/ 6184 w 529774"/>
                        <a:gd name="connsiteY4" fmla="*/ 150372 h 221220"/>
                        <a:gd name="connsiteX5" fmla="*/ 38041 w 529774"/>
                        <a:gd name="connsiteY5" fmla="*/ 62724 h 221220"/>
                        <a:gd name="connsiteX6" fmla="*/ 110474 w 529774"/>
                        <a:gd name="connsiteY6" fmla="*/ 6300 h 221220"/>
                        <a:gd name="connsiteX7" fmla="*/ 255736 w 529774"/>
                        <a:gd name="connsiteY7" fmla="*/ 23734 h 221220"/>
                        <a:gd name="connsiteX8" fmla="*/ 463048 w 529774"/>
                        <a:gd name="connsiteY8" fmla="*/ 16126 h 221220"/>
                        <a:gd name="connsiteX9" fmla="*/ 529775 w 529774"/>
                        <a:gd name="connsiteY9" fmla="*/ 44576 h 22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774" h="221220">
                          <a:moveTo>
                            <a:pt x="529775" y="44576"/>
                          </a:moveTo>
                          <a:cubicBezTo>
                            <a:pt x="442364" y="18821"/>
                            <a:pt x="345761" y="24210"/>
                            <a:pt x="262313" y="60981"/>
                          </a:cubicBezTo>
                          <a:cubicBezTo>
                            <a:pt x="194080" y="38474"/>
                            <a:pt x="116179" y="65894"/>
                            <a:pt x="65461" y="116771"/>
                          </a:cubicBezTo>
                          <a:cubicBezTo>
                            <a:pt x="36218" y="146252"/>
                            <a:pt x="14901" y="182389"/>
                            <a:pt x="2" y="221220"/>
                          </a:cubicBezTo>
                          <a:cubicBezTo>
                            <a:pt x="-77" y="197604"/>
                            <a:pt x="2142" y="173830"/>
                            <a:pt x="6184" y="150372"/>
                          </a:cubicBezTo>
                          <a:cubicBezTo>
                            <a:pt x="11652" y="119545"/>
                            <a:pt x="21003" y="88955"/>
                            <a:pt x="38041" y="62724"/>
                          </a:cubicBezTo>
                          <a:cubicBezTo>
                            <a:pt x="55159" y="36572"/>
                            <a:pt x="80439" y="14779"/>
                            <a:pt x="110474" y="6300"/>
                          </a:cubicBezTo>
                          <a:cubicBezTo>
                            <a:pt x="158974" y="-7569"/>
                            <a:pt x="209851" y="2892"/>
                            <a:pt x="255736" y="23734"/>
                          </a:cubicBezTo>
                          <a:cubicBezTo>
                            <a:pt x="323413" y="-357"/>
                            <a:pt x="394261" y="-3448"/>
                            <a:pt x="463048" y="16126"/>
                          </a:cubicBezTo>
                          <a:cubicBezTo>
                            <a:pt x="486030" y="22625"/>
                            <a:pt x="508616" y="32293"/>
                            <a:pt x="529775" y="44576"/>
                          </a:cubicBezTo>
                          <a:close/>
                        </a:path>
                      </a:pathLst>
                    </a:custGeom>
                    <a:solidFill>
                      <a:srgbClr val="2B356E"/>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sp>
                <p:nvSpPr>
                  <p:cNvPr id="445" name="Freeform: Shape 268">
                    <a:extLst>
                      <a:ext uri="{FF2B5EF4-FFF2-40B4-BE49-F238E27FC236}">
                        <a16:creationId xmlns:a16="http://schemas.microsoft.com/office/drawing/2014/main" xmlns="" id="{08EAE113-A48D-444B-8812-9586CD42BE0A}"/>
                      </a:ext>
                    </a:extLst>
                  </p:cNvPr>
                  <p:cNvSpPr/>
                  <p:nvPr/>
                </p:nvSpPr>
                <p:spPr>
                  <a:xfrm>
                    <a:off x="4476604" y="4648296"/>
                    <a:ext cx="182013" cy="128175"/>
                  </a:xfrm>
                  <a:custGeom>
                    <a:avLst/>
                    <a:gdLst>
                      <a:gd name="connsiteX0" fmla="*/ 180002 w 182013"/>
                      <a:gd name="connsiteY0" fmla="*/ 44014 h 128175"/>
                      <a:gd name="connsiteX1" fmla="*/ 109947 w 182013"/>
                      <a:gd name="connsiteY1" fmla="*/ 124926 h 128175"/>
                      <a:gd name="connsiteX2" fmla="*/ 2011 w 182013"/>
                      <a:gd name="connsiteY2" fmla="*/ 84192 h 128175"/>
                      <a:gd name="connsiteX3" fmla="*/ 72066 w 182013"/>
                      <a:gd name="connsiteY3" fmla="*/ 3280 h 128175"/>
                      <a:gd name="connsiteX4" fmla="*/ 180002 w 182013"/>
                      <a:gd name="connsiteY4" fmla="*/ 44014 h 12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13" h="128175">
                        <a:moveTo>
                          <a:pt x="180002" y="44014"/>
                        </a:moveTo>
                        <a:cubicBezTo>
                          <a:pt x="190463" y="77615"/>
                          <a:pt x="159081" y="113831"/>
                          <a:pt x="109947" y="124926"/>
                        </a:cubicBezTo>
                        <a:cubicBezTo>
                          <a:pt x="60813" y="136021"/>
                          <a:pt x="12472" y="117794"/>
                          <a:pt x="2011" y="84192"/>
                        </a:cubicBezTo>
                        <a:cubicBezTo>
                          <a:pt x="-8449" y="50591"/>
                          <a:pt x="22933" y="14375"/>
                          <a:pt x="72066" y="3280"/>
                        </a:cubicBezTo>
                        <a:cubicBezTo>
                          <a:pt x="121200" y="-7894"/>
                          <a:pt x="169541" y="10413"/>
                          <a:pt x="180002" y="44014"/>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grpSp>
      <p:sp>
        <p:nvSpPr>
          <p:cNvPr id="677" name="TextBox 676">
            <a:extLst>
              <a:ext uri="{FF2B5EF4-FFF2-40B4-BE49-F238E27FC236}">
                <a16:creationId xmlns="" xmlns:a16="http://schemas.microsoft.com/office/drawing/2014/main" id="{F0E4B847-89CE-65F9-B89D-DD10AA318702}"/>
              </a:ext>
            </a:extLst>
          </p:cNvPr>
          <p:cNvSpPr txBox="1"/>
          <p:nvPr/>
        </p:nvSpPr>
        <p:spPr>
          <a:xfrm>
            <a:off x="1691680" y="1635646"/>
            <a:ext cx="5735960" cy="1446550"/>
          </a:xfrm>
          <a:prstGeom prst="rect">
            <a:avLst/>
          </a:prstGeom>
          <a:noFill/>
        </p:spPr>
        <p:txBody>
          <a:bodyPr wrap="square">
            <a:spAutoFit/>
          </a:bodyPr>
          <a:lstStyle/>
          <a:p>
            <a:pPr algn="just"/>
            <a:r>
              <a:rPr lang="en-US" sz="2200" dirty="0" smtClean="0">
                <a:solidFill>
                  <a:srgbClr val="008000"/>
                </a:solidFill>
                <a:effectLst/>
                <a:latin typeface="Times New Roman" panose="02020603050405020304" pitchFamily="18" charset="0"/>
                <a:ea typeface="Times New Roman" panose="02020603050405020304" pitchFamily="18" charset="0"/>
              </a:rPr>
              <a:t>  </a:t>
            </a:r>
            <a:r>
              <a:rPr lang="en-US" sz="2200" dirty="0" err="1" smtClean="0">
                <a:solidFill>
                  <a:srgbClr val="008000"/>
                </a:solidFill>
                <a:effectLst/>
                <a:latin typeface="Times New Roman" panose="02020603050405020304" pitchFamily="18" charset="0"/>
                <a:ea typeface="Times New Roman" panose="02020603050405020304" pitchFamily="18" charset="0"/>
              </a:rPr>
              <a:t>Đặt</a:t>
            </a:r>
            <a:r>
              <a:rPr lang="en-US" sz="2200" dirty="0" smtClean="0">
                <a:solidFill>
                  <a:srgbClr val="008000"/>
                </a:solidFill>
                <a:effectLst/>
                <a:latin typeface="Times New Roman" panose="02020603050405020304" pitchFamily="18" charset="0"/>
                <a:ea typeface="Times New Roman" panose="02020603050405020304" pitchFamily="18" charset="0"/>
              </a:rPr>
              <a:t> </a:t>
            </a:r>
            <a:r>
              <a:rPr lang="en-US" sz="2200" dirty="0" err="1" smtClean="0">
                <a:solidFill>
                  <a:srgbClr val="008000"/>
                </a:solidFill>
                <a:effectLst/>
                <a:latin typeface="Times New Roman" panose="02020603050405020304" pitchFamily="18" charset="0"/>
                <a:ea typeface="Times New Roman" panose="02020603050405020304" pitchFamily="18" charset="0"/>
              </a:rPr>
              <a:t>viên</a:t>
            </a:r>
            <a:r>
              <a:rPr lang="en-US" sz="2200" dirty="0" smtClean="0">
                <a:solidFill>
                  <a:srgbClr val="008000"/>
                </a:solidFill>
                <a:effectLst/>
                <a:latin typeface="Times New Roman" panose="02020603050405020304" pitchFamily="18" charset="0"/>
                <a:ea typeface="Times New Roman" panose="02020603050405020304" pitchFamily="18" charset="0"/>
              </a:rPr>
              <a:t> bi </a:t>
            </a:r>
            <a:r>
              <a:rPr lang="en-US" sz="2200" dirty="0" err="1" smtClean="0">
                <a:solidFill>
                  <a:srgbClr val="008000"/>
                </a:solidFill>
                <a:effectLst/>
                <a:latin typeface="Times New Roman" panose="02020603050405020304" pitchFamily="18" charset="0"/>
                <a:ea typeface="Times New Roman" panose="02020603050405020304" pitchFamily="18" charset="0"/>
              </a:rPr>
              <a:t>sắt</a:t>
            </a:r>
            <a:r>
              <a:rPr lang="en-US" sz="2200" dirty="0" smtClean="0">
                <a:solidFill>
                  <a:srgbClr val="008000"/>
                </a:solidFill>
                <a:effectLst/>
                <a:latin typeface="Times New Roman" panose="02020603050405020304" pitchFamily="18" charset="0"/>
                <a:ea typeface="Times New Roman" panose="02020603050405020304" pitchFamily="18" charset="0"/>
              </a:rPr>
              <a:t>, </a:t>
            </a:r>
            <a:r>
              <a:rPr lang="en-US" sz="2200" dirty="0" err="1" smtClean="0">
                <a:solidFill>
                  <a:srgbClr val="008000"/>
                </a:solidFill>
                <a:effectLst/>
                <a:latin typeface="Times New Roman" panose="02020603050405020304" pitchFamily="18" charset="0"/>
                <a:ea typeface="Times New Roman" panose="02020603050405020304" pitchFamily="18" charset="0"/>
              </a:rPr>
              <a:t>ốc</a:t>
            </a:r>
            <a:r>
              <a:rPr lang="en-US" sz="2200" dirty="0" smtClean="0">
                <a:solidFill>
                  <a:srgbClr val="008000"/>
                </a:solidFill>
                <a:effectLst/>
                <a:latin typeface="Times New Roman" panose="02020603050405020304" pitchFamily="18" charset="0"/>
                <a:ea typeface="Times New Roman" panose="02020603050405020304" pitchFamily="18" charset="0"/>
              </a:rPr>
              <a:t> </a:t>
            </a:r>
            <a:r>
              <a:rPr lang="en-US" sz="2200" dirty="0" err="1" smtClean="0">
                <a:solidFill>
                  <a:srgbClr val="008000"/>
                </a:solidFill>
                <a:effectLst/>
                <a:latin typeface="Times New Roman" panose="02020603050405020304" pitchFamily="18" charset="0"/>
                <a:ea typeface="Times New Roman" panose="02020603050405020304" pitchFamily="18" charset="0"/>
              </a:rPr>
              <a:t>vít</a:t>
            </a:r>
            <a:r>
              <a:rPr lang="en-US" sz="2200" dirty="0" smtClean="0">
                <a:solidFill>
                  <a:srgbClr val="008000"/>
                </a:solidFill>
                <a:effectLst/>
                <a:latin typeface="Times New Roman" panose="02020603050405020304" pitchFamily="18" charset="0"/>
                <a:ea typeface="Times New Roman" panose="02020603050405020304" pitchFamily="18" charset="0"/>
              </a:rPr>
              <a:t> </a:t>
            </a:r>
            <a:r>
              <a:rPr lang="en-US" sz="2200" dirty="0" err="1" smtClean="0">
                <a:solidFill>
                  <a:srgbClr val="008000"/>
                </a:solidFill>
                <a:effectLst/>
                <a:latin typeface="Times New Roman" panose="02020603050405020304" pitchFamily="18" charset="0"/>
                <a:ea typeface="Times New Roman" panose="02020603050405020304" pitchFamily="18" charset="0"/>
              </a:rPr>
              <a:t>kim</a:t>
            </a:r>
            <a:r>
              <a:rPr lang="en-US" sz="2200" dirty="0" smtClean="0">
                <a:solidFill>
                  <a:srgbClr val="008000"/>
                </a:solidFill>
                <a:effectLst/>
                <a:latin typeface="Times New Roman" panose="02020603050405020304" pitchFamily="18" charset="0"/>
                <a:ea typeface="Times New Roman" panose="02020603050405020304" pitchFamily="18" charset="0"/>
              </a:rPr>
              <a:t> </a:t>
            </a:r>
            <a:r>
              <a:rPr lang="en-US" sz="2200" dirty="0" err="1" smtClean="0">
                <a:solidFill>
                  <a:srgbClr val="008000"/>
                </a:solidFill>
                <a:effectLst/>
                <a:latin typeface="Times New Roman" panose="02020603050405020304" pitchFamily="18" charset="0"/>
                <a:ea typeface="Times New Roman" panose="02020603050405020304" pitchFamily="18" charset="0"/>
              </a:rPr>
              <a:t>loại</a:t>
            </a:r>
            <a:r>
              <a:rPr lang="en-US" sz="2200" dirty="0" smtClean="0">
                <a:solidFill>
                  <a:srgbClr val="008000"/>
                </a:solidFill>
                <a:effectLst/>
                <a:latin typeface="Times New Roman" panose="02020603050405020304" pitchFamily="18" charset="0"/>
                <a:ea typeface="Times New Roman" panose="02020603050405020304" pitchFamily="18" charset="0"/>
              </a:rPr>
              <a:t>, </a:t>
            </a:r>
            <a:r>
              <a:rPr lang="en-US" sz="2200" dirty="0" err="1" smtClean="0">
                <a:solidFill>
                  <a:srgbClr val="008000"/>
                </a:solidFill>
                <a:effectLst/>
                <a:latin typeface="Times New Roman" panose="02020603050405020304" pitchFamily="18" charset="0"/>
                <a:ea typeface="Times New Roman" panose="02020603050405020304" pitchFamily="18" charset="0"/>
              </a:rPr>
              <a:t>nắp</a:t>
            </a:r>
            <a:r>
              <a:rPr lang="en-US" sz="2200" dirty="0" smtClean="0">
                <a:solidFill>
                  <a:srgbClr val="008000"/>
                </a:solidFill>
                <a:effectLst/>
                <a:latin typeface="Times New Roman" panose="02020603050405020304" pitchFamily="18" charset="0"/>
                <a:ea typeface="Times New Roman" panose="02020603050405020304" pitchFamily="18" charset="0"/>
              </a:rPr>
              <a:t> chai </a:t>
            </a:r>
            <a:r>
              <a:rPr lang="en-US" sz="2200" dirty="0" err="1" smtClean="0">
                <a:solidFill>
                  <a:srgbClr val="008000"/>
                </a:solidFill>
                <a:effectLst/>
                <a:latin typeface="Times New Roman" panose="02020603050405020304" pitchFamily="18" charset="0"/>
                <a:ea typeface="Times New Roman" panose="02020603050405020304" pitchFamily="18" charset="0"/>
              </a:rPr>
              <a:t>nhựa</a:t>
            </a:r>
            <a:r>
              <a:rPr lang="en-US" sz="2200" dirty="0" smtClean="0">
                <a:solidFill>
                  <a:srgbClr val="008000"/>
                </a:solidFill>
                <a:effectLst/>
                <a:latin typeface="Times New Roman" panose="02020603050405020304" pitchFamily="18" charset="0"/>
                <a:ea typeface="Times New Roman" panose="02020603050405020304" pitchFamily="18" charset="0"/>
              </a:rPr>
              <a:t> </a:t>
            </a:r>
            <a:r>
              <a:rPr lang="en-US" sz="2200" dirty="0" err="1" smtClean="0">
                <a:solidFill>
                  <a:srgbClr val="008000"/>
                </a:solidFill>
                <a:effectLst/>
                <a:latin typeface="Times New Roman" panose="02020603050405020304" pitchFamily="18" charset="0"/>
                <a:ea typeface="Times New Roman" panose="02020603050405020304" pitchFamily="18" charset="0"/>
              </a:rPr>
              <a:t>vào</a:t>
            </a:r>
            <a:r>
              <a:rPr lang="en-US" sz="2200" dirty="0" smtClean="0">
                <a:solidFill>
                  <a:srgbClr val="008000"/>
                </a:solidFill>
                <a:effectLst/>
                <a:latin typeface="Times New Roman" panose="02020603050405020304" pitchFamily="18" charset="0"/>
                <a:ea typeface="Times New Roman" panose="02020603050405020304" pitchFamily="18" charset="0"/>
              </a:rPr>
              <a:t> </a:t>
            </a:r>
            <a:r>
              <a:rPr lang="en-US" sz="2200" dirty="0" err="1" smtClean="0">
                <a:solidFill>
                  <a:srgbClr val="008000"/>
                </a:solidFill>
                <a:effectLst/>
                <a:latin typeface="Times New Roman" panose="02020603050405020304" pitchFamily="18" charset="0"/>
                <a:ea typeface="Times New Roman" panose="02020603050405020304" pitchFamily="18" charset="0"/>
              </a:rPr>
              <a:t>một</a:t>
            </a:r>
            <a:r>
              <a:rPr lang="en-US" sz="2200" dirty="0" smtClean="0">
                <a:solidFill>
                  <a:srgbClr val="008000"/>
                </a:solidFill>
                <a:effectLst/>
                <a:latin typeface="Times New Roman" panose="02020603050405020304" pitchFamily="18" charset="0"/>
                <a:ea typeface="Times New Roman" panose="02020603050405020304" pitchFamily="18" charset="0"/>
              </a:rPr>
              <a:t> </a:t>
            </a:r>
            <a:r>
              <a:rPr lang="en-US" sz="2200" dirty="0" err="1" smtClean="0">
                <a:solidFill>
                  <a:srgbClr val="008000"/>
                </a:solidFill>
                <a:effectLst/>
                <a:latin typeface="Times New Roman" panose="02020603050405020304" pitchFamily="18" charset="0"/>
                <a:ea typeface="Times New Roman" panose="02020603050405020304" pitchFamily="18" charset="0"/>
              </a:rPr>
              <a:t>cốc</a:t>
            </a:r>
            <a:r>
              <a:rPr lang="en-US" sz="2200" dirty="0" smtClean="0">
                <a:solidFill>
                  <a:srgbClr val="008000"/>
                </a:solidFill>
                <a:effectLst/>
                <a:latin typeface="Times New Roman" panose="02020603050405020304" pitchFamily="18" charset="0"/>
                <a:ea typeface="Times New Roman" panose="02020603050405020304" pitchFamily="18" charset="0"/>
              </a:rPr>
              <a:t> </a:t>
            </a:r>
            <a:r>
              <a:rPr lang="en-US" sz="2200" dirty="0" err="1" smtClean="0">
                <a:solidFill>
                  <a:srgbClr val="008000"/>
                </a:solidFill>
                <a:effectLst/>
                <a:latin typeface="Times New Roman" panose="02020603050405020304" pitchFamily="18" charset="0"/>
                <a:ea typeface="Times New Roman" panose="02020603050405020304" pitchFamily="18" charset="0"/>
              </a:rPr>
              <a:t>thủy</a:t>
            </a:r>
            <a:r>
              <a:rPr lang="en-US" sz="2200" dirty="0" smtClean="0">
                <a:solidFill>
                  <a:srgbClr val="008000"/>
                </a:solidFill>
                <a:effectLst/>
                <a:latin typeface="Times New Roman" panose="02020603050405020304" pitchFamily="18" charset="0"/>
                <a:ea typeface="Times New Roman" panose="02020603050405020304" pitchFamily="18" charset="0"/>
              </a:rPr>
              <a:t> </a:t>
            </a:r>
            <a:r>
              <a:rPr lang="en-US" sz="2200" dirty="0" err="1" smtClean="0">
                <a:solidFill>
                  <a:srgbClr val="008000"/>
                </a:solidFill>
                <a:effectLst/>
                <a:latin typeface="Times New Roman" panose="02020603050405020304" pitchFamily="18" charset="0"/>
                <a:ea typeface="Times New Roman" panose="02020603050405020304" pitchFamily="18" charset="0"/>
              </a:rPr>
              <a:t>tinh</a:t>
            </a:r>
            <a:r>
              <a:rPr lang="en-US" sz="2200" dirty="0" smtClean="0">
                <a:solidFill>
                  <a:srgbClr val="008000"/>
                </a:solidFill>
                <a:effectLst/>
                <a:latin typeface="Times New Roman" panose="02020603050405020304" pitchFamily="18" charset="0"/>
                <a:ea typeface="Times New Roman" panose="02020603050405020304" pitchFamily="18" charset="0"/>
              </a:rPr>
              <a:t>. </a:t>
            </a:r>
          </a:p>
          <a:p>
            <a:pPr algn="just"/>
            <a:r>
              <a:rPr lang="en-US" sz="2200" dirty="0">
                <a:solidFill>
                  <a:srgbClr val="008000"/>
                </a:solidFill>
                <a:latin typeface="Times New Roman" panose="02020603050405020304" pitchFamily="18" charset="0"/>
              </a:rPr>
              <a:t> </a:t>
            </a:r>
            <a:r>
              <a:rPr lang="en-US" sz="2200" dirty="0" err="1" smtClean="0">
                <a:solidFill>
                  <a:srgbClr val="9900CC"/>
                </a:solidFill>
                <a:latin typeface="Times New Roman" panose="02020603050405020304" pitchFamily="18" charset="0"/>
              </a:rPr>
              <a:t>Vì</a:t>
            </a:r>
            <a:r>
              <a:rPr lang="en-US" sz="2200" dirty="0" smtClean="0">
                <a:solidFill>
                  <a:srgbClr val="9900CC"/>
                </a:solidFill>
                <a:latin typeface="Times New Roman" panose="02020603050405020304" pitchFamily="18" charset="0"/>
              </a:rPr>
              <a:t> </a:t>
            </a:r>
            <a:r>
              <a:rPr lang="en-US" sz="2200" dirty="0" err="1" smtClean="0">
                <a:solidFill>
                  <a:srgbClr val="9900CC"/>
                </a:solidFill>
                <a:latin typeface="Times New Roman" panose="02020603050405020304" pitchFamily="18" charset="0"/>
              </a:rPr>
              <a:t>sao</a:t>
            </a:r>
            <a:r>
              <a:rPr lang="en-US" sz="2200" dirty="0" smtClean="0">
                <a:solidFill>
                  <a:srgbClr val="9900CC"/>
                </a:solidFill>
                <a:latin typeface="Times New Roman" panose="02020603050405020304" pitchFamily="18" charset="0"/>
              </a:rPr>
              <a:t> </a:t>
            </a:r>
            <a:r>
              <a:rPr lang="en-US" sz="2200" dirty="0" err="1" smtClean="0">
                <a:solidFill>
                  <a:srgbClr val="9900CC"/>
                </a:solidFill>
                <a:latin typeface="Times New Roman" panose="02020603050405020304" pitchFamily="18" charset="0"/>
              </a:rPr>
              <a:t>khi</a:t>
            </a:r>
            <a:r>
              <a:rPr lang="en-US" sz="2200" dirty="0" smtClean="0">
                <a:solidFill>
                  <a:srgbClr val="9900CC"/>
                </a:solidFill>
                <a:latin typeface="Times New Roman" panose="02020603050405020304" pitchFamily="18" charset="0"/>
              </a:rPr>
              <a:t> </a:t>
            </a:r>
            <a:r>
              <a:rPr lang="en-US" sz="2200" dirty="0" err="1" smtClean="0">
                <a:solidFill>
                  <a:srgbClr val="9900CC"/>
                </a:solidFill>
                <a:latin typeface="Times New Roman" panose="02020603050405020304" pitchFamily="18" charset="0"/>
              </a:rPr>
              <a:t>đổ</a:t>
            </a:r>
            <a:r>
              <a:rPr lang="en-US" sz="2200" dirty="0" smtClean="0">
                <a:solidFill>
                  <a:srgbClr val="9900CC"/>
                </a:solidFill>
                <a:latin typeface="Times New Roman" panose="02020603050405020304" pitchFamily="18" charset="0"/>
              </a:rPr>
              <a:t> </a:t>
            </a:r>
            <a:r>
              <a:rPr lang="en-US" sz="2200" dirty="0" err="1" smtClean="0">
                <a:solidFill>
                  <a:srgbClr val="9900CC"/>
                </a:solidFill>
                <a:latin typeface="Times New Roman" panose="02020603050405020304" pitchFamily="18" charset="0"/>
              </a:rPr>
              <a:t>nước</a:t>
            </a:r>
            <a:r>
              <a:rPr lang="en-US" sz="2200" dirty="0" smtClean="0">
                <a:solidFill>
                  <a:srgbClr val="9900CC"/>
                </a:solidFill>
                <a:latin typeface="Times New Roman" panose="02020603050405020304" pitchFamily="18" charset="0"/>
              </a:rPr>
              <a:t> </a:t>
            </a:r>
            <a:r>
              <a:rPr lang="en-US" sz="2200" dirty="0" err="1" smtClean="0">
                <a:solidFill>
                  <a:srgbClr val="9900CC"/>
                </a:solidFill>
                <a:latin typeface="Times New Roman" panose="02020603050405020304" pitchFamily="18" charset="0"/>
              </a:rPr>
              <a:t>vào</a:t>
            </a:r>
            <a:r>
              <a:rPr lang="en-US" sz="2200" dirty="0" smtClean="0">
                <a:solidFill>
                  <a:srgbClr val="9900CC"/>
                </a:solidFill>
                <a:latin typeface="Times New Roman" panose="02020603050405020304" pitchFamily="18" charset="0"/>
              </a:rPr>
              <a:t> </a:t>
            </a:r>
            <a:r>
              <a:rPr lang="en-US" sz="2200" dirty="0" err="1" smtClean="0">
                <a:solidFill>
                  <a:srgbClr val="9900CC"/>
                </a:solidFill>
                <a:latin typeface="Times New Roman" panose="02020603050405020304" pitchFamily="18" charset="0"/>
              </a:rPr>
              <a:t>cốc</a:t>
            </a:r>
            <a:r>
              <a:rPr lang="en-US" sz="2200" dirty="0" smtClean="0">
                <a:solidFill>
                  <a:srgbClr val="9900CC"/>
                </a:solidFill>
                <a:latin typeface="Times New Roman" panose="02020603050405020304" pitchFamily="18" charset="0"/>
              </a:rPr>
              <a:t>, </a:t>
            </a:r>
            <a:r>
              <a:rPr lang="en-US" sz="2200" dirty="0" err="1" smtClean="0">
                <a:solidFill>
                  <a:srgbClr val="9900CC"/>
                </a:solidFill>
                <a:latin typeface="Times New Roman" panose="02020603050405020304" pitchFamily="18" charset="0"/>
              </a:rPr>
              <a:t>có</a:t>
            </a:r>
            <a:r>
              <a:rPr lang="en-US" sz="2200" dirty="0" smtClean="0">
                <a:solidFill>
                  <a:srgbClr val="9900CC"/>
                </a:solidFill>
                <a:latin typeface="Times New Roman" panose="02020603050405020304" pitchFamily="18" charset="0"/>
              </a:rPr>
              <a:t> </a:t>
            </a:r>
            <a:r>
              <a:rPr lang="en-US" sz="2200" dirty="0" err="1" smtClean="0">
                <a:solidFill>
                  <a:srgbClr val="9900CC"/>
                </a:solidFill>
                <a:latin typeface="Times New Roman" panose="02020603050405020304" pitchFamily="18" charset="0"/>
              </a:rPr>
              <a:t>vật</a:t>
            </a:r>
            <a:r>
              <a:rPr lang="en-US" sz="2200" dirty="0" smtClean="0">
                <a:solidFill>
                  <a:srgbClr val="9900CC"/>
                </a:solidFill>
                <a:latin typeface="Times New Roman" panose="02020603050405020304" pitchFamily="18" charset="0"/>
              </a:rPr>
              <a:t> </a:t>
            </a:r>
            <a:r>
              <a:rPr lang="en-US" sz="2200" dirty="0" err="1" smtClean="0">
                <a:solidFill>
                  <a:srgbClr val="9900CC"/>
                </a:solidFill>
                <a:latin typeface="Times New Roman" panose="02020603050405020304" pitchFamily="18" charset="0"/>
              </a:rPr>
              <a:t>nổi</a:t>
            </a:r>
            <a:r>
              <a:rPr lang="en-US" sz="2200" dirty="0" smtClean="0">
                <a:solidFill>
                  <a:srgbClr val="9900CC"/>
                </a:solidFill>
                <a:latin typeface="Times New Roman" panose="02020603050405020304" pitchFamily="18" charset="0"/>
              </a:rPr>
              <a:t> </a:t>
            </a:r>
            <a:r>
              <a:rPr lang="en-US" sz="2200" dirty="0" err="1" smtClean="0">
                <a:solidFill>
                  <a:srgbClr val="9900CC"/>
                </a:solidFill>
                <a:latin typeface="Times New Roman" panose="02020603050405020304" pitchFamily="18" charset="0"/>
              </a:rPr>
              <a:t>lên</a:t>
            </a:r>
            <a:r>
              <a:rPr lang="en-US" sz="2200" dirty="0" smtClean="0">
                <a:solidFill>
                  <a:srgbClr val="9900CC"/>
                </a:solidFill>
                <a:latin typeface="Times New Roman" panose="02020603050405020304" pitchFamily="18" charset="0"/>
              </a:rPr>
              <a:t>, </a:t>
            </a:r>
            <a:r>
              <a:rPr lang="en-US" sz="2200" dirty="0" err="1" smtClean="0">
                <a:solidFill>
                  <a:srgbClr val="9900CC"/>
                </a:solidFill>
                <a:latin typeface="Times New Roman" panose="02020603050405020304" pitchFamily="18" charset="0"/>
              </a:rPr>
              <a:t>có</a:t>
            </a:r>
            <a:r>
              <a:rPr lang="en-US" sz="2200" dirty="0" smtClean="0">
                <a:solidFill>
                  <a:srgbClr val="9900CC"/>
                </a:solidFill>
                <a:latin typeface="Times New Roman" panose="02020603050405020304" pitchFamily="18" charset="0"/>
              </a:rPr>
              <a:t> </a:t>
            </a:r>
            <a:r>
              <a:rPr lang="en-US" sz="2200" dirty="0" err="1" smtClean="0">
                <a:solidFill>
                  <a:srgbClr val="9900CC"/>
                </a:solidFill>
                <a:latin typeface="Times New Roman" panose="02020603050405020304" pitchFamily="18" charset="0"/>
              </a:rPr>
              <a:t>vật</a:t>
            </a:r>
            <a:r>
              <a:rPr lang="en-US" sz="2200" dirty="0" smtClean="0">
                <a:solidFill>
                  <a:srgbClr val="9900CC"/>
                </a:solidFill>
                <a:latin typeface="Times New Roman" panose="02020603050405020304" pitchFamily="18" charset="0"/>
              </a:rPr>
              <a:t> </a:t>
            </a:r>
            <a:r>
              <a:rPr lang="en-US" sz="2200" dirty="0" err="1" smtClean="0">
                <a:solidFill>
                  <a:srgbClr val="9900CC"/>
                </a:solidFill>
                <a:latin typeface="Times New Roman" panose="02020603050405020304" pitchFamily="18" charset="0"/>
              </a:rPr>
              <a:t>lại</a:t>
            </a:r>
            <a:r>
              <a:rPr lang="en-US" sz="2200" dirty="0" smtClean="0">
                <a:solidFill>
                  <a:srgbClr val="9900CC"/>
                </a:solidFill>
                <a:latin typeface="Times New Roman" panose="02020603050405020304" pitchFamily="18" charset="0"/>
              </a:rPr>
              <a:t> </a:t>
            </a:r>
            <a:r>
              <a:rPr lang="en-US" sz="2200" dirty="0" err="1" smtClean="0">
                <a:solidFill>
                  <a:srgbClr val="9900CC"/>
                </a:solidFill>
                <a:latin typeface="Times New Roman" panose="02020603050405020304" pitchFamily="18" charset="0"/>
              </a:rPr>
              <a:t>không</a:t>
            </a:r>
            <a:r>
              <a:rPr lang="en-US" sz="2200" dirty="0" smtClean="0">
                <a:solidFill>
                  <a:srgbClr val="9900CC"/>
                </a:solidFill>
                <a:latin typeface="Times New Roman" panose="02020603050405020304" pitchFamily="18" charset="0"/>
              </a:rPr>
              <a:t> </a:t>
            </a:r>
            <a:r>
              <a:rPr lang="en-US" sz="2200" dirty="0" err="1" smtClean="0">
                <a:solidFill>
                  <a:srgbClr val="9900CC"/>
                </a:solidFill>
                <a:latin typeface="Times New Roman" panose="02020603050405020304" pitchFamily="18" charset="0"/>
              </a:rPr>
              <a:t>nổi</a:t>
            </a:r>
            <a:r>
              <a:rPr lang="en-US" sz="2200" dirty="0" smtClean="0">
                <a:solidFill>
                  <a:srgbClr val="9900CC"/>
                </a:solidFill>
                <a:latin typeface="Times New Roman" panose="02020603050405020304" pitchFamily="18" charset="0"/>
              </a:rPr>
              <a:t> </a:t>
            </a:r>
            <a:r>
              <a:rPr lang="en-US" sz="2200" dirty="0" err="1" smtClean="0">
                <a:solidFill>
                  <a:srgbClr val="9900CC"/>
                </a:solidFill>
                <a:latin typeface="Times New Roman" panose="02020603050405020304" pitchFamily="18" charset="0"/>
              </a:rPr>
              <a:t>lên</a:t>
            </a:r>
            <a:r>
              <a:rPr lang="en-US" sz="2200" dirty="0" smtClean="0">
                <a:solidFill>
                  <a:srgbClr val="9900CC"/>
                </a:solidFill>
                <a:latin typeface="Times New Roman" panose="02020603050405020304" pitchFamily="18" charset="0"/>
              </a:rPr>
              <a:t>?</a:t>
            </a:r>
            <a:endParaRPr lang="en-US" sz="2200" dirty="0">
              <a:solidFill>
                <a:srgbClr val="9900CC"/>
              </a:solidFill>
            </a:endParaRPr>
          </a:p>
        </p:txBody>
      </p:sp>
      <p:pic>
        <p:nvPicPr>
          <p:cNvPr id="1031" name="Picture 7" descr="E:\Trieu\Downloads\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6717" y="2949792"/>
            <a:ext cx="2685563" cy="134261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4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677"/>
                                        </p:tgtEl>
                                      </p:cBhvr>
                                    </p:animEffect>
                                    <p:anim calcmode="lin" valueType="num">
                                      <p:cBhvr>
                                        <p:cTn id="7" dur="1822" tmFilter="0,0; 0.14,0.31; 0.43,0.73; 0.71,0.91; 1.0,1.0">
                                          <p:stCondLst>
                                            <p:cond delay="0"/>
                                          </p:stCondLst>
                                        </p:cTn>
                                        <p:tgtEl>
                                          <p:spTgt spid="677"/>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677"/>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67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67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67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67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677"/>
                                        </p:tgtEl>
                                        <p:attrNameLst>
                                          <p:attrName>ppt_y</p:attrName>
                                        </p:attrNameLst>
                                      </p:cBhvr>
                                      <p:tavLst>
                                        <p:tav tm="0">
                                          <p:val>
                                            <p:strVal val="ppt_y"/>
                                          </p:val>
                                        </p:tav>
                                        <p:tav tm="100000">
                                          <p:val>
                                            <p:strVal val="ppt_y+ppt_h"/>
                                          </p:val>
                                        </p:tav>
                                      </p:tavLst>
                                    </p:anim>
                                    <p:animScale>
                                      <p:cBhvr>
                                        <p:cTn id="14" dur="26">
                                          <p:stCondLst>
                                            <p:cond delay="620"/>
                                          </p:stCondLst>
                                        </p:cTn>
                                        <p:tgtEl>
                                          <p:spTgt spid="677"/>
                                        </p:tgtEl>
                                      </p:cBhvr>
                                      <p:to x="100000" y="60000"/>
                                    </p:animScale>
                                    <p:animScale>
                                      <p:cBhvr>
                                        <p:cTn id="15" dur="166" decel="50000">
                                          <p:stCondLst>
                                            <p:cond delay="646"/>
                                          </p:stCondLst>
                                        </p:cTn>
                                        <p:tgtEl>
                                          <p:spTgt spid="677"/>
                                        </p:tgtEl>
                                      </p:cBhvr>
                                      <p:to x="100000" y="100000"/>
                                    </p:animScale>
                                    <p:animScale>
                                      <p:cBhvr>
                                        <p:cTn id="16" dur="26">
                                          <p:stCondLst>
                                            <p:cond delay="1312"/>
                                          </p:stCondLst>
                                        </p:cTn>
                                        <p:tgtEl>
                                          <p:spTgt spid="677"/>
                                        </p:tgtEl>
                                      </p:cBhvr>
                                      <p:to x="100000" y="80000"/>
                                    </p:animScale>
                                    <p:animScale>
                                      <p:cBhvr>
                                        <p:cTn id="17" dur="166" decel="50000">
                                          <p:stCondLst>
                                            <p:cond delay="1338"/>
                                          </p:stCondLst>
                                        </p:cTn>
                                        <p:tgtEl>
                                          <p:spTgt spid="677"/>
                                        </p:tgtEl>
                                      </p:cBhvr>
                                      <p:to x="100000" y="100000"/>
                                    </p:animScale>
                                    <p:animScale>
                                      <p:cBhvr>
                                        <p:cTn id="18" dur="26">
                                          <p:stCondLst>
                                            <p:cond delay="1642"/>
                                          </p:stCondLst>
                                        </p:cTn>
                                        <p:tgtEl>
                                          <p:spTgt spid="677"/>
                                        </p:tgtEl>
                                      </p:cBhvr>
                                      <p:to x="100000" y="90000"/>
                                    </p:animScale>
                                    <p:animScale>
                                      <p:cBhvr>
                                        <p:cTn id="19" dur="166" decel="50000">
                                          <p:stCondLst>
                                            <p:cond delay="1668"/>
                                          </p:stCondLst>
                                        </p:cTn>
                                        <p:tgtEl>
                                          <p:spTgt spid="677"/>
                                        </p:tgtEl>
                                      </p:cBhvr>
                                      <p:to x="100000" y="100000"/>
                                    </p:animScale>
                                    <p:animScale>
                                      <p:cBhvr>
                                        <p:cTn id="20" dur="26">
                                          <p:stCondLst>
                                            <p:cond delay="1808"/>
                                          </p:stCondLst>
                                        </p:cTn>
                                        <p:tgtEl>
                                          <p:spTgt spid="677"/>
                                        </p:tgtEl>
                                      </p:cBhvr>
                                      <p:to x="100000" y="95000"/>
                                    </p:animScale>
                                    <p:animScale>
                                      <p:cBhvr>
                                        <p:cTn id="21" dur="166" decel="50000">
                                          <p:stCondLst>
                                            <p:cond delay="1834"/>
                                          </p:stCondLst>
                                        </p:cTn>
                                        <p:tgtEl>
                                          <p:spTgt spid="677"/>
                                        </p:tgtEl>
                                      </p:cBhvr>
                                      <p:to x="100000" y="100000"/>
                                    </p:animScale>
                                    <p:set>
                                      <p:cBhvr>
                                        <p:cTn id="22" dur="1" fill="hold">
                                          <p:stCondLst>
                                            <p:cond delay="1999"/>
                                          </p:stCondLst>
                                        </p:cTn>
                                        <p:tgtEl>
                                          <p:spTgt spid="6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268777" y="1705451"/>
            <a:ext cx="4735271" cy="396211"/>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20" name="文本框 30"/>
          <p:cNvSpPr txBox="1"/>
          <p:nvPr/>
        </p:nvSpPr>
        <p:spPr>
          <a:xfrm>
            <a:off x="445950" y="1667993"/>
            <a:ext cx="4414082"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i="0" dirty="0" smtClean="0">
                <a:solidFill>
                  <a:srgbClr val="0000CC"/>
                </a:solidFill>
                <a:latin typeface="Times New Roman" pitchFamily="18" charset="0"/>
                <a:cs typeface="Times New Roman" pitchFamily="18" charset="0"/>
              </a:rPr>
              <a:t>II- </a:t>
            </a:r>
            <a:r>
              <a:rPr lang="en-US" altLang="zh-CN" sz="2200" i="0" dirty="0" err="1" smtClean="0">
                <a:solidFill>
                  <a:srgbClr val="0000CC"/>
                </a:solidFill>
                <a:latin typeface="Times New Roman" pitchFamily="18" charset="0"/>
                <a:cs typeface="Times New Roman" pitchFamily="18" charset="0"/>
              </a:rPr>
              <a:t>Độ</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lớn</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của</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lực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đầy</a:t>
            </a:r>
            <a:r>
              <a:rPr lang="en-US" altLang="zh-CN" sz="2200" i="0" dirty="0" smtClean="0">
                <a:solidFill>
                  <a:srgbClr val="0000CC"/>
                </a:solidFill>
                <a:latin typeface="Times New Roman" pitchFamily="18" charset="0"/>
                <a:cs typeface="Times New Roman" pitchFamily="18" charset="0"/>
              </a:rPr>
              <a:t> Archimedes</a:t>
            </a:r>
          </a:p>
        </p:txBody>
      </p:sp>
      <p:sp>
        <p:nvSpPr>
          <p:cNvPr id="17" name="Rectangle 16"/>
          <p:cNvSpPr>
            <a:spLocks noChangeArrowheads="1"/>
          </p:cNvSpPr>
          <p:nvPr/>
        </p:nvSpPr>
        <p:spPr bwMode="auto">
          <a:xfrm>
            <a:off x="2051723" y="465518"/>
            <a:ext cx="1584177"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smtClean="0">
                <a:solidFill>
                  <a:srgbClr val="FF0000"/>
                </a:solidFill>
                <a:latin typeface="VNI-Thufap3" pitchFamily="18" charset="0"/>
              </a:rPr>
              <a:t> III</a:t>
            </a:r>
            <a:endParaRPr lang="en-US" sz="2200" dirty="0">
              <a:solidFill>
                <a:srgbClr val="FF0000"/>
              </a:solidFill>
              <a:latin typeface="VNI-Thufap3" pitchFamily="18" charset="0"/>
            </a:endParaRPr>
          </a:p>
        </p:txBody>
      </p:sp>
      <p:sp>
        <p:nvSpPr>
          <p:cNvPr id="22" name="WordArt 6"/>
          <p:cNvSpPr>
            <a:spLocks noChangeArrowheads="1" noChangeShapeType="1" noTextEdit="1"/>
          </p:cNvSpPr>
          <p:nvPr/>
        </p:nvSpPr>
        <p:spPr bwMode="auto">
          <a:xfrm>
            <a:off x="3636271" y="348791"/>
            <a:ext cx="4467123" cy="508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KHOÁI LÖÔÏNG RIEÂNG VAØ AÙP SUAÁT</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14" name="WordArt 2"/>
          <p:cNvSpPr>
            <a:spLocks noChangeArrowheads="1" noChangeShapeType="1" noTextEdit="1"/>
          </p:cNvSpPr>
          <p:nvPr/>
        </p:nvSpPr>
        <p:spPr bwMode="auto">
          <a:xfrm>
            <a:off x="2544151" y="915567"/>
            <a:ext cx="5268209" cy="433121"/>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17: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Löïc</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ñaåy</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Archimedes</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24" name="Google Shape;904;p47"/>
          <p:cNvSpPr/>
          <p:nvPr/>
        </p:nvSpPr>
        <p:spPr>
          <a:xfrm>
            <a:off x="3758354" y="4894008"/>
            <a:ext cx="1749750" cy="10365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1" name="Picture 20"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27068"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Hộp Văn bản 2">
            <a:extLst>
              <a:ext uri="{FF2B5EF4-FFF2-40B4-BE49-F238E27FC236}">
                <a16:creationId xmlns:lc="http://schemas.openxmlformats.org/drawingml/2006/lockedCanvas" xmlns:a16="http://schemas.microsoft.com/office/drawing/2014/main" xmlns="" id="{8BD84D2E-37D1-D18A-31D1-48068B33CC9F}"/>
              </a:ext>
            </a:extLst>
          </p:cNvPr>
          <p:cNvSpPr txBox="1"/>
          <p:nvPr/>
        </p:nvSpPr>
        <p:spPr>
          <a:xfrm>
            <a:off x="683568" y="2139702"/>
            <a:ext cx="7632848"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000" dirty="0">
                <a:solidFill>
                  <a:srgbClr val="9900CC"/>
                </a:solidFill>
                <a:latin typeface="Times New Roman" pitchFamily="18" charset="0"/>
                <a:cs typeface="Times New Roman" pitchFamily="18" charset="0"/>
              </a:rPr>
              <a:t>2</a:t>
            </a:r>
            <a:r>
              <a:rPr lang="vi-VN" sz="2000" b="0" i="0" dirty="0">
                <a:solidFill>
                  <a:srgbClr val="9900CC"/>
                </a:solidFill>
                <a:effectLst/>
                <a:latin typeface="Times New Roman" pitchFamily="18" charset="0"/>
                <a:cs typeface="Times New Roman" pitchFamily="18" charset="0"/>
              </a:rPr>
              <a:t>. Hãy so sánh trọng lượng riêng của vật và trọng lượng riêng của nước khi vật chìm, vật nổi.</a:t>
            </a:r>
          </a:p>
        </p:txBody>
      </p:sp>
      <p:sp>
        <p:nvSpPr>
          <p:cNvPr id="12" name="Hộp Văn bản 1">
            <a:extLst>
              <a:ext uri="{FF2B5EF4-FFF2-40B4-BE49-F238E27FC236}">
                <a16:creationId xmlns:lc="http://schemas.openxmlformats.org/drawingml/2006/lockedCanvas" xmlns:a16="http://schemas.microsoft.com/office/drawing/2014/main" xmlns="" id="{0884CE3A-309A-9F6E-B8B9-88236B82D982}"/>
              </a:ext>
            </a:extLst>
          </p:cNvPr>
          <p:cNvSpPr txBox="1"/>
          <p:nvPr/>
        </p:nvSpPr>
        <p:spPr>
          <a:xfrm>
            <a:off x="460349" y="2865006"/>
            <a:ext cx="8072091" cy="19389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b="1" dirty="0" smtClean="0">
                <a:solidFill>
                  <a:srgbClr val="0000FF"/>
                </a:solidFill>
                <a:latin typeface="Times New Roman" pitchFamily="18" charset="0"/>
                <a:cs typeface="Times New Roman" pitchFamily="18" charset="0"/>
              </a:rPr>
              <a:t>TL: </a:t>
            </a:r>
            <a:r>
              <a:rPr lang="vi-VN" sz="2000" b="0" i="0" dirty="0" smtClean="0">
                <a:solidFill>
                  <a:srgbClr val="0000FF"/>
                </a:solidFill>
                <a:effectLst/>
                <a:latin typeface="Times New Roman" pitchFamily="18" charset="0"/>
                <a:cs typeface="Times New Roman" pitchFamily="18" charset="0"/>
              </a:rPr>
              <a:t>Khi </a:t>
            </a:r>
            <a:r>
              <a:rPr lang="vi-VN" sz="2000" b="0" i="0" dirty="0">
                <a:solidFill>
                  <a:srgbClr val="0000FF"/>
                </a:solidFill>
                <a:effectLst/>
                <a:latin typeface="Times New Roman" pitchFamily="18" charset="0"/>
                <a:cs typeface="Times New Roman" pitchFamily="18" charset="0"/>
              </a:rPr>
              <a:t>một vật nhúng ngập vào trong chất lỏng thì:</a:t>
            </a:r>
          </a:p>
          <a:p>
            <a:pPr algn="just"/>
            <a:r>
              <a:rPr lang="vi-VN" sz="2000" b="0" i="0" dirty="0">
                <a:solidFill>
                  <a:srgbClr val="0000FF"/>
                </a:solidFill>
                <a:effectLst/>
                <a:latin typeface="Times New Roman" pitchFamily="18" charset="0"/>
                <a:cs typeface="Times New Roman" pitchFamily="18" charset="0"/>
              </a:rPr>
              <a:t>Trọng lượng của vật được tính bằng: P = </a:t>
            </a:r>
            <a:r>
              <a:rPr lang="vi-VN" sz="2000" b="0" i="0" dirty="0" smtClean="0">
                <a:solidFill>
                  <a:srgbClr val="0000FF"/>
                </a:solidFill>
                <a:effectLst/>
                <a:latin typeface="Times New Roman" pitchFamily="18" charset="0"/>
                <a:cs typeface="Times New Roman" pitchFamily="18" charset="0"/>
              </a:rPr>
              <a:t>d</a:t>
            </a:r>
            <a:r>
              <a:rPr lang="vi-VN" sz="2000" b="0" i="0" baseline="-25000" dirty="0" smtClean="0">
                <a:solidFill>
                  <a:srgbClr val="0000FF"/>
                </a:solidFill>
                <a:effectLst/>
                <a:latin typeface="Times New Roman" pitchFamily="18" charset="0"/>
                <a:cs typeface="Times New Roman" pitchFamily="18" charset="0"/>
              </a:rPr>
              <a:t>v</a:t>
            </a:r>
            <a:r>
              <a:rPr lang="en-US" sz="2000" b="0" i="0" baseline="-25000" dirty="0" smtClean="0">
                <a:solidFill>
                  <a:srgbClr val="0000FF"/>
                </a:solidFill>
                <a:effectLst/>
                <a:latin typeface="Times New Roman" pitchFamily="18" charset="0"/>
                <a:cs typeface="Times New Roman" pitchFamily="18" charset="0"/>
              </a:rPr>
              <a:t> </a:t>
            </a:r>
            <a:r>
              <a:rPr lang="vi-VN" sz="2000" b="0" i="0" dirty="0" smtClean="0">
                <a:solidFill>
                  <a:srgbClr val="0000FF"/>
                </a:solidFill>
                <a:effectLst/>
                <a:latin typeface="Times New Roman" pitchFamily="18" charset="0"/>
                <a:cs typeface="Times New Roman" pitchFamily="18" charset="0"/>
              </a:rPr>
              <a:t>.</a:t>
            </a:r>
            <a:r>
              <a:rPr lang="vi-VN" sz="2000" b="0" i="0" dirty="0">
                <a:solidFill>
                  <a:srgbClr val="0000FF"/>
                </a:solidFill>
                <a:effectLst/>
                <a:latin typeface="Times New Roman" pitchFamily="18" charset="0"/>
                <a:cs typeface="Times New Roman" pitchFamily="18" charset="0"/>
              </a:rPr>
              <a:t>V </a:t>
            </a:r>
            <a:r>
              <a:rPr lang="vi-VN" sz="2000" b="0" i="0" dirty="0">
                <a:solidFill>
                  <a:srgbClr val="0066FF"/>
                </a:solidFill>
                <a:effectLst/>
                <a:latin typeface="Times New Roman" pitchFamily="18" charset="0"/>
                <a:cs typeface="Times New Roman" pitchFamily="18" charset="0"/>
              </a:rPr>
              <a:t>(trong đó d</a:t>
            </a:r>
            <a:r>
              <a:rPr lang="vi-VN" sz="2000" b="0" i="0" baseline="-25000" dirty="0">
                <a:solidFill>
                  <a:srgbClr val="0066FF"/>
                </a:solidFill>
                <a:effectLst/>
                <a:latin typeface="Times New Roman" pitchFamily="18" charset="0"/>
                <a:cs typeface="Times New Roman" pitchFamily="18" charset="0"/>
              </a:rPr>
              <a:t>v</a:t>
            </a:r>
            <a:r>
              <a:rPr lang="vi-VN" sz="2000" b="0" i="0" dirty="0">
                <a:solidFill>
                  <a:srgbClr val="0066FF"/>
                </a:solidFill>
                <a:effectLst/>
                <a:latin typeface="Times New Roman" pitchFamily="18" charset="0"/>
                <a:cs typeface="Times New Roman" pitchFamily="18" charset="0"/>
              </a:rPr>
              <a:t> là trọng lượng riêng của chất làm vật, V là thể tích của vật) và F</a:t>
            </a:r>
            <a:r>
              <a:rPr lang="vi-VN" sz="2000" b="0" i="0" baseline="-25000" dirty="0">
                <a:solidFill>
                  <a:srgbClr val="0066FF"/>
                </a:solidFill>
                <a:effectLst/>
                <a:latin typeface="Times New Roman" pitchFamily="18" charset="0"/>
                <a:cs typeface="Times New Roman" pitchFamily="18" charset="0"/>
              </a:rPr>
              <a:t>A</a:t>
            </a:r>
            <a:r>
              <a:rPr lang="vi-VN" sz="2000" b="0" i="0" dirty="0">
                <a:solidFill>
                  <a:srgbClr val="0066FF"/>
                </a:solidFill>
                <a:effectLst/>
                <a:latin typeface="Times New Roman" pitchFamily="18" charset="0"/>
                <a:cs typeface="Times New Roman" pitchFamily="18" charset="0"/>
              </a:rPr>
              <a:t> = d</a:t>
            </a:r>
            <a:r>
              <a:rPr lang="vi-VN" sz="2000" b="0" i="0" baseline="-40000" dirty="0">
                <a:solidFill>
                  <a:srgbClr val="0066FF"/>
                </a:solidFill>
                <a:effectLst/>
                <a:latin typeface="Times New Roman" pitchFamily="18" charset="0"/>
                <a:cs typeface="Times New Roman" pitchFamily="18" charset="0"/>
              </a:rPr>
              <a:t>1</a:t>
            </a:r>
            <a:r>
              <a:rPr lang="vi-VN" sz="2000" b="0" i="0" dirty="0">
                <a:solidFill>
                  <a:srgbClr val="0066FF"/>
                </a:solidFill>
                <a:effectLst/>
                <a:latin typeface="Times New Roman" pitchFamily="18" charset="0"/>
                <a:cs typeface="Times New Roman" pitchFamily="18" charset="0"/>
              </a:rPr>
              <a:t>.V (trong đó d</a:t>
            </a:r>
            <a:r>
              <a:rPr lang="vi-VN" sz="2000" b="0" i="0" baseline="-40000" dirty="0">
                <a:solidFill>
                  <a:srgbClr val="0066FF"/>
                </a:solidFill>
                <a:effectLst/>
                <a:latin typeface="Times New Roman" pitchFamily="18" charset="0"/>
                <a:cs typeface="Times New Roman" pitchFamily="18" charset="0"/>
              </a:rPr>
              <a:t>1</a:t>
            </a:r>
            <a:r>
              <a:rPr lang="vi-VN" sz="2000" b="0" i="0" dirty="0">
                <a:solidFill>
                  <a:srgbClr val="0066FF"/>
                </a:solidFill>
                <a:effectLst/>
                <a:latin typeface="Times New Roman" pitchFamily="18" charset="0"/>
                <a:cs typeface="Times New Roman" pitchFamily="18" charset="0"/>
              </a:rPr>
              <a:t> là trọng lượng riêng của chất lỏng).</a:t>
            </a:r>
          </a:p>
          <a:p>
            <a:r>
              <a:rPr lang="vi-VN" sz="2000" dirty="0">
                <a:solidFill>
                  <a:srgbClr val="0000FF"/>
                </a:solidFill>
                <a:latin typeface="Times New Roman" pitchFamily="18" charset="0"/>
                <a:cs typeface="Times New Roman" pitchFamily="18" charset="0"/>
              </a:rPr>
              <a:t>- Vật sẽ chìm xuống </a:t>
            </a:r>
            <a:r>
              <a:rPr lang="vi-VN" sz="2000" dirty="0" smtClean="0">
                <a:solidFill>
                  <a:srgbClr val="0000FF"/>
                </a:solidFill>
                <a:latin typeface="Times New Roman" pitchFamily="18" charset="0"/>
                <a:cs typeface="Times New Roman" pitchFamily="18" charset="0"/>
              </a:rPr>
              <a:t>khi:</a:t>
            </a:r>
            <a:r>
              <a:rPr lang="en-US" sz="2000" dirty="0" smtClean="0">
                <a:solidFill>
                  <a:srgbClr val="0000FF"/>
                </a:solidFill>
                <a:latin typeface="Times New Roman" pitchFamily="18" charset="0"/>
                <a:cs typeface="Times New Roman" pitchFamily="18" charset="0"/>
              </a:rPr>
              <a:t> </a:t>
            </a:r>
            <a:r>
              <a:rPr lang="vi-VN" sz="2000" dirty="0" smtClean="0">
                <a:solidFill>
                  <a:srgbClr val="0000FF"/>
                </a:solidFill>
                <a:latin typeface="Times New Roman" pitchFamily="18" charset="0"/>
                <a:cs typeface="Times New Roman" pitchFamily="18" charset="0"/>
              </a:rPr>
              <a:t>P &gt;</a:t>
            </a:r>
            <a:r>
              <a:rPr lang="en-US" sz="2000" dirty="0" smtClean="0">
                <a:solidFill>
                  <a:srgbClr val="0000FF"/>
                </a:solidFill>
                <a:latin typeface="Times New Roman" pitchFamily="18" charset="0"/>
                <a:cs typeface="Times New Roman" pitchFamily="18" charset="0"/>
              </a:rPr>
              <a:t> </a:t>
            </a:r>
            <a:r>
              <a:rPr lang="vi-VN" sz="2000" dirty="0" smtClean="0">
                <a:solidFill>
                  <a:srgbClr val="0000FF"/>
                </a:solidFill>
                <a:latin typeface="Times New Roman" pitchFamily="18" charset="0"/>
                <a:cs typeface="Times New Roman" pitchFamily="18" charset="0"/>
              </a:rPr>
              <a:t>F</a:t>
            </a:r>
            <a:r>
              <a:rPr lang="vi-VN" sz="2000" baseline="-25000" dirty="0" smtClean="0">
                <a:solidFill>
                  <a:srgbClr val="0000FF"/>
                </a:solidFill>
                <a:latin typeface="Times New Roman" pitchFamily="18" charset="0"/>
                <a:cs typeface="Times New Roman" pitchFamily="18" charset="0"/>
              </a:rPr>
              <a:t>A</a:t>
            </a:r>
            <a:r>
              <a:rPr lang="vi-VN" sz="2000" dirty="0">
                <a:solidFill>
                  <a:srgbClr val="0000FF"/>
                </a:solidFill>
                <a:latin typeface="Times New Roman" pitchFamily="18" charset="0"/>
                <a:cs typeface="Times New Roman" pitchFamily="18" charset="0"/>
              </a:rPr>
              <a:t>  ⇒  </a:t>
            </a:r>
            <a:r>
              <a:rPr lang="vi-VN" sz="2000" dirty="0" smtClean="0">
                <a:solidFill>
                  <a:srgbClr val="0000FF"/>
                </a:solidFill>
                <a:latin typeface="Times New Roman" pitchFamily="18" charset="0"/>
                <a:cs typeface="Times New Roman" pitchFamily="18" charset="0"/>
              </a:rPr>
              <a:t>d</a:t>
            </a:r>
            <a:r>
              <a:rPr lang="vi-VN" sz="2000" baseline="-25000" dirty="0" smtClean="0">
                <a:solidFill>
                  <a:srgbClr val="0000FF"/>
                </a:solidFill>
                <a:latin typeface="Times New Roman" pitchFamily="18" charset="0"/>
                <a:cs typeface="Times New Roman" pitchFamily="18" charset="0"/>
              </a:rPr>
              <a:t>v</a:t>
            </a:r>
            <a:r>
              <a:rPr lang="en-US" sz="2000" baseline="-25000" dirty="0" smtClean="0">
                <a:solidFill>
                  <a:srgbClr val="0000FF"/>
                </a:solidFill>
                <a:latin typeface="Times New Roman" pitchFamily="18" charset="0"/>
                <a:cs typeface="Times New Roman" pitchFamily="18" charset="0"/>
              </a:rPr>
              <a:t> </a:t>
            </a:r>
            <a:r>
              <a:rPr lang="vi-VN" sz="2000" dirty="0" smtClean="0">
                <a:solidFill>
                  <a:srgbClr val="0000FF"/>
                </a:solidFill>
                <a:latin typeface="Times New Roman" pitchFamily="18" charset="0"/>
                <a:cs typeface="Times New Roman" pitchFamily="18" charset="0"/>
              </a:rPr>
              <a:t>.</a:t>
            </a:r>
            <a:r>
              <a:rPr lang="vi-VN" sz="2000" dirty="0">
                <a:solidFill>
                  <a:srgbClr val="0000FF"/>
                </a:solidFill>
                <a:latin typeface="Times New Roman" pitchFamily="18" charset="0"/>
                <a:cs typeface="Times New Roman" pitchFamily="18" charset="0"/>
              </a:rPr>
              <a:t>V &gt; d</a:t>
            </a:r>
            <a:r>
              <a:rPr lang="vi-VN" sz="2000" baseline="-25000" dirty="0">
                <a:solidFill>
                  <a:srgbClr val="0000FF"/>
                </a:solidFill>
                <a:latin typeface="Times New Roman" pitchFamily="18" charset="0"/>
                <a:cs typeface="Times New Roman" pitchFamily="18" charset="0"/>
              </a:rPr>
              <a:t>1</a:t>
            </a:r>
            <a:r>
              <a:rPr lang="vi-VN" sz="2000" dirty="0">
                <a:solidFill>
                  <a:srgbClr val="0000FF"/>
                </a:solidFill>
                <a:latin typeface="Times New Roman" pitchFamily="18" charset="0"/>
                <a:cs typeface="Times New Roman" pitchFamily="18" charset="0"/>
              </a:rPr>
              <a:t>.V </a:t>
            </a:r>
            <a:r>
              <a:rPr lang="en-US" sz="2000" dirty="0" smtClean="0">
                <a:solidFill>
                  <a:srgbClr val="0000FF"/>
                </a:solidFill>
                <a:latin typeface="Times New Roman" pitchFamily="18" charset="0"/>
                <a:cs typeface="Times New Roman" pitchFamily="18" charset="0"/>
              </a:rPr>
              <a:t> </a:t>
            </a:r>
            <a:r>
              <a:rPr lang="vi-VN" sz="2000" dirty="0" smtClean="0">
                <a:solidFill>
                  <a:srgbClr val="0000FF"/>
                </a:solidFill>
                <a:latin typeface="Times New Roman" pitchFamily="18" charset="0"/>
                <a:cs typeface="Times New Roman" pitchFamily="18" charset="0"/>
              </a:rPr>
              <a:t> </a:t>
            </a:r>
            <a:r>
              <a:rPr lang="vi-VN" sz="2000" dirty="0">
                <a:solidFill>
                  <a:srgbClr val="0000FF"/>
                </a:solidFill>
                <a:latin typeface="Times New Roman" pitchFamily="18" charset="0"/>
                <a:cs typeface="Times New Roman" pitchFamily="18" charset="0"/>
              </a:rPr>
              <a:t>⇒     d</a:t>
            </a:r>
            <a:r>
              <a:rPr lang="vi-VN" sz="2000" baseline="-25000" dirty="0">
                <a:solidFill>
                  <a:srgbClr val="0000FF"/>
                </a:solidFill>
                <a:latin typeface="Times New Roman" pitchFamily="18" charset="0"/>
                <a:cs typeface="Times New Roman" pitchFamily="18" charset="0"/>
              </a:rPr>
              <a:t>v</a:t>
            </a:r>
            <a:r>
              <a:rPr lang="vi-VN" sz="2000" dirty="0">
                <a:solidFill>
                  <a:srgbClr val="0000FF"/>
                </a:solidFill>
                <a:latin typeface="Times New Roman" pitchFamily="18" charset="0"/>
                <a:cs typeface="Times New Roman" pitchFamily="18" charset="0"/>
              </a:rPr>
              <a:t> &gt; d</a:t>
            </a:r>
            <a:r>
              <a:rPr lang="vi-VN" sz="2000" baseline="-25000" dirty="0">
                <a:solidFill>
                  <a:srgbClr val="0000FF"/>
                </a:solidFill>
                <a:latin typeface="Times New Roman" pitchFamily="18" charset="0"/>
                <a:cs typeface="Times New Roman" pitchFamily="18" charset="0"/>
              </a:rPr>
              <a:t>1</a:t>
            </a:r>
            <a:endParaRPr lang="vi-VN" sz="2000" dirty="0">
              <a:solidFill>
                <a:srgbClr val="0000FF"/>
              </a:solidFill>
              <a:latin typeface="Times New Roman" pitchFamily="18" charset="0"/>
              <a:cs typeface="Times New Roman" pitchFamily="18" charset="0"/>
            </a:endParaRPr>
          </a:p>
          <a:p>
            <a:r>
              <a:rPr lang="vi-VN" sz="2000" dirty="0">
                <a:solidFill>
                  <a:srgbClr val="0000FF"/>
                </a:solidFill>
                <a:latin typeface="Times New Roman" pitchFamily="18" charset="0"/>
                <a:cs typeface="Times New Roman" pitchFamily="18" charset="0"/>
              </a:rPr>
              <a:t>- Vật sẽ nổi lên trên mặt chất lỏng khi : P &lt; F</a:t>
            </a:r>
            <a:r>
              <a:rPr lang="vi-VN" sz="2000" baseline="-25000" dirty="0">
                <a:solidFill>
                  <a:srgbClr val="0000FF"/>
                </a:solidFill>
                <a:latin typeface="Times New Roman" pitchFamily="18" charset="0"/>
                <a:cs typeface="Times New Roman" pitchFamily="18" charset="0"/>
              </a:rPr>
              <a:t>A</a:t>
            </a:r>
            <a:r>
              <a:rPr lang="vi-VN" sz="2000" dirty="0">
                <a:solidFill>
                  <a:srgbClr val="0000FF"/>
                </a:solidFill>
                <a:latin typeface="Times New Roman" pitchFamily="18" charset="0"/>
                <a:cs typeface="Times New Roman" pitchFamily="18" charset="0"/>
              </a:rPr>
              <a:t>  ⇒  </a:t>
            </a:r>
            <a:r>
              <a:rPr lang="vi-VN" sz="2000" dirty="0" smtClean="0">
                <a:solidFill>
                  <a:srgbClr val="0000FF"/>
                </a:solidFill>
                <a:latin typeface="Times New Roman" pitchFamily="18" charset="0"/>
                <a:cs typeface="Times New Roman" pitchFamily="18" charset="0"/>
              </a:rPr>
              <a:t>d</a:t>
            </a:r>
            <a:r>
              <a:rPr lang="vi-VN" sz="2000" baseline="-25000" dirty="0" smtClean="0">
                <a:solidFill>
                  <a:srgbClr val="0000FF"/>
                </a:solidFill>
                <a:latin typeface="Times New Roman" pitchFamily="18" charset="0"/>
                <a:cs typeface="Times New Roman" pitchFamily="18" charset="0"/>
              </a:rPr>
              <a:t>v</a:t>
            </a:r>
            <a:r>
              <a:rPr lang="en-US" sz="2000" baseline="-25000" dirty="0" smtClean="0">
                <a:solidFill>
                  <a:srgbClr val="0000FF"/>
                </a:solidFill>
                <a:latin typeface="Times New Roman" pitchFamily="18" charset="0"/>
                <a:cs typeface="Times New Roman" pitchFamily="18" charset="0"/>
              </a:rPr>
              <a:t> </a:t>
            </a:r>
            <a:r>
              <a:rPr lang="vi-VN" sz="2000" dirty="0" smtClean="0">
                <a:solidFill>
                  <a:srgbClr val="0000FF"/>
                </a:solidFill>
                <a:latin typeface="Times New Roman" pitchFamily="18" charset="0"/>
                <a:cs typeface="Times New Roman" pitchFamily="18" charset="0"/>
              </a:rPr>
              <a:t>.</a:t>
            </a:r>
            <a:r>
              <a:rPr lang="vi-VN" sz="2000" dirty="0">
                <a:solidFill>
                  <a:srgbClr val="0000FF"/>
                </a:solidFill>
                <a:latin typeface="Times New Roman" pitchFamily="18" charset="0"/>
                <a:cs typeface="Times New Roman" pitchFamily="18" charset="0"/>
              </a:rPr>
              <a:t>V &lt; d</a:t>
            </a:r>
            <a:r>
              <a:rPr lang="vi-VN" sz="2000" baseline="-25000" dirty="0">
                <a:solidFill>
                  <a:srgbClr val="0000FF"/>
                </a:solidFill>
                <a:latin typeface="Times New Roman" pitchFamily="18" charset="0"/>
                <a:cs typeface="Times New Roman" pitchFamily="18" charset="0"/>
              </a:rPr>
              <a:t>1</a:t>
            </a:r>
            <a:r>
              <a:rPr lang="vi-VN" sz="2000" dirty="0">
                <a:solidFill>
                  <a:srgbClr val="0000FF"/>
                </a:solidFill>
                <a:latin typeface="Times New Roman" pitchFamily="18" charset="0"/>
                <a:cs typeface="Times New Roman" pitchFamily="18" charset="0"/>
              </a:rPr>
              <a:t>.V  </a:t>
            </a:r>
            <a:r>
              <a:rPr lang="vi-VN" sz="2000" dirty="0" smtClean="0">
                <a:solidFill>
                  <a:srgbClr val="0000FF"/>
                </a:solidFill>
                <a:latin typeface="Times New Roman" pitchFamily="18" charset="0"/>
                <a:cs typeface="Times New Roman" pitchFamily="18" charset="0"/>
              </a:rPr>
              <a:t> </a:t>
            </a:r>
            <a:r>
              <a:rPr lang="vi-VN" sz="2000" dirty="0">
                <a:solidFill>
                  <a:srgbClr val="0000FF"/>
                </a:solidFill>
                <a:latin typeface="Times New Roman" pitchFamily="18" charset="0"/>
                <a:cs typeface="Times New Roman" pitchFamily="18" charset="0"/>
              </a:rPr>
              <a:t>⇒     d</a:t>
            </a:r>
            <a:r>
              <a:rPr lang="vi-VN" sz="2000" baseline="-25000" dirty="0">
                <a:solidFill>
                  <a:srgbClr val="0000FF"/>
                </a:solidFill>
                <a:latin typeface="Times New Roman" pitchFamily="18" charset="0"/>
                <a:cs typeface="Times New Roman" pitchFamily="18" charset="0"/>
              </a:rPr>
              <a:t>v</a:t>
            </a:r>
            <a:r>
              <a:rPr lang="vi-VN" sz="2000" dirty="0">
                <a:solidFill>
                  <a:srgbClr val="0000FF"/>
                </a:solidFill>
                <a:latin typeface="Times New Roman" pitchFamily="18" charset="0"/>
                <a:cs typeface="Times New Roman" pitchFamily="18" charset="0"/>
              </a:rPr>
              <a:t> &lt; </a:t>
            </a:r>
            <a:r>
              <a:rPr lang="vi-VN" sz="2000" dirty="0" smtClean="0">
                <a:solidFill>
                  <a:srgbClr val="0000FF"/>
                </a:solidFill>
                <a:latin typeface="Times New Roman" pitchFamily="18" charset="0"/>
                <a:cs typeface="Times New Roman" pitchFamily="18" charset="0"/>
              </a:rPr>
              <a:t>d</a:t>
            </a:r>
            <a:r>
              <a:rPr lang="vi-VN" sz="2000" baseline="-25000" dirty="0" smtClean="0">
                <a:solidFill>
                  <a:srgbClr val="0000FF"/>
                </a:solidFill>
                <a:latin typeface="Times New Roman" pitchFamily="18" charset="0"/>
                <a:cs typeface="Times New Roman" pitchFamily="18" charset="0"/>
              </a:rPr>
              <a:t>1</a:t>
            </a:r>
            <a:endParaRPr lang="vi-VN" sz="2000" b="0" i="0" dirty="0">
              <a:solidFill>
                <a:srgbClr val="0000FF"/>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36855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268777" y="1705451"/>
            <a:ext cx="4735271" cy="396211"/>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20" name="文本框 30"/>
          <p:cNvSpPr txBox="1"/>
          <p:nvPr/>
        </p:nvSpPr>
        <p:spPr>
          <a:xfrm>
            <a:off x="445950" y="1667993"/>
            <a:ext cx="4414082"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i="0" dirty="0" smtClean="0">
                <a:solidFill>
                  <a:srgbClr val="0000CC"/>
                </a:solidFill>
                <a:latin typeface="Times New Roman" pitchFamily="18" charset="0"/>
                <a:cs typeface="Times New Roman" pitchFamily="18" charset="0"/>
              </a:rPr>
              <a:t>II- </a:t>
            </a:r>
            <a:r>
              <a:rPr lang="en-US" altLang="zh-CN" sz="2200" i="0" dirty="0" err="1" smtClean="0">
                <a:solidFill>
                  <a:srgbClr val="0000CC"/>
                </a:solidFill>
                <a:latin typeface="Times New Roman" pitchFamily="18" charset="0"/>
                <a:cs typeface="Times New Roman" pitchFamily="18" charset="0"/>
              </a:rPr>
              <a:t>Độ</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lớn</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của</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lực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đầy</a:t>
            </a:r>
            <a:r>
              <a:rPr lang="en-US" altLang="zh-CN" sz="2200" i="0" dirty="0" smtClean="0">
                <a:solidFill>
                  <a:srgbClr val="0000CC"/>
                </a:solidFill>
                <a:latin typeface="Times New Roman" pitchFamily="18" charset="0"/>
                <a:cs typeface="Times New Roman" pitchFamily="18" charset="0"/>
              </a:rPr>
              <a:t> Archimedes</a:t>
            </a:r>
          </a:p>
        </p:txBody>
      </p:sp>
      <p:sp>
        <p:nvSpPr>
          <p:cNvPr id="17" name="Rectangle 16"/>
          <p:cNvSpPr>
            <a:spLocks noChangeArrowheads="1"/>
          </p:cNvSpPr>
          <p:nvPr/>
        </p:nvSpPr>
        <p:spPr bwMode="auto">
          <a:xfrm>
            <a:off x="2051723" y="465518"/>
            <a:ext cx="1584177"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smtClean="0">
                <a:solidFill>
                  <a:srgbClr val="FF0000"/>
                </a:solidFill>
                <a:latin typeface="VNI-Thufap3" pitchFamily="18" charset="0"/>
              </a:rPr>
              <a:t> III</a:t>
            </a:r>
            <a:endParaRPr lang="en-US" sz="2200" dirty="0">
              <a:solidFill>
                <a:srgbClr val="FF0000"/>
              </a:solidFill>
              <a:latin typeface="VNI-Thufap3" pitchFamily="18" charset="0"/>
            </a:endParaRPr>
          </a:p>
        </p:txBody>
      </p:sp>
      <p:sp>
        <p:nvSpPr>
          <p:cNvPr id="22" name="WordArt 6"/>
          <p:cNvSpPr>
            <a:spLocks noChangeArrowheads="1" noChangeShapeType="1" noTextEdit="1"/>
          </p:cNvSpPr>
          <p:nvPr/>
        </p:nvSpPr>
        <p:spPr bwMode="auto">
          <a:xfrm>
            <a:off x="3636271" y="348791"/>
            <a:ext cx="4467123" cy="508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KHOÁI LÖÔÏNG RIEÂNG VAØ AÙP SUAÁT</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14" name="WordArt 2"/>
          <p:cNvSpPr>
            <a:spLocks noChangeArrowheads="1" noChangeShapeType="1" noTextEdit="1"/>
          </p:cNvSpPr>
          <p:nvPr/>
        </p:nvSpPr>
        <p:spPr bwMode="auto">
          <a:xfrm>
            <a:off x="2544151" y="915567"/>
            <a:ext cx="5268209" cy="433121"/>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17: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Löïc</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ñaåy</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Archimedes</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24" name="Google Shape;904;p47"/>
          <p:cNvSpPr/>
          <p:nvPr/>
        </p:nvSpPr>
        <p:spPr>
          <a:xfrm>
            <a:off x="3758354" y="4894008"/>
            <a:ext cx="1749750" cy="10365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1" name="Picture 20"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27068"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9552" y="1923678"/>
            <a:ext cx="8352928" cy="3139321"/>
          </a:xfrm>
          <a:prstGeom prst="rect">
            <a:avLst/>
          </a:prstGeom>
        </p:spPr>
        <p:txBody>
          <a:bodyPr wrap="square">
            <a:spAutoFit/>
          </a:bodyPr>
          <a:lstStyle/>
          <a:p>
            <a:pPr algn="ctr"/>
            <a:r>
              <a:rPr lang="vi-VN" dirty="0">
                <a:solidFill>
                  <a:srgbClr val="C00000"/>
                </a:solidFill>
                <a:latin typeface="+mj-lt"/>
              </a:rPr>
              <a:t>Archimedes</a:t>
            </a:r>
          </a:p>
          <a:p>
            <a:pPr algn="ctr"/>
            <a:r>
              <a:rPr lang="vi-VN" dirty="0">
                <a:solidFill>
                  <a:srgbClr val="C00000"/>
                </a:solidFill>
                <a:latin typeface="+mj-lt"/>
              </a:rPr>
              <a:t>Nhà toán học</a:t>
            </a:r>
          </a:p>
          <a:p>
            <a:r>
              <a:rPr lang="vi-VN" b="1" dirty="0">
                <a:solidFill>
                  <a:srgbClr val="9900CC"/>
                </a:solidFill>
                <a:latin typeface="+mj-lt"/>
              </a:rPr>
              <a:t>Mô </a:t>
            </a:r>
            <a:r>
              <a:rPr lang="vi-VN" b="1" dirty="0" smtClean="0">
                <a:solidFill>
                  <a:srgbClr val="9900CC"/>
                </a:solidFill>
                <a:latin typeface="+mj-lt"/>
              </a:rPr>
              <a:t>tả</a:t>
            </a:r>
            <a:r>
              <a:rPr lang="en-US" b="1" dirty="0" smtClean="0">
                <a:solidFill>
                  <a:srgbClr val="9900CC"/>
                </a:solidFill>
                <a:latin typeface="+mj-lt"/>
              </a:rPr>
              <a:t> </a:t>
            </a:r>
            <a:r>
              <a:rPr lang="vi-VN" dirty="0" smtClean="0">
                <a:solidFill>
                  <a:srgbClr val="C00000"/>
                </a:solidFill>
                <a:latin typeface="+mj-lt"/>
              </a:rPr>
              <a:t>Archimedes </a:t>
            </a:r>
            <a:r>
              <a:rPr lang="vi-VN" dirty="0">
                <a:solidFill>
                  <a:srgbClr val="C00000"/>
                </a:solidFill>
                <a:latin typeface="+mj-lt"/>
              </a:rPr>
              <a:t>thành Syracuse, phiên âm tiếng Việt: Ác-si-mét, </a:t>
            </a:r>
            <a:endParaRPr lang="en-US" dirty="0" smtClean="0">
              <a:solidFill>
                <a:srgbClr val="C00000"/>
              </a:solidFill>
              <a:latin typeface="+mj-lt"/>
            </a:endParaRPr>
          </a:p>
          <a:p>
            <a:r>
              <a:rPr lang="vi-VN" dirty="0" smtClean="0">
                <a:solidFill>
                  <a:srgbClr val="C00000"/>
                </a:solidFill>
                <a:latin typeface="+mj-lt"/>
              </a:rPr>
              <a:t>là </a:t>
            </a:r>
            <a:r>
              <a:rPr lang="vi-VN" dirty="0">
                <a:solidFill>
                  <a:srgbClr val="C00000"/>
                </a:solidFill>
                <a:latin typeface="+mj-lt"/>
              </a:rPr>
              <a:t>một nhà toán học, nhà vật lý, kỹ sư, nhà phát minh và nhà thiên văn học </a:t>
            </a:r>
            <a:endParaRPr lang="en-US" dirty="0" smtClean="0">
              <a:solidFill>
                <a:srgbClr val="C00000"/>
              </a:solidFill>
              <a:latin typeface="+mj-lt"/>
            </a:endParaRPr>
          </a:p>
          <a:p>
            <a:r>
              <a:rPr lang="vi-VN" dirty="0" smtClean="0">
                <a:solidFill>
                  <a:srgbClr val="C00000"/>
                </a:solidFill>
                <a:latin typeface="+mj-lt"/>
              </a:rPr>
              <a:t>người </a:t>
            </a:r>
            <a:r>
              <a:rPr lang="vi-VN" dirty="0">
                <a:solidFill>
                  <a:srgbClr val="C00000"/>
                </a:solidFill>
                <a:latin typeface="+mj-lt"/>
              </a:rPr>
              <a:t>Hy Lạp. Dù có ít chi tiết về cuộc đời ông được biết, ông được coi là một trong những nhà khoa học hàng đầu của thời kỳ cổ đại. </a:t>
            </a:r>
            <a:endParaRPr lang="vi-VN" dirty="0" smtClean="0">
              <a:solidFill>
                <a:srgbClr val="C00000"/>
              </a:solidFill>
              <a:latin typeface="+mj-lt"/>
            </a:endParaRPr>
          </a:p>
          <a:p>
            <a:r>
              <a:rPr lang="vi-VN" b="1" dirty="0" smtClean="0">
                <a:solidFill>
                  <a:srgbClr val="9900CC"/>
                </a:solidFill>
                <a:latin typeface="+mj-lt"/>
              </a:rPr>
              <a:t>Ngày/nơi sinh:</a:t>
            </a:r>
            <a:r>
              <a:rPr lang="vi-VN" b="1" dirty="0" smtClean="0">
                <a:latin typeface="+mj-lt"/>
              </a:rPr>
              <a:t> </a:t>
            </a:r>
            <a:r>
              <a:rPr lang="vi-VN" dirty="0" smtClean="0">
                <a:latin typeface="+mj-lt"/>
                <a:hlinkClick r:id="rId4"/>
              </a:rPr>
              <a:t>Syracuse, Ý</a:t>
            </a:r>
            <a:endParaRPr lang="vi-VN" dirty="0" smtClean="0">
              <a:latin typeface="+mj-lt"/>
            </a:endParaRPr>
          </a:p>
          <a:p>
            <a:r>
              <a:rPr lang="vi-VN" b="1" dirty="0" smtClean="0">
                <a:solidFill>
                  <a:srgbClr val="9900CC"/>
                </a:solidFill>
                <a:latin typeface="+mj-lt"/>
              </a:rPr>
              <a:t>Ngày </a:t>
            </a:r>
            <a:r>
              <a:rPr lang="vi-VN" b="1" dirty="0">
                <a:solidFill>
                  <a:srgbClr val="9900CC"/>
                </a:solidFill>
                <a:latin typeface="+mj-lt"/>
              </a:rPr>
              <a:t>mất:</a:t>
            </a:r>
            <a:r>
              <a:rPr lang="vi-VN" b="1" dirty="0">
                <a:latin typeface="+mj-lt"/>
              </a:rPr>
              <a:t> </a:t>
            </a:r>
            <a:r>
              <a:rPr lang="vi-VN" dirty="0" smtClean="0">
                <a:solidFill>
                  <a:srgbClr val="0000FF"/>
                </a:solidFill>
                <a:latin typeface="+mj-lt"/>
              </a:rPr>
              <a:t>sinh </a:t>
            </a:r>
            <a:r>
              <a:rPr lang="vi-VN" dirty="0">
                <a:solidFill>
                  <a:srgbClr val="0000FF"/>
                </a:solidFill>
                <a:latin typeface="+mj-lt"/>
              </a:rPr>
              <a:t>284 và </a:t>
            </a:r>
            <a:r>
              <a:rPr lang="vi-VN" dirty="0" smtClean="0">
                <a:solidFill>
                  <a:srgbClr val="0000FF"/>
                </a:solidFill>
                <a:latin typeface="+mj-lt"/>
              </a:rPr>
              <a:t>mất </a:t>
            </a:r>
            <a:r>
              <a:rPr lang="vi-VN" dirty="0">
                <a:solidFill>
                  <a:srgbClr val="0000FF"/>
                </a:solidFill>
                <a:latin typeface="+mj-lt"/>
              </a:rPr>
              <a:t>212 trước Công </a:t>
            </a:r>
            <a:r>
              <a:rPr lang="vi-VN" dirty="0" smtClean="0">
                <a:solidFill>
                  <a:srgbClr val="0000FF"/>
                </a:solidFill>
                <a:latin typeface="+mj-lt"/>
              </a:rPr>
              <a:t>nguyên</a:t>
            </a:r>
            <a:endParaRPr lang="en-US" dirty="0" smtClean="0">
              <a:solidFill>
                <a:srgbClr val="0000FF"/>
              </a:solidFill>
              <a:latin typeface="+mj-lt"/>
            </a:endParaRPr>
          </a:p>
          <a:p>
            <a:r>
              <a:rPr lang="vi-VN" b="1" dirty="0" smtClean="0">
                <a:solidFill>
                  <a:srgbClr val="9900CC"/>
                </a:solidFill>
                <a:latin typeface="+mj-lt"/>
              </a:rPr>
              <a:t>Quốc </a:t>
            </a:r>
            <a:r>
              <a:rPr lang="vi-VN" b="1" dirty="0">
                <a:solidFill>
                  <a:srgbClr val="9900CC"/>
                </a:solidFill>
                <a:latin typeface="+mj-lt"/>
              </a:rPr>
              <a:t>tịch:</a:t>
            </a:r>
            <a:r>
              <a:rPr lang="vi-VN" b="1" dirty="0">
                <a:latin typeface="+mj-lt"/>
              </a:rPr>
              <a:t> </a:t>
            </a:r>
            <a:r>
              <a:rPr lang="vi-VN" dirty="0">
                <a:solidFill>
                  <a:srgbClr val="0000FF"/>
                </a:solidFill>
                <a:latin typeface="+mj-lt"/>
              </a:rPr>
              <a:t>Hy Lạp</a:t>
            </a:r>
          </a:p>
          <a:p>
            <a:r>
              <a:rPr lang="vi-VN" b="1" dirty="0">
                <a:solidFill>
                  <a:srgbClr val="9900CC"/>
                </a:solidFill>
                <a:latin typeface="+mj-lt"/>
              </a:rPr>
              <a:t>Cha mẹ:</a:t>
            </a:r>
            <a:r>
              <a:rPr lang="vi-VN" b="1" dirty="0">
                <a:latin typeface="+mj-lt"/>
              </a:rPr>
              <a:t> </a:t>
            </a:r>
            <a:r>
              <a:rPr lang="vi-VN" dirty="0">
                <a:latin typeface="+mj-lt"/>
                <a:hlinkClick r:id="rId5"/>
              </a:rPr>
              <a:t>Phidias</a:t>
            </a:r>
            <a:endParaRPr lang="vi-VN" dirty="0">
              <a:latin typeface="+mj-lt"/>
            </a:endParaRPr>
          </a:p>
          <a:p>
            <a:r>
              <a:rPr lang="vi-VN" b="1" dirty="0" smtClean="0">
                <a:solidFill>
                  <a:srgbClr val="9900CC"/>
                </a:solidFill>
                <a:latin typeface="+mj-lt"/>
              </a:rPr>
              <a:t>Nổi </a:t>
            </a:r>
            <a:r>
              <a:rPr lang="vi-VN" b="1" dirty="0">
                <a:solidFill>
                  <a:srgbClr val="9900CC"/>
                </a:solidFill>
                <a:latin typeface="+mj-lt"/>
              </a:rPr>
              <a:t>tiếng vì: </a:t>
            </a:r>
            <a:r>
              <a:rPr lang="vi-VN" dirty="0">
                <a:solidFill>
                  <a:srgbClr val="0000FF"/>
                </a:solidFill>
                <a:latin typeface="+mj-lt"/>
              </a:rPr>
              <a:t>Định luật Archimedes, Vít Archimedes, </a:t>
            </a:r>
            <a:r>
              <a:rPr lang="vi-VN" dirty="0">
                <a:solidFill>
                  <a:srgbClr val="0000FF"/>
                </a:solidFill>
                <a:latin typeface="+mj-lt"/>
                <a:hlinkClick r:id="rId6"/>
              </a:rPr>
              <a:t>Thủy tĩnh học</a:t>
            </a:r>
            <a:r>
              <a:rPr lang="vi-VN" dirty="0">
                <a:solidFill>
                  <a:srgbClr val="0000FF"/>
                </a:solidFill>
                <a:latin typeface="+mj-lt"/>
              </a:rPr>
              <a:t>, Đòn bẩy, Vô hạn</a:t>
            </a:r>
          </a:p>
        </p:txBody>
      </p:sp>
      <p:pic>
        <p:nvPicPr>
          <p:cNvPr id="15" name="Picture 4" descr="Danh Nhân Thế Giới - Archimedes của Syracuse (287 trước Công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9316" y="1705451"/>
            <a:ext cx="1181694" cy="1332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81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268777" y="1705451"/>
            <a:ext cx="4735271" cy="396211"/>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20" name="文本框 30"/>
          <p:cNvSpPr txBox="1"/>
          <p:nvPr/>
        </p:nvSpPr>
        <p:spPr>
          <a:xfrm>
            <a:off x="445950" y="1667993"/>
            <a:ext cx="4414082"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i="0" dirty="0" smtClean="0">
                <a:solidFill>
                  <a:srgbClr val="0000CC"/>
                </a:solidFill>
                <a:latin typeface="Times New Roman" pitchFamily="18" charset="0"/>
                <a:cs typeface="Times New Roman" pitchFamily="18" charset="0"/>
              </a:rPr>
              <a:t>II- </a:t>
            </a:r>
            <a:r>
              <a:rPr lang="en-US" altLang="zh-CN" sz="2200" i="0" dirty="0" err="1" smtClean="0">
                <a:solidFill>
                  <a:srgbClr val="0000CC"/>
                </a:solidFill>
                <a:latin typeface="Times New Roman" pitchFamily="18" charset="0"/>
                <a:cs typeface="Times New Roman" pitchFamily="18" charset="0"/>
              </a:rPr>
              <a:t>Độ</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lớn</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của</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lực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đầy</a:t>
            </a:r>
            <a:r>
              <a:rPr lang="en-US" altLang="zh-CN" sz="2200" i="0" dirty="0" smtClean="0">
                <a:solidFill>
                  <a:srgbClr val="0000CC"/>
                </a:solidFill>
                <a:latin typeface="Times New Roman" pitchFamily="18" charset="0"/>
                <a:cs typeface="Times New Roman" pitchFamily="18" charset="0"/>
              </a:rPr>
              <a:t> Archimedes</a:t>
            </a:r>
          </a:p>
        </p:txBody>
      </p:sp>
      <p:sp>
        <p:nvSpPr>
          <p:cNvPr id="17" name="Rectangle 16"/>
          <p:cNvSpPr>
            <a:spLocks noChangeArrowheads="1"/>
          </p:cNvSpPr>
          <p:nvPr/>
        </p:nvSpPr>
        <p:spPr bwMode="auto">
          <a:xfrm>
            <a:off x="2051723" y="465518"/>
            <a:ext cx="1584177"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smtClean="0">
                <a:solidFill>
                  <a:srgbClr val="FF0000"/>
                </a:solidFill>
                <a:latin typeface="VNI-Thufap3" pitchFamily="18" charset="0"/>
              </a:rPr>
              <a:t> III</a:t>
            </a:r>
            <a:endParaRPr lang="en-US" sz="2200" dirty="0">
              <a:solidFill>
                <a:srgbClr val="FF0000"/>
              </a:solidFill>
              <a:latin typeface="VNI-Thufap3" pitchFamily="18" charset="0"/>
            </a:endParaRPr>
          </a:p>
        </p:txBody>
      </p:sp>
      <p:sp>
        <p:nvSpPr>
          <p:cNvPr id="22" name="WordArt 6"/>
          <p:cNvSpPr>
            <a:spLocks noChangeArrowheads="1" noChangeShapeType="1" noTextEdit="1"/>
          </p:cNvSpPr>
          <p:nvPr/>
        </p:nvSpPr>
        <p:spPr bwMode="auto">
          <a:xfrm>
            <a:off x="3636271" y="348791"/>
            <a:ext cx="4467123" cy="508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KHOÁI LÖÔÏNG RIEÂNG VAØ AÙP SUAÁT</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14" name="WordArt 2"/>
          <p:cNvSpPr>
            <a:spLocks noChangeArrowheads="1" noChangeShapeType="1" noTextEdit="1"/>
          </p:cNvSpPr>
          <p:nvPr/>
        </p:nvSpPr>
        <p:spPr bwMode="auto">
          <a:xfrm>
            <a:off x="2544151" y="915567"/>
            <a:ext cx="5268209" cy="433121"/>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17: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Löïc</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ñaåy</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Archimedes</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24" name="Google Shape;904;p47"/>
          <p:cNvSpPr/>
          <p:nvPr/>
        </p:nvSpPr>
        <p:spPr>
          <a:xfrm>
            <a:off x="3758354" y="4894008"/>
            <a:ext cx="1749750" cy="10365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1" name="Picture 20"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27068"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09FE805C-AAD6-45A9-A96D-D987ECCAB355}"/>
              </a:ext>
            </a:extLst>
          </p:cNvPr>
          <p:cNvSpPr txBox="1"/>
          <p:nvPr/>
        </p:nvSpPr>
        <p:spPr>
          <a:xfrm>
            <a:off x="196769" y="2205320"/>
            <a:ext cx="8767719" cy="2462213"/>
          </a:xfrm>
          <a:custGeom>
            <a:avLst/>
            <a:gdLst>
              <a:gd name="connsiteX0" fmla="*/ 0 w 7924800"/>
              <a:gd name="connsiteY0" fmla="*/ 0 h 2900666"/>
              <a:gd name="connsiteX1" fmla="*/ 7924800 w 7924800"/>
              <a:gd name="connsiteY1" fmla="*/ 0 h 2900666"/>
              <a:gd name="connsiteX2" fmla="*/ 7924800 w 7924800"/>
              <a:gd name="connsiteY2" fmla="*/ 2900666 h 2900666"/>
              <a:gd name="connsiteX3" fmla="*/ 0 w 7924800"/>
              <a:gd name="connsiteY3" fmla="*/ 2900666 h 2900666"/>
              <a:gd name="connsiteX4" fmla="*/ 0 w 7924800"/>
              <a:gd name="connsiteY4" fmla="*/ 0 h 290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4800" h="2900666" extrusionOk="0">
                <a:moveTo>
                  <a:pt x="0" y="0"/>
                </a:moveTo>
                <a:cubicBezTo>
                  <a:pt x="2698718" y="-5264"/>
                  <a:pt x="4297392" y="84467"/>
                  <a:pt x="7924800" y="0"/>
                </a:cubicBezTo>
                <a:cubicBezTo>
                  <a:pt x="7796627" y="1061179"/>
                  <a:pt x="8053950" y="2262752"/>
                  <a:pt x="7924800" y="2900666"/>
                </a:cubicBezTo>
                <a:cubicBezTo>
                  <a:pt x="4700344" y="3006986"/>
                  <a:pt x="1062034" y="2893017"/>
                  <a:pt x="0" y="2900666"/>
                </a:cubicBezTo>
                <a:cubicBezTo>
                  <a:pt x="160128" y="2310631"/>
                  <a:pt x="25049" y="361706"/>
                  <a:pt x="0" y="0"/>
                </a:cubicBezTo>
                <a:close/>
              </a:path>
            </a:pathLst>
          </a:custGeom>
          <a:noFill/>
          <a:ln w="28575">
            <a:solidFill>
              <a:schemeClr val="accent1"/>
            </a:solidFill>
            <a:extLst>
              <a:ext uri="{C807C97D-BFC1-408E-A445-0C87EB9F89A2}">
                <ask:lineSketchStyleProps xmlns="" xmlns:ask="http://schemas.microsoft.com/office/drawing/2018/sketchyshapes" sd="2650216993">
                  <a:prstGeom prst="rect">
                    <a:avLst/>
                  </a:prstGeom>
                  <ask:type>
                    <ask:lineSketchCurved/>
                  </ask:type>
                </ask:lineSketchStyleProps>
              </a:ext>
            </a:extLst>
          </a:ln>
        </p:spPr>
        <p:txBody>
          <a:bodyPr wrap="square">
            <a:spAutoFit/>
          </a:bodyPr>
          <a:lstStyle/>
          <a:p>
            <a:pPr algn="just"/>
            <a:r>
              <a:rPr lang="en-GB" sz="2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rgbClr val="FF0000"/>
                </a:solidFill>
                <a:latin typeface="Times New Roman" pitchFamily="18" charset="0"/>
                <a:cs typeface="Times New Roman" pitchFamily="18" charset="0"/>
              </a:rPr>
              <a:t>Một vật đặt trong chất lỏng chịu tác dụng một lực đẩy hướng thẳng đứng từ dưới lên trên có độ lớn tính bằng công thức: </a:t>
            </a:r>
            <a:r>
              <a:rPr lang="en-US" sz="2200" dirty="0" smtClean="0">
                <a:solidFill>
                  <a:srgbClr val="FF0000"/>
                </a:solidFill>
                <a:latin typeface="Times New Roman" pitchFamily="18" charset="0"/>
                <a:cs typeface="Times New Roman" pitchFamily="18" charset="0"/>
              </a:rPr>
              <a:t> </a:t>
            </a:r>
            <a:r>
              <a:rPr lang="vi-VN" sz="2200" dirty="0" smtClean="0">
                <a:solidFill>
                  <a:srgbClr val="FF0000"/>
                </a:solidFill>
                <a:latin typeface="Times New Roman" pitchFamily="18" charset="0"/>
                <a:cs typeface="Times New Roman" pitchFamily="18" charset="0"/>
              </a:rPr>
              <a:t>F</a:t>
            </a:r>
            <a:r>
              <a:rPr lang="vi-VN" sz="2200" baseline="-25000" dirty="0" smtClean="0">
                <a:solidFill>
                  <a:srgbClr val="FF0000"/>
                </a:solidFill>
                <a:latin typeface="Times New Roman" pitchFamily="18" charset="0"/>
                <a:cs typeface="Times New Roman" pitchFamily="18" charset="0"/>
              </a:rPr>
              <a:t>A</a:t>
            </a:r>
            <a:r>
              <a:rPr lang="vi-VN" sz="2200" dirty="0" smtClean="0">
                <a:solidFill>
                  <a:srgbClr val="FF0000"/>
                </a:solidFill>
                <a:latin typeface="Times New Roman" pitchFamily="18" charset="0"/>
                <a:cs typeface="Times New Roman" pitchFamily="18" charset="0"/>
              </a:rPr>
              <a:t> </a:t>
            </a:r>
            <a:r>
              <a:rPr lang="vi-VN" sz="2200" dirty="0">
                <a:solidFill>
                  <a:srgbClr val="FF0000"/>
                </a:solidFill>
                <a:latin typeface="Times New Roman" pitchFamily="18" charset="0"/>
                <a:cs typeface="Times New Roman" pitchFamily="18" charset="0"/>
              </a:rPr>
              <a:t>= </a:t>
            </a:r>
            <a:r>
              <a:rPr lang="vi-VN" sz="2200" dirty="0" smtClean="0">
                <a:solidFill>
                  <a:srgbClr val="FF0000"/>
                </a:solidFill>
                <a:latin typeface="Times New Roman" pitchFamily="18" charset="0"/>
                <a:cs typeface="Times New Roman" pitchFamily="18" charset="0"/>
              </a:rPr>
              <a:t>d</a:t>
            </a:r>
            <a:r>
              <a:rPr lang="en-US" sz="2200" dirty="0" smtClean="0">
                <a:solidFill>
                  <a:srgbClr val="FF0000"/>
                </a:solidFill>
                <a:latin typeface="Times New Roman" pitchFamily="18" charset="0"/>
                <a:cs typeface="Times New Roman" pitchFamily="18" charset="0"/>
              </a:rPr>
              <a:t> </a:t>
            </a:r>
            <a:r>
              <a:rPr lang="vi-VN" sz="2200" dirty="0" smtClean="0">
                <a:solidFill>
                  <a:srgbClr val="FF0000"/>
                </a:solidFill>
                <a:latin typeface="Times New Roman" pitchFamily="18" charset="0"/>
                <a:cs typeface="Times New Roman" pitchFamily="18" charset="0"/>
              </a:rPr>
              <a:t>.</a:t>
            </a:r>
            <a:r>
              <a:rPr lang="vi-VN" sz="2200" dirty="0">
                <a:solidFill>
                  <a:srgbClr val="FF0000"/>
                </a:solidFill>
                <a:latin typeface="Times New Roman" pitchFamily="18" charset="0"/>
                <a:cs typeface="Times New Roman" pitchFamily="18" charset="0"/>
              </a:rPr>
              <a:t>V</a:t>
            </a:r>
          </a:p>
          <a:p>
            <a:r>
              <a:rPr lang="vi-VN" sz="2200" dirty="0">
                <a:solidFill>
                  <a:srgbClr val="FF0000"/>
                </a:solidFill>
                <a:latin typeface="Times New Roman" pitchFamily="18" charset="0"/>
                <a:cs typeface="Times New Roman" pitchFamily="18" charset="0"/>
              </a:rPr>
              <a:t> </a:t>
            </a:r>
            <a:r>
              <a:rPr lang="en-US" sz="2200" dirty="0" smtClean="0">
                <a:solidFill>
                  <a:srgbClr val="FF0000"/>
                </a:solidFill>
                <a:latin typeface="Times New Roman" pitchFamily="18" charset="0"/>
                <a:cs typeface="Times New Roman" pitchFamily="18" charset="0"/>
              </a:rPr>
              <a:t> 	</a:t>
            </a:r>
            <a:r>
              <a:rPr lang="vi-VN" sz="2200" dirty="0" smtClean="0">
                <a:solidFill>
                  <a:srgbClr val="FF0000"/>
                </a:solidFill>
                <a:latin typeface="Times New Roman" pitchFamily="18" charset="0"/>
                <a:cs typeface="Times New Roman" pitchFamily="18" charset="0"/>
              </a:rPr>
              <a:t>Trong </a:t>
            </a:r>
            <a:r>
              <a:rPr lang="vi-VN" sz="2200" dirty="0">
                <a:solidFill>
                  <a:srgbClr val="FF0000"/>
                </a:solidFill>
                <a:latin typeface="Times New Roman" pitchFamily="18" charset="0"/>
                <a:cs typeface="Times New Roman" pitchFamily="18" charset="0"/>
              </a:rPr>
              <a:t>đó: d là trọng lượng riêng của chất lỏng </a:t>
            </a:r>
            <a:r>
              <a:rPr lang="en-US" sz="2200" dirty="0">
                <a:solidFill>
                  <a:srgbClr val="FF0000"/>
                </a:solidFill>
                <a:latin typeface="Times New Roman" pitchFamily="18" charset="0"/>
                <a:cs typeface="Times New Roman" pitchFamily="18" charset="0"/>
              </a:rPr>
              <a:t>(</a:t>
            </a:r>
            <a:r>
              <a:rPr lang="vi-VN" sz="2200" dirty="0" smtClean="0">
                <a:solidFill>
                  <a:srgbClr val="FF0000"/>
                </a:solidFill>
                <a:latin typeface="Times New Roman" pitchFamily="18" charset="0"/>
                <a:cs typeface="Times New Roman" pitchFamily="18" charset="0"/>
              </a:rPr>
              <a:t>N/m</a:t>
            </a:r>
            <a:r>
              <a:rPr lang="en-US" sz="2200" baseline="30000" dirty="0" smtClean="0">
                <a:solidFill>
                  <a:srgbClr val="FF0000"/>
                </a:solidFill>
                <a:latin typeface="Times New Roman" pitchFamily="18" charset="0"/>
                <a:cs typeface="Times New Roman" pitchFamily="18" charset="0"/>
              </a:rPr>
              <a:t>3</a:t>
            </a:r>
            <a:r>
              <a:rPr lang="en-US" sz="2200" dirty="0" smtClean="0">
                <a:solidFill>
                  <a:srgbClr val="FF0000"/>
                </a:solidFill>
                <a:latin typeface="Times New Roman" pitchFamily="18" charset="0"/>
                <a:cs typeface="Times New Roman" pitchFamily="18" charset="0"/>
              </a:rPr>
              <a:t>)</a:t>
            </a:r>
            <a:endParaRPr lang="vi-VN" sz="2200" dirty="0">
              <a:solidFill>
                <a:srgbClr val="FF0000"/>
              </a:solidFill>
              <a:latin typeface="Times New Roman" pitchFamily="18" charset="0"/>
              <a:cs typeface="Times New Roman" pitchFamily="18" charset="0"/>
            </a:endParaRPr>
          </a:p>
          <a:p>
            <a:r>
              <a:rPr lang="vi-VN" sz="2200" dirty="0">
                <a:solidFill>
                  <a:srgbClr val="FF0000"/>
                </a:solidFill>
                <a:latin typeface="Times New Roman" pitchFamily="18" charset="0"/>
                <a:cs typeface="Times New Roman" pitchFamily="18" charset="0"/>
              </a:rPr>
              <a:t>                  </a:t>
            </a:r>
            <a:r>
              <a:rPr lang="en-US" sz="2200" dirty="0" smtClean="0">
                <a:solidFill>
                  <a:srgbClr val="FF0000"/>
                </a:solidFill>
                <a:latin typeface="Times New Roman" pitchFamily="18" charset="0"/>
                <a:cs typeface="Times New Roman" pitchFamily="18" charset="0"/>
              </a:rPr>
              <a:t> 	   </a:t>
            </a:r>
            <a:r>
              <a:rPr lang="vi-VN" sz="2200" dirty="0" smtClean="0">
                <a:solidFill>
                  <a:srgbClr val="FF0000"/>
                </a:solidFill>
                <a:latin typeface="Times New Roman" pitchFamily="18" charset="0"/>
                <a:cs typeface="Times New Roman" pitchFamily="18" charset="0"/>
              </a:rPr>
              <a:t>V </a:t>
            </a:r>
            <a:r>
              <a:rPr lang="vi-VN" sz="2200" dirty="0">
                <a:solidFill>
                  <a:srgbClr val="FF0000"/>
                </a:solidFill>
                <a:latin typeface="Times New Roman" pitchFamily="18" charset="0"/>
                <a:cs typeface="Times New Roman" pitchFamily="18" charset="0"/>
              </a:rPr>
              <a:t>là thể tích phần chất lỏng bị vật chiếm </a:t>
            </a:r>
            <a:r>
              <a:rPr lang="vi-VN" sz="2200" dirty="0" smtClean="0">
                <a:solidFill>
                  <a:srgbClr val="FF0000"/>
                </a:solidFill>
                <a:latin typeface="Times New Roman" pitchFamily="18" charset="0"/>
                <a:cs typeface="Times New Roman" pitchFamily="18" charset="0"/>
              </a:rPr>
              <a:t>chỗ</a:t>
            </a:r>
            <a:r>
              <a:rPr lang="en-US" sz="2200" dirty="0" smtClean="0">
                <a:solidFill>
                  <a:srgbClr val="FF0000"/>
                </a:solidFill>
                <a:latin typeface="Times New Roman" pitchFamily="18" charset="0"/>
                <a:cs typeface="Times New Roman" pitchFamily="18" charset="0"/>
              </a:rPr>
              <a:t> (m</a:t>
            </a:r>
            <a:r>
              <a:rPr lang="en-US" sz="2200" baseline="30000" dirty="0" smtClean="0">
                <a:solidFill>
                  <a:srgbClr val="FF0000"/>
                </a:solidFill>
                <a:latin typeface="Times New Roman" pitchFamily="18" charset="0"/>
                <a:cs typeface="Times New Roman" pitchFamily="18" charset="0"/>
              </a:rPr>
              <a:t>3</a:t>
            </a:r>
            <a:r>
              <a:rPr lang="en-US" sz="2200" dirty="0" smtClean="0">
                <a:solidFill>
                  <a:srgbClr val="FF0000"/>
                </a:solidFill>
                <a:latin typeface="Times New Roman" pitchFamily="18" charset="0"/>
                <a:cs typeface="Times New Roman" pitchFamily="18" charset="0"/>
              </a:rPr>
              <a:t>)</a:t>
            </a:r>
            <a:r>
              <a:rPr lang="vi-VN" sz="2200" dirty="0" smtClean="0">
                <a:solidFill>
                  <a:srgbClr val="FF0000"/>
                </a:solidFill>
                <a:latin typeface="Times New Roman" pitchFamily="18" charset="0"/>
                <a:cs typeface="Times New Roman" pitchFamily="18" charset="0"/>
              </a:rPr>
              <a:t>.</a:t>
            </a:r>
            <a:endParaRPr lang="en-US" sz="2200" dirty="0" smtClean="0">
              <a:solidFill>
                <a:srgbClr val="FF0000"/>
              </a:solidFill>
              <a:latin typeface="Times New Roman" pitchFamily="18" charset="0"/>
              <a:cs typeface="Times New Roman" pitchFamily="18" charset="0"/>
            </a:endParaRPr>
          </a:p>
          <a:p>
            <a:pPr algn="just"/>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Một</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vật</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sẽ</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chìm</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xuống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chất</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lỏng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nếu</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trọng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lượng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riêng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của</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vật</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lớn</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hơn</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trọng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lượng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riêng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của</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chất</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lỏng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vật</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sẽ</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nổi</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lên</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nếu</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trọng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lượng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riêng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của</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vật</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nhỏ</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hơn</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trọng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lượng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riêng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của</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chất</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lỏng</a:t>
            </a:r>
            <a:r>
              <a:rPr lang="en-US" sz="2200" dirty="0" smtClean="0">
                <a:solidFill>
                  <a:srgbClr val="FF0000"/>
                </a:solidFill>
                <a:latin typeface="Times New Roman" pitchFamily="18" charset="0"/>
                <a:cs typeface="Times New Roman" pitchFamily="18" charset="0"/>
              </a:rPr>
              <a:t>.</a:t>
            </a:r>
            <a:endParaRPr lang="vi-VN" sz="2200" dirty="0">
              <a:solidFill>
                <a:srgbClr val="FF0000"/>
              </a:solidFill>
              <a:latin typeface="Times New Roman" pitchFamily="18" charset="0"/>
              <a:cs typeface="Times New Roman" pitchFamily="18" charset="0"/>
            </a:endParaRPr>
          </a:p>
        </p:txBody>
      </p:sp>
      <p:sp>
        <p:nvSpPr>
          <p:cNvPr id="12" name="文本框 30"/>
          <p:cNvSpPr txBox="1"/>
          <p:nvPr/>
        </p:nvSpPr>
        <p:spPr>
          <a:xfrm>
            <a:off x="5292080" y="1707654"/>
            <a:ext cx="3103963"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b="0" i="0" dirty="0" smtClean="0">
                <a:solidFill>
                  <a:srgbClr val="0000CC"/>
                </a:solidFill>
                <a:latin typeface="Times New Roman" pitchFamily="18" charset="0"/>
                <a:cs typeface="Times New Roman" pitchFamily="18" charset="0"/>
              </a:rPr>
              <a:t> </a:t>
            </a:r>
            <a:r>
              <a:rPr lang="en-US" altLang="zh-CN" sz="2200" b="0" i="0" dirty="0">
                <a:solidFill>
                  <a:srgbClr val="0000CC"/>
                </a:solidFill>
                <a:latin typeface="Times New Roman" pitchFamily="18" charset="0"/>
                <a:cs typeface="Times New Roman" pitchFamily="18" charset="0"/>
              </a:rPr>
              <a:t>2</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Định</a:t>
            </a:r>
            <a:r>
              <a:rPr lang="en-US" altLang="zh-CN" sz="2200" b="0" i="0" dirty="0" smtClean="0">
                <a:solidFill>
                  <a:srgbClr val="0000CC"/>
                </a:solidFill>
                <a:latin typeface="Times New Roman" pitchFamily="18" charset="0"/>
                <a:cs typeface="Times New Roman" pitchFamily="18" charset="0"/>
              </a:rPr>
              <a:t> </a:t>
            </a:r>
            <a:r>
              <a:rPr lang="en-US" altLang="zh-CN" sz="2200" b="0" i="0" dirty="0" err="1" smtClean="0">
                <a:solidFill>
                  <a:srgbClr val="0000CC"/>
                </a:solidFill>
                <a:latin typeface="Times New Roman" pitchFamily="18" charset="0"/>
                <a:cs typeface="Times New Roman" pitchFamily="18" charset="0"/>
              </a:rPr>
              <a:t>luật</a:t>
            </a:r>
            <a:r>
              <a:rPr lang="en-US" altLang="zh-CN" sz="2200" b="0" i="0" dirty="0" smtClean="0">
                <a:solidFill>
                  <a:srgbClr val="0000CC"/>
                </a:solidFill>
                <a:latin typeface="Times New Roman" pitchFamily="18" charset="0"/>
                <a:cs typeface="Times New Roman" pitchFamily="18" charset="0"/>
              </a:rPr>
              <a:t> Archimedes</a:t>
            </a:r>
          </a:p>
        </p:txBody>
      </p:sp>
    </p:spTree>
    <p:extLst>
      <p:ext uri="{BB962C8B-B14F-4D97-AF65-F5344CB8AC3E}">
        <p14:creationId xmlns:p14="http://schemas.microsoft.com/office/powerpoint/2010/main" val="419582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568"/>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WordArt 2"/>
          <p:cNvSpPr>
            <a:spLocks noChangeArrowheads="1" noChangeShapeType="1" noTextEdit="1"/>
          </p:cNvSpPr>
          <p:nvPr/>
        </p:nvSpPr>
        <p:spPr bwMode="auto">
          <a:xfrm>
            <a:off x="2809702" y="674390"/>
            <a:ext cx="4642618" cy="457200"/>
          </a:xfrm>
          <a:prstGeom prst="rect">
            <a:avLst/>
          </a:prstGeom>
        </p:spPr>
        <p:txBody>
          <a:bodyPr wrap="none" lIns="94195" tIns="47098" rIns="94195" bIns="47098" fromWordArt="1">
            <a:prstTxWarp prst="textPlain">
              <a:avLst>
                <a:gd name="adj" fmla="val 50000"/>
              </a:avLst>
            </a:prstTxWarp>
          </a:bodyPr>
          <a:lstStyle/>
          <a:p>
            <a:pPr algn="ct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Luyện</a:t>
            </a:r>
            <a:r>
              <a:rPr lang="en-US" sz="37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tập</a:t>
            </a:r>
            <a:endPar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endParaRPr>
          </a:p>
        </p:txBody>
      </p:sp>
      <p:pic>
        <p:nvPicPr>
          <p:cNvPr id="11" name="Picture 3"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9476" y="857252"/>
            <a:ext cx="949326" cy="8001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WaterLily-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376" y="4457700"/>
            <a:ext cx="1038436" cy="6286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
          <p:cNvSpPr>
            <a:spLocks noChangeArrowheads="1"/>
          </p:cNvSpPr>
          <p:nvPr/>
        </p:nvSpPr>
        <p:spPr bwMode="auto">
          <a:xfrm>
            <a:off x="2524126" y="3430357"/>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Rectangle 1"/>
          <p:cNvSpPr>
            <a:spLocks noChangeArrowheads="1"/>
          </p:cNvSpPr>
          <p:nvPr/>
        </p:nvSpPr>
        <p:spPr bwMode="auto">
          <a:xfrm>
            <a:off x="3829051" y="387326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0" name="Rectangle 2"/>
          <p:cNvSpPr>
            <a:spLocks noChangeArrowheads="1"/>
          </p:cNvSpPr>
          <p:nvPr/>
        </p:nvSpPr>
        <p:spPr bwMode="auto">
          <a:xfrm>
            <a:off x="3962401" y="387326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2" name="Rectangle 1"/>
          <p:cNvSpPr>
            <a:spLocks noChangeArrowheads="1"/>
          </p:cNvSpPr>
          <p:nvPr/>
        </p:nvSpPr>
        <p:spPr bwMode="auto">
          <a:xfrm>
            <a:off x="2524126" y="3310677"/>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8" name="Rectangle 1"/>
          <p:cNvSpPr>
            <a:spLocks noChangeArrowheads="1"/>
          </p:cNvSpPr>
          <p:nvPr/>
        </p:nvSpPr>
        <p:spPr bwMode="auto">
          <a:xfrm>
            <a:off x="3829051" y="375358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30" name="Rectangle 2"/>
          <p:cNvSpPr>
            <a:spLocks noChangeArrowheads="1"/>
          </p:cNvSpPr>
          <p:nvPr/>
        </p:nvSpPr>
        <p:spPr bwMode="auto">
          <a:xfrm>
            <a:off x="3962401" y="375358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23" descr="ATOM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714978">
            <a:off x="8420657" y="4607925"/>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Káº¿t quáº£ hÃ¬nh áº£nh cho rose cartoon png pink">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978891">
            <a:off x="-82516" y="4145466"/>
            <a:ext cx="837140" cy="967364"/>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712c5dc6-786c-4ff1-943f-c8d2a21624de">
            <a:extLst>
              <a:ext uri="{FF2B5EF4-FFF2-40B4-BE49-F238E27FC236}">
                <a16:creationId xmlns="" xmlns:a16="http://schemas.microsoft.com/office/drawing/2014/main" id="{4EB9A772-646A-4864-81F1-808C436BCFE5}"/>
              </a:ext>
            </a:extLst>
          </p:cNvPr>
          <p:cNvGrpSpPr>
            <a:grpSpLocks noChangeAspect="1"/>
          </p:cNvGrpSpPr>
          <p:nvPr/>
        </p:nvGrpSpPr>
        <p:grpSpPr>
          <a:xfrm>
            <a:off x="3258021" y="2491610"/>
            <a:ext cx="3095487" cy="2456404"/>
            <a:chOff x="3135086" y="1417410"/>
            <a:chExt cx="5921829" cy="5440590"/>
          </a:xfrm>
        </p:grpSpPr>
        <p:grpSp>
          <p:nvGrpSpPr>
            <p:cNvPr id="29" name="组合 4">
              <a:extLst>
                <a:ext uri="{FF2B5EF4-FFF2-40B4-BE49-F238E27FC236}">
                  <a16:creationId xmlns="" xmlns:a16="http://schemas.microsoft.com/office/drawing/2014/main" id="{7B626F95-222D-4069-A32D-25E9E7A015A9}"/>
                </a:ext>
              </a:extLst>
            </p:cNvPr>
            <p:cNvGrpSpPr/>
            <p:nvPr/>
          </p:nvGrpSpPr>
          <p:grpSpPr>
            <a:xfrm>
              <a:off x="4435062" y="1417410"/>
              <a:ext cx="3350566" cy="4699228"/>
              <a:chOff x="4198620" y="660400"/>
              <a:chExt cx="3821430" cy="5359628"/>
            </a:xfrm>
          </p:grpSpPr>
          <p:sp>
            <p:nvSpPr>
              <p:cNvPr id="32" name="箭头: 五边形 5">
                <a:extLst>
                  <a:ext uri="{FF2B5EF4-FFF2-40B4-BE49-F238E27FC236}">
                    <a16:creationId xmlns="" xmlns:a16="http://schemas.microsoft.com/office/drawing/2014/main" id="{0CD873C6-8CB1-4920-BB47-38030D8C9710}"/>
                  </a:ext>
                </a:extLst>
              </p:cNvPr>
              <p:cNvSpPr/>
              <p:nvPr/>
            </p:nvSpPr>
            <p:spPr>
              <a:xfrm rot="16200000">
                <a:off x="3416186" y="3107985"/>
                <a:ext cx="5359628" cy="464458"/>
              </a:xfrm>
              <a:prstGeom prst="homePlate">
                <a:avLst/>
              </a:prstGeom>
              <a:blipFill dpi="0" rotWithShape="1">
                <a:blip r:embed="rId7"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grpSp>
            <p:nvGrpSpPr>
              <p:cNvPr id="33" name="组合 6">
                <a:extLst>
                  <a:ext uri="{FF2B5EF4-FFF2-40B4-BE49-F238E27FC236}">
                    <a16:creationId xmlns="" xmlns:a16="http://schemas.microsoft.com/office/drawing/2014/main" id="{D2685799-34E6-42FF-A877-54042C917CBB}"/>
                  </a:ext>
                </a:extLst>
              </p:cNvPr>
              <p:cNvGrpSpPr/>
              <p:nvPr/>
            </p:nvGrpSpPr>
            <p:grpSpPr>
              <a:xfrm>
                <a:off x="4198620" y="1107293"/>
                <a:ext cx="2240280" cy="580570"/>
                <a:chOff x="4198620" y="1810329"/>
                <a:chExt cx="2240280" cy="580570"/>
              </a:xfrm>
            </p:grpSpPr>
            <p:sp>
              <p:nvSpPr>
                <p:cNvPr id="54" name="箭头: V 形 31">
                  <a:extLst>
                    <a:ext uri="{FF2B5EF4-FFF2-40B4-BE49-F238E27FC236}">
                      <a16:creationId xmlns="" xmlns:a16="http://schemas.microsoft.com/office/drawing/2014/main" id="{5831A09F-564F-482B-B9FF-17985F64E508}"/>
                    </a:ext>
                  </a:extLst>
                </p:cNvPr>
                <p:cNvSpPr/>
                <p:nvPr/>
              </p:nvSpPr>
              <p:spPr>
                <a:xfrm>
                  <a:off x="4198620" y="1810329"/>
                  <a:ext cx="2015309" cy="580570"/>
                </a:xfrm>
                <a:prstGeom prst="chevron">
                  <a:avLst>
                    <a:gd name="adj" fmla="val 31308"/>
                  </a:avLst>
                </a:prstGeom>
                <a:blipFill dpi="0" rotWithShape="1">
                  <a:blip r:embed="rId8"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55" name="矩形: 圆角 32">
                  <a:extLst>
                    <a:ext uri="{FF2B5EF4-FFF2-40B4-BE49-F238E27FC236}">
                      <a16:creationId xmlns="" xmlns:a16="http://schemas.microsoft.com/office/drawing/2014/main" id="{E62A866F-0DE8-4814-91AE-C82A15F4F05D}"/>
                    </a:ext>
                  </a:extLst>
                </p:cNvPr>
                <p:cNvSpPr/>
                <p:nvPr/>
              </p:nvSpPr>
              <p:spPr>
                <a:xfrm>
                  <a:off x="5207000" y="1810329"/>
                  <a:ext cx="1231900" cy="580570"/>
                </a:xfrm>
                <a:prstGeom prst="roundRect">
                  <a:avLst>
                    <a:gd name="adj" fmla="val 50000"/>
                  </a:avLst>
                </a:prstGeom>
                <a:blipFill dpi="0" rotWithShape="1">
                  <a:blip r:embed="rId9"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56" name="椭圆 33">
                  <a:extLst>
                    <a:ext uri="{FF2B5EF4-FFF2-40B4-BE49-F238E27FC236}">
                      <a16:creationId xmlns="" xmlns:a16="http://schemas.microsoft.com/office/drawing/2014/main" id="{56041F18-4DE4-4539-BBA9-20FE473510AA}"/>
                    </a:ext>
                  </a:extLst>
                </p:cNvPr>
                <p:cNvSpPr/>
                <p:nvPr/>
              </p:nvSpPr>
              <p:spPr>
                <a:xfrm>
                  <a:off x="5897791" y="1852964"/>
                  <a:ext cx="495300" cy="49530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grpSp>
          <p:grpSp>
            <p:nvGrpSpPr>
              <p:cNvPr id="34" name="组合 7">
                <a:extLst>
                  <a:ext uri="{FF2B5EF4-FFF2-40B4-BE49-F238E27FC236}">
                    <a16:creationId xmlns="" xmlns:a16="http://schemas.microsoft.com/office/drawing/2014/main" id="{3894EDB2-5470-47B3-9034-0960708557C3}"/>
                  </a:ext>
                </a:extLst>
              </p:cNvPr>
              <p:cNvGrpSpPr/>
              <p:nvPr/>
            </p:nvGrpSpPr>
            <p:grpSpPr>
              <a:xfrm>
                <a:off x="4198620" y="3581375"/>
                <a:ext cx="2240280" cy="580570"/>
                <a:chOff x="4198620" y="3581375"/>
                <a:chExt cx="2240280" cy="580570"/>
              </a:xfrm>
            </p:grpSpPr>
            <p:sp>
              <p:nvSpPr>
                <p:cNvPr id="51" name="箭头: V 形 28">
                  <a:extLst>
                    <a:ext uri="{FF2B5EF4-FFF2-40B4-BE49-F238E27FC236}">
                      <a16:creationId xmlns="" xmlns:a16="http://schemas.microsoft.com/office/drawing/2014/main" id="{2384C7CD-4B43-43FA-8C17-398E5F28EB54}"/>
                    </a:ext>
                  </a:extLst>
                </p:cNvPr>
                <p:cNvSpPr/>
                <p:nvPr/>
              </p:nvSpPr>
              <p:spPr>
                <a:xfrm>
                  <a:off x="4198620" y="3581375"/>
                  <a:ext cx="2015309" cy="580570"/>
                </a:xfrm>
                <a:prstGeom prst="chevron">
                  <a:avLst>
                    <a:gd name="adj" fmla="val 31308"/>
                  </a:avLst>
                </a:prstGeom>
                <a:blipFill dpi="0" rotWithShape="1">
                  <a:blip r:embed="rId8" cstate="screen">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52" name="矩形: 圆角 29">
                  <a:extLst>
                    <a:ext uri="{FF2B5EF4-FFF2-40B4-BE49-F238E27FC236}">
                      <a16:creationId xmlns="" xmlns:a16="http://schemas.microsoft.com/office/drawing/2014/main" id="{16167176-B318-4549-B994-E81F49D15589}"/>
                    </a:ext>
                  </a:extLst>
                </p:cNvPr>
                <p:cNvSpPr/>
                <p:nvPr/>
              </p:nvSpPr>
              <p:spPr>
                <a:xfrm>
                  <a:off x="5207000" y="3581375"/>
                  <a:ext cx="1231900" cy="580570"/>
                </a:xfrm>
                <a:prstGeom prst="roundRect">
                  <a:avLst>
                    <a:gd name="adj" fmla="val 50000"/>
                  </a:avLst>
                </a:prstGeom>
                <a:blipFill dpi="0" rotWithShape="1">
                  <a:blip r:embed="rId9" cstate="screen">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53" name="椭圆 30">
                  <a:extLst>
                    <a:ext uri="{FF2B5EF4-FFF2-40B4-BE49-F238E27FC236}">
                      <a16:creationId xmlns="" xmlns:a16="http://schemas.microsoft.com/office/drawing/2014/main" id="{FE27DD93-0BA8-4705-8396-242259A527F2}"/>
                    </a:ext>
                  </a:extLst>
                </p:cNvPr>
                <p:cNvSpPr/>
                <p:nvPr/>
              </p:nvSpPr>
              <p:spPr>
                <a:xfrm>
                  <a:off x="5897791" y="3624010"/>
                  <a:ext cx="495300" cy="49530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grpSp>
          <p:grpSp>
            <p:nvGrpSpPr>
              <p:cNvPr id="35" name="组合 8">
                <a:extLst>
                  <a:ext uri="{FF2B5EF4-FFF2-40B4-BE49-F238E27FC236}">
                    <a16:creationId xmlns="" xmlns:a16="http://schemas.microsoft.com/office/drawing/2014/main" id="{88CED799-AC56-4ADB-AA51-9FB81810E445}"/>
                  </a:ext>
                </a:extLst>
              </p:cNvPr>
              <p:cNvGrpSpPr/>
              <p:nvPr/>
            </p:nvGrpSpPr>
            <p:grpSpPr>
              <a:xfrm>
                <a:off x="5779770" y="2344334"/>
                <a:ext cx="2240280" cy="580570"/>
                <a:chOff x="5779770" y="2344334"/>
                <a:chExt cx="2240280" cy="580570"/>
              </a:xfrm>
            </p:grpSpPr>
            <p:sp>
              <p:nvSpPr>
                <p:cNvPr id="48" name="箭头: V 形 25">
                  <a:extLst>
                    <a:ext uri="{FF2B5EF4-FFF2-40B4-BE49-F238E27FC236}">
                      <a16:creationId xmlns="" xmlns:a16="http://schemas.microsoft.com/office/drawing/2014/main" id="{CD84B784-745F-4583-AB14-2A485B5E439E}"/>
                    </a:ext>
                  </a:extLst>
                </p:cNvPr>
                <p:cNvSpPr/>
                <p:nvPr/>
              </p:nvSpPr>
              <p:spPr>
                <a:xfrm flipH="1">
                  <a:off x="6004741" y="2344334"/>
                  <a:ext cx="2015309" cy="580570"/>
                </a:xfrm>
                <a:prstGeom prst="chevron">
                  <a:avLst>
                    <a:gd name="adj" fmla="val 31308"/>
                  </a:avLst>
                </a:prstGeom>
                <a:blipFill dpi="0" rotWithShape="1">
                  <a:blip r:embed="rId8" cstate="screen">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49" name="矩形: 圆角 26">
                  <a:extLst>
                    <a:ext uri="{FF2B5EF4-FFF2-40B4-BE49-F238E27FC236}">
                      <a16:creationId xmlns="" xmlns:a16="http://schemas.microsoft.com/office/drawing/2014/main" id="{C2243DBD-24A3-4D2B-A5B5-8D2B16963BCD}"/>
                    </a:ext>
                  </a:extLst>
                </p:cNvPr>
                <p:cNvSpPr/>
                <p:nvPr/>
              </p:nvSpPr>
              <p:spPr>
                <a:xfrm flipH="1">
                  <a:off x="5779770" y="2344334"/>
                  <a:ext cx="1231900" cy="580570"/>
                </a:xfrm>
                <a:prstGeom prst="roundRect">
                  <a:avLst>
                    <a:gd name="adj" fmla="val 50000"/>
                  </a:avLst>
                </a:prstGeom>
                <a:blipFill dpi="0" rotWithShape="1">
                  <a:blip r:embed="rId9" cstate="screen">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50" name="椭圆 27">
                  <a:extLst>
                    <a:ext uri="{FF2B5EF4-FFF2-40B4-BE49-F238E27FC236}">
                      <a16:creationId xmlns="" xmlns:a16="http://schemas.microsoft.com/office/drawing/2014/main" id="{748F00D2-FA5C-492C-B377-BD71EC575E94}"/>
                    </a:ext>
                  </a:extLst>
                </p:cNvPr>
                <p:cNvSpPr/>
                <p:nvPr/>
              </p:nvSpPr>
              <p:spPr>
                <a:xfrm flipH="1">
                  <a:off x="5825579" y="2386969"/>
                  <a:ext cx="495300" cy="49530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grpSp>
          <p:grpSp>
            <p:nvGrpSpPr>
              <p:cNvPr id="36" name="组合 9">
                <a:extLst>
                  <a:ext uri="{FF2B5EF4-FFF2-40B4-BE49-F238E27FC236}">
                    <a16:creationId xmlns="" xmlns:a16="http://schemas.microsoft.com/office/drawing/2014/main" id="{F43E399A-DC83-4DD6-9C32-84022A778BC7}"/>
                  </a:ext>
                </a:extLst>
              </p:cNvPr>
              <p:cNvGrpSpPr/>
              <p:nvPr/>
            </p:nvGrpSpPr>
            <p:grpSpPr>
              <a:xfrm>
                <a:off x="5779770" y="4818415"/>
                <a:ext cx="2240280" cy="580570"/>
                <a:chOff x="5779770" y="4818415"/>
                <a:chExt cx="2240280" cy="580570"/>
              </a:xfrm>
            </p:grpSpPr>
            <p:sp>
              <p:nvSpPr>
                <p:cNvPr id="45" name="箭头: V 形 22">
                  <a:extLst>
                    <a:ext uri="{FF2B5EF4-FFF2-40B4-BE49-F238E27FC236}">
                      <a16:creationId xmlns="" xmlns:a16="http://schemas.microsoft.com/office/drawing/2014/main" id="{DAF5D679-32E3-44EA-A9EB-5564B0FE2FF9}"/>
                    </a:ext>
                  </a:extLst>
                </p:cNvPr>
                <p:cNvSpPr/>
                <p:nvPr/>
              </p:nvSpPr>
              <p:spPr>
                <a:xfrm flipH="1">
                  <a:off x="6004741" y="4818415"/>
                  <a:ext cx="2015309" cy="580570"/>
                </a:xfrm>
                <a:prstGeom prst="chevron">
                  <a:avLst>
                    <a:gd name="adj" fmla="val 31308"/>
                  </a:avLst>
                </a:prstGeom>
                <a:blipFill dpi="0" rotWithShape="1">
                  <a:blip r:embed="rId8" cstate="screen">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46" name="矩形: 圆角 23">
                  <a:extLst>
                    <a:ext uri="{FF2B5EF4-FFF2-40B4-BE49-F238E27FC236}">
                      <a16:creationId xmlns="" xmlns:a16="http://schemas.microsoft.com/office/drawing/2014/main" id="{537A1DD5-D62F-4DC7-AAE8-21BEDF11D050}"/>
                    </a:ext>
                  </a:extLst>
                </p:cNvPr>
                <p:cNvSpPr/>
                <p:nvPr/>
              </p:nvSpPr>
              <p:spPr>
                <a:xfrm flipH="1">
                  <a:off x="5779770" y="4818415"/>
                  <a:ext cx="1231900" cy="580570"/>
                </a:xfrm>
                <a:prstGeom prst="roundRect">
                  <a:avLst>
                    <a:gd name="adj" fmla="val 50000"/>
                  </a:avLst>
                </a:prstGeom>
                <a:blipFill dpi="0" rotWithShape="1">
                  <a:blip r:embed="rId9" cstate="screen">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47" name="椭圆 24">
                  <a:extLst>
                    <a:ext uri="{FF2B5EF4-FFF2-40B4-BE49-F238E27FC236}">
                      <a16:creationId xmlns="" xmlns:a16="http://schemas.microsoft.com/office/drawing/2014/main" id="{69C533B2-E58A-49A2-8EAA-6367A40E244C}"/>
                    </a:ext>
                  </a:extLst>
                </p:cNvPr>
                <p:cNvSpPr/>
                <p:nvPr/>
              </p:nvSpPr>
              <p:spPr>
                <a:xfrm flipH="1">
                  <a:off x="5825579" y="4861050"/>
                  <a:ext cx="495300" cy="49530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grpSp>
          <p:sp>
            <p:nvSpPr>
              <p:cNvPr id="37" name="矩形 11">
                <a:extLst>
                  <a:ext uri="{FF2B5EF4-FFF2-40B4-BE49-F238E27FC236}">
                    <a16:creationId xmlns="" xmlns:a16="http://schemas.microsoft.com/office/drawing/2014/main" id="{9C921CA1-4B97-4983-9E13-8A09DA07BA66}"/>
                  </a:ext>
                </a:extLst>
              </p:cNvPr>
              <p:cNvSpPr/>
              <p:nvPr/>
            </p:nvSpPr>
            <p:spPr>
              <a:xfrm>
                <a:off x="6333397" y="2335512"/>
                <a:ext cx="1401898" cy="246221"/>
              </a:xfrm>
              <a:prstGeom prst="rect">
                <a:avLst/>
              </a:prstGeom>
            </p:spPr>
            <p:txBody>
              <a:bodyPr wrap="none" lIns="72000" tIns="0" rIns="72000" bIns="0">
                <a:no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mn-lt"/>
                  </a:rPr>
                  <a:t>B</a:t>
                </a:r>
                <a:endParaRPr kumimoji="0" lang="zh-CN" altLang="en-US" sz="2000" b="1"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38" name="矩形 13">
                <a:extLst>
                  <a:ext uri="{FF2B5EF4-FFF2-40B4-BE49-F238E27FC236}">
                    <a16:creationId xmlns="" xmlns:a16="http://schemas.microsoft.com/office/drawing/2014/main" id="{76CD3F4F-9FDE-490F-9CD7-83401443F186}"/>
                  </a:ext>
                </a:extLst>
              </p:cNvPr>
              <p:cNvSpPr/>
              <p:nvPr/>
            </p:nvSpPr>
            <p:spPr>
              <a:xfrm>
                <a:off x="4466951" y="1028247"/>
                <a:ext cx="1392466" cy="246221"/>
              </a:xfrm>
              <a:prstGeom prst="rect">
                <a:avLst/>
              </a:prstGeom>
            </p:spPr>
            <p:txBody>
              <a:bodyPr wrap="none" lIns="72000" tIns="0" rIns="72000" bIns="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mn-lt"/>
                  </a:rPr>
                  <a:t>A</a:t>
                </a:r>
                <a:endParaRPr kumimoji="0" lang="zh-CN" altLang="en-US" sz="2000" b="1"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39" name="矩形 14">
                <a:extLst>
                  <a:ext uri="{FF2B5EF4-FFF2-40B4-BE49-F238E27FC236}">
                    <a16:creationId xmlns="" xmlns:a16="http://schemas.microsoft.com/office/drawing/2014/main" id="{5C74ED9B-6222-4234-9240-123A4C6A0707}"/>
                  </a:ext>
                </a:extLst>
              </p:cNvPr>
              <p:cNvSpPr/>
              <p:nvPr/>
            </p:nvSpPr>
            <p:spPr>
              <a:xfrm>
                <a:off x="4484097" y="3514987"/>
                <a:ext cx="1392466" cy="246221"/>
              </a:xfrm>
              <a:prstGeom prst="rect">
                <a:avLst/>
              </a:prstGeom>
            </p:spPr>
            <p:txBody>
              <a:bodyPr wrap="none" lIns="72000" tIns="0" rIns="72000" bIns="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mn-lt"/>
                  </a:rPr>
                  <a:t>C</a:t>
                </a:r>
                <a:endParaRPr kumimoji="0" lang="zh-CN" altLang="en-US" sz="2000" b="1"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40" name="矩形 15">
                <a:extLst>
                  <a:ext uri="{FF2B5EF4-FFF2-40B4-BE49-F238E27FC236}">
                    <a16:creationId xmlns="" xmlns:a16="http://schemas.microsoft.com/office/drawing/2014/main" id="{00C9E79B-832F-480E-8346-883FC4D59936}"/>
                  </a:ext>
                </a:extLst>
              </p:cNvPr>
              <p:cNvSpPr/>
              <p:nvPr/>
            </p:nvSpPr>
            <p:spPr>
              <a:xfrm>
                <a:off x="6333397" y="4779934"/>
                <a:ext cx="1401898" cy="246221"/>
              </a:xfrm>
              <a:prstGeom prst="rect">
                <a:avLst/>
              </a:prstGeom>
            </p:spPr>
            <p:txBody>
              <a:bodyPr wrap="none" lIns="72000" tIns="0" rIns="72000" bIns="0">
                <a:no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mn-lt"/>
                  </a:rPr>
                  <a:t>D</a:t>
                </a:r>
                <a:endParaRPr kumimoji="0" lang="zh-CN" altLang="en-US" sz="2000" b="1"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41" name="任意多边形: 形状 18">
                <a:extLst>
                  <a:ext uri="{FF2B5EF4-FFF2-40B4-BE49-F238E27FC236}">
                    <a16:creationId xmlns="" xmlns:a16="http://schemas.microsoft.com/office/drawing/2014/main" id="{19DCDFC6-8D49-42A4-86CB-D2067F12882F}"/>
                  </a:ext>
                </a:extLst>
              </p:cNvPr>
              <p:cNvSpPr>
                <a:spLocks/>
              </p:cNvSpPr>
              <p:nvPr/>
            </p:nvSpPr>
            <p:spPr bwMode="auto">
              <a:xfrm>
                <a:off x="5963608" y="4933628"/>
                <a:ext cx="180250" cy="324450"/>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chemeClr val="accent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42" name="任意多边形: 形状 19">
                <a:extLst>
                  <a:ext uri="{FF2B5EF4-FFF2-40B4-BE49-F238E27FC236}">
                    <a16:creationId xmlns="" xmlns:a16="http://schemas.microsoft.com/office/drawing/2014/main" id="{ABFB8BBC-5DF6-46DA-994C-BC718F672C85}"/>
                  </a:ext>
                </a:extLst>
              </p:cNvPr>
              <p:cNvSpPr>
                <a:spLocks/>
              </p:cNvSpPr>
              <p:nvPr/>
            </p:nvSpPr>
            <p:spPr bwMode="auto">
              <a:xfrm>
                <a:off x="5992600" y="1274697"/>
                <a:ext cx="305330" cy="250955"/>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43" name="任意多边形: 形状 20">
                <a:extLst>
                  <a:ext uri="{FF2B5EF4-FFF2-40B4-BE49-F238E27FC236}">
                    <a16:creationId xmlns="" xmlns:a16="http://schemas.microsoft.com/office/drawing/2014/main" id="{CFEC6D2C-6B61-4125-9B41-368C13D70675}"/>
                  </a:ext>
                </a:extLst>
              </p:cNvPr>
              <p:cNvSpPr>
                <a:spLocks/>
              </p:cNvSpPr>
              <p:nvPr/>
            </p:nvSpPr>
            <p:spPr bwMode="auto">
              <a:xfrm>
                <a:off x="6003026" y="3735646"/>
                <a:ext cx="281664" cy="28114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4"/>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44" name="任意多边形: 形状 21">
                <a:extLst>
                  <a:ext uri="{FF2B5EF4-FFF2-40B4-BE49-F238E27FC236}">
                    <a16:creationId xmlns="" xmlns:a16="http://schemas.microsoft.com/office/drawing/2014/main" id="{602C73FB-EF73-42F9-8D1A-0BF019BA3E84}"/>
                  </a:ext>
                </a:extLst>
              </p:cNvPr>
              <p:cNvSpPr>
                <a:spLocks noChangeAspect="1"/>
              </p:cNvSpPr>
              <p:nvPr/>
            </p:nvSpPr>
            <p:spPr bwMode="auto">
              <a:xfrm>
                <a:off x="5921481" y="2483199"/>
                <a:ext cx="303156" cy="302838"/>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accent2"/>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grpSp>
        <p:sp>
          <p:nvSpPr>
            <p:cNvPr id="31" name="等腰三角形 3">
              <a:extLst>
                <a:ext uri="{FF2B5EF4-FFF2-40B4-BE49-F238E27FC236}">
                  <a16:creationId xmlns="" xmlns:a16="http://schemas.microsoft.com/office/drawing/2014/main" id="{C1C8F6A7-62FA-491B-8131-6AD4C85C8C67}"/>
                </a:ext>
              </a:extLst>
            </p:cNvPr>
            <p:cNvSpPr/>
            <p:nvPr/>
          </p:nvSpPr>
          <p:spPr>
            <a:xfrm>
              <a:off x="3135086" y="5609771"/>
              <a:ext cx="5921829" cy="1248229"/>
            </a:xfrm>
            <a:prstGeom prst="triangle">
              <a:avLst/>
            </a:prstGeom>
            <a:blipFill dpi="0" rotWithShape="1">
              <a:blip r:embed="rId10"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grpSp>
      <p:sp>
        <p:nvSpPr>
          <p:cNvPr id="57" name="Synergistically utilize technically sound portals with frictionless chains. Dramatically customize…">
            <a:extLst>
              <a:ext uri="{FF2B5EF4-FFF2-40B4-BE49-F238E27FC236}">
                <a16:creationId xmlns="" xmlns:a16="http://schemas.microsoft.com/office/drawing/2014/main" id="{76FD3A6F-04B0-4C39-8D82-6ADD850E681D}"/>
              </a:ext>
            </a:extLst>
          </p:cNvPr>
          <p:cNvSpPr txBox="1"/>
          <p:nvPr/>
        </p:nvSpPr>
        <p:spPr>
          <a:xfrm>
            <a:off x="2424916" y="2630931"/>
            <a:ext cx="1295715" cy="615553"/>
          </a:xfrm>
          <a:prstGeom prst="rect">
            <a:avLst/>
          </a:prstGeom>
          <a:ln/>
          <a:extLst>
            <a:ext uri="{C572A759-6A51-4108-AA02-DFA0A04FC94B}">
              <ma14:wrappingTextBoxFlag xmlns:ma14="http://schemas.microsoft.com/office/mac/drawingml/2011/main" xmlns="" val="1"/>
            </a:ext>
          </a:extLst>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lvl="0" algn="ctr" eaLnBrk="0" fontAlgn="base" hangingPunct="0">
              <a:spcBef>
                <a:spcPct val="0"/>
              </a:spcBef>
              <a:spcAft>
                <a:spcPct val="0"/>
              </a:spcAft>
            </a:pPr>
            <a:r>
              <a:rPr lang="en-US" altLang="en-US" sz="2000" dirty="0">
                <a:solidFill>
                  <a:srgbClr val="008000"/>
                </a:solidFill>
                <a:latin typeface="Times New Roman" pitchFamily="18" charset="0"/>
                <a:cs typeface="Times New Roman" pitchFamily="18" charset="0"/>
              </a:rPr>
              <a:t>Lực </a:t>
            </a:r>
            <a:r>
              <a:rPr lang="en-US" altLang="en-US" sz="2000" dirty="0" err="1">
                <a:solidFill>
                  <a:srgbClr val="008000"/>
                </a:solidFill>
                <a:latin typeface="Times New Roman" pitchFamily="18" charset="0"/>
                <a:cs typeface="Times New Roman" pitchFamily="18" charset="0"/>
              </a:rPr>
              <a:t>đẩy</a:t>
            </a:r>
            <a:r>
              <a:rPr lang="en-US" altLang="en-US" sz="2000" dirty="0">
                <a:solidFill>
                  <a:srgbClr val="008000"/>
                </a:solidFill>
                <a:latin typeface="Times New Roman" pitchFamily="18" charset="0"/>
                <a:cs typeface="Times New Roman" pitchFamily="18" charset="0"/>
              </a:rPr>
              <a:t> </a:t>
            </a:r>
            <a:r>
              <a:rPr lang="en-US" altLang="en-US" sz="2000" dirty="0" smtClean="0">
                <a:solidFill>
                  <a:srgbClr val="008000"/>
                </a:solidFill>
                <a:latin typeface="Times New Roman" pitchFamily="18" charset="0"/>
                <a:cs typeface="Times New Roman" pitchFamily="18" charset="0"/>
              </a:rPr>
              <a:t>Archimedes </a:t>
            </a:r>
            <a:endParaRPr kumimoji="0" lang="en-US" altLang="en-US" sz="2000" b="0" i="0" u="none" strike="noStrike" kern="1200" cap="none" spc="0" normalizeH="0" baseline="0" noProof="0" dirty="0">
              <a:ln>
                <a:noFill/>
              </a:ln>
              <a:solidFill>
                <a:srgbClr val="008000"/>
              </a:solidFill>
              <a:effectLst/>
              <a:uLnTx/>
              <a:uFillTx/>
              <a:latin typeface="Times New Roman" pitchFamily="18" charset="0"/>
              <a:ea typeface="微软雅黑"/>
              <a:cs typeface="Times New Roman" pitchFamily="18" charset="0"/>
            </a:endParaRPr>
          </a:p>
        </p:txBody>
      </p:sp>
      <p:sp>
        <p:nvSpPr>
          <p:cNvPr id="58" name="Synergistically utilize technically sound portals with frictionless chains. Dramatically customize…">
            <a:extLst>
              <a:ext uri="{FF2B5EF4-FFF2-40B4-BE49-F238E27FC236}">
                <a16:creationId xmlns="" xmlns:a16="http://schemas.microsoft.com/office/drawing/2014/main" id="{E92F4EFF-3E44-4742-B887-71231C3B38C8}"/>
              </a:ext>
            </a:extLst>
          </p:cNvPr>
          <p:cNvSpPr txBox="1"/>
          <p:nvPr/>
        </p:nvSpPr>
        <p:spPr>
          <a:xfrm>
            <a:off x="2352908" y="3651870"/>
            <a:ext cx="1368152" cy="307777"/>
          </a:xfrm>
          <a:prstGeom prst="rect">
            <a:avLst/>
          </a:prstGeom>
          <a:ln/>
          <a:extLst>
            <a:ext uri="{C572A759-6A51-4108-AA02-DFA0A04FC94B}">
              <ma14:wrappingTextBoxFlag xmlns:ma14="http://schemas.microsoft.com/office/mac/drawingml/2011/main" xmlns="" val="1"/>
            </a:ext>
          </a:extLst>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lvl="0" algn="ctr" eaLnBrk="0" fontAlgn="base" hangingPunct="0">
              <a:spcBef>
                <a:spcPct val="0"/>
              </a:spcBef>
              <a:spcAft>
                <a:spcPct val="0"/>
              </a:spcAft>
            </a:pPr>
            <a:r>
              <a:rPr lang="en-US" altLang="en-US" sz="2000" dirty="0" err="1">
                <a:solidFill>
                  <a:srgbClr val="008000"/>
                </a:solidFill>
                <a:latin typeface="Times New Roman" pitchFamily="18" charset="0"/>
                <a:cs typeface="Times New Roman" pitchFamily="18" charset="0"/>
              </a:rPr>
              <a:t>Trọng</a:t>
            </a:r>
            <a:r>
              <a:rPr lang="en-US" altLang="en-US" sz="2000" dirty="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lực</a:t>
            </a:r>
            <a:r>
              <a:rPr lang="en-US" altLang="en-US" sz="2000" dirty="0" smtClean="0">
                <a:solidFill>
                  <a:srgbClr val="008000"/>
                </a:solidFill>
                <a:latin typeface="Times New Roman" pitchFamily="18" charset="0"/>
                <a:cs typeface="Times New Roman" pitchFamily="18" charset="0"/>
              </a:rPr>
              <a:t> </a:t>
            </a:r>
            <a:endParaRPr kumimoji="0" lang="en-US" altLang="en-US" sz="2000" b="0" i="0" u="none" strike="noStrike" kern="1200" cap="none" spc="0" normalizeH="0" baseline="0" noProof="0" dirty="0">
              <a:ln>
                <a:noFill/>
              </a:ln>
              <a:solidFill>
                <a:srgbClr val="008000"/>
              </a:solidFill>
              <a:effectLst/>
              <a:uLnTx/>
              <a:uFillTx/>
              <a:latin typeface="Times New Roman" pitchFamily="18" charset="0"/>
              <a:ea typeface="微软雅黑"/>
              <a:cs typeface="Times New Roman" pitchFamily="18" charset="0"/>
            </a:endParaRPr>
          </a:p>
        </p:txBody>
      </p:sp>
      <p:sp>
        <p:nvSpPr>
          <p:cNvPr id="59" name="Synergistically utilize technically sound portals with frictionless chains. Dramatically customize…">
            <a:extLst>
              <a:ext uri="{FF2B5EF4-FFF2-40B4-BE49-F238E27FC236}">
                <a16:creationId xmlns="" xmlns:a16="http://schemas.microsoft.com/office/drawing/2014/main" id="{F89EBDBE-6629-4227-A44A-397E1B56D1C5}"/>
              </a:ext>
            </a:extLst>
          </p:cNvPr>
          <p:cNvSpPr txBox="1"/>
          <p:nvPr/>
        </p:nvSpPr>
        <p:spPr>
          <a:xfrm>
            <a:off x="5796136" y="2683544"/>
            <a:ext cx="1928071" cy="923330"/>
          </a:xfrm>
          <a:prstGeom prst="rect">
            <a:avLst/>
          </a:prstGeom>
          <a:ln/>
          <a:extLst>
            <a:ext uri="{C572A759-6A51-4108-AA02-DFA0A04FC94B}">
              <ma14:wrappingTextBoxFlag xmlns:ma14="http://schemas.microsoft.com/office/mac/drawingml/2011/main" xmlns="" val="1"/>
            </a:ext>
          </a:extLst>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lvl="0" algn="ctr" eaLnBrk="0" fontAlgn="base" hangingPunct="0">
              <a:spcBef>
                <a:spcPct val="0"/>
              </a:spcBef>
              <a:spcAft>
                <a:spcPct val="0"/>
              </a:spcAft>
            </a:pPr>
            <a:r>
              <a:rPr lang="en-US" altLang="en-US" sz="2000" dirty="0">
                <a:solidFill>
                  <a:srgbClr val="008000"/>
                </a:solidFill>
                <a:latin typeface="Times New Roman" pitchFamily="18" charset="0"/>
                <a:cs typeface="Times New Roman" pitchFamily="18" charset="0"/>
              </a:rPr>
              <a:t>Lực </a:t>
            </a:r>
            <a:r>
              <a:rPr lang="en-US" altLang="en-US" sz="2000" dirty="0" err="1">
                <a:solidFill>
                  <a:srgbClr val="008000"/>
                </a:solidFill>
                <a:latin typeface="Times New Roman" pitchFamily="18" charset="0"/>
                <a:cs typeface="Times New Roman" pitchFamily="18" charset="0"/>
              </a:rPr>
              <a:t>đẩy</a:t>
            </a:r>
            <a:r>
              <a:rPr lang="en-US" altLang="en-US" sz="2000" dirty="0">
                <a:solidFill>
                  <a:srgbClr val="008000"/>
                </a:solidFill>
                <a:latin typeface="Times New Roman" pitchFamily="18" charset="0"/>
                <a:cs typeface="Times New Roman" pitchFamily="18" charset="0"/>
              </a:rPr>
              <a:t> </a:t>
            </a:r>
            <a:r>
              <a:rPr lang="en-US" altLang="en-US" sz="2000" dirty="0" err="1">
                <a:solidFill>
                  <a:srgbClr val="008000"/>
                </a:solidFill>
                <a:latin typeface="Times New Roman" pitchFamily="18" charset="0"/>
                <a:cs typeface="Times New Roman" pitchFamily="18" charset="0"/>
              </a:rPr>
              <a:t>Archimedesvà</a:t>
            </a:r>
            <a:r>
              <a:rPr lang="en-US" altLang="en-US" sz="2000" dirty="0">
                <a:solidFill>
                  <a:srgbClr val="008000"/>
                </a:solidFill>
                <a:latin typeface="Times New Roman" pitchFamily="18" charset="0"/>
                <a:cs typeface="Times New Roman" pitchFamily="18" charset="0"/>
              </a:rPr>
              <a:t> </a:t>
            </a:r>
            <a:r>
              <a:rPr lang="en-US" altLang="en-US" sz="2000" dirty="0" err="1">
                <a:solidFill>
                  <a:srgbClr val="008000"/>
                </a:solidFill>
                <a:latin typeface="Times New Roman" pitchFamily="18" charset="0"/>
                <a:cs typeface="Times New Roman" pitchFamily="18" charset="0"/>
              </a:rPr>
              <a:t>lực</a:t>
            </a:r>
            <a:r>
              <a:rPr lang="en-US" altLang="en-US" sz="2000" dirty="0">
                <a:solidFill>
                  <a:srgbClr val="008000"/>
                </a:solidFill>
                <a:latin typeface="Times New Roman" pitchFamily="18" charset="0"/>
                <a:cs typeface="Times New Roman" pitchFamily="18" charset="0"/>
              </a:rPr>
              <a:t> ma </a:t>
            </a:r>
            <a:r>
              <a:rPr lang="en-US" altLang="en-US" sz="2000" dirty="0" err="1" smtClean="0">
                <a:solidFill>
                  <a:srgbClr val="008000"/>
                </a:solidFill>
                <a:latin typeface="Times New Roman" pitchFamily="18" charset="0"/>
                <a:cs typeface="Times New Roman" pitchFamily="18" charset="0"/>
              </a:rPr>
              <a:t>sát</a:t>
            </a:r>
            <a:endParaRPr kumimoji="0" lang="en-US" altLang="en-US" sz="2000" b="0" i="0" u="none" strike="noStrike" kern="1200" cap="none" spc="0" normalizeH="0" baseline="0" noProof="0" dirty="0">
              <a:ln>
                <a:noFill/>
              </a:ln>
              <a:solidFill>
                <a:srgbClr val="008000"/>
              </a:solidFill>
              <a:effectLst/>
              <a:uLnTx/>
              <a:uFillTx/>
              <a:latin typeface="Times New Roman" pitchFamily="18" charset="0"/>
              <a:ea typeface="微软雅黑"/>
              <a:cs typeface="Times New Roman" pitchFamily="18" charset="0"/>
            </a:endParaRPr>
          </a:p>
        </p:txBody>
      </p:sp>
      <p:sp>
        <p:nvSpPr>
          <p:cNvPr id="60" name="Synergistically utilize technically sound portals with frictionless chains. Dramatically customize…">
            <a:extLst>
              <a:ext uri="{FF2B5EF4-FFF2-40B4-BE49-F238E27FC236}">
                <a16:creationId xmlns="" xmlns:a16="http://schemas.microsoft.com/office/drawing/2014/main" id="{13D3F818-B100-4AD3-8DC2-945260E56EDD}"/>
              </a:ext>
            </a:extLst>
          </p:cNvPr>
          <p:cNvSpPr txBox="1"/>
          <p:nvPr/>
        </p:nvSpPr>
        <p:spPr>
          <a:xfrm>
            <a:off x="5873658" y="3867894"/>
            <a:ext cx="1506654" cy="923330"/>
          </a:xfrm>
          <a:prstGeom prst="rect">
            <a:avLst/>
          </a:prstGeom>
          <a:ln/>
          <a:extLst>
            <a:ext uri="{C572A759-6A51-4108-AA02-DFA0A04FC94B}">
              <ma14:wrappingTextBoxFlag xmlns:ma14="http://schemas.microsoft.com/office/mac/drawingml/2011/main" xmlns="" val="1"/>
            </a:ext>
          </a:extLst>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lvl="0" algn="ctr" defTabSz="412750" hangingPunct="0">
              <a:defRPr sz="2000" b="0">
                <a:solidFill>
                  <a:srgbClr val="1C1F25"/>
                </a:solidFill>
                <a:latin typeface="Roboto Bold"/>
                <a:ea typeface="Roboto Bold"/>
                <a:cs typeface="Roboto Bold"/>
                <a:sym typeface="Roboto Bold"/>
              </a:defRPr>
            </a:pPr>
            <a:r>
              <a:rPr lang="en-US" altLang="en-US" sz="2000" dirty="0">
                <a:solidFill>
                  <a:srgbClr val="008000"/>
                </a:solidFill>
                <a:latin typeface="Times New Roman" pitchFamily="18" charset="0"/>
                <a:cs typeface="Times New Roman" pitchFamily="18" charset="0"/>
                <a:sym typeface="Roboto Bold"/>
              </a:rPr>
              <a:t>Lực </a:t>
            </a:r>
            <a:r>
              <a:rPr lang="en-US" altLang="en-US" sz="2000" dirty="0" err="1">
                <a:solidFill>
                  <a:srgbClr val="008000"/>
                </a:solidFill>
                <a:latin typeface="Times New Roman" pitchFamily="18" charset="0"/>
                <a:cs typeface="Times New Roman" pitchFamily="18" charset="0"/>
                <a:sym typeface="Roboto Bold"/>
              </a:rPr>
              <a:t>đẩy</a:t>
            </a:r>
            <a:r>
              <a:rPr lang="en-US" altLang="en-US" sz="2000" dirty="0">
                <a:solidFill>
                  <a:srgbClr val="008000"/>
                </a:solidFill>
                <a:latin typeface="Times New Roman" pitchFamily="18" charset="0"/>
                <a:cs typeface="Times New Roman" pitchFamily="18" charset="0"/>
                <a:sym typeface="Roboto Bold"/>
              </a:rPr>
              <a:t> Archimedes và </a:t>
            </a:r>
            <a:r>
              <a:rPr lang="en-US" altLang="en-US" sz="2000" dirty="0" err="1">
                <a:solidFill>
                  <a:srgbClr val="008000"/>
                </a:solidFill>
                <a:latin typeface="Times New Roman" pitchFamily="18" charset="0"/>
                <a:cs typeface="Times New Roman" pitchFamily="18" charset="0"/>
                <a:sym typeface="Roboto Bold"/>
              </a:rPr>
              <a:t>trọng</a:t>
            </a:r>
            <a:r>
              <a:rPr lang="en-US" altLang="en-US" sz="2000" dirty="0">
                <a:solidFill>
                  <a:srgbClr val="008000"/>
                </a:solidFill>
                <a:latin typeface="Times New Roman" pitchFamily="18" charset="0"/>
                <a:cs typeface="Times New Roman" pitchFamily="18" charset="0"/>
                <a:sym typeface="Roboto Bold"/>
              </a:rPr>
              <a:t> </a:t>
            </a:r>
            <a:r>
              <a:rPr lang="en-US" altLang="en-US" sz="2000" dirty="0" err="1" smtClean="0">
                <a:solidFill>
                  <a:srgbClr val="008000"/>
                </a:solidFill>
                <a:latin typeface="Times New Roman" pitchFamily="18" charset="0"/>
                <a:cs typeface="Times New Roman" pitchFamily="18" charset="0"/>
                <a:sym typeface="Roboto Bold"/>
              </a:rPr>
              <a:t>lực</a:t>
            </a:r>
            <a:endParaRPr kumimoji="0" lang="en-US" altLang="zh-CN" sz="2000" b="0" i="0" u="none" strike="noStrike" kern="0" cap="none" spc="0" normalizeH="0" baseline="0" noProof="0" dirty="0">
              <a:ln>
                <a:noFill/>
              </a:ln>
              <a:solidFill>
                <a:srgbClr val="008000"/>
              </a:solidFill>
              <a:effectLst/>
              <a:uLnTx/>
              <a:uFillTx/>
              <a:latin typeface="Times New Roman" pitchFamily="18" charset="0"/>
              <a:cs typeface="Times New Roman" pitchFamily="18" charset="0"/>
              <a:sym typeface="+mn-lt"/>
            </a:endParaRPr>
          </a:p>
        </p:txBody>
      </p:sp>
      <p:grpSp>
        <p:nvGrpSpPr>
          <p:cNvPr id="61" name="组合 49">
            <a:extLst>
              <a:ext uri="{FF2B5EF4-FFF2-40B4-BE49-F238E27FC236}">
                <a16:creationId xmlns="" xmlns:a16="http://schemas.microsoft.com/office/drawing/2014/main" id="{3B0023C9-468B-44EE-BC2C-752220250193}"/>
              </a:ext>
            </a:extLst>
          </p:cNvPr>
          <p:cNvGrpSpPr/>
          <p:nvPr/>
        </p:nvGrpSpPr>
        <p:grpSpPr>
          <a:xfrm>
            <a:off x="3131838" y="1675114"/>
            <a:ext cx="3567368" cy="836306"/>
            <a:chOff x="8898148" y="7240457"/>
            <a:chExt cx="15661284" cy="2607035"/>
          </a:xfrm>
        </p:grpSpPr>
        <p:sp>
          <p:nvSpPr>
            <p:cNvPr id="62" name="Google Shape;354;p33">
              <a:extLst>
                <a:ext uri="{FF2B5EF4-FFF2-40B4-BE49-F238E27FC236}">
                  <a16:creationId xmlns="" xmlns:a16="http://schemas.microsoft.com/office/drawing/2014/main" id="{C934F494-E0AB-44B1-ADC8-62CDC6504FDC}"/>
                </a:ext>
              </a:extLst>
            </p:cNvPr>
            <p:cNvSpPr/>
            <p:nvPr/>
          </p:nvSpPr>
          <p:spPr>
            <a:xfrm>
              <a:off x="9059758" y="7366509"/>
              <a:ext cx="15499669" cy="2480983"/>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1270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63" name="文本框 51">
              <a:extLst>
                <a:ext uri="{FF2B5EF4-FFF2-40B4-BE49-F238E27FC236}">
                  <a16:creationId xmlns="" xmlns:a16="http://schemas.microsoft.com/office/drawing/2014/main" id="{04CA9065-D0BB-4AF7-9375-895921DEC9F9}"/>
                </a:ext>
              </a:extLst>
            </p:cNvPr>
            <p:cNvSpPr txBox="1"/>
            <p:nvPr/>
          </p:nvSpPr>
          <p:spPr>
            <a:xfrm>
              <a:off x="8898148" y="7240457"/>
              <a:ext cx="15661284" cy="2206709"/>
            </a:xfrm>
            <a:prstGeom prst="rect">
              <a:avLst/>
            </a:prstGeom>
            <a:noFill/>
            <a:ln w="127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000" b="1" i="0" u="none" strike="noStrike" kern="1200" cap="none" spc="0" normalizeH="0" baseline="0" noProof="0" dirty="0">
                  <a:ln>
                    <a:noFill/>
                  </a:ln>
                  <a:solidFill>
                    <a:srgbClr val="9900CC"/>
                  </a:solidFill>
                  <a:effectLst/>
                  <a:uLnTx/>
                  <a:uFillTx/>
                  <a:latin typeface="Times New Roman" pitchFamily="18" charset="0"/>
                  <a:ea typeface="微软雅黑"/>
                  <a:cs typeface="Times New Roman" pitchFamily="18" charset="0"/>
                  <a:sym typeface="+mn-lt"/>
                </a:rPr>
                <a:t>Câu </a:t>
              </a:r>
              <a:r>
                <a:rPr kumimoji="0" lang="en-US" altLang="zh-CN" sz="2000" b="1" i="0" u="none" strike="noStrike" kern="1200" cap="none" spc="0" normalizeH="0" baseline="0" noProof="0" dirty="0">
                  <a:ln>
                    <a:noFill/>
                  </a:ln>
                  <a:solidFill>
                    <a:srgbClr val="9900CC"/>
                  </a:solidFill>
                  <a:effectLst/>
                  <a:uLnTx/>
                  <a:uFillTx/>
                  <a:latin typeface="Times New Roman" pitchFamily="18" charset="0"/>
                  <a:ea typeface="微软雅黑"/>
                  <a:cs typeface="Times New Roman" pitchFamily="18" charset="0"/>
                  <a:sym typeface="+mn-lt"/>
                </a:rPr>
                <a:t>1</a:t>
              </a:r>
              <a:r>
                <a:rPr kumimoji="0" lang="vi-VN" altLang="zh-CN" sz="2000" b="1" i="0" u="none" strike="noStrike" kern="1200" cap="none" spc="0" normalizeH="0" baseline="0" noProof="0" dirty="0">
                  <a:ln>
                    <a:noFill/>
                  </a:ln>
                  <a:solidFill>
                    <a:srgbClr val="9900CC"/>
                  </a:solidFill>
                  <a:effectLst/>
                  <a:uLnTx/>
                  <a:uFillTx/>
                  <a:latin typeface="Times New Roman" pitchFamily="18" charset="0"/>
                  <a:ea typeface="微软雅黑"/>
                  <a:cs typeface="Times New Roman" pitchFamily="18" charset="0"/>
                  <a:sym typeface="+mn-lt"/>
                </a:rPr>
                <a:t>. </a:t>
              </a:r>
              <a:r>
                <a:rPr kumimoji="0" lang="vi-VN" altLang="zh-CN" sz="2000" b="0"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rPr>
                <a:t>Một vật ở trong nước chịu tác dụng của những lực nào</a:t>
              </a:r>
              <a:r>
                <a:rPr kumimoji="0" lang="vi-VN" altLang="zh-CN" sz="2000" b="0" i="0" u="none" strike="noStrike" kern="120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mn-lt"/>
                </a:rPr>
                <a:t>?</a:t>
              </a:r>
              <a:endParaRPr kumimoji="0" lang="vi-VN" altLang="zh-CN" sz="2000" b="0"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endParaRPr>
            </a:p>
          </p:txBody>
        </p:sp>
      </p:grpSp>
      <p:sp>
        <p:nvSpPr>
          <p:cNvPr id="64" name="Rectangle: Rounded Corners 40">
            <a:extLst>
              <a:ext uri="{FF2B5EF4-FFF2-40B4-BE49-F238E27FC236}">
                <a16:creationId xmlns="" xmlns:a16="http://schemas.microsoft.com/office/drawing/2014/main" id="{2FE81E2C-53E7-4B3D-AD84-D6366733BC98}"/>
              </a:ext>
            </a:extLst>
          </p:cNvPr>
          <p:cNvSpPr/>
          <p:nvPr/>
        </p:nvSpPr>
        <p:spPr>
          <a:xfrm>
            <a:off x="5868144" y="3877745"/>
            <a:ext cx="1506654" cy="89428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endParaRPr>
          </a:p>
        </p:txBody>
      </p:sp>
      <p:pic>
        <p:nvPicPr>
          <p:cNvPr id="65" name="Picture 64">
            <a:extLst>
              <a:ext uri="{FF2B5EF4-FFF2-40B4-BE49-F238E27FC236}">
                <a16:creationId xmlns="" xmlns:a16="http://schemas.microsoft.com/office/drawing/2014/main" id="{D18E6C7B-F395-138D-2478-4DBA320FC30D}"/>
              </a:ext>
            </a:extLst>
          </p:cNvPr>
          <p:cNvPicPr>
            <a:picLocks noChangeAspect="1"/>
          </p:cNvPicPr>
          <p:nvPr/>
        </p:nvPicPr>
        <p:blipFill>
          <a:blip r:embed="rId11"/>
          <a:stretch>
            <a:fillRect/>
          </a:stretch>
        </p:blipFill>
        <p:spPr>
          <a:xfrm>
            <a:off x="7958026" y="-317918"/>
            <a:ext cx="2518630" cy="1434343"/>
          </a:xfrm>
          <a:prstGeom prst="rect">
            <a:avLst/>
          </a:prstGeom>
        </p:spPr>
      </p:pic>
    </p:spTree>
    <p:extLst>
      <p:ext uri="{BB962C8B-B14F-4D97-AF65-F5344CB8AC3E}">
        <p14:creationId xmlns:p14="http://schemas.microsoft.com/office/powerpoint/2010/main" val="269796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1000"/>
                                        <p:tgtEl>
                                          <p:spTgt spid="59"/>
                                        </p:tgtEl>
                                      </p:cBhvr>
                                    </p:animEffect>
                                    <p:anim calcmode="lin" valueType="num">
                                      <p:cBhvr>
                                        <p:cTn id="23" dur="1000" fill="hold"/>
                                        <p:tgtEl>
                                          <p:spTgt spid="59"/>
                                        </p:tgtEl>
                                        <p:attrNameLst>
                                          <p:attrName>ppt_x</p:attrName>
                                        </p:attrNameLst>
                                      </p:cBhvr>
                                      <p:tavLst>
                                        <p:tav tm="0">
                                          <p:val>
                                            <p:strVal val="#ppt_x"/>
                                          </p:val>
                                        </p:tav>
                                        <p:tav tm="100000">
                                          <p:val>
                                            <p:strVal val="#ppt_x"/>
                                          </p:val>
                                        </p:tav>
                                      </p:tavLst>
                                    </p:anim>
                                    <p:anim calcmode="lin" valueType="num">
                                      <p:cBhvr>
                                        <p:cTn id="24" dur="1000" fill="hold"/>
                                        <p:tgtEl>
                                          <p:spTgt spid="5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1000"/>
                                        <p:tgtEl>
                                          <p:spTgt spid="60"/>
                                        </p:tgtEl>
                                      </p:cBhvr>
                                    </p:animEffect>
                                    <p:anim calcmode="lin" valueType="num">
                                      <p:cBhvr>
                                        <p:cTn id="28" dur="1000" fill="hold"/>
                                        <p:tgtEl>
                                          <p:spTgt spid="60"/>
                                        </p:tgtEl>
                                        <p:attrNameLst>
                                          <p:attrName>ppt_x</p:attrName>
                                        </p:attrNameLst>
                                      </p:cBhvr>
                                      <p:tavLst>
                                        <p:tav tm="0">
                                          <p:val>
                                            <p:strVal val="#ppt_x"/>
                                          </p:val>
                                        </p:tav>
                                        <p:tav tm="100000">
                                          <p:val>
                                            <p:strVal val="#ppt_x"/>
                                          </p:val>
                                        </p:tav>
                                      </p:tavLst>
                                    </p:anim>
                                    <p:anim calcmode="lin" valueType="num">
                                      <p:cBhvr>
                                        <p:cTn id="2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circle(in)">
                                      <p:cBhvr>
                                        <p:cTn id="34"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568"/>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WordArt 2"/>
          <p:cNvSpPr>
            <a:spLocks noChangeArrowheads="1" noChangeShapeType="1" noTextEdit="1"/>
          </p:cNvSpPr>
          <p:nvPr/>
        </p:nvSpPr>
        <p:spPr bwMode="auto">
          <a:xfrm>
            <a:off x="2809702" y="674390"/>
            <a:ext cx="4642618" cy="457200"/>
          </a:xfrm>
          <a:prstGeom prst="rect">
            <a:avLst/>
          </a:prstGeom>
        </p:spPr>
        <p:txBody>
          <a:bodyPr wrap="none" lIns="94195" tIns="47098" rIns="94195" bIns="47098" fromWordArt="1">
            <a:prstTxWarp prst="textPlain">
              <a:avLst>
                <a:gd name="adj" fmla="val 50000"/>
              </a:avLst>
            </a:prstTxWarp>
          </a:bodyPr>
          <a:lstStyle/>
          <a:p>
            <a:pPr algn="ct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Luyện</a:t>
            </a:r>
            <a:r>
              <a:rPr lang="en-US" sz="37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tập</a:t>
            </a:r>
            <a:endPar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endParaRPr>
          </a:p>
        </p:txBody>
      </p:sp>
      <p:pic>
        <p:nvPicPr>
          <p:cNvPr id="11" name="Picture 3"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9476" y="857252"/>
            <a:ext cx="949326" cy="8001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WaterLily-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376" y="4457700"/>
            <a:ext cx="1038436" cy="6286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
          <p:cNvSpPr>
            <a:spLocks noChangeArrowheads="1"/>
          </p:cNvSpPr>
          <p:nvPr/>
        </p:nvSpPr>
        <p:spPr bwMode="auto">
          <a:xfrm>
            <a:off x="2524126" y="3430357"/>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Rectangle 1"/>
          <p:cNvSpPr>
            <a:spLocks noChangeArrowheads="1"/>
          </p:cNvSpPr>
          <p:nvPr/>
        </p:nvSpPr>
        <p:spPr bwMode="auto">
          <a:xfrm>
            <a:off x="3829051" y="387326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0" name="Rectangle 2"/>
          <p:cNvSpPr>
            <a:spLocks noChangeArrowheads="1"/>
          </p:cNvSpPr>
          <p:nvPr/>
        </p:nvSpPr>
        <p:spPr bwMode="auto">
          <a:xfrm>
            <a:off x="3962401" y="387326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2" name="Rectangle 1"/>
          <p:cNvSpPr>
            <a:spLocks noChangeArrowheads="1"/>
          </p:cNvSpPr>
          <p:nvPr/>
        </p:nvSpPr>
        <p:spPr bwMode="auto">
          <a:xfrm>
            <a:off x="2524126" y="3310677"/>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8" name="Rectangle 1"/>
          <p:cNvSpPr>
            <a:spLocks noChangeArrowheads="1"/>
          </p:cNvSpPr>
          <p:nvPr/>
        </p:nvSpPr>
        <p:spPr bwMode="auto">
          <a:xfrm>
            <a:off x="3829051" y="375358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30" name="Rectangle 2"/>
          <p:cNvSpPr>
            <a:spLocks noChangeArrowheads="1"/>
          </p:cNvSpPr>
          <p:nvPr/>
        </p:nvSpPr>
        <p:spPr bwMode="auto">
          <a:xfrm>
            <a:off x="3962401" y="375358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23" descr="ATOM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714978">
            <a:off x="8420657" y="4607925"/>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Káº¿t quáº£ hÃ¬nh áº£nh cho rose cartoon png pink">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978891">
            <a:off x="-82516" y="4145466"/>
            <a:ext cx="837140" cy="96736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39">
            <a:extLst>
              <a:ext uri="{FF2B5EF4-FFF2-40B4-BE49-F238E27FC236}">
                <a16:creationId xmlns="" xmlns:a16="http://schemas.microsoft.com/office/drawing/2014/main" id="{E9A37C0C-7970-4369-AEB2-FD1DE073759E}"/>
              </a:ext>
            </a:extLst>
          </p:cNvPr>
          <p:cNvGrpSpPr/>
          <p:nvPr/>
        </p:nvGrpSpPr>
        <p:grpSpPr>
          <a:xfrm>
            <a:off x="763789" y="3427839"/>
            <a:ext cx="1509475" cy="1543812"/>
            <a:chOff x="637030" y="994628"/>
            <a:chExt cx="2424579" cy="1645251"/>
          </a:xfrm>
        </p:grpSpPr>
        <p:sp>
          <p:nvSpPr>
            <p:cNvPr id="19" name="Rectangle: Rounded Corners 8">
              <a:extLst>
                <a:ext uri="{FF2B5EF4-FFF2-40B4-BE49-F238E27FC236}">
                  <a16:creationId xmlns="" xmlns:a16="http://schemas.microsoft.com/office/drawing/2014/main" id="{BD65DF0C-9BF7-4308-9E79-0ACD02BB9647}"/>
                </a:ext>
              </a:extLst>
            </p:cNvPr>
            <p:cNvSpPr/>
            <p:nvPr/>
          </p:nvSpPr>
          <p:spPr>
            <a:xfrm>
              <a:off x="637031" y="1113588"/>
              <a:ext cx="2424578" cy="1526291"/>
            </a:xfrm>
            <a:prstGeom prst="roundRect">
              <a:avLst>
                <a:gd name="adj" fmla="val 2812"/>
              </a:avLst>
            </a:prstGeom>
            <a:blipFill dpi="0" rotWithShape="1">
              <a:blip r:embed="rId7"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sz="2200" b="1"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sym typeface="+mn-lt"/>
              </a:endParaRPr>
            </a:p>
          </p:txBody>
        </p:sp>
        <p:sp>
          <p:nvSpPr>
            <p:cNvPr id="21" name="Freeform: Shape 11">
              <a:extLst>
                <a:ext uri="{FF2B5EF4-FFF2-40B4-BE49-F238E27FC236}">
                  <a16:creationId xmlns="" xmlns:a16="http://schemas.microsoft.com/office/drawing/2014/main" id="{6B56F691-1744-4060-BC62-5D8C1175CBAD}"/>
                </a:ext>
              </a:extLst>
            </p:cNvPr>
            <p:cNvSpPr/>
            <p:nvPr/>
          </p:nvSpPr>
          <p:spPr>
            <a:xfrm>
              <a:off x="637030" y="1113588"/>
              <a:ext cx="2424578" cy="544936"/>
            </a:xfrm>
            <a:custGeom>
              <a:avLst/>
              <a:gdLst>
                <a:gd name="connsiteX0" fmla="*/ 59437 w 5070764"/>
                <a:gd name="connsiteY0" fmla="*/ 0 h 1139679"/>
                <a:gd name="connsiteX1" fmla="*/ 5011327 w 5070764"/>
                <a:gd name="connsiteY1" fmla="*/ 0 h 1139679"/>
                <a:gd name="connsiteX2" fmla="*/ 5070764 w 5070764"/>
                <a:gd name="connsiteY2" fmla="*/ 59437 h 1139679"/>
                <a:gd name="connsiteX3" fmla="*/ 5070764 w 5070764"/>
                <a:gd name="connsiteY3" fmla="*/ 631768 h 1139679"/>
                <a:gd name="connsiteX4" fmla="*/ 5070764 w 5070764"/>
                <a:gd name="connsiteY4" fmla="*/ 871588 h 1139679"/>
                <a:gd name="connsiteX5" fmla="*/ 5070764 w 5070764"/>
                <a:gd name="connsiteY5" fmla="*/ 931025 h 1139679"/>
                <a:gd name="connsiteX6" fmla="*/ 5011327 w 5070764"/>
                <a:gd name="connsiteY6" fmla="*/ 931025 h 1139679"/>
                <a:gd name="connsiteX7" fmla="*/ 882651 w 5070764"/>
                <a:gd name="connsiteY7" fmla="*/ 931025 h 1139679"/>
                <a:gd name="connsiteX8" fmla="*/ 870358 w 5070764"/>
                <a:gd name="connsiteY8" fmla="*/ 959950 h 1139679"/>
                <a:gd name="connsiteX9" fmla="*/ 704269 w 5070764"/>
                <a:gd name="connsiteY9" fmla="*/ 1123012 h 1139679"/>
                <a:gd name="connsiteX10" fmla="*/ 621980 w 5070764"/>
                <a:gd name="connsiteY10" fmla="*/ 1122256 h 1139679"/>
                <a:gd name="connsiteX11" fmla="*/ 458918 w 5070764"/>
                <a:gd name="connsiteY11" fmla="*/ 956168 h 1139679"/>
                <a:gd name="connsiteX12" fmla="*/ 446313 w 5070764"/>
                <a:gd name="connsiteY12" fmla="*/ 936801 h 1139679"/>
                <a:gd name="connsiteX13" fmla="*/ 445244 w 5070764"/>
                <a:gd name="connsiteY13" fmla="*/ 931025 h 1139679"/>
                <a:gd name="connsiteX14" fmla="*/ 59437 w 5070764"/>
                <a:gd name="connsiteY14" fmla="*/ 931025 h 1139679"/>
                <a:gd name="connsiteX15" fmla="*/ 0 w 5070764"/>
                <a:gd name="connsiteY15" fmla="*/ 931025 h 1139679"/>
                <a:gd name="connsiteX16" fmla="*/ 0 w 5070764"/>
                <a:gd name="connsiteY16" fmla="*/ 871588 h 1139679"/>
                <a:gd name="connsiteX17" fmla="*/ 0 w 5070764"/>
                <a:gd name="connsiteY17" fmla="*/ 631768 h 1139679"/>
                <a:gd name="connsiteX18" fmla="*/ 0 w 5070764"/>
                <a:gd name="connsiteY18" fmla="*/ 59437 h 1139679"/>
                <a:gd name="connsiteX19" fmla="*/ 59437 w 5070764"/>
                <a:gd name="connsiteY19" fmla="*/ 0 h 113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0764" h="1139679">
                  <a:moveTo>
                    <a:pt x="59437" y="0"/>
                  </a:moveTo>
                  <a:lnTo>
                    <a:pt x="5011327" y="0"/>
                  </a:lnTo>
                  <a:cubicBezTo>
                    <a:pt x="5044153" y="0"/>
                    <a:pt x="5070764" y="26611"/>
                    <a:pt x="5070764" y="59437"/>
                  </a:cubicBezTo>
                  <a:lnTo>
                    <a:pt x="5070764" y="631768"/>
                  </a:lnTo>
                  <a:lnTo>
                    <a:pt x="5070764" y="871588"/>
                  </a:lnTo>
                  <a:lnTo>
                    <a:pt x="5070764" y="931025"/>
                  </a:lnTo>
                  <a:lnTo>
                    <a:pt x="5011327" y="931025"/>
                  </a:lnTo>
                  <a:lnTo>
                    <a:pt x="882651" y="931025"/>
                  </a:lnTo>
                  <a:lnTo>
                    <a:pt x="870358" y="959950"/>
                  </a:lnTo>
                  <a:lnTo>
                    <a:pt x="704269" y="1123012"/>
                  </a:lnTo>
                  <a:cubicBezTo>
                    <a:pt x="681337" y="1145527"/>
                    <a:pt x="644494" y="1145188"/>
                    <a:pt x="621980" y="1122256"/>
                  </a:cubicBezTo>
                  <a:lnTo>
                    <a:pt x="458918" y="956168"/>
                  </a:lnTo>
                  <a:cubicBezTo>
                    <a:pt x="453290" y="950435"/>
                    <a:pt x="449089" y="943832"/>
                    <a:pt x="446313" y="936801"/>
                  </a:cubicBezTo>
                  <a:lnTo>
                    <a:pt x="445244" y="931025"/>
                  </a:lnTo>
                  <a:lnTo>
                    <a:pt x="59437" y="931025"/>
                  </a:lnTo>
                  <a:lnTo>
                    <a:pt x="0" y="931025"/>
                  </a:lnTo>
                  <a:lnTo>
                    <a:pt x="0" y="871588"/>
                  </a:lnTo>
                  <a:lnTo>
                    <a:pt x="0" y="631768"/>
                  </a:lnTo>
                  <a:lnTo>
                    <a:pt x="0" y="59437"/>
                  </a:lnTo>
                  <a:cubicBezTo>
                    <a:pt x="0" y="26611"/>
                    <a:pt x="26611" y="0"/>
                    <a:pt x="59437" y="0"/>
                  </a:cubicBezTo>
                  <a:close/>
                </a:path>
              </a:pathLst>
            </a:custGeom>
            <a:solidFill>
              <a:srgbClr val="E7EAEB"/>
            </a:solidFill>
            <a:ln>
              <a:noFill/>
            </a:ln>
            <a:effectLst>
              <a:outerShdw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sz="2200" b="1"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sym typeface="+mn-lt"/>
              </a:endParaRPr>
            </a:p>
          </p:txBody>
        </p:sp>
        <p:sp>
          <p:nvSpPr>
            <p:cNvPr id="23" name="TextBox 12">
              <a:extLst>
                <a:ext uri="{FF2B5EF4-FFF2-40B4-BE49-F238E27FC236}">
                  <a16:creationId xmlns="" xmlns:a16="http://schemas.microsoft.com/office/drawing/2014/main" id="{AE36892F-255C-4825-B43D-4A5D9D486A3C}"/>
                </a:ext>
              </a:extLst>
            </p:cNvPr>
            <p:cNvSpPr txBox="1"/>
            <p:nvPr/>
          </p:nvSpPr>
          <p:spPr>
            <a:xfrm>
              <a:off x="1472291" y="994628"/>
              <a:ext cx="439064" cy="392415"/>
            </a:xfrm>
            <a:prstGeom prst="rect">
              <a:avLst/>
            </a:prstGeom>
            <a:noFill/>
          </p:spPr>
          <p:txBody>
            <a:bodyPr wrap="none">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solidFill>
                  <a:effectLst/>
                  <a:uLnTx/>
                  <a:uFillTx/>
                  <a:latin typeface="Times New Roman" pitchFamily="18" charset="0"/>
                  <a:ea typeface="微软雅黑"/>
                  <a:cs typeface="Times New Roman" pitchFamily="18" charset="0"/>
                  <a:sym typeface="+mn-lt"/>
                </a:rPr>
                <a:t>A</a:t>
              </a:r>
            </a:p>
          </p:txBody>
        </p:sp>
        <p:sp>
          <p:nvSpPr>
            <p:cNvPr id="26" name="Freeform: Shape 32">
              <a:extLst>
                <a:ext uri="{FF2B5EF4-FFF2-40B4-BE49-F238E27FC236}">
                  <a16:creationId xmlns="" xmlns:a16="http://schemas.microsoft.com/office/drawing/2014/main" id="{5CAB0617-AF1C-4452-972C-96191FCB1915}"/>
                </a:ext>
              </a:extLst>
            </p:cNvPr>
            <p:cNvSpPr/>
            <p:nvPr/>
          </p:nvSpPr>
          <p:spPr>
            <a:xfrm>
              <a:off x="765237" y="1979204"/>
              <a:ext cx="393382" cy="384415"/>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2"/>
            </a:solidFill>
            <a:ln w="12700">
              <a:miter lim="400000"/>
            </a:ln>
          </p:spPr>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sz="22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grpSp>
      <p:grpSp>
        <p:nvGrpSpPr>
          <p:cNvPr id="27" name="组合 41">
            <a:extLst>
              <a:ext uri="{FF2B5EF4-FFF2-40B4-BE49-F238E27FC236}">
                <a16:creationId xmlns="" xmlns:a16="http://schemas.microsoft.com/office/drawing/2014/main" id="{4AA69041-7470-4AE5-901A-21A4DA399009}"/>
              </a:ext>
            </a:extLst>
          </p:cNvPr>
          <p:cNvGrpSpPr/>
          <p:nvPr/>
        </p:nvGrpSpPr>
        <p:grpSpPr>
          <a:xfrm>
            <a:off x="4499992" y="3427839"/>
            <a:ext cx="2088231" cy="1597108"/>
            <a:chOff x="6082392" y="996013"/>
            <a:chExt cx="2424578" cy="1643866"/>
          </a:xfrm>
        </p:grpSpPr>
        <p:sp>
          <p:nvSpPr>
            <p:cNvPr id="29" name="Rectangle: Rounded Corners 10">
              <a:extLst>
                <a:ext uri="{FF2B5EF4-FFF2-40B4-BE49-F238E27FC236}">
                  <a16:creationId xmlns="" xmlns:a16="http://schemas.microsoft.com/office/drawing/2014/main" id="{69E53388-D652-4AE1-8D68-B53F22A77BFA}"/>
                </a:ext>
              </a:extLst>
            </p:cNvPr>
            <p:cNvSpPr/>
            <p:nvPr/>
          </p:nvSpPr>
          <p:spPr>
            <a:xfrm>
              <a:off x="6082392" y="1113588"/>
              <a:ext cx="2424578" cy="1526291"/>
            </a:xfrm>
            <a:prstGeom prst="roundRect">
              <a:avLst>
                <a:gd name="adj" fmla="val 2812"/>
              </a:avLst>
            </a:prstGeom>
            <a:blipFill dpi="0" rotWithShape="1">
              <a:blip r:embed="rId7"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sz="2200" b="1"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sym typeface="+mn-lt"/>
              </a:endParaRPr>
            </a:p>
          </p:txBody>
        </p:sp>
        <p:sp>
          <p:nvSpPr>
            <p:cNvPr id="31" name="Freeform: Shape 17">
              <a:extLst>
                <a:ext uri="{FF2B5EF4-FFF2-40B4-BE49-F238E27FC236}">
                  <a16:creationId xmlns="" xmlns:a16="http://schemas.microsoft.com/office/drawing/2014/main" id="{51A8185A-6D74-40B0-8558-582D202653DB}"/>
                </a:ext>
              </a:extLst>
            </p:cNvPr>
            <p:cNvSpPr/>
            <p:nvPr/>
          </p:nvSpPr>
          <p:spPr>
            <a:xfrm>
              <a:off x="6082392" y="1113588"/>
              <a:ext cx="2424578" cy="544936"/>
            </a:xfrm>
            <a:custGeom>
              <a:avLst/>
              <a:gdLst>
                <a:gd name="connsiteX0" fmla="*/ 59437 w 5070764"/>
                <a:gd name="connsiteY0" fmla="*/ 0 h 1139679"/>
                <a:gd name="connsiteX1" fmla="*/ 5011327 w 5070764"/>
                <a:gd name="connsiteY1" fmla="*/ 0 h 1139679"/>
                <a:gd name="connsiteX2" fmla="*/ 5070764 w 5070764"/>
                <a:gd name="connsiteY2" fmla="*/ 59437 h 1139679"/>
                <a:gd name="connsiteX3" fmla="*/ 5070764 w 5070764"/>
                <a:gd name="connsiteY3" fmla="*/ 631768 h 1139679"/>
                <a:gd name="connsiteX4" fmla="*/ 5070764 w 5070764"/>
                <a:gd name="connsiteY4" fmla="*/ 871588 h 1139679"/>
                <a:gd name="connsiteX5" fmla="*/ 5070764 w 5070764"/>
                <a:gd name="connsiteY5" fmla="*/ 931025 h 1139679"/>
                <a:gd name="connsiteX6" fmla="*/ 5011327 w 5070764"/>
                <a:gd name="connsiteY6" fmla="*/ 931025 h 1139679"/>
                <a:gd name="connsiteX7" fmla="*/ 882651 w 5070764"/>
                <a:gd name="connsiteY7" fmla="*/ 931025 h 1139679"/>
                <a:gd name="connsiteX8" fmla="*/ 870358 w 5070764"/>
                <a:gd name="connsiteY8" fmla="*/ 959950 h 1139679"/>
                <a:gd name="connsiteX9" fmla="*/ 704269 w 5070764"/>
                <a:gd name="connsiteY9" fmla="*/ 1123012 h 1139679"/>
                <a:gd name="connsiteX10" fmla="*/ 621980 w 5070764"/>
                <a:gd name="connsiteY10" fmla="*/ 1122256 h 1139679"/>
                <a:gd name="connsiteX11" fmla="*/ 458918 w 5070764"/>
                <a:gd name="connsiteY11" fmla="*/ 956168 h 1139679"/>
                <a:gd name="connsiteX12" fmla="*/ 446313 w 5070764"/>
                <a:gd name="connsiteY12" fmla="*/ 936801 h 1139679"/>
                <a:gd name="connsiteX13" fmla="*/ 445244 w 5070764"/>
                <a:gd name="connsiteY13" fmla="*/ 931025 h 1139679"/>
                <a:gd name="connsiteX14" fmla="*/ 59437 w 5070764"/>
                <a:gd name="connsiteY14" fmla="*/ 931025 h 1139679"/>
                <a:gd name="connsiteX15" fmla="*/ 0 w 5070764"/>
                <a:gd name="connsiteY15" fmla="*/ 931025 h 1139679"/>
                <a:gd name="connsiteX16" fmla="*/ 0 w 5070764"/>
                <a:gd name="connsiteY16" fmla="*/ 871588 h 1139679"/>
                <a:gd name="connsiteX17" fmla="*/ 0 w 5070764"/>
                <a:gd name="connsiteY17" fmla="*/ 631768 h 1139679"/>
                <a:gd name="connsiteX18" fmla="*/ 0 w 5070764"/>
                <a:gd name="connsiteY18" fmla="*/ 59437 h 1139679"/>
                <a:gd name="connsiteX19" fmla="*/ 59437 w 5070764"/>
                <a:gd name="connsiteY19" fmla="*/ 0 h 113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0764" h="1139679">
                  <a:moveTo>
                    <a:pt x="59437" y="0"/>
                  </a:moveTo>
                  <a:lnTo>
                    <a:pt x="5011327" y="0"/>
                  </a:lnTo>
                  <a:cubicBezTo>
                    <a:pt x="5044153" y="0"/>
                    <a:pt x="5070764" y="26611"/>
                    <a:pt x="5070764" y="59437"/>
                  </a:cubicBezTo>
                  <a:lnTo>
                    <a:pt x="5070764" y="631768"/>
                  </a:lnTo>
                  <a:lnTo>
                    <a:pt x="5070764" y="871588"/>
                  </a:lnTo>
                  <a:lnTo>
                    <a:pt x="5070764" y="931025"/>
                  </a:lnTo>
                  <a:lnTo>
                    <a:pt x="5011327" y="931025"/>
                  </a:lnTo>
                  <a:lnTo>
                    <a:pt x="882651" y="931025"/>
                  </a:lnTo>
                  <a:lnTo>
                    <a:pt x="870358" y="959950"/>
                  </a:lnTo>
                  <a:lnTo>
                    <a:pt x="704269" y="1123012"/>
                  </a:lnTo>
                  <a:cubicBezTo>
                    <a:pt x="681337" y="1145527"/>
                    <a:pt x="644494" y="1145188"/>
                    <a:pt x="621980" y="1122256"/>
                  </a:cubicBezTo>
                  <a:lnTo>
                    <a:pt x="458918" y="956168"/>
                  </a:lnTo>
                  <a:cubicBezTo>
                    <a:pt x="453290" y="950435"/>
                    <a:pt x="449089" y="943832"/>
                    <a:pt x="446313" y="936801"/>
                  </a:cubicBezTo>
                  <a:lnTo>
                    <a:pt x="445244" y="931025"/>
                  </a:lnTo>
                  <a:lnTo>
                    <a:pt x="59437" y="931025"/>
                  </a:lnTo>
                  <a:lnTo>
                    <a:pt x="0" y="931025"/>
                  </a:lnTo>
                  <a:lnTo>
                    <a:pt x="0" y="871588"/>
                  </a:lnTo>
                  <a:lnTo>
                    <a:pt x="0" y="631768"/>
                  </a:lnTo>
                  <a:lnTo>
                    <a:pt x="0" y="59437"/>
                  </a:lnTo>
                  <a:cubicBezTo>
                    <a:pt x="0" y="26611"/>
                    <a:pt x="26611" y="0"/>
                    <a:pt x="59437" y="0"/>
                  </a:cubicBezTo>
                  <a:close/>
                </a:path>
              </a:pathLst>
            </a:custGeom>
            <a:solidFill>
              <a:srgbClr val="E7EAEB"/>
            </a:solidFill>
            <a:ln>
              <a:noFill/>
            </a:ln>
            <a:effectLst>
              <a:outerShdw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sz="2200" b="1"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sym typeface="+mn-lt"/>
              </a:endParaRPr>
            </a:p>
          </p:txBody>
        </p:sp>
        <p:sp>
          <p:nvSpPr>
            <p:cNvPr id="32" name="TextBox 18">
              <a:extLst>
                <a:ext uri="{FF2B5EF4-FFF2-40B4-BE49-F238E27FC236}">
                  <a16:creationId xmlns="" xmlns:a16="http://schemas.microsoft.com/office/drawing/2014/main" id="{DA845597-EB2C-4A60-80BD-806AA8FC894C}"/>
                </a:ext>
              </a:extLst>
            </p:cNvPr>
            <p:cNvSpPr txBox="1"/>
            <p:nvPr/>
          </p:nvSpPr>
          <p:spPr>
            <a:xfrm>
              <a:off x="7077055" y="996013"/>
              <a:ext cx="374068" cy="441183"/>
            </a:xfrm>
            <a:prstGeom prst="rect">
              <a:avLst/>
            </a:prstGeom>
            <a:noFill/>
          </p:spPr>
          <p:txBody>
            <a:bodyPr wrap="none">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sz="2200" b="1" i="0" u="none" strike="noStrike" kern="1200" cap="none" spc="0" normalizeH="0" baseline="0" noProof="0" dirty="0">
                  <a:ln>
                    <a:noFill/>
                  </a:ln>
                  <a:solidFill>
                    <a:schemeClr val="tx2">
                      <a:lumMod val="60000"/>
                      <a:lumOff val="40000"/>
                    </a:schemeClr>
                  </a:solidFill>
                  <a:effectLst/>
                  <a:uLnTx/>
                  <a:uFillTx/>
                  <a:latin typeface="Times New Roman" pitchFamily="18" charset="0"/>
                  <a:ea typeface="微软雅黑"/>
                  <a:cs typeface="Times New Roman" pitchFamily="18" charset="0"/>
                  <a:sym typeface="+mn-lt"/>
                </a:rPr>
                <a:t>C</a:t>
              </a:r>
            </a:p>
          </p:txBody>
        </p:sp>
        <p:sp>
          <p:nvSpPr>
            <p:cNvPr id="33" name="Freeform: Shape 33">
              <a:extLst>
                <a:ext uri="{FF2B5EF4-FFF2-40B4-BE49-F238E27FC236}">
                  <a16:creationId xmlns="" xmlns:a16="http://schemas.microsoft.com/office/drawing/2014/main" id="{FD1F0452-6F90-4A4B-A722-1486D9AB2837}"/>
                </a:ext>
              </a:extLst>
            </p:cNvPr>
            <p:cNvSpPr/>
            <p:nvPr/>
          </p:nvSpPr>
          <p:spPr>
            <a:xfrm>
              <a:off x="6232698" y="1971019"/>
              <a:ext cx="321857" cy="393351"/>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chemeClr val="bg2"/>
            </a:solidFill>
            <a:ln w="12700">
              <a:miter lim="400000"/>
            </a:ln>
          </p:spPr>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sz="22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grpSp>
      <p:grpSp>
        <p:nvGrpSpPr>
          <p:cNvPr id="34" name="组合 40">
            <a:extLst>
              <a:ext uri="{FF2B5EF4-FFF2-40B4-BE49-F238E27FC236}">
                <a16:creationId xmlns="" xmlns:a16="http://schemas.microsoft.com/office/drawing/2014/main" id="{A1BA3334-4C93-43B4-83A0-5C038650A6D1}"/>
              </a:ext>
            </a:extLst>
          </p:cNvPr>
          <p:cNvGrpSpPr/>
          <p:nvPr/>
        </p:nvGrpSpPr>
        <p:grpSpPr>
          <a:xfrm>
            <a:off x="2627784" y="3420712"/>
            <a:ext cx="1509475" cy="1550939"/>
            <a:chOff x="3359711" y="995615"/>
            <a:chExt cx="2424579" cy="1644264"/>
          </a:xfrm>
        </p:grpSpPr>
        <p:sp>
          <p:nvSpPr>
            <p:cNvPr id="35" name="Rectangle: Rounded Corners 9">
              <a:extLst>
                <a:ext uri="{FF2B5EF4-FFF2-40B4-BE49-F238E27FC236}">
                  <a16:creationId xmlns="" xmlns:a16="http://schemas.microsoft.com/office/drawing/2014/main" id="{522BB7E9-B990-430F-90F9-6D1A8A135B25}"/>
                </a:ext>
              </a:extLst>
            </p:cNvPr>
            <p:cNvSpPr/>
            <p:nvPr/>
          </p:nvSpPr>
          <p:spPr>
            <a:xfrm>
              <a:off x="3359712" y="1113588"/>
              <a:ext cx="2424578" cy="1526291"/>
            </a:xfrm>
            <a:prstGeom prst="roundRect">
              <a:avLst>
                <a:gd name="adj" fmla="val 2812"/>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sz="2200" b="1"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sym typeface="+mn-lt"/>
              </a:endParaRPr>
            </a:p>
          </p:txBody>
        </p:sp>
        <p:sp>
          <p:nvSpPr>
            <p:cNvPr id="36" name="Freeform: Shape 14">
              <a:extLst>
                <a:ext uri="{FF2B5EF4-FFF2-40B4-BE49-F238E27FC236}">
                  <a16:creationId xmlns="" xmlns:a16="http://schemas.microsoft.com/office/drawing/2014/main" id="{D5D4C8B7-376F-41F6-9916-209D660BA446}"/>
                </a:ext>
              </a:extLst>
            </p:cNvPr>
            <p:cNvSpPr/>
            <p:nvPr/>
          </p:nvSpPr>
          <p:spPr>
            <a:xfrm>
              <a:off x="3359711" y="1113588"/>
              <a:ext cx="2424578" cy="544936"/>
            </a:xfrm>
            <a:custGeom>
              <a:avLst/>
              <a:gdLst>
                <a:gd name="connsiteX0" fmla="*/ 59437 w 5070764"/>
                <a:gd name="connsiteY0" fmla="*/ 0 h 1139679"/>
                <a:gd name="connsiteX1" fmla="*/ 5011327 w 5070764"/>
                <a:gd name="connsiteY1" fmla="*/ 0 h 1139679"/>
                <a:gd name="connsiteX2" fmla="*/ 5070764 w 5070764"/>
                <a:gd name="connsiteY2" fmla="*/ 59437 h 1139679"/>
                <a:gd name="connsiteX3" fmla="*/ 5070764 w 5070764"/>
                <a:gd name="connsiteY3" fmla="*/ 631768 h 1139679"/>
                <a:gd name="connsiteX4" fmla="*/ 5070764 w 5070764"/>
                <a:gd name="connsiteY4" fmla="*/ 871588 h 1139679"/>
                <a:gd name="connsiteX5" fmla="*/ 5070764 w 5070764"/>
                <a:gd name="connsiteY5" fmla="*/ 931025 h 1139679"/>
                <a:gd name="connsiteX6" fmla="*/ 5011327 w 5070764"/>
                <a:gd name="connsiteY6" fmla="*/ 931025 h 1139679"/>
                <a:gd name="connsiteX7" fmla="*/ 882651 w 5070764"/>
                <a:gd name="connsiteY7" fmla="*/ 931025 h 1139679"/>
                <a:gd name="connsiteX8" fmla="*/ 870358 w 5070764"/>
                <a:gd name="connsiteY8" fmla="*/ 959950 h 1139679"/>
                <a:gd name="connsiteX9" fmla="*/ 704269 w 5070764"/>
                <a:gd name="connsiteY9" fmla="*/ 1123012 h 1139679"/>
                <a:gd name="connsiteX10" fmla="*/ 621980 w 5070764"/>
                <a:gd name="connsiteY10" fmla="*/ 1122256 h 1139679"/>
                <a:gd name="connsiteX11" fmla="*/ 458918 w 5070764"/>
                <a:gd name="connsiteY11" fmla="*/ 956168 h 1139679"/>
                <a:gd name="connsiteX12" fmla="*/ 446313 w 5070764"/>
                <a:gd name="connsiteY12" fmla="*/ 936801 h 1139679"/>
                <a:gd name="connsiteX13" fmla="*/ 445244 w 5070764"/>
                <a:gd name="connsiteY13" fmla="*/ 931025 h 1139679"/>
                <a:gd name="connsiteX14" fmla="*/ 59437 w 5070764"/>
                <a:gd name="connsiteY14" fmla="*/ 931025 h 1139679"/>
                <a:gd name="connsiteX15" fmla="*/ 0 w 5070764"/>
                <a:gd name="connsiteY15" fmla="*/ 931025 h 1139679"/>
                <a:gd name="connsiteX16" fmla="*/ 0 w 5070764"/>
                <a:gd name="connsiteY16" fmla="*/ 871588 h 1139679"/>
                <a:gd name="connsiteX17" fmla="*/ 0 w 5070764"/>
                <a:gd name="connsiteY17" fmla="*/ 631768 h 1139679"/>
                <a:gd name="connsiteX18" fmla="*/ 0 w 5070764"/>
                <a:gd name="connsiteY18" fmla="*/ 59437 h 1139679"/>
                <a:gd name="connsiteX19" fmla="*/ 59437 w 5070764"/>
                <a:gd name="connsiteY19" fmla="*/ 0 h 113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0764" h="1139679">
                  <a:moveTo>
                    <a:pt x="59437" y="0"/>
                  </a:moveTo>
                  <a:lnTo>
                    <a:pt x="5011327" y="0"/>
                  </a:lnTo>
                  <a:cubicBezTo>
                    <a:pt x="5044153" y="0"/>
                    <a:pt x="5070764" y="26611"/>
                    <a:pt x="5070764" y="59437"/>
                  </a:cubicBezTo>
                  <a:lnTo>
                    <a:pt x="5070764" y="631768"/>
                  </a:lnTo>
                  <a:lnTo>
                    <a:pt x="5070764" y="871588"/>
                  </a:lnTo>
                  <a:lnTo>
                    <a:pt x="5070764" y="931025"/>
                  </a:lnTo>
                  <a:lnTo>
                    <a:pt x="5011327" y="931025"/>
                  </a:lnTo>
                  <a:lnTo>
                    <a:pt x="882651" y="931025"/>
                  </a:lnTo>
                  <a:lnTo>
                    <a:pt x="870358" y="959950"/>
                  </a:lnTo>
                  <a:lnTo>
                    <a:pt x="704269" y="1123012"/>
                  </a:lnTo>
                  <a:cubicBezTo>
                    <a:pt x="681337" y="1145527"/>
                    <a:pt x="644494" y="1145188"/>
                    <a:pt x="621980" y="1122256"/>
                  </a:cubicBezTo>
                  <a:lnTo>
                    <a:pt x="458918" y="956168"/>
                  </a:lnTo>
                  <a:cubicBezTo>
                    <a:pt x="453290" y="950435"/>
                    <a:pt x="449089" y="943832"/>
                    <a:pt x="446313" y="936801"/>
                  </a:cubicBezTo>
                  <a:lnTo>
                    <a:pt x="445244" y="931025"/>
                  </a:lnTo>
                  <a:lnTo>
                    <a:pt x="59437" y="931025"/>
                  </a:lnTo>
                  <a:lnTo>
                    <a:pt x="0" y="931025"/>
                  </a:lnTo>
                  <a:lnTo>
                    <a:pt x="0" y="871588"/>
                  </a:lnTo>
                  <a:lnTo>
                    <a:pt x="0" y="631768"/>
                  </a:lnTo>
                  <a:lnTo>
                    <a:pt x="0" y="59437"/>
                  </a:lnTo>
                  <a:cubicBezTo>
                    <a:pt x="0" y="26611"/>
                    <a:pt x="26611" y="0"/>
                    <a:pt x="59437" y="0"/>
                  </a:cubicBezTo>
                  <a:close/>
                </a:path>
              </a:pathLst>
            </a:custGeom>
            <a:solidFill>
              <a:srgbClr val="E7EAEB"/>
            </a:solidFill>
            <a:ln>
              <a:noFill/>
            </a:ln>
            <a:effectLst>
              <a:outerShdw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sz="2200" b="1"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sym typeface="+mn-lt"/>
              </a:endParaRPr>
            </a:p>
          </p:txBody>
        </p:sp>
        <p:sp>
          <p:nvSpPr>
            <p:cNvPr id="37" name="TextBox 15">
              <a:extLst>
                <a:ext uri="{FF2B5EF4-FFF2-40B4-BE49-F238E27FC236}">
                  <a16:creationId xmlns="" xmlns:a16="http://schemas.microsoft.com/office/drawing/2014/main" id="{6391D3E1-6546-4822-BDC1-0F96FF807270}"/>
                </a:ext>
              </a:extLst>
            </p:cNvPr>
            <p:cNvSpPr txBox="1"/>
            <p:nvPr/>
          </p:nvSpPr>
          <p:spPr>
            <a:xfrm>
              <a:off x="4293067" y="995615"/>
              <a:ext cx="439064" cy="392415"/>
            </a:xfrm>
            <a:prstGeom prst="rect">
              <a:avLst/>
            </a:prstGeom>
            <a:noFill/>
          </p:spPr>
          <p:txBody>
            <a:bodyPr wrap="none">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sz="2200" b="1" i="0" u="none" strike="noStrike" kern="1200" cap="none" spc="0" normalizeH="0" baseline="0" noProof="0" dirty="0">
                  <a:ln>
                    <a:noFill/>
                  </a:ln>
                  <a:solidFill>
                    <a:srgbClr val="ED7D31"/>
                  </a:solidFill>
                  <a:effectLst/>
                  <a:uLnTx/>
                  <a:uFillTx/>
                  <a:latin typeface="Times New Roman" pitchFamily="18" charset="0"/>
                  <a:ea typeface="微软雅黑"/>
                  <a:cs typeface="Times New Roman" pitchFamily="18" charset="0"/>
                  <a:sym typeface="+mn-lt"/>
                </a:rPr>
                <a:t>B</a:t>
              </a:r>
            </a:p>
          </p:txBody>
        </p:sp>
        <p:sp>
          <p:nvSpPr>
            <p:cNvPr id="38" name="Freeform: Shape 34">
              <a:extLst>
                <a:ext uri="{FF2B5EF4-FFF2-40B4-BE49-F238E27FC236}">
                  <a16:creationId xmlns="" xmlns:a16="http://schemas.microsoft.com/office/drawing/2014/main" id="{D27F99AA-EBD9-4A61-A1EF-7B8B2C6430DB}"/>
                </a:ext>
              </a:extLst>
            </p:cNvPr>
            <p:cNvSpPr/>
            <p:nvPr/>
          </p:nvSpPr>
          <p:spPr>
            <a:xfrm>
              <a:off x="3478953" y="1970268"/>
              <a:ext cx="393382" cy="39335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2"/>
            </a:solidFill>
            <a:ln w="12700">
              <a:miter lim="400000"/>
            </a:ln>
          </p:spPr>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sz="22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grpSp>
      <p:grpSp>
        <p:nvGrpSpPr>
          <p:cNvPr id="39" name="组合 40">
            <a:extLst>
              <a:ext uri="{FF2B5EF4-FFF2-40B4-BE49-F238E27FC236}">
                <a16:creationId xmlns="" xmlns:a16="http://schemas.microsoft.com/office/drawing/2014/main" id="{9A499FB5-EB2F-4B3D-8C54-BA7BE5BC966B}"/>
              </a:ext>
            </a:extLst>
          </p:cNvPr>
          <p:cNvGrpSpPr/>
          <p:nvPr/>
        </p:nvGrpSpPr>
        <p:grpSpPr>
          <a:xfrm>
            <a:off x="6932092" y="3413865"/>
            <a:ext cx="1816372" cy="1611082"/>
            <a:chOff x="3359711" y="994628"/>
            <a:chExt cx="2424579" cy="1645251"/>
          </a:xfrm>
        </p:grpSpPr>
        <p:sp>
          <p:nvSpPr>
            <p:cNvPr id="40" name="Rectangle: Rounded Corners 9">
              <a:extLst>
                <a:ext uri="{FF2B5EF4-FFF2-40B4-BE49-F238E27FC236}">
                  <a16:creationId xmlns="" xmlns:a16="http://schemas.microsoft.com/office/drawing/2014/main" id="{2A3C8771-D848-4D2F-9117-C1174F3A2E65}"/>
                </a:ext>
              </a:extLst>
            </p:cNvPr>
            <p:cNvSpPr/>
            <p:nvPr/>
          </p:nvSpPr>
          <p:spPr>
            <a:xfrm>
              <a:off x="3359712" y="1113588"/>
              <a:ext cx="2424578" cy="1526291"/>
            </a:xfrm>
            <a:prstGeom prst="roundRect">
              <a:avLst>
                <a:gd name="adj" fmla="val 2812"/>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sz="2200" b="1"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endParaRPr>
            </a:p>
          </p:txBody>
        </p:sp>
        <p:sp>
          <p:nvSpPr>
            <p:cNvPr id="41" name="Freeform: Shape 14">
              <a:extLst>
                <a:ext uri="{FF2B5EF4-FFF2-40B4-BE49-F238E27FC236}">
                  <a16:creationId xmlns="" xmlns:a16="http://schemas.microsoft.com/office/drawing/2014/main" id="{DE691708-0C60-4D0D-9ECC-50FEAF240072}"/>
                </a:ext>
              </a:extLst>
            </p:cNvPr>
            <p:cNvSpPr/>
            <p:nvPr/>
          </p:nvSpPr>
          <p:spPr>
            <a:xfrm>
              <a:off x="3359711" y="1113588"/>
              <a:ext cx="2424578" cy="544936"/>
            </a:xfrm>
            <a:custGeom>
              <a:avLst/>
              <a:gdLst>
                <a:gd name="connsiteX0" fmla="*/ 59437 w 5070764"/>
                <a:gd name="connsiteY0" fmla="*/ 0 h 1139679"/>
                <a:gd name="connsiteX1" fmla="*/ 5011327 w 5070764"/>
                <a:gd name="connsiteY1" fmla="*/ 0 h 1139679"/>
                <a:gd name="connsiteX2" fmla="*/ 5070764 w 5070764"/>
                <a:gd name="connsiteY2" fmla="*/ 59437 h 1139679"/>
                <a:gd name="connsiteX3" fmla="*/ 5070764 w 5070764"/>
                <a:gd name="connsiteY3" fmla="*/ 631768 h 1139679"/>
                <a:gd name="connsiteX4" fmla="*/ 5070764 w 5070764"/>
                <a:gd name="connsiteY4" fmla="*/ 871588 h 1139679"/>
                <a:gd name="connsiteX5" fmla="*/ 5070764 w 5070764"/>
                <a:gd name="connsiteY5" fmla="*/ 931025 h 1139679"/>
                <a:gd name="connsiteX6" fmla="*/ 5011327 w 5070764"/>
                <a:gd name="connsiteY6" fmla="*/ 931025 h 1139679"/>
                <a:gd name="connsiteX7" fmla="*/ 882651 w 5070764"/>
                <a:gd name="connsiteY7" fmla="*/ 931025 h 1139679"/>
                <a:gd name="connsiteX8" fmla="*/ 870358 w 5070764"/>
                <a:gd name="connsiteY8" fmla="*/ 959950 h 1139679"/>
                <a:gd name="connsiteX9" fmla="*/ 704269 w 5070764"/>
                <a:gd name="connsiteY9" fmla="*/ 1123012 h 1139679"/>
                <a:gd name="connsiteX10" fmla="*/ 621980 w 5070764"/>
                <a:gd name="connsiteY10" fmla="*/ 1122256 h 1139679"/>
                <a:gd name="connsiteX11" fmla="*/ 458918 w 5070764"/>
                <a:gd name="connsiteY11" fmla="*/ 956168 h 1139679"/>
                <a:gd name="connsiteX12" fmla="*/ 446313 w 5070764"/>
                <a:gd name="connsiteY12" fmla="*/ 936801 h 1139679"/>
                <a:gd name="connsiteX13" fmla="*/ 445244 w 5070764"/>
                <a:gd name="connsiteY13" fmla="*/ 931025 h 1139679"/>
                <a:gd name="connsiteX14" fmla="*/ 59437 w 5070764"/>
                <a:gd name="connsiteY14" fmla="*/ 931025 h 1139679"/>
                <a:gd name="connsiteX15" fmla="*/ 0 w 5070764"/>
                <a:gd name="connsiteY15" fmla="*/ 931025 h 1139679"/>
                <a:gd name="connsiteX16" fmla="*/ 0 w 5070764"/>
                <a:gd name="connsiteY16" fmla="*/ 871588 h 1139679"/>
                <a:gd name="connsiteX17" fmla="*/ 0 w 5070764"/>
                <a:gd name="connsiteY17" fmla="*/ 631768 h 1139679"/>
                <a:gd name="connsiteX18" fmla="*/ 0 w 5070764"/>
                <a:gd name="connsiteY18" fmla="*/ 59437 h 1139679"/>
                <a:gd name="connsiteX19" fmla="*/ 59437 w 5070764"/>
                <a:gd name="connsiteY19" fmla="*/ 0 h 113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0764" h="1139679">
                  <a:moveTo>
                    <a:pt x="59437" y="0"/>
                  </a:moveTo>
                  <a:lnTo>
                    <a:pt x="5011327" y="0"/>
                  </a:lnTo>
                  <a:cubicBezTo>
                    <a:pt x="5044153" y="0"/>
                    <a:pt x="5070764" y="26611"/>
                    <a:pt x="5070764" y="59437"/>
                  </a:cubicBezTo>
                  <a:lnTo>
                    <a:pt x="5070764" y="631768"/>
                  </a:lnTo>
                  <a:lnTo>
                    <a:pt x="5070764" y="871588"/>
                  </a:lnTo>
                  <a:lnTo>
                    <a:pt x="5070764" y="931025"/>
                  </a:lnTo>
                  <a:lnTo>
                    <a:pt x="5011327" y="931025"/>
                  </a:lnTo>
                  <a:lnTo>
                    <a:pt x="882651" y="931025"/>
                  </a:lnTo>
                  <a:lnTo>
                    <a:pt x="870358" y="959950"/>
                  </a:lnTo>
                  <a:lnTo>
                    <a:pt x="704269" y="1123012"/>
                  </a:lnTo>
                  <a:cubicBezTo>
                    <a:pt x="681337" y="1145527"/>
                    <a:pt x="644494" y="1145188"/>
                    <a:pt x="621980" y="1122256"/>
                  </a:cubicBezTo>
                  <a:lnTo>
                    <a:pt x="458918" y="956168"/>
                  </a:lnTo>
                  <a:cubicBezTo>
                    <a:pt x="453290" y="950435"/>
                    <a:pt x="449089" y="943832"/>
                    <a:pt x="446313" y="936801"/>
                  </a:cubicBezTo>
                  <a:lnTo>
                    <a:pt x="445244" y="931025"/>
                  </a:lnTo>
                  <a:lnTo>
                    <a:pt x="59437" y="931025"/>
                  </a:lnTo>
                  <a:lnTo>
                    <a:pt x="0" y="931025"/>
                  </a:lnTo>
                  <a:lnTo>
                    <a:pt x="0" y="871588"/>
                  </a:lnTo>
                  <a:lnTo>
                    <a:pt x="0" y="631768"/>
                  </a:lnTo>
                  <a:lnTo>
                    <a:pt x="0" y="59437"/>
                  </a:lnTo>
                  <a:cubicBezTo>
                    <a:pt x="0" y="26611"/>
                    <a:pt x="26611" y="0"/>
                    <a:pt x="59437" y="0"/>
                  </a:cubicBezTo>
                  <a:close/>
                </a:path>
              </a:pathLst>
            </a:custGeom>
            <a:solidFill>
              <a:srgbClr val="E7EAEB"/>
            </a:solidFill>
            <a:ln>
              <a:noFill/>
            </a:ln>
            <a:effectLst>
              <a:outerShdw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sz="2200" b="1"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sym typeface="+mn-lt"/>
              </a:endParaRPr>
            </a:p>
          </p:txBody>
        </p:sp>
        <p:sp>
          <p:nvSpPr>
            <p:cNvPr id="42" name="TextBox 15">
              <a:extLst>
                <a:ext uri="{FF2B5EF4-FFF2-40B4-BE49-F238E27FC236}">
                  <a16:creationId xmlns="" xmlns:a16="http://schemas.microsoft.com/office/drawing/2014/main" id="{E01D4A5F-A6DB-4255-81FF-C58A20B61D97}"/>
                </a:ext>
              </a:extLst>
            </p:cNvPr>
            <p:cNvSpPr txBox="1"/>
            <p:nvPr/>
          </p:nvSpPr>
          <p:spPr>
            <a:xfrm>
              <a:off x="4406838" y="994628"/>
              <a:ext cx="439064" cy="392415"/>
            </a:xfrm>
            <a:prstGeom prst="rect">
              <a:avLst/>
            </a:prstGeom>
            <a:noFill/>
          </p:spPr>
          <p:txBody>
            <a:bodyPr wrap="none">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sz="2200" b="1" i="0" u="none" strike="noStrike" kern="1200" cap="none" spc="0" normalizeH="0" baseline="0" noProof="0" dirty="0">
                  <a:ln>
                    <a:noFill/>
                  </a:ln>
                  <a:solidFill>
                    <a:srgbClr val="ED7D31"/>
                  </a:solidFill>
                  <a:effectLst/>
                  <a:uLnTx/>
                  <a:uFillTx/>
                  <a:latin typeface="Times New Roman" pitchFamily="18" charset="0"/>
                  <a:ea typeface="微软雅黑"/>
                  <a:cs typeface="Times New Roman" pitchFamily="18" charset="0"/>
                  <a:sym typeface="+mn-lt"/>
                </a:rPr>
                <a:t>D</a:t>
              </a:r>
            </a:p>
          </p:txBody>
        </p:sp>
        <p:sp>
          <p:nvSpPr>
            <p:cNvPr id="43" name="Freeform: Shape 34">
              <a:extLst>
                <a:ext uri="{FF2B5EF4-FFF2-40B4-BE49-F238E27FC236}">
                  <a16:creationId xmlns="" xmlns:a16="http://schemas.microsoft.com/office/drawing/2014/main" id="{0F63982A-9EFA-40BF-969F-3079CDC86841}"/>
                </a:ext>
              </a:extLst>
            </p:cNvPr>
            <p:cNvSpPr/>
            <p:nvPr/>
          </p:nvSpPr>
          <p:spPr>
            <a:xfrm>
              <a:off x="3478953" y="1970268"/>
              <a:ext cx="393382" cy="39335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2"/>
            </a:solidFill>
            <a:ln w="12700">
              <a:miter lim="400000"/>
            </a:ln>
          </p:spPr>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sz="22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grpSp>
      <p:grpSp>
        <p:nvGrpSpPr>
          <p:cNvPr id="44" name="组合 49">
            <a:extLst>
              <a:ext uri="{FF2B5EF4-FFF2-40B4-BE49-F238E27FC236}">
                <a16:creationId xmlns="" xmlns:a16="http://schemas.microsoft.com/office/drawing/2014/main" id="{D435E8BE-EE54-4B18-BEB4-5445B846264D}"/>
              </a:ext>
            </a:extLst>
          </p:cNvPr>
          <p:cNvGrpSpPr/>
          <p:nvPr/>
        </p:nvGrpSpPr>
        <p:grpSpPr>
          <a:xfrm>
            <a:off x="991226" y="1713882"/>
            <a:ext cx="4516878" cy="1246304"/>
            <a:chOff x="-3994804" y="1100196"/>
            <a:chExt cx="14653406" cy="1543532"/>
          </a:xfrm>
        </p:grpSpPr>
        <p:sp>
          <p:nvSpPr>
            <p:cNvPr id="45" name="Google Shape;354;p33">
              <a:extLst>
                <a:ext uri="{FF2B5EF4-FFF2-40B4-BE49-F238E27FC236}">
                  <a16:creationId xmlns="" xmlns:a16="http://schemas.microsoft.com/office/drawing/2014/main" id="{08705EEB-A1C8-40C6-AF5A-EBF140936E80}"/>
                </a:ext>
              </a:extLst>
            </p:cNvPr>
            <p:cNvSpPr/>
            <p:nvPr/>
          </p:nvSpPr>
          <p:spPr>
            <a:xfrm>
              <a:off x="-3994804" y="1181666"/>
              <a:ext cx="14653406" cy="1462062"/>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9525"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46" name="文本框 51">
              <a:extLst>
                <a:ext uri="{FF2B5EF4-FFF2-40B4-BE49-F238E27FC236}">
                  <a16:creationId xmlns="" xmlns:a16="http://schemas.microsoft.com/office/drawing/2014/main" id="{A265F645-1927-4FF6-921A-0084FD438B76}"/>
                </a:ext>
              </a:extLst>
            </p:cNvPr>
            <p:cNvSpPr txBox="1"/>
            <p:nvPr/>
          </p:nvSpPr>
          <p:spPr>
            <a:xfrm>
              <a:off x="-3725060" y="1100196"/>
              <a:ext cx="14113921" cy="1372239"/>
            </a:xfrm>
            <a:prstGeom prst="rect">
              <a:avLst/>
            </a:prstGeom>
            <a:noFill/>
            <a:ln w="952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200" b="1" i="0" u="none" strike="noStrike" kern="1200" cap="none" spc="0" normalizeH="0" baseline="0" noProof="0" dirty="0">
                  <a:ln>
                    <a:noFill/>
                  </a:ln>
                  <a:solidFill>
                    <a:srgbClr val="9900CC"/>
                  </a:solidFill>
                  <a:effectLst/>
                  <a:uLnTx/>
                  <a:uFillTx/>
                  <a:latin typeface="Times New Roman" pitchFamily="18" charset="0"/>
                  <a:ea typeface="微软雅黑"/>
                  <a:cs typeface="Times New Roman" pitchFamily="18" charset="0"/>
                  <a:sym typeface="+mn-lt"/>
                </a:rPr>
                <a:t>Câu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200" b="0"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rPr>
                <a:t>Lực đẩy Archimedes tác dụng lên một vật nhúng trong chất lỏng bằng</a:t>
              </a:r>
              <a:endParaRPr kumimoji="0" lang="en-US" altLang="zh-CN" sz="2200" b="0"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endParaRPr>
            </a:p>
          </p:txBody>
        </p:sp>
      </p:grpSp>
      <p:sp>
        <p:nvSpPr>
          <p:cNvPr id="47" name="Synergistically utilize technically sound portals with frictionless chains. Dramatically customize…">
            <a:extLst>
              <a:ext uri="{FF2B5EF4-FFF2-40B4-BE49-F238E27FC236}">
                <a16:creationId xmlns="" xmlns:a16="http://schemas.microsoft.com/office/drawing/2014/main" id="{1645C73C-28DF-433E-B04A-5B2137F3A33B}"/>
              </a:ext>
            </a:extLst>
          </p:cNvPr>
          <p:cNvSpPr txBox="1"/>
          <p:nvPr/>
        </p:nvSpPr>
        <p:spPr>
          <a:xfrm>
            <a:off x="827584" y="4044429"/>
            <a:ext cx="1354974"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ctr" defTabSz="412750" hangingPunct="0">
              <a:defRPr sz="2000" b="0">
                <a:solidFill>
                  <a:srgbClr val="1C1F25"/>
                </a:solidFill>
                <a:latin typeface="Roboto Bold"/>
                <a:ea typeface="Roboto Bold"/>
                <a:cs typeface="Roboto Bold"/>
                <a:sym typeface="Roboto Bold"/>
              </a:defRPr>
            </a:pPr>
            <a:r>
              <a:rPr lang="vi-VN" sz="2000" dirty="0">
                <a:solidFill>
                  <a:srgbClr val="008000"/>
                </a:solidFill>
                <a:latin typeface="Times New Roman" pitchFamily="18" charset="0"/>
                <a:cs typeface="Times New Roman" panose="02020603050405020304" pitchFamily="18" charset="0"/>
                <a:sym typeface="Roboto Bold"/>
              </a:rPr>
              <a:t>trọng lượng của vật.</a:t>
            </a:r>
          </a:p>
        </p:txBody>
      </p:sp>
      <p:sp>
        <p:nvSpPr>
          <p:cNvPr id="48" name="Synergistically utilize technically sound portals with frictionless chains. Dramatically customize…">
            <a:extLst>
              <a:ext uri="{FF2B5EF4-FFF2-40B4-BE49-F238E27FC236}">
                <a16:creationId xmlns="" xmlns:a16="http://schemas.microsoft.com/office/drawing/2014/main" id="{78716872-CDA3-45C2-8FCB-CC4C64A5BDA6}"/>
              </a:ext>
            </a:extLst>
          </p:cNvPr>
          <p:cNvSpPr txBox="1"/>
          <p:nvPr/>
        </p:nvSpPr>
        <p:spPr>
          <a:xfrm>
            <a:off x="2722601" y="3952676"/>
            <a:ext cx="1354974" cy="92333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ctr" defTabSz="412750" hangingPunct="0">
              <a:defRPr sz="2000" b="0">
                <a:solidFill>
                  <a:srgbClr val="1C1F25"/>
                </a:solidFill>
                <a:latin typeface="Roboto Bold"/>
                <a:ea typeface="Roboto Bold"/>
                <a:cs typeface="Roboto Bold"/>
                <a:sym typeface="Roboto Bold"/>
              </a:defRPr>
            </a:pPr>
            <a:r>
              <a:rPr lang="vi-VN" sz="2000" dirty="0">
                <a:solidFill>
                  <a:srgbClr val="008000"/>
                </a:solidFill>
                <a:latin typeface="Times New Roman" pitchFamily="18" charset="0"/>
                <a:cs typeface="Times New Roman" panose="02020603050405020304" pitchFamily="18" charset="0"/>
                <a:sym typeface="Roboto Bold"/>
              </a:rPr>
              <a:t>trọng lượng của chất lỏng.</a:t>
            </a:r>
          </a:p>
        </p:txBody>
      </p:sp>
      <p:sp>
        <p:nvSpPr>
          <p:cNvPr id="49" name="Synergistically utilize technically sound portals with frictionless chains. Dramatically customize…">
            <a:extLst>
              <a:ext uri="{FF2B5EF4-FFF2-40B4-BE49-F238E27FC236}">
                <a16:creationId xmlns="" xmlns:a16="http://schemas.microsoft.com/office/drawing/2014/main" id="{6E0CCCA0-1180-4B0B-89E6-A5C3413F8B0A}"/>
              </a:ext>
            </a:extLst>
          </p:cNvPr>
          <p:cNvSpPr txBox="1"/>
          <p:nvPr/>
        </p:nvSpPr>
        <p:spPr>
          <a:xfrm>
            <a:off x="4572002" y="4024684"/>
            <a:ext cx="1944214" cy="92333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just"/>
            <a:r>
              <a:rPr lang="en-US" sz="2000" dirty="0" smtClean="0">
                <a:solidFill>
                  <a:srgbClr val="008000"/>
                </a:solidFill>
                <a:latin typeface="Times New Roman" panose="02020603050405020304" pitchFamily="18" charset="0"/>
                <a:cs typeface="Times New Roman" panose="02020603050405020304" pitchFamily="18" charset="0"/>
              </a:rPr>
              <a:t> t</a:t>
            </a:r>
            <a:r>
              <a:rPr lang="vi-VN" sz="2000" dirty="0">
                <a:solidFill>
                  <a:srgbClr val="008000"/>
                </a:solidFill>
                <a:latin typeface="Times New Roman" panose="02020603050405020304" pitchFamily="18" charset="0"/>
                <a:cs typeface="Times New Roman" panose="02020603050405020304" pitchFamily="18" charset="0"/>
              </a:rPr>
              <a:t>rọng lượng của phần vật nằm dưới mặt chất lỏng.</a:t>
            </a:r>
          </a:p>
        </p:txBody>
      </p:sp>
      <p:sp>
        <p:nvSpPr>
          <p:cNvPr id="50" name="Synergistically utilize technically sound portals with frictionless chains. Dramatically customize…">
            <a:extLst>
              <a:ext uri="{FF2B5EF4-FFF2-40B4-BE49-F238E27FC236}">
                <a16:creationId xmlns="" xmlns:a16="http://schemas.microsoft.com/office/drawing/2014/main" id="{7BC9F42A-6582-4E87-8AC0-4555F7799DFD}"/>
              </a:ext>
            </a:extLst>
          </p:cNvPr>
          <p:cNvSpPr txBox="1"/>
          <p:nvPr/>
        </p:nvSpPr>
        <p:spPr>
          <a:xfrm>
            <a:off x="6946551" y="4024684"/>
            <a:ext cx="1801913" cy="92333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just"/>
            <a:r>
              <a:rPr lang="en-US" sz="2000" dirty="0" smtClean="0">
                <a:solidFill>
                  <a:srgbClr val="008000"/>
                </a:solidFill>
                <a:latin typeface="Times New Roman" pitchFamily="18" charset="0"/>
                <a:cs typeface="Times New Roman" pitchFamily="18" charset="0"/>
              </a:rPr>
              <a:t> t</a:t>
            </a:r>
            <a:r>
              <a:rPr lang="vi-VN" sz="2000" dirty="0">
                <a:solidFill>
                  <a:srgbClr val="008000"/>
                </a:solidFill>
                <a:latin typeface="Times New Roman" panose="02020603050405020304" pitchFamily="18" charset="0"/>
                <a:cs typeface="Times New Roman" pitchFamily="18" charset="0"/>
              </a:rPr>
              <a:t>rọng lượng phần chất lỏng bị vật chiếm chỗ.</a:t>
            </a:r>
            <a:endParaRPr kumimoji="0" lang="vi-VN" sz="2000" b="1" i="0" u="none" strike="noStrike" kern="1200" cap="none" spc="0" normalizeH="0" baseline="0" noProof="0" dirty="0">
              <a:ln>
                <a:noFill/>
              </a:ln>
              <a:solidFill>
                <a:srgbClr val="008000"/>
              </a:solidFill>
              <a:effectLst/>
              <a:uLnTx/>
              <a:uFillTx/>
              <a:latin typeface="Times New Roman" pitchFamily="18" charset="0"/>
              <a:ea typeface="微软雅黑"/>
              <a:cs typeface="Times New Roman" pitchFamily="18" charset="0"/>
            </a:endParaRPr>
          </a:p>
        </p:txBody>
      </p:sp>
      <p:sp>
        <p:nvSpPr>
          <p:cNvPr id="51" name="Rectangle: Rounded Corners 66">
            <a:extLst>
              <a:ext uri="{FF2B5EF4-FFF2-40B4-BE49-F238E27FC236}">
                <a16:creationId xmlns="" xmlns:a16="http://schemas.microsoft.com/office/drawing/2014/main" id="{709F6F13-3874-4DED-B047-A5A53F2C2F65}"/>
              </a:ext>
            </a:extLst>
          </p:cNvPr>
          <p:cNvSpPr/>
          <p:nvPr/>
        </p:nvSpPr>
        <p:spPr>
          <a:xfrm>
            <a:off x="6882834" y="3972792"/>
            <a:ext cx="1884833" cy="1029909"/>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vi-VN" sz="2200" b="0"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endParaRPr>
          </a:p>
        </p:txBody>
      </p:sp>
      <p:pic>
        <p:nvPicPr>
          <p:cNvPr id="52" name="Picture 51">
            <a:extLst>
              <a:ext uri="{FF2B5EF4-FFF2-40B4-BE49-F238E27FC236}">
                <a16:creationId xmlns="" xmlns:a16="http://schemas.microsoft.com/office/drawing/2014/main" id="{B7207ED7-E6C1-8B74-5C68-E62219E26F67}"/>
              </a:ext>
            </a:extLst>
          </p:cNvPr>
          <p:cNvPicPr>
            <a:picLocks noChangeAspect="1"/>
          </p:cNvPicPr>
          <p:nvPr/>
        </p:nvPicPr>
        <p:blipFill>
          <a:blip r:embed="rId8"/>
          <a:stretch>
            <a:fillRect/>
          </a:stretch>
        </p:blipFill>
        <p:spPr>
          <a:xfrm>
            <a:off x="6294850" y="1791507"/>
            <a:ext cx="2165582" cy="1588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240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50" fill="hold"/>
                                        <p:tgtEl>
                                          <p:spTgt spid="16"/>
                                        </p:tgtEl>
                                        <p:attrNameLst>
                                          <p:attrName>ppt_x</p:attrName>
                                        </p:attrNameLst>
                                      </p:cBhvr>
                                      <p:tavLst>
                                        <p:tav tm="0">
                                          <p:val>
                                            <p:strVal val="#ppt_x"/>
                                          </p:val>
                                        </p:tav>
                                        <p:tav tm="100000">
                                          <p:val>
                                            <p:strVal val="#ppt_x"/>
                                          </p:val>
                                        </p:tav>
                                      </p:tavLst>
                                    </p:anim>
                                    <p:anim calcmode="lin" valueType="num">
                                      <p:cBhvr additive="base">
                                        <p:cTn id="8" dur="25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250" fill="hold"/>
                                        <p:tgtEl>
                                          <p:spTgt spid="34"/>
                                        </p:tgtEl>
                                        <p:attrNameLst>
                                          <p:attrName>ppt_x</p:attrName>
                                        </p:attrNameLst>
                                      </p:cBhvr>
                                      <p:tavLst>
                                        <p:tav tm="0">
                                          <p:val>
                                            <p:strVal val="#ppt_x"/>
                                          </p:val>
                                        </p:tav>
                                        <p:tav tm="100000">
                                          <p:val>
                                            <p:strVal val="#ppt_x"/>
                                          </p:val>
                                        </p:tav>
                                      </p:tavLst>
                                    </p:anim>
                                    <p:anim calcmode="lin" valueType="num">
                                      <p:cBhvr additive="base">
                                        <p:cTn id="13" dur="250" fill="hold"/>
                                        <p:tgtEl>
                                          <p:spTgt spid="3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250" fill="hold"/>
                                        <p:tgtEl>
                                          <p:spTgt spid="27"/>
                                        </p:tgtEl>
                                        <p:attrNameLst>
                                          <p:attrName>ppt_x</p:attrName>
                                        </p:attrNameLst>
                                      </p:cBhvr>
                                      <p:tavLst>
                                        <p:tav tm="0">
                                          <p:val>
                                            <p:strVal val="#ppt_x"/>
                                          </p:val>
                                        </p:tav>
                                        <p:tav tm="100000">
                                          <p:val>
                                            <p:strVal val="#ppt_x"/>
                                          </p:val>
                                        </p:tav>
                                      </p:tavLst>
                                    </p:anim>
                                    <p:anim calcmode="lin" valueType="num">
                                      <p:cBhvr additive="base">
                                        <p:cTn id="18" dur="250" fill="hold"/>
                                        <p:tgtEl>
                                          <p:spTgt spid="27"/>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250" fill="hold"/>
                                        <p:tgtEl>
                                          <p:spTgt spid="39"/>
                                        </p:tgtEl>
                                        <p:attrNameLst>
                                          <p:attrName>ppt_x</p:attrName>
                                        </p:attrNameLst>
                                      </p:cBhvr>
                                      <p:tavLst>
                                        <p:tav tm="0">
                                          <p:val>
                                            <p:strVal val="#ppt_x"/>
                                          </p:val>
                                        </p:tav>
                                        <p:tav tm="100000">
                                          <p:val>
                                            <p:strVal val="#ppt_x"/>
                                          </p:val>
                                        </p:tav>
                                      </p:tavLst>
                                    </p:anim>
                                    <p:anim calcmode="lin" valueType="num">
                                      <p:cBhvr additive="base">
                                        <p:cTn id="23" dur="250" fill="hold"/>
                                        <p:tgtEl>
                                          <p:spTgt spid="39"/>
                                        </p:tgtEl>
                                        <p:attrNameLst>
                                          <p:attrName>ppt_y</p:attrName>
                                        </p:attrNameLst>
                                      </p:cBhvr>
                                      <p:tavLst>
                                        <p:tav tm="0">
                                          <p:val>
                                            <p:strVal val="1+#ppt_h/2"/>
                                          </p:val>
                                        </p:tav>
                                        <p:tav tm="100000">
                                          <p:val>
                                            <p:strVal val="#ppt_y"/>
                                          </p:val>
                                        </p:tav>
                                      </p:tavLst>
                                    </p:anim>
                                  </p:childTnLst>
                                </p:cTn>
                              </p:par>
                              <p:par>
                                <p:cTn id="24" presetID="16" presetClass="entr" presetSubtype="21"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barn(inVertical)">
                                      <p:cBhvr>
                                        <p:cTn id="26" dur="500"/>
                                        <p:tgtEl>
                                          <p:spTgt spid="4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barn(inVertical)">
                                      <p:cBhvr>
                                        <p:cTn id="29" dur="500"/>
                                        <p:tgtEl>
                                          <p:spTgt spid="4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arn(inVertical)">
                                      <p:cBhvr>
                                        <p:cTn id="32" dur="500"/>
                                        <p:tgtEl>
                                          <p:spTgt spid="4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barn(inVertical)">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circle(in)">
                                      <p:cBhvr>
                                        <p:cTn id="40"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568"/>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WordArt 2"/>
          <p:cNvSpPr>
            <a:spLocks noChangeArrowheads="1" noChangeShapeType="1" noTextEdit="1"/>
          </p:cNvSpPr>
          <p:nvPr/>
        </p:nvSpPr>
        <p:spPr bwMode="auto">
          <a:xfrm>
            <a:off x="2809702" y="674390"/>
            <a:ext cx="4642618" cy="457200"/>
          </a:xfrm>
          <a:prstGeom prst="rect">
            <a:avLst/>
          </a:prstGeom>
        </p:spPr>
        <p:txBody>
          <a:bodyPr wrap="none" lIns="94195" tIns="47098" rIns="94195" bIns="47098" fromWordArt="1">
            <a:prstTxWarp prst="textPlain">
              <a:avLst>
                <a:gd name="adj" fmla="val 50000"/>
              </a:avLst>
            </a:prstTxWarp>
          </a:bodyPr>
          <a:lstStyle/>
          <a:p>
            <a:pPr algn="ct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Luyện</a:t>
            </a:r>
            <a:r>
              <a:rPr lang="en-US" sz="37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tập</a:t>
            </a:r>
            <a:endPar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endParaRPr>
          </a:p>
        </p:txBody>
      </p:sp>
      <p:pic>
        <p:nvPicPr>
          <p:cNvPr id="11" name="Picture 3"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9476" y="857252"/>
            <a:ext cx="949326" cy="8001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WaterLily-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376" y="4457700"/>
            <a:ext cx="1038436" cy="6286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
          <p:cNvSpPr>
            <a:spLocks noChangeArrowheads="1"/>
          </p:cNvSpPr>
          <p:nvPr/>
        </p:nvSpPr>
        <p:spPr bwMode="auto">
          <a:xfrm>
            <a:off x="2524126" y="3430357"/>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Rectangle 1"/>
          <p:cNvSpPr>
            <a:spLocks noChangeArrowheads="1"/>
          </p:cNvSpPr>
          <p:nvPr/>
        </p:nvSpPr>
        <p:spPr bwMode="auto">
          <a:xfrm>
            <a:off x="3829051" y="387326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0" name="Rectangle 2"/>
          <p:cNvSpPr>
            <a:spLocks noChangeArrowheads="1"/>
          </p:cNvSpPr>
          <p:nvPr/>
        </p:nvSpPr>
        <p:spPr bwMode="auto">
          <a:xfrm>
            <a:off x="3962401" y="387326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2" name="Rectangle 1"/>
          <p:cNvSpPr>
            <a:spLocks noChangeArrowheads="1"/>
          </p:cNvSpPr>
          <p:nvPr/>
        </p:nvSpPr>
        <p:spPr bwMode="auto">
          <a:xfrm>
            <a:off x="2524126" y="3310677"/>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8" name="Rectangle 1"/>
          <p:cNvSpPr>
            <a:spLocks noChangeArrowheads="1"/>
          </p:cNvSpPr>
          <p:nvPr/>
        </p:nvSpPr>
        <p:spPr bwMode="auto">
          <a:xfrm>
            <a:off x="3829051" y="375358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30" name="Rectangle 2"/>
          <p:cNvSpPr>
            <a:spLocks noChangeArrowheads="1"/>
          </p:cNvSpPr>
          <p:nvPr/>
        </p:nvSpPr>
        <p:spPr bwMode="auto">
          <a:xfrm>
            <a:off x="3962401" y="375358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23" descr="ATOM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714978">
            <a:off x="8420657" y="4607925"/>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Káº¿t quáº£ hÃ¬nh áº£nh cho rose cartoon png pink">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978891">
            <a:off x="-82516" y="4145466"/>
            <a:ext cx="837140" cy="96736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2">
            <a:extLst>
              <a:ext uri="{FF2B5EF4-FFF2-40B4-BE49-F238E27FC236}">
                <a16:creationId xmlns="" xmlns:a16="http://schemas.microsoft.com/office/drawing/2014/main" id="{B809715B-C428-4CE3-ADBF-DDFF87FC170C}"/>
              </a:ext>
            </a:extLst>
          </p:cNvPr>
          <p:cNvGrpSpPr/>
          <p:nvPr/>
        </p:nvGrpSpPr>
        <p:grpSpPr>
          <a:xfrm>
            <a:off x="4499109" y="2728548"/>
            <a:ext cx="1153012" cy="2310969"/>
            <a:chOff x="4478716" y="1484783"/>
            <a:chExt cx="3266719" cy="4428495"/>
          </a:xfrm>
        </p:grpSpPr>
        <p:grpSp>
          <p:nvGrpSpPr>
            <p:cNvPr id="19" name="Group 80">
              <a:extLst>
                <a:ext uri="{FF2B5EF4-FFF2-40B4-BE49-F238E27FC236}">
                  <a16:creationId xmlns="" xmlns:a16="http://schemas.microsoft.com/office/drawing/2014/main" id="{D7118A6C-BC44-49E3-86A4-CEE27C4F834F}"/>
                </a:ext>
              </a:extLst>
            </p:cNvPr>
            <p:cNvGrpSpPr/>
            <p:nvPr/>
          </p:nvGrpSpPr>
          <p:grpSpPr>
            <a:xfrm>
              <a:off x="4478716" y="4156696"/>
              <a:ext cx="3266716" cy="1756582"/>
              <a:chOff x="3354640" y="2064545"/>
              <a:chExt cx="3995738" cy="1743075"/>
            </a:xfrm>
            <a:effectLst/>
          </p:grpSpPr>
          <p:sp>
            <p:nvSpPr>
              <p:cNvPr id="45" name="Freeform: Shape 81">
                <a:extLst>
                  <a:ext uri="{FF2B5EF4-FFF2-40B4-BE49-F238E27FC236}">
                    <a16:creationId xmlns="" xmlns:a16="http://schemas.microsoft.com/office/drawing/2014/main" id="{47878F04-1019-4192-99DE-719AED82BB82}"/>
                  </a:ext>
                </a:extLst>
              </p:cNvPr>
              <p:cNvSpPr>
                <a:spLocks/>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pattFill prst="ltUpDiag">
                <a:fgClr>
                  <a:schemeClr val="accent3">
                    <a:lumMod val="50000"/>
                  </a:schemeClr>
                </a:fgClr>
                <a:bgClr>
                  <a:schemeClr val="accent3">
                    <a:lumMod val="75000"/>
                  </a:schemeClr>
                </a:bgClr>
              </a:patt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46" name="Freeform: Shape 82">
                <a:extLst>
                  <a:ext uri="{FF2B5EF4-FFF2-40B4-BE49-F238E27FC236}">
                    <a16:creationId xmlns="" xmlns:a16="http://schemas.microsoft.com/office/drawing/2014/main" id="{3B1CD7A0-D564-49C1-AD72-EA1D4B8E14E8}"/>
                  </a:ext>
                </a:extLst>
              </p:cNvPr>
              <p:cNvSpPr>
                <a:spLocks/>
              </p:cNvSpPr>
              <p:nvPr/>
            </p:nvSpPr>
            <p:spPr bwMode="auto">
              <a:xfrm>
                <a:off x="6091490" y="2436020"/>
                <a:ext cx="1258888"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47" name="Freeform: Shape 83">
                <a:extLst>
                  <a:ext uri="{FF2B5EF4-FFF2-40B4-BE49-F238E27FC236}">
                    <a16:creationId xmlns="" xmlns:a16="http://schemas.microsoft.com/office/drawing/2014/main" id="{24CD6387-7852-4653-BCC9-9523A46264D8}"/>
                  </a:ext>
                </a:extLst>
              </p:cNvPr>
              <p:cNvSpPr>
                <a:spLocks/>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pattFill prst="dkDnDiag">
                <a:fgClr>
                  <a:schemeClr val="accent3">
                    <a:lumMod val="50000"/>
                  </a:schemeClr>
                </a:fgClr>
                <a:bgClr>
                  <a:schemeClr val="accent3">
                    <a:lumMod val="75000"/>
                  </a:schemeClr>
                </a:bgClr>
              </a:patt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48" name="Freeform: Shape 85">
                <a:extLst>
                  <a:ext uri="{FF2B5EF4-FFF2-40B4-BE49-F238E27FC236}">
                    <a16:creationId xmlns="" xmlns:a16="http://schemas.microsoft.com/office/drawing/2014/main" id="{A7F82F55-146C-4B0E-B873-EDBD23FFEEC7}"/>
                  </a:ext>
                </a:extLst>
              </p:cNvPr>
              <p:cNvSpPr>
                <a:spLocks/>
              </p:cNvSpPr>
              <p:nvPr/>
            </p:nvSpPr>
            <p:spPr bwMode="auto">
              <a:xfrm>
                <a:off x="3357700" y="2867820"/>
                <a:ext cx="2736850"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blipFill dpi="0" rotWithShape="1">
                <a:blip r:embed="rId8"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mn-lt"/>
                  </a:rPr>
                  <a:t>D</a:t>
                </a:r>
              </a:p>
            </p:txBody>
          </p:sp>
          <p:sp>
            <p:nvSpPr>
              <p:cNvPr id="49" name="Freeform: Shape 88">
                <a:extLst>
                  <a:ext uri="{FF2B5EF4-FFF2-40B4-BE49-F238E27FC236}">
                    <a16:creationId xmlns="" xmlns:a16="http://schemas.microsoft.com/office/drawing/2014/main" id="{886AA969-CB98-4BDD-AEAC-2296B5DE2584}"/>
                  </a:ext>
                </a:extLst>
              </p:cNvPr>
              <p:cNvSpPr>
                <a:spLocks/>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solidFill>
                <a:schemeClr val="accent3">
                  <a:lumMod val="75000"/>
                </a:schemeClr>
              </a:solid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grpSp>
        <p:grpSp>
          <p:nvGrpSpPr>
            <p:cNvPr id="21" name="Group 96">
              <a:extLst>
                <a:ext uri="{FF2B5EF4-FFF2-40B4-BE49-F238E27FC236}">
                  <a16:creationId xmlns="" xmlns:a16="http://schemas.microsoft.com/office/drawing/2014/main" id="{AD00A00A-B734-4C6F-A283-339DCFB139D1}"/>
                </a:ext>
              </a:extLst>
            </p:cNvPr>
            <p:cNvGrpSpPr/>
            <p:nvPr/>
          </p:nvGrpSpPr>
          <p:grpSpPr>
            <a:xfrm>
              <a:off x="4478716" y="3266059"/>
              <a:ext cx="3266716" cy="1756582"/>
              <a:chOff x="3354640" y="2064545"/>
              <a:chExt cx="3995738" cy="1743075"/>
            </a:xfrm>
            <a:effectLst/>
          </p:grpSpPr>
          <p:sp>
            <p:nvSpPr>
              <p:cNvPr id="40" name="Freeform: Shape 102">
                <a:extLst>
                  <a:ext uri="{FF2B5EF4-FFF2-40B4-BE49-F238E27FC236}">
                    <a16:creationId xmlns="" xmlns:a16="http://schemas.microsoft.com/office/drawing/2014/main" id="{5625F516-D2AD-4636-AC27-24A32B2E18B1}"/>
                  </a:ext>
                </a:extLst>
              </p:cNvPr>
              <p:cNvSpPr>
                <a:spLocks/>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pattFill prst="ltUpDiag">
                <a:fgClr>
                  <a:schemeClr val="accent4">
                    <a:lumMod val="50000"/>
                  </a:schemeClr>
                </a:fgClr>
                <a:bgClr>
                  <a:schemeClr val="accent4">
                    <a:lumMod val="75000"/>
                  </a:schemeClr>
                </a:bgClr>
              </a:patt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41" name="Freeform: Shape 105">
                <a:extLst>
                  <a:ext uri="{FF2B5EF4-FFF2-40B4-BE49-F238E27FC236}">
                    <a16:creationId xmlns="" xmlns:a16="http://schemas.microsoft.com/office/drawing/2014/main" id="{291D18E5-42B8-400F-AD53-2565D6D8AEE3}"/>
                  </a:ext>
                </a:extLst>
              </p:cNvPr>
              <p:cNvSpPr>
                <a:spLocks/>
              </p:cNvSpPr>
              <p:nvPr/>
            </p:nvSpPr>
            <p:spPr bwMode="auto">
              <a:xfrm>
                <a:off x="6091490" y="2436020"/>
                <a:ext cx="1258888"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sym typeface="+mn-lt"/>
                </a:endParaRPr>
              </a:p>
            </p:txBody>
          </p:sp>
          <p:sp>
            <p:nvSpPr>
              <p:cNvPr id="42" name="Freeform: Shape 107">
                <a:extLst>
                  <a:ext uri="{FF2B5EF4-FFF2-40B4-BE49-F238E27FC236}">
                    <a16:creationId xmlns="" xmlns:a16="http://schemas.microsoft.com/office/drawing/2014/main" id="{8F40C878-B43F-44D7-A083-F595043E4EFC}"/>
                  </a:ext>
                </a:extLst>
              </p:cNvPr>
              <p:cNvSpPr>
                <a:spLocks/>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pattFill prst="dkDnDiag">
                <a:fgClr>
                  <a:schemeClr val="accent4">
                    <a:lumMod val="50000"/>
                  </a:schemeClr>
                </a:fgClr>
                <a:bgClr>
                  <a:schemeClr val="accent4">
                    <a:lumMod val="75000"/>
                  </a:schemeClr>
                </a:bgClr>
              </a:patt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43" name="Freeform: Shape 108">
                <a:extLst>
                  <a:ext uri="{FF2B5EF4-FFF2-40B4-BE49-F238E27FC236}">
                    <a16:creationId xmlns="" xmlns:a16="http://schemas.microsoft.com/office/drawing/2014/main" id="{0A3DF962-37DD-4521-8E54-53E1B6A47EA8}"/>
                  </a:ext>
                </a:extLst>
              </p:cNvPr>
              <p:cNvSpPr>
                <a:spLocks/>
              </p:cNvSpPr>
              <p:nvPr/>
            </p:nvSpPr>
            <p:spPr bwMode="auto">
              <a:xfrm>
                <a:off x="3354640" y="2867820"/>
                <a:ext cx="2736850"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rPr>
                  <a:t>C</a:t>
                </a:r>
              </a:p>
            </p:txBody>
          </p:sp>
          <p:sp>
            <p:nvSpPr>
              <p:cNvPr id="44" name="Freeform: Shape 109">
                <a:extLst>
                  <a:ext uri="{FF2B5EF4-FFF2-40B4-BE49-F238E27FC236}">
                    <a16:creationId xmlns="" xmlns:a16="http://schemas.microsoft.com/office/drawing/2014/main" id="{47564B66-9CE7-4461-A756-B4E9B69DEDBD}"/>
                  </a:ext>
                </a:extLst>
              </p:cNvPr>
              <p:cNvSpPr>
                <a:spLocks/>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solidFill>
                <a:schemeClr val="accent4">
                  <a:lumMod val="75000"/>
                </a:schemeClr>
              </a:solid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grpSp>
        <p:grpSp>
          <p:nvGrpSpPr>
            <p:cNvPr id="23" name="Group 110">
              <a:extLst>
                <a:ext uri="{FF2B5EF4-FFF2-40B4-BE49-F238E27FC236}">
                  <a16:creationId xmlns="" xmlns:a16="http://schemas.microsoft.com/office/drawing/2014/main" id="{DF972D4D-4E9B-4B44-883E-5307D5375F5B}"/>
                </a:ext>
              </a:extLst>
            </p:cNvPr>
            <p:cNvGrpSpPr/>
            <p:nvPr/>
          </p:nvGrpSpPr>
          <p:grpSpPr>
            <a:xfrm>
              <a:off x="4478716" y="2375422"/>
              <a:ext cx="3266716" cy="1756582"/>
              <a:chOff x="3354640" y="2064545"/>
              <a:chExt cx="3995738" cy="1743075"/>
            </a:xfrm>
            <a:effectLst/>
          </p:grpSpPr>
          <p:sp>
            <p:nvSpPr>
              <p:cNvPr id="35" name="Freeform: Shape 111">
                <a:extLst>
                  <a:ext uri="{FF2B5EF4-FFF2-40B4-BE49-F238E27FC236}">
                    <a16:creationId xmlns="" xmlns:a16="http://schemas.microsoft.com/office/drawing/2014/main" id="{4D92617E-CF6C-41E5-9080-0335B5C59464}"/>
                  </a:ext>
                </a:extLst>
              </p:cNvPr>
              <p:cNvSpPr>
                <a:spLocks/>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pattFill prst="ltUpDiag">
                <a:fgClr>
                  <a:schemeClr val="accent5">
                    <a:lumMod val="50000"/>
                  </a:schemeClr>
                </a:fgClr>
                <a:bgClr>
                  <a:schemeClr val="accent5">
                    <a:lumMod val="75000"/>
                  </a:schemeClr>
                </a:bgClr>
              </a:patt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36" name="Freeform: Shape 112">
                <a:extLst>
                  <a:ext uri="{FF2B5EF4-FFF2-40B4-BE49-F238E27FC236}">
                    <a16:creationId xmlns="" xmlns:a16="http://schemas.microsoft.com/office/drawing/2014/main" id="{24D5824B-1E49-4744-9FB3-720F95D40691}"/>
                  </a:ext>
                </a:extLst>
              </p:cNvPr>
              <p:cNvSpPr>
                <a:spLocks/>
              </p:cNvSpPr>
              <p:nvPr/>
            </p:nvSpPr>
            <p:spPr bwMode="auto">
              <a:xfrm>
                <a:off x="6091490" y="2436020"/>
                <a:ext cx="1258888"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37" name="Freeform: Shape 113">
                <a:extLst>
                  <a:ext uri="{FF2B5EF4-FFF2-40B4-BE49-F238E27FC236}">
                    <a16:creationId xmlns="" xmlns:a16="http://schemas.microsoft.com/office/drawing/2014/main" id="{C3A652FE-4B9A-4E04-91D0-00F9E2DFB8DC}"/>
                  </a:ext>
                </a:extLst>
              </p:cNvPr>
              <p:cNvSpPr>
                <a:spLocks/>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pattFill prst="dkDnDiag">
                <a:fgClr>
                  <a:schemeClr val="accent5">
                    <a:lumMod val="50000"/>
                  </a:schemeClr>
                </a:fgClr>
                <a:bgClr>
                  <a:schemeClr val="accent5">
                    <a:lumMod val="75000"/>
                  </a:schemeClr>
                </a:bgClr>
              </a:patt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38" name="Freeform: Shape 114">
                <a:extLst>
                  <a:ext uri="{FF2B5EF4-FFF2-40B4-BE49-F238E27FC236}">
                    <a16:creationId xmlns="" xmlns:a16="http://schemas.microsoft.com/office/drawing/2014/main" id="{DE1F5D84-AEBD-41D5-8D54-4773A7425B0B}"/>
                  </a:ext>
                </a:extLst>
              </p:cNvPr>
              <p:cNvSpPr>
                <a:spLocks/>
              </p:cNvSpPr>
              <p:nvPr/>
            </p:nvSpPr>
            <p:spPr bwMode="auto">
              <a:xfrm>
                <a:off x="3354640" y="2867820"/>
                <a:ext cx="2736850"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blipFill dpi="0" rotWithShape="1">
                <a:blip r:embed="rId8"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mn-lt"/>
                  </a:rPr>
                  <a:t>B</a:t>
                </a:r>
              </a:p>
            </p:txBody>
          </p:sp>
          <p:sp>
            <p:nvSpPr>
              <p:cNvPr id="39" name="Freeform: Shape 115">
                <a:extLst>
                  <a:ext uri="{FF2B5EF4-FFF2-40B4-BE49-F238E27FC236}">
                    <a16:creationId xmlns="" xmlns:a16="http://schemas.microsoft.com/office/drawing/2014/main" id="{1C53934A-D911-4817-9548-AA50E1063D6F}"/>
                  </a:ext>
                </a:extLst>
              </p:cNvPr>
              <p:cNvSpPr>
                <a:spLocks/>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solidFill>
                <a:schemeClr val="accent5">
                  <a:lumMod val="75000"/>
                </a:schemeClr>
              </a:solid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grpSp>
        <p:grpSp>
          <p:nvGrpSpPr>
            <p:cNvPr id="26" name="Group 116">
              <a:extLst>
                <a:ext uri="{FF2B5EF4-FFF2-40B4-BE49-F238E27FC236}">
                  <a16:creationId xmlns="" xmlns:a16="http://schemas.microsoft.com/office/drawing/2014/main" id="{655A2C57-EDDF-41FB-9F4E-ED1A59FB7832}"/>
                </a:ext>
              </a:extLst>
            </p:cNvPr>
            <p:cNvGrpSpPr/>
            <p:nvPr/>
          </p:nvGrpSpPr>
          <p:grpSpPr>
            <a:xfrm>
              <a:off x="4478718" y="1484783"/>
              <a:ext cx="3266717" cy="1756580"/>
              <a:chOff x="4129765" y="1474040"/>
              <a:chExt cx="2325491" cy="1014457"/>
            </a:xfrm>
            <a:effectLst/>
          </p:grpSpPr>
          <p:sp>
            <p:nvSpPr>
              <p:cNvPr id="27" name="Freeform: Shape 117">
                <a:extLst>
                  <a:ext uri="{FF2B5EF4-FFF2-40B4-BE49-F238E27FC236}">
                    <a16:creationId xmlns="" xmlns:a16="http://schemas.microsoft.com/office/drawing/2014/main" id="{43046467-A505-44D5-8B6A-7C317DBDD64F}"/>
                  </a:ext>
                </a:extLst>
              </p:cNvPr>
              <p:cNvSpPr>
                <a:spLocks/>
              </p:cNvSpPr>
              <p:nvPr/>
            </p:nvSpPr>
            <p:spPr bwMode="auto">
              <a:xfrm>
                <a:off x="4878135" y="1541486"/>
                <a:ext cx="1393262" cy="407446"/>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pattFill prst="ltUpDiag">
                <a:fgClr>
                  <a:schemeClr val="accent1">
                    <a:lumMod val="50000"/>
                  </a:schemeClr>
                </a:fgClr>
                <a:bgClr>
                  <a:schemeClr val="accent1">
                    <a:lumMod val="75000"/>
                  </a:schemeClr>
                </a:bgClr>
              </a:patt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29" name="Freeform: Shape 118">
                <a:extLst>
                  <a:ext uri="{FF2B5EF4-FFF2-40B4-BE49-F238E27FC236}">
                    <a16:creationId xmlns="" xmlns:a16="http://schemas.microsoft.com/office/drawing/2014/main" id="{F849E903-B151-45EE-9C99-CB419D109D02}"/>
                  </a:ext>
                </a:extLst>
              </p:cNvPr>
              <p:cNvSpPr>
                <a:spLocks/>
              </p:cNvSpPr>
              <p:nvPr/>
            </p:nvSpPr>
            <p:spPr bwMode="auto">
              <a:xfrm>
                <a:off x="5722592" y="1690236"/>
                <a:ext cx="732664" cy="798261"/>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sym typeface="+mn-lt"/>
                </a:endParaRPr>
              </a:p>
            </p:txBody>
          </p:sp>
          <p:sp>
            <p:nvSpPr>
              <p:cNvPr id="31" name="Freeform: Shape 119">
                <a:extLst>
                  <a:ext uri="{FF2B5EF4-FFF2-40B4-BE49-F238E27FC236}">
                    <a16:creationId xmlns="" xmlns:a16="http://schemas.microsoft.com/office/drawing/2014/main" id="{BC9C4E28-4A2A-465B-A4C4-C2435376A051}"/>
                  </a:ext>
                </a:extLst>
              </p:cNvPr>
              <p:cNvSpPr>
                <a:spLocks/>
              </p:cNvSpPr>
              <p:nvPr/>
            </p:nvSpPr>
            <p:spPr bwMode="auto">
              <a:xfrm>
                <a:off x="4315472" y="1541486"/>
                <a:ext cx="562664" cy="407446"/>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pattFill prst="dkDnDiag">
                <a:fgClr>
                  <a:schemeClr val="accent1">
                    <a:lumMod val="50000"/>
                  </a:schemeClr>
                </a:fgClr>
                <a:bgClr>
                  <a:schemeClr val="accent1">
                    <a:lumMod val="75000"/>
                  </a:schemeClr>
                </a:bgClr>
              </a:patt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32" name="Freeform: Shape 120">
                <a:extLst>
                  <a:ext uri="{FF2B5EF4-FFF2-40B4-BE49-F238E27FC236}">
                    <a16:creationId xmlns="" xmlns:a16="http://schemas.microsoft.com/office/drawing/2014/main" id="{62E2848A-8163-4B57-9683-480E341C9484}"/>
                  </a:ext>
                </a:extLst>
              </p:cNvPr>
              <p:cNvSpPr>
                <a:spLocks/>
              </p:cNvSpPr>
              <p:nvPr/>
            </p:nvSpPr>
            <p:spPr bwMode="auto">
              <a:xfrm>
                <a:off x="4129765" y="1941540"/>
                <a:ext cx="1592827" cy="546957"/>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rPr>
                  <a:t>A</a:t>
                </a:r>
              </a:p>
            </p:txBody>
          </p:sp>
          <p:sp>
            <p:nvSpPr>
              <p:cNvPr id="33" name="Freeform: Shape 121">
                <a:extLst>
                  <a:ext uri="{FF2B5EF4-FFF2-40B4-BE49-F238E27FC236}">
                    <a16:creationId xmlns="" xmlns:a16="http://schemas.microsoft.com/office/drawing/2014/main" id="{63096148-B13A-4A11-8584-88076F3FB592}"/>
                  </a:ext>
                </a:extLst>
              </p:cNvPr>
              <p:cNvSpPr>
                <a:spLocks/>
              </p:cNvSpPr>
              <p:nvPr/>
            </p:nvSpPr>
            <p:spPr bwMode="auto">
              <a:xfrm>
                <a:off x="4129765" y="1474040"/>
                <a:ext cx="2325491" cy="685544"/>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pattFill prst="pct10">
                <a:fgClr>
                  <a:schemeClr val="bg1">
                    <a:lumMod val="65000"/>
                  </a:schemeClr>
                </a:fgClr>
                <a:bgClr>
                  <a:schemeClr val="bg1"/>
                </a:bgClr>
              </a:patt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34" name="Freeform: Shape 122">
                <a:extLst>
                  <a:ext uri="{FF2B5EF4-FFF2-40B4-BE49-F238E27FC236}">
                    <a16:creationId xmlns="" xmlns:a16="http://schemas.microsoft.com/office/drawing/2014/main" id="{F06718A1-39E5-4E66-8C70-991A614D042F}"/>
                  </a:ext>
                </a:extLst>
              </p:cNvPr>
              <p:cNvSpPr>
                <a:spLocks/>
              </p:cNvSpPr>
              <p:nvPr/>
            </p:nvSpPr>
            <p:spPr bwMode="auto">
              <a:xfrm>
                <a:off x="4129765" y="1474040"/>
                <a:ext cx="2325491" cy="685544"/>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moveTo>
                      <a:pt x="792" y="0"/>
                    </a:moveTo>
                    <a:lnTo>
                      <a:pt x="0" y="506"/>
                    </a:lnTo>
                    <a:lnTo>
                      <a:pt x="1724" y="742"/>
                    </a:lnTo>
                    <a:lnTo>
                      <a:pt x="2517" y="234"/>
                    </a:lnTo>
                    <a:lnTo>
                      <a:pt x="792" y="0"/>
                    </a:lnTo>
                    <a:lnTo>
                      <a:pt x="792" y="0"/>
                    </a:lnTo>
                  </a:path>
                </a:pathLst>
              </a:custGeom>
              <a:solidFill>
                <a:schemeClr val="accent1">
                  <a:lumMod val="75000"/>
                </a:schemeClr>
              </a:solidFill>
              <a:ln w="317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grpSp>
      </p:grpSp>
      <p:grpSp>
        <p:nvGrpSpPr>
          <p:cNvPr id="50" name="组合 45">
            <a:extLst>
              <a:ext uri="{FF2B5EF4-FFF2-40B4-BE49-F238E27FC236}">
                <a16:creationId xmlns="" xmlns:a16="http://schemas.microsoft.com/office/drawing/2014/main" id="{072A5836-C5C6-450E-BB65-0FB17825A0E6}"/>
              </a:ext>
            </a:extLst>
          </p:cNvPr>
          <p:cNvGrpSpPr/>
          <p:nvPr/>
        </p:nvGrpSpPr>
        <p:grpSpPr>
          <a:xfrm>
            <a:off x="4325689" y="3291830"/>
            <a:ext cx="1470447" cy="1296143"/>
            <a:chOff x="3407173" y="2438502"/>
            <a:chExt cx="3124558" cy="1862843"/>
          </a:xfrm>
        </p:grpSpPr>
        <p:cxnSp>
          <p:nvCxnSpPr>
            <p:cNvPr id="51" name="Straight Connector 127">
              <a:extLst>
                <a:ext uri="{FF2B5EF4-FFF2-40B4-BE49-F238E27FC236}">
                  <a16:creationId xmlns="" xmlns:a16="http://schemas.microsoft.com/office/drawing/2014/main" id="{C9D779D1-DDB7-42BE-9BDB-B0AEAF3C7AE8}"/>
                </a:ext>
              </a:extLst>
            </p:cNvPr>
            <p:cNvCxnSpPr/>
            <p:nvPr/>
          </p:nvCxnSpPr>
          <p:spPr>
            <a:xfrm flipH="1">
              <a:off x="3407173" y="2438502"/>
              <a:ext cx="370377"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52" name="Straight Connector 128">
              <a:extLst>
                <a:ext uri="{FF2B5EF4-FFF2-40B4-BE49-F238E27FC236}">
                  <a16:creationId xmlns="" xmlns:a16="http://schemas.microsoft.com/office/drawing/2014/main" id="{1AD65A99-EB35-469E-BDC9-1EDB863F4135}"/>
                </a:ext>
              </a:extLst>
            </p:cNvPr>
            <p:cNvCxnSpPr/>
            <p:nvPr/>
          </p:nvCxnSpPr>
          <p:spPr>
            <a:xfrm flipH="1">
              <a:off x="3407173" y="3783889"/>
              <a:ext cx="370377"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53" name="Straight Connector 129">
              <a:extLst>
                <a:ext uri="{FF2B5EF4-FFF2-40B4-BE49-F238E27FC236}">
                  <a16:creationId xmlns="" xmlns:a16="http://schemas.microsoft.com/office/drawing/2014/main" id="{DDB4EB46-4C12-4324-953F-4D2CEB26958F}"/>
                </a:ext>
              </a:extLst>
            </p:cNvPr>
            <p:cNvCxnSpPr/>
            <p:nvPr/>
          </p:nvCxnSpPr>
          <p:spPr>
            <a:xfrm>
              <a:off x="6161354" y="2955959"/>
              <a:ext cx="370377"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54" name="Straight Connector 130">
              <a:extLst>
                <a:ext uri="{FF2B5EF4-FFF2-40B4-BE49-F238E27FC236}">
                  <a16:creationId xmlns="" xmlns:a16="http://schemas.microsoft.com/office/drawing/2014/main" id="{73A9E1C2-4D89-420B-8687-E508B6053FE8}"/>
                </a:ext>
              </a:extLst>
            </p:cNvPr>
            <p:cNvCxnSpPr/>
            <p:nvPr/>
          </p:nvCxnSpPr>
          <p:spPr>
            <a:xfrm>
              <a:off x="6161354" y="4301345"/>
              <a:ext cx="370377"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grpSp>
      <p:sp>
        <p:nvSpPr>
          <p:cNvPr id="55" name="Synergistically utilize technically sound portals with frictionless chains. Dramatically customize…">
            <a:extLst>
              <a:ext uri="{FF2B5EF4-FFF2-40B4-BE49-F238E27FC236}">
                <a16:creationId xmlns="" xmlns:a16="http://schemas.microsoft.com/office/drawing/2014/main" id="{ED830107-5473-4B5B-BC2A-DC841AC2C6FF}"/>
              </a:ext>
            </a:extLst>
          </p:cNvPr>
          <p:cNvSpPr txBox="1"/>
          <p:nvPr/>
        </p:nvSpPr>
        <p:spPr>
          <a:xfrm>
            <a:off x="2066866" y="3138522"/>
            <a:ext cx="1785054" cy="369332"/>
          </a:xfrm>
          <a:prstGeom prst="rect">
            <a:avLst/>
          </a:prstGeom>
          <a:ln/>
          <a:extLst>
            <a:ext uri="{C572A759-6A51-4108-AA02-DFA0A04FC94B}">
              <ma14:wrappingTextBoxFlag xmlns="" xmlns:ma14="http://schemas.microsoft.com/office/mac/drawingml/2011/main" val="1"/>
            </a:ext>
          </a:extLst>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lvl="0" fontAlgn="base">
              <a:spcBef>
                <a:spcPct val="0"/>
              </a:spcBef>
              <a:spcAft>
                <a:spcPct val="0"/>
              </a:spcAft>
            </a:pPr>
            <a:r>
              <a:rPr lang="pt-BR" sz="2400" dirty="0">
                <a:solidFill>
                  <a:srgbClr val="008000"/>
                </a:solidFill>
                <a:latin typeface="Times New Roman" panose="02020603050405020304" pitchFamily="18" charset="0"/>
                <a:ea typeface="Times New Roman" panose="02020603050405020304" pitchFamily="18" charset="0"/>
                <a:cs typeface="Times New Roman" pitchFamily="18" charset="0"/>
              </a:rPr>
              <a:t>A. </a:t>
            </a:r>
            <a:r>
              <a:rPr lang="pt-BR" sz="2400" dirty="0" smtClean="0">
                <a:solidFill>
                  <a:srgbClr val="008000"/>
                </a:solidFill>
                <a:latin typeface="Times New Roman" panose="02020603050405020304" pitchFamily="18" charset="0"/>
                <a:ea typeface="Times New Roman" panose="02020603050405020304" pitchFamily="18" charset="0"/>
                <a:cs typeface="Times New Roman" pitchFamily="18" charset="0"/>
              </a:rPr>
              <a:t>  F</a:t>
            </a:r>
            <a:r>
              <a:rPr lang="pt-BR" sz="2400" baseline="-25000" dirty="0" smtClean="0">
                <a:solidFill>
                  <a:srgbClr val="008000"/>
                </a:solidFill>
                <a:latin typeface="Times New Roman" panose="02020603050405020304" pitchFamily="18" charset="0"/>
                <a:ea typeface="Times New Roman" panose="02020603050405020304" pitchFamily="18" charset="0"/>
                <a:cs typeface="Times New Roman" pitchFamily="18" charset="0"/>
              </a:rPr>
              <a:t>A</a:t>
            </a:r>
            <a:r>
              <a:rPr lang="pt-BR" sz="2400" dirty="0" smtClean="0">
                <a:solidFill>
                  <a:srgbClr val="008000"/>
                </a:solidFill>
                <a:latin typeface="Times New Roman" panose="02020603050405020304" pitchFamily="18" charset="0"/>
                <a:ea typeface="Times New Roman" panose="02020603050405020304" pitchFamily="18" charset="0"/>
                <a:cs typeface="Times New Roman" pitchFamily="18" charset="0"/>
              </a:rPr>
              <a:t> </a:t>
            </a:r>
            <a:r>
              <a:rPr lang="pt-BR" sz="2400" dirty="0">
                <a:solidFill>
                  <a:srgbClr val="008000"/>
                </a:solidFill>
                <a:latin typeface="Times New Roman" panose="02020603050405020304" pitchFamily="18" charset="0"/>
                <a:ea typeface="Times New Roman" panose="02020603050405020304" pitchFamily="18" charset="0"/>
                <a:cs typeface="Times New Roman" pitchFamily="18" charset="0"/>
              </a:rPr>
              <a:t>= D.V</a:t>
            </a:r>
            <a:endParaRPr kumimoji="0" lang="en-US" altLang="en-US" sz="2400" b="0" i="0" u="none" strike="noStrike" kern="1200" cap="none" spc="0" normalizeH="0" baseline="0" noProof="0" dirty="0">
              <a:ln>
                <a:noFill/>
              </a:ln>
              <a:solidFill>
                <a:srgbClr val="008000"/>
              </a:solidFill>
              <a:effectLst/>
              <a:uLnTx/>
              <a:uFillTx/>
              <a:latin typeface="Times New Roman" pitchFamily="18" charset="0"/>
              <a:ea typeface="微软雅黑"/>
              <a:cs typeface="Times New Roman" pitchFamily="18" charset="0"/>
            </a:endParaRPr>
          </a:p>
        </p:txBody>
      </p:sp>
      <p:sp>
        <p:nvSpPr>
          <p:cNvPr id="56" name="Synergistically utilize technically sound portals with frictionless chains. Dramatically customize…">
            <a:extLst>
              <a:ext uri="{FF2B5EF4-FFF2-40B4-BE49-F238E27FC236}">
                <a16:creationId xmlns="" xmlns:a16="http://schemas.microsoft.com/office/drawing/2014/main" id="{0297D710-4212-4678-B331-7CE4FA969F06}"/>
              </a:ext>
            </a:extLst>
          </p:cNvPr>
          <p:cNvSpPr txBox="1"/>
          <p:nvPr/>
        </p:nvSpPr>
        <p:spPr>
          <a:xfrm>
            <a:off x="6012160" y="3363838"/>
            <a:ext cx="1800200" cy="553998"/>
          </a:xfrm>
          <a:prstGeom prst="rect">
            <a:avLst/>
          </a:prstGeom>
          <a:ln/>
          <a:extLst>
            <a:ext uri="{C572A759-6A51-4108-AA02-DFA0A04FC94B}">
              <ma14:wrappingTextBoxFlag xmlns="" xmlns:ma14="http://schemas.microsoft.com/office/mac/drawingml/2011/main" val="1"/>
            </a:ext>
          </a:extLst>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lvl="0" indent="179705" algn="just">
              <a:lnSpc>
                <a:spcPct val="150000"/>
              </a:lnSpc>
            </a:pPr>
            <a:r>
              <a:rPr lang="pt-BR" sz="2400" dirty="0">
                <a:solidFill>
                  <a:srgbClr val="008000"/>
                </a:solidFill>
                <a:latin typeface="Times New Roman" panose="02020603050405020304" pitchFamily="18" charset="0"/>
                <a:ea typeface="Times New Roman" panose="02020603050405020304" pitchFamily="18" charset="0"/>
                <a:cs typeface="Times New Roman" pitchFamily="18" charset="0"/>
              </a:rPr>
              <a:t>B. </a:t>
            </a:r>
            <a:r>
              <a:rPr lang="pt-BR" sz="2400" dirty="0" smtClean="0">
                <a:solidFill>
                  <a:srgbClr val="008000"/>
                </a:solidFill>
                <a:latin typeface="Times New Roman" panose="02020603050405020304" pitchFamily="18" charset="0"/>
                <a:ea typeface="Times New Roman" panose="02020603050405020304" pitchFamily="18" charset="0"/>
                <a:cs typeface="Times New Roman" pitchFamily="18" charset="0"/>
              </a:rPr>
              <a:t>  F</a:t>
            </a:r>
            <a:r>
              <a:rPr lang="pt-BR" sz="2400" baseline="-25000" dirty="0" smtClean="0">
                <a:solidFill>
                  <a:srgbClr val="008000"/>
                </a:solidFill>
                <a:latin typeface="Times New Roman" panose="02020603050405020304" pitchFamily="18" charset="0"/>
                <a:ea typeface="Times New Roman" panose="02020603050405020304" pitchFamily="18" charset="0"/>
                <a:cs typeface="Times New Roman" pitchFamily="18" charset="0"/>
              </a:rPr>
              <a:t>A</a:t>
            </a:r>
            <a:r>
              <a:rPr lang="pt-BR" sz="2400" dirty="0" smtClean="0">
                <a:solidFill>
                  <a:srgbClr val="008000"/>
                </a:solidFill>
                <a:latin typeface="Times New Roman" panose="02020603050405020304" pitchFamily="18" charset="0"/>
                <a:ea typeface="Times New Roman" panose="02020603050405020304" pitchFamily="18" charset="0"/>
                <a:cs typeface="Times New Roman" pitchFamily="18" charset="0"/>
              </a:rPr>
              <a:t> </a:t>
            </a:r>
            <a:r>
              <a:rPr lang="pt-BR" sz="2400" dirty="0">
                <a:solidFill>
                  <a:srgbClr val="008000"/>
                </a:solidFill>
                <a:latin typeface="Times New Roman" panose="02020603050405020304" pitchFamily="18" charset="0"/>
                <a:ea typeface="Times New Roman" panose="02020603050405020304" pitchFamily="18" charset="0"/>
                <a:cs typeface="Times New Roman" pitchFamily="18" charset="0"/>
              </a:rPr>
              <a:t>= P</a:t>
            </a:r>
            <a:r>
              <a:rPr lang="pt-BR" sz="2400" baseline="-25000" dirty="0">
                <a:solidFill>
                  <a:srgbClr val="008000"/>
                </a:solidFill>
                <a:latin typeface="Times New Roman" panose="02020603050405020304" pitchFamily="18" charset="0"/>
                <a:ea typeface="Times New Roman" panose="02020603050405020304" pitchFamily="18" charset="0"/>
                <a:cs typeface="Times New Roman" pitchFamily="18" charset="0"/>
              </a:rPr>
              <a:t>vật </a:t>
            </a:r>
            <a:r>
              <a:rPr lang="pt-BR" sz="2400" dirty="0">
                <a:solidFill>
                  <a:srgbClr val="008000"/>
                </a:solidFill>
                <a:latin typeface="Times New Roman" panose="02020603050405020304" pitchFamily="18" charset="0"/>
                <a:ea typeface="Times New Roman" panose="02020603050405020304" pitchFamily="18" charset="0"/>
                <a:cs typeface="Times New Roman" pitchFamily="18" charset="0"/>
              </a:rPr>
              <a:t> </a:t>
            </a:r>
            <a:endParaRPr kumimoji="0" lang="en-US" sz="2400" b="0" i="0" u="none" strike="noStrike" kern="1200" cap="none" spc="0" normalizeH="0" baseline="0" noProof="0" dirty="0">
              <a:ln>
                <a:noFill/>
              </a:ln>
              <a:solidFill>
                <a:srgbClr val="008000"/>
              </a:solidFill>
              <a:effectLst/>
              <a:uLnTx/>
              <a:uFillTx/>
              <a:latin typeface="Times New Roman" pitchFamily="18" charset="0"/>
              <a:ea typeface="Times New Roman" panose="02020603050405020304" pitchFamily="18" charset="0"/>
              <a:cs typeface="Times New Roman" pitchFamily="18" charset="0"/>
            </a:endParaRPr>
          </a:p>
        </p:txBody>
      </p:sp>
      <p:sp>
        <p:nvSpPr>
          <p:cNvPr id="57" name="Synergistically utilize technically sound portals with frictionless chains. Dramatically customize…">
            <a:extLst>
              <a:ext uri="{FF2B5EF4-FFF2-40B4-BE49-F238E27FC236}">
                <a16:creationId xmlns="" xmlns:a16="http://schemas.microsoft.com/office/drawing/2014/main" id="{39581A69-F3EF-470D-BBD0-CB2BB77B832D}"/>
              </a:ext>
            </a:extLst>
          </p:cNvPr>
          <p:cNvSpPr txBox="1"/>
          <p:nvPr/>
        </p:nvSpPr>
        <p:spPr>
          <a:xfrm>
            <a:off x="2041181" y="4080003"/>
            <a:ext cx="1836131" cy="369332"/>
          </a:xfrm>
          <a:prstGeom prst="rect">
            <a:avLst/>
          </a:prstGeom>
          <a:ln/>
          <a:extLst>
            <a:ext uri="{C572A759-6A51-4108-AA02-DFA0A04FC94B}">
              <ma14:wrappingTextBoxFlag xmlns="" xmlns:ma14="http://schemas.microsoft.com/office/mac/drawingml/2011/main" val="1"/>
            </a:ext>
          </a:extLst>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lvl="0" fontAlgn="base">
              <a:spcBef>
                <a:spcPct val="0"/>
              </a:spcBef>
              <a:spcAft>
                <a:spcPct val="0"/>
              </a:spcAft>
            </a:pPr>
            <a:r>
              <a:rPr lang="pt-BR" sz="2400" dirty="0">
                <a:solidFill>
                  <a:srgbClr val="008000"/>
                </a:solidFill>
                <a:latin typeface="Times New Roman" panose="02020603050405020304" pitchFamily="18" charset="0"/>
                <a:ea typeface="Times New Roman" panose="02020603050405020304" pitchFamily="18" charset="0"/>
                <a:cs typeface="Times New Roman" pitchFamily="18" charset="0"/>
              </a:rPr>
              <a:t>C. </a:t>
            </a:r>
            <a:r>
              <a:rPr lang="pt-BR" sz="2400" dirty="0" smtClean="0">
                <a:solidFill>
                  <a:srgbClr val="008000"/>
                </a:solidFill>
                <a:latin typeface="Times New Roman" panose="02020603050405020304" pitchFamily="18" charset="0"/>
                <a:ea typeface="Times New Roman" panose="02020603050405020304" pitchFamily="18" charset="0"/>
                <a:cs typeface="Times New Roman" pitchFamily="18" charset="0"/>
              </a:rPr>
              <a:t>  F</a:t>
            </a:r>
            <a:r>
              <a:rPr lang="pt-BR" sz="2400" baseline="-25000" dirty="0" smtClean="0">
                <a:solidFill>
                  <a:srgbClr val="008000"/>
                </a:solidFill>
                <a:latin typeface="Times New Roman" panose="02020603050405020304" pitchFamily="18" charset="0"/>
                <a:ea typeface="Times New Roman" panose="02020603050405020304" pitchFamily="18" charset="0"/>
                <a:cs typeface="Times New Roman" pitchFamily="18" charset="0"/>
              </a:rPr>
              <a:t>A</a:t>
            </a:r>
            <a:r>
              <a:rPr lang="pt-BR" sz="2400" dirty="0" smtClean="0">
                <a:solidFill>
                  <a:srgbClr val="008000"/>
                </a:solidFill>
                <a:latin typeface="Times New Roman" panose="02020603050405020304" pitchFamily="18" charset="0"/>
                <a:ea typeface="Times New Roman" panose="02020603050405020304" pitchFamily="18" charset="0"/>
                <a:cs typeface="Times New Roman" pitchFamily="18" charset="0"/>
              </a:rPr>
              <a:t> </a:t>
            </a:r>
            <a:r>
              <a:rPr lang="pt-BR" sz="2400" dirty="0">
                <a:solidFill>
                  <a:srgbClr val="008000"/>
                </a:solidFill>
                <a:latin typeface="Times New Roman" panose="02020603050405020304" pitchFamily="18" charset="0"/>
                <a:ea typeface="Times New Roman" panose="02020603050405020304" pitchFamily="18" charset="0"/>
                <a:cs typeface="Times New Roman" pitchFamily="18" charset="0"/>
              </a:rPr>
              <a:t>= d.V </a:t>
            </a:r>
            <a:endParaRPr kumimoji="0" lang="en-US" altLang="en-US" sz="2400" b="0" i="0" u="none" strike="noStrike" kern="1200" cap="none" spc="0" normalizeH="0" baseline="0" noProof="0" dirty="0">
              <a:ln>
                <a:noFill/>
              </a:ln>
              <a:solidFill>
                <a:srgbClr val="008000"/>
              </a:solidFill>
              <a:effectLst/>
              <a:uLnTx/>
              <a:uFillTx/>
              <a:latin typeface="Times New Roman" pitchFamily="18" charset="0"/>
              <a:ea typeface="微软雅黑"/>
              <a:cs typeface="Times New Roman" pitchFamily="18" charset="0"/>
            </a:endParaRPr>
          </a:p>
        </p:txBody>
      </p:sp>
      <p:sp>
        <p:nvSpPr>
          <p:cNvPr id="58" name="Synergistically utilize technically sound portals with frictionless chains. Dramatically customize…">
            <a:extLst>
              <a:ext uri="{FF2B5EF4-FFF2-40B4-BE49-F238E27FC236}">
                <a16:creationId xmlns="" xmlns:a16="http://schemas.microsoft.com/office/drawing/2014/main" id="{61F67596-ADD6-45E1-BC12-13D3A440D305}"/>
              </a:ext>
            </a:extLst>
          </p:cNvPr>
          <p:cNvSpPr txBox="1"/>
          <p:nvPr/>
        </p:nvSpPr>
        <p:spPr>
          <a:xfrm>
            <a:off x="5960115" y="4250000"/>
            <a:ext cx="1852245" cy="553998"/>
          </a:xfrm>
          <a:prstGeom prst="rect">
            <a:avLst/>
          </a:prstGeom>
          <a:ln/>
          <a:extLst>
            <a:ext uri="{C572A759-6A51-4108-AA02-DFA0A04FC94B}">
              <ma14:wrappingTextBoxFlag xmlns="" xmlns:ma14="http://schemas.microsoft.com/office/mac/drawingml/2011/main" val="1"/>
            </a:ext>
          </a:extLst>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lvl="0" indent="179705" algn="just">
              <a:lnSpc>
                <a:spcPct val="150000"/>
              </a:lnSpc>
            </a:pPr>
            <a:r>
              <a:rPr lang="pt-BR" sz="2400" dirty="0">
                <a:solidFill>
                  <a:srgbClr val="008000"/>
                </a:solidFill>
                <a:latin typeface="Times New Roman" panose="02020603050405020304" pitchFamily="18" charset="0"/>
                <a:ea typeface="Times New Roman" panose="02020603050405020304" pitchFamily="18" charset="0"/>
                <a:cs typeface="Times New Roman" pitchFamily="18" charset="0"/>
              </a:rPr>
              <a:t>D. </a:t>
            </a:r>
            <a:r>
              <a:rPr lang="pt-BR" sz="2400" dirty="0" smtClean="0">
                <a:solidFill>
                  <a:srgbClr val="008000"/>
                </a:solidFill>
                <a:latin typeface="Times New Roman" panose="02020603050405020304" pitchFamily="18" charset="0"/>
                <a:ea typeface="Times New Roman" panose="02020603050405020304" pitchFamily="18" charset="0"/>
                <a:cs typeface="Times New Roman" pitchFamily="18" charset="0"/>
              </a:rPr>
              <a:t>  F</a:t>
            </a:r>
            <a:r>
              <a:rPr lang="pt-BR" sz="2400" baseline="-25000" dirty="0" smtClean="0">
                <a:solidFill>
                  <a:srgbClr val="008000"/>
                </a:solidFill>
                <a:latin typeface="Times New Roman" panose="02020603050405020304" pitchFamily="18" charset="0"/>
                <a:ea typeface="Times New Roman" panose="02020603050405020304" pitchFamily="18" charset="0"/>
                <a:cs typeface="Times New Roman" pitchFamily="18" charset="0"/>
              </a:rPr>
              <a:t>A </a:t>
            </a:r>
            <a:r>
              <a:rPr lang="pt-BR" sz="2400" dirty="0">
                <a:solidFill>
                  <a:srgbClr val="008000"/>
                </a:solidFill>
                <a:latin typeface="Times New Roman" panose="02020603050405020304" pitchFamily="18" charset="0"/>
                <a:ea typeface="Times New Roman" panose="02020603050405020304" pitchFamily="18" charset="0"/>
                <a:cs typeface="Times New Roman" pitchFamily="18" charset="0"/>
              </a:rPr>
              <a:t>= d.h</a:t>
            </a:r>
            <a:endParaRPr kumimoji="0" lang="en-US" sz="2400" b="0" i="0" u="none" strike="noStrike" kern="1200" cap="none" spc="0" normalizeH="0" baseline="0" noProof="0" dirty="0">
              <a:ln>
                <a:noFill/>
              </a:ln>
              <a:solidFill>
                <a:srgbClr val="008000"/>
              </a:solidFill>
              <a:effectLst/>
              <a:uLnTx/>
              <a:uFillTx/>
              <a:latin typeface="Times New Roman" pitchFamily="18" charset="0"/>
              <a:ea typeface="Times New Roman" panose="02020603050405020304" pitchFamily="18" charset="0"/>
              <a:cs typeface="Times New Roman" pitchFamily="18" charset="0"/>
            </a:endParaRPr>
          </a:p>
        </p:txBody>
      </p:sp>
      <p:grpSp>
        <p:nvGrpSpPr>
          <p:cNvPr id="59" name="组合 49">
            <a:extLst>
              <a:ext uri="{FF2B5EF4-FFF2-40B4-BE49-F238E27FC236}">
                <a16:creationId xmlns="" xmlns:a16="http://schemas.microsoft.com/office/drawing/2014/main" id="{AF52B1B1-6D9C-424D-93C0-66DC5BA81040}"/>
              </a:ext>
            </a:extLst>
          </p:cNvPr>
          <p:cNvGrpSpPr/>
          <p:nvPr/>
        </p:nvGrpSpPr>
        <p:grpSpPr>
          <a:xfrm>
            <a:off x="2328749" y="1499519"/>
            <a:ext cx="4162624" cy="1360263"/>
            <a:chOff x="4621334" y="4254927"/>
            <a:chExt cx="14672999" cy="2232361"/>
          </a:xfrm>
        </p:grpSpPr>
        <p:sp>
          <p:nvSpPr>
            <p:cNvPr id="60" name="Google Shape;354;p33">
              <a:extLst>
                <a:ext uri="{FF2B5EF4-FFF2-40B4-BE49-F238E27FC236}">
                  <a16:creationId xmlns="" xmlns:a16="http://schemas.microsoft.com/office/drawing/2014/main" id="{43BCC6EB-C492-41D5-8658-DF864000293B}"/>
                </a:ext>
              </a:extLst>
            </p:cNvPr>
            <p:cNvSpPr/>
            <p:nvPr/>
          </p:nvSpPr>
          <p:spPr>
            <a:xfrm>
              <a:off x="4640925" y="4422777"/>
              <a:ext cx="14653408" cy="2064511"/>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1270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61" name="文本框 51">
              <a:extLst>
                <a:ext uri="{FF2B5EF4-FFF2-40B4-BE49-F238E27FC236}">
                  <a16:creationId xmlns="" xmlns:a16="http://schemas.microsoft.com/office/drawing/2014/main" id="{A23FC3CA-92E6-4561-B692-D1DB45A3B37E}"/>
                </a:ext>
              </a:extLst>
            </p:cNvPr>
            <p:cNvSpPr txBox="1"/>
            <p:nvPr/>
          </p:nvSpPr>
          <p:spPr>
            <a:xfrm>
              <a:off x="4621334" y="4254927"/>
              <a:ext cx="14672999" cy="19698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9900CC"/>
                  </a:solidFill>
                  <a:effectLst/>
                  <a:uLnTx/>
                  <a:uFillTx/>
                  <a:latin typeface="Times New Roman" pitchFamily="18" charset="0"/>
                  <a:ea typeface="微软雅黑"/>
                  <a:cs typeface="Times New Roman" pitchFamily="18" charset="0"/>
                  <a:sym typeface="+mn-lt"/>
                </a:rPr>
                <a:t>Câu </a:t>
              </a:r>
              <a:r>
                <a:rPr lang="en-US" altLang="zh-CN" sz="2400" b="1" dirty="0">
                  <a:solidFill>
                    <a:srgbClr val="9900CC"/>
                  </a:solidFill>
                  <a:latin typeface="Times New Roman" pitchFamily="18" charset="0"/>
                  <a:ea typeface="微软雅黑"/>
                  <a:cs typeface="Times New Roman" pitchFamily="18" charset="0"/>
                  <a:sym typeface="+mn-lt"/>
                </a:rPr>
                <a:t>3</a:t>
              </a:r>
              <a:r>
                <a:rPr kumimoji="0" lang="vi-VN" altLang="zh-CN" sz="2400" b="1" i="0" u="none" strike="noStrike" kern="1200" cap="none" spc="0" normalizeH="0" baseline="0" noProof="0" dirty="0">
                  <a:ln>
                    <a:noFill/>
                  </a:ln>
                  <a:solidFill>
                    <a:srgbClr val="9900CC"/>
                  </a:solidFill>
                  <a:effectLst/>
                  <a:uLnTx/>
                  <a:uFillTx/>
                  <a:latin typeface="Times New Roman" pitchFamily="18" charset="0"/>
                  <a:ea typeface="微软雅黑"/>
                  <a:cs typeface="Times New Roman" pitchFamily="18"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itchFamily="18" charset="0"/>
                </a:rPr>
                <a:t>Công thức tính lực đẩy Archimedes là</a:t>
              </a:r>
              <a:endParaRPr kumimoji="0" lang="vi-VN" altLang="zh-CN" sz="2400" b="0"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endParaRPr>
            </a:p>
          </p:txBody>
        </p:sp>
      </p:grpSp>
      <p:sp>
        <p:nvSpPr>
          <p:cNvPr id="62" name="Rectangle: Rounded Corners 51">
            <a:extLst>
              <a:ext uri="{FF2B5EF4-FFF2-40B4-BE49-F238E27FC236}">
                <a16:creationId xmlns="" xmlns:a16="http://schemas.microsoft.com/office/drawing/2014/main" id="{6087B9B5-46FC-482D-A4DF-9C08940A45A7}"/>
              </a:ext>
            </a:extLst>
          </p:cNvPr>
          <p:cNvSpPr/>
          <p:nvPr/>
        </p:nvSpPr>
        <p:spPr>
          <a:xfrm>
            <a:off x="1999446" y="4028470"/>
            <a:ext cx="1897600" cy="473809"/>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endParaRPr>
          </a:p>
        </p:txBody>
      </p:sp>
    </p:spTree>
    <p:extLst>
      <p:ext uri="{BB962C8B-B14F-4D97-AF65-F5344CB8AC3E}">
        <p14:creationId xmlns:p14="http://schemas.microsoft.com/office/powerpoint/2010/main" val="260240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barn(inVertical)">
                                      <p:cBhvr>
                                        <p:cTn id="13" dur="500"/>
                                        <p:tgtEl>
                                          <p:spTgt spid="5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barn(inVertical)">
                                      <p:cBhvr>
                                        <p:cTn id="16" dur="500"/>
                                        <p:tgtEl>
                                          <p:spTgt spid="5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barn(inVertical)">
                                      <p:cBhvr>
                                        <p:cTn id="19" dur="500"/>
                                        <p:tgtEl>
                                          <p:spTgt spid="5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arn(inVertical)">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circle(in)">
                                      <p:cBhvr>
                                        <p:cTn id="27"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568"/>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WordArt 2"/>
          <p:cNvSpPr>
            <a:spLocks noChangeArrowheads="1" noChangeShapeType="1" noTextEdit="1"/>
          </p:cNvSpPr>
          <p:nvPr/>
        </p:nvSpPr>
        <p:spPr bwMode="auto">
          <a:xfrm>
            <a:off x="2809702" y="674390"/>
            <a:ext cx="4642618" cy="457200"/>
          </a:xfrm>
          <a:prstGeom prst="rect">
            <a:avLst/>
          </a:prstGeom>
        </p:spPr>
        <p:txBody>
          <a:bodyPr wrap="none" lIns="94195" tIns="47098" rIns="94195" bIns="47098" fromWordArt="1">
            <a:prstTxWarp prst="textPlain">
              <a:avLst>
                <a:gd name="adj" fmla="val 50000"/>
              </a:avLst>
            </a:prstTxWarp>
          </a:bodyPr>
          <a:lstStyle/>
          <a:p>
            <a:pPr algn="ct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Luyện</a:t>
            </a:r>
            <a:r>
              <a:rPr lang="en-US" sz="37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tập</a:t>
            </a:r>
            <a:endPar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endParaRPr>
          </a:p>
        </p:txBody>
      </p:sp>
      <p:pic>
        <p:nvPicPr>
          <p:cNvPr id="11" name="Picture 3"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9476" y="857252"/>
            <a:ext cx="949326" cy="8001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WaterLily-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376" y="4457700"/>
            <a:ext cx="1038436" cy="6286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
          <p:cNvSpPr>
            <a:spLocks noChangeArrowheads="1"/>
          </p:cNvSpPr>
          <p:nvPr/>
        </p:nvSpPr>
        <p:spPr bwMode="auto">
          <a:xfrm>
            <a:off x="2524126" y="3430357"/>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Rectangle 1"/>
          <p:cNvSpPr>
            <a:spLocks noChangeArrowheads="1"/>
          </p:cNvSpPr>
          <p:nvPr/>
        </p:nvSpPr>
        <p:spPr bwMode="auto">
          <a:xfrm>
            <a:off x="3829051" y="387326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0" name="Rectangle 2"/>
          <p:cNvSpPr>
            <a:spLocks noChangeArrowheads="1"/>
          </p:cNvSpPr>
          <p:nvPr/>
        </p:nvSpPr>
        <p:spPr bwMode="auto">
          <a:xfrm>
            <a:off x="3962401" y="387326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2" name="Rectangle 1"/>
          <p:cNvSpPr>
            <a:spLocks noChangeArrowheads="1"/>
          </p:cNvSpPr>
          <p:nvPr/>
        </p:nvSpPr>
        <p:spPr bwMode="auto">
          <a:xfrm>
            <a:off x="2524126" y="3310677"/>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8" name="Rectangle 1"/>
          <p:cNvSpPr>
            <a:spLocks noChangeArrowheads="1"/>
          </p:cNvSpPr>
          <p:nvPr/>
        </p:nvSpPr>
        <p:spPr bwMode="auto">
          <a:xfrm>
            <a:off x="3829051" y="375358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30" name="Rectangle 2"/>
          <p:cNvSpPr>
            <a:spLocks noChangeArrowheads="1"/>
          </p:cNvSpPr>
          <p:nvPr/>
        </p:nvSpPr>
        <p:spPr bwMode="auto">
          <a:xfrm>
            <a:off x="3962401" y="375358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23" descr="ATOM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714978">
            <a:off x="8420657" y="4607925"/>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Káº¿t quáº£ hÃ¬nh áº£nh cho rose cartoon png pink">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978891">
            <a:off x="-82516" y="4145466"/>
            <a:ext cx="837140" cy="96736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2">
            <a:extLst>
              <a:ext uri="{FF2B5EF4-FFF2-40B4-BE49-F238E27FC236}">
                <a16:creationId xmlns="" xmlns:a16="http://schemas.microsoft.com/office/drawing/2014/main" id="{45C2110E-02E9-4B66-AA20-D731549FD8E7}"/>
              </a:ext>
            </a:extLst>
          </p:cNvPr>
          <p:cNvGrpSpPr/>
          <p:nvPr/>
        </p:nvGrpSpPr>
        <p:grpSpPr>
          <a:xfrm>
            <a:off x="4095484" y="2931790"/>
            <a:ext cx="1516111" cy="1890514"/>
            <a:chOff x="4220972" y="1452310"/>
            <a:chExt cx="3749699" cy="3841152"/>
          </a:xfrm>
        </p:grpSpPr>
        <p:sp>
          <p:nvSpPr>
            <p:cNvPr id="19" name="Freeform: Shape 25">
              <a:extLst>
                <a:ext uri="{FF2B5EF4-FFF2-40B4-BE49-F238E27FC236}">
                  <a16:creationId xmlns="" xmlns:a16="http://schemas.microsoft.com/office/drawing/2014/main" id="{52A7A3D1-1B82-4204-A291-E51AB3340DC2}"/>
                </a:ext>
              </a:extLst>
            </p:cNvPr>
            <p:cNvSpPr>
              <a:spLocks/>
            </p:cNvSpPr>
            <p:nvPr/>
          </p:nvSpPr>
          <p:spPr bwMode="auto">
            <a:xfrm>
              <a:off x="4960574" y="3038872"/>
              <a:ext cx="294250" cy="811176"/>
            </a:xfrm>
            <a:custGeom>
              <a:avLst/>
              <a:gdLst/>
              <a:ahLst/>
              <a:cxnLst>
                <a:cxn ang="0">
                  <a:pos x="103" y="285"/>
                </a:cxn>
                <a:cxn ang="0">
                  <a:pos x="46" y="0"/>
                </a:cxn>
                <a:cxn ang="0">
                  <a:pos x="12" y="106"/>
                </a:cxn>
                <a:cxn ang="0">
                  <a:pos x="20" y="214"/>
                </a:cxn>
                <a:cxn ang="0">
                  <a:pos x="20" y="214"/>
                </a:cxn>
                <a:cxn ang="0">
                  <a:pos x="20" y="214"/>
                </a:cxn>
                <a:cxn ang="0">
                  <a:pos x="103" y="285"/>
                </a:cxn>
              </a:cxnLst>
              <a:rect l="0" t="0" r="r" b="b"/>
              <a:pathLst>
                <a:path w="103" h="285">
                  <a:moveTo>
                    <a:pt x="103" y="285"/>
                  </a:moveTo>
                  <a:cubicBezTo>
                    <a:pt x="46" y="0"/>
                    <a:pt x="46" y="0"/>
                    <a:pt x="46" y="0"/>
                  </a:cubicBezTo>
                  <a:cubicBezTo>
                    <a:pt x="12" y="106"/>
                    <a:pt x="12" y="106"/>
                    <a:pt x="12" y="106"/>
                  </a:cubicBezTo>
                  <a:cubicBezTo>
                    <a:pt x="0" y="143"/>
                    <a:pt x="4" y="182"/>
                    <a:pt x="20" y="214"/>
                  </a:cubicBezTo>
                  <a:cubicBezTo>
                    <a:pt x="20" y="214"/>
                    <a:pt x="20" y="214"/>
                    <a:pt x="20" y="214"/>
                  </a:cubicBezTo>
                  <a:cubicBezTo>
                    <a:pt x="20" y="214"/>
                    <a:pt x="20" y="214"/>
                    <a:pt x="20" y="214"/>
                  </a:cubicBezTo>
                  <a:cubicBezTo>
                    <a:pt x="37" y="246"/>
                    <a:pt x="66" y="273"/>
                    <a:pt x="103" y="285"/>
                  </a:cubicBezTo>
                  <a:close/>
                </a:path>
              </a:pathLst>
            </a:custGeom>
            <a:solidFill>
              <a:schemeClr val="accent1">
                <a:lumMod val="75000"/>
              </a:schemeClr>
            </a:solid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7030A0"/>
                </a:solidFill>
                <a:effectLst/>
                <a:uLnTx/>
                <a:uFillTx/>
                <a:latin typeface="Times New Roman" pitchFamily="18" charset="0"/>
                <a:ea typeface="微软雅黑"/>
                <a:cs typeface="Times New Roman" pitchFamily="18" charset="0"/>
                <a:sym typeface="+mn-lt"/>
              </a:endParaRPr>
            </a:p>
          </p:txBody>
        </p:sp>
        <p:sp>
          <p:nvSpPr>
            <p:cNvPr id="21" name="Freeform: Shape 26">
              <a:extLst>
                <a:ext uri="{FF2B5EF4-FFF2-40B4-BE49-F238E27FC236}">
                  <a16:creationId xmlns="" xmlns:a16="http://schemas.microsoft.com/office/drawing/2014/main" id="{ADD76E54-74B0-4E33-9F2A-BA4232D32C16}"/>
                </a:ext>
              </a:extLst>
            </p:cNvPr>
            <p:cNvSpPr>
              <a:spLocks/>
            </p:cNvSpPr>
            <p:nvPr/>
          </p:nvSpPr>
          <p:spPr bwMode="auto">
            <a:xfrm>
              <a:off x="5421831" y="4052842"/>
              <a:ext cx="815153" cy="274369"/>
            </a:xfrm>
            <a:custGeom>
              <a:avLst/>
              <a:gdLst/>
              <a:ahLst/>
              <a:cxnLst>
                <a:cxn ang="0">
                  <a:pos x="288" y="34"/>
                </a:cxn>
                <a:cxn ang="0">
                  <a:pos x="0" y="0"/>
                </a:cxn>
                <a:cxn ang="0">
                  <a:pos x="90" y="66"/>
                </a:cxn>
                <a:cxn ang="0">
                  <a:pos x="195" y="91"/>
                </a:cxn>
                <a:cxn ang="0">
                  <a:pos x="195" y="91"/>
                </a:cxn>
                <a:cxn ang="0">
                  <a:pos x="195" y="91"/>
                </a:cxn>
                <a:cxn ang="0">
                  <a:pos x="288" y="34"/>
                </a:cxn>
              </a:cxnLst>
              <a:rect l="0" t="0" r="r" b="b"/>
              <a:pathLst>
                <a:path w="288" h="97">
                  <a:moveTo>
                    <a:pt x="288" y="34"/>
                  </a:moveTo>
                  <a:cubicBezTo>
                    <a:pt x="0" y="0"/>
                    <a:pt x="0" y="0"/>
                    <a:pt x="0" y="0"/>
                  </a:cubicBezTo>
                  <a:cubicBezTo>
                    <a:pt x="90" y="66"/>
                    <a:pt x="90" y="66"/>
                    <a:pt x="90" y="66"/>
                  </a:cubicBezTo>
                  <a:cubicBezTo>
                    <a:pt x="121" y="89"/>
                    <a:pt x="160" y="97"/>
                    <a:pt x="195" y="91"/>
                  </a:cubicBezTo>
                  <a:cubicBezTo>
                    <a:pt x="195" y="91"/>
                    <a:pt x="195" y="91"/>
                    <a:pt x="195" y="91"/>
                  </a:cubicBezTo>
                  <a:cubicBezTo>
                    <a:pt x="195" y="91"/>
                    <a:pt x="195" y="91"/>
                    <a:pt x="195" y="91"/>
                  </a:cubicBezTo>
                  <a:cubicBezTo>
                    <a:pt x="231" y="85"/>
                    <a:pt x="265" y="66"/>
                    <a:pt x="288" y="34"/>
                  </a:cubicBezTo>
                  <a:close/>
                </a:path>
              </a:pathLst>
            </a:custGeom>
            <a:solidFill>
              <a:schemeClr val="accent5">
                <a:lumMod val="75000"/>
              </a:schemeClr>
            </a:solid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7030A0"/>
                </a:solidFill>
                <a:effectLst/>
                <a:uLnTx/>
                <a:uFillTx/>
                <a:latin typeface="Times New Roman" pitchFamily="18" charset="0"/>
                <a:ea typeface="微软雅黑"/>
                <a:cs typeface="Times New Roman" pitchFamily="18" charset="0"/>
                <a:sym typeface="+mn-lt"/>
              </a:endParaRPr>
            </a:p>
          </p:txBody>
        </p:sp>
        <p:sp>
          <p:nvSpPr>
            <p:cNvPr id="23" name="Freeform: Shape 27">
              <a:extLst>
                <a:ext uri="{FF2B5EF4-FFF2-40B4-BE49-F238E27FC236}">
                  <a16:creationId xmlns="" xmlns:a16="http://schemas.microsoft.com/office/drawing/2014/main" id="{0534508D-0C9E-4E4B-8989-F05DC5893825}"/>
                </a:ext>
              </a:extLst>
            </p:cNvPr>
            <p:cNvSpPr>
              <a:spLocks/>
            </p:cNvSpPr>
            <p:nvPr/>
          </p:nvSpPr>
          <p:spPr bwMode="auto">
            <a:xfrm>
              <a:off x="6487492" y="3309263"/>
              <a:ext cx="429446" cy="743579"/>
            </a:xfrm>
            <a:custGeom>
              <a:avLst/>
              <a:gdLst/>
              <a:ahLst/>
              <a:cxnLst>
                <a:cxn ang="0">
                  <a:pos x="121" y="0"/>
                </a:cxn>
                <a:cxn ang="0">
                  <a:pos x="0" y="263"/>
                </a:cxn>
                <a:cxn ang="0">
                  <a:pos x="89" y="198"/>
                </a:cxn>
                <a:cxn ang="0">
                  <a:pos x="146" y="106"/>
                </a:cxn>
                <a:cxn ang="0">
                  <a:pos x="146" y="106"/>
                </a:cxn>
                <a:cxn ang="0">
                  <a:pos x="146" y="106"/>
                </a:cxn>
                <a:cxn ang="0">
                  <a:pos x="121" y="0"/>
                </a:cxn>
              </a:cxnLst>
              <a:rect l="0" t="0" r="r" b="b"/>
              <a:pathLst>
                <a:path w="152" h="263">
                  <a:moveTo>
                    <a:pt x="121" y="0"/>
                  </a:moveTo>
                  <a:cubicBezTo>
                    <a:pt x="0" y="263"/>
                    <a:pt x="0" y="263"/>
                    <a:pt x="0" y="263"/>
                  </a:cubicBezTo>
                  <a:cubicBezTo>
                    <a:pt x="89" y="198"/>
                    <a:pt x="89" y="198"/>
                    <a:pt x="89" y="198"/>
                  </a:cubicBezTo>
                  <a:cubicBezTo>
                    <a:pt x="121" y="175"/>
                    <a:pt x="140" y="142"/>
                    <a:pt x="146" y="106"/>
                  </a:cubicBezTo>
                  <a:cubicBezTo>
                    <a:pt x="146" y="106"/>
                    <a:pt x="146" y="106"/>
                    <a:pt x="146" y="106"/>
                  </a:cubicBezTo>
                  <a:cubicBezTo>
                    <a:pt x="146" y="106"/>
                    <a:pt x="146" y="106"/>
                    <a:pt x="146" y="106"/>
                  </a:cubicBezTo>
                  <a:cubicBezTo>
                    <a:pt x="152" y="70"/>
                    <a:pt x="144" y="32"/>
                    <a:pt x="121" y="0"/>
                  </a:cubicBezTo>
                  <a:close/>
                </a:path>
              </a:pathLst>
            </a:custGeom>
            <a:solidFill>
              <a:schemeClr val="accent4">
                <a:lumMod val="75000"/>
              </a:schemeClr>
            </a:solid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7030A0"/>
                </a:solidFill>
                <a:effectLst/>
                <a:uLnTx/>
                <a:uFillTx/>
                <a:latin typeface="Times New Roman" pitchFamily="18" charset="0"/>
                <a:ea typeface="微软雅黑"/>
                <a:cs typeface="Times New Roman" pitchFamily="18" charset="0"/>
                <a:sym typeface="+mn-lt"/>
              </a:endParaRPr>
            </a:p>
          </p:txBody>
        </p:sp>
        <p:sp>
          <p:nvSpPr>
            <p:cNvPr id="26" name="Freeform: Shape 28">
              <a:extLst>
                <a:ext uri="{FF2B5EF4-FFF2-40B4-BE49-F238E27FC236}">
                  <a16:creationId xmlns="" xmlns:a16="http://schemas.microsoft.com/office/drawing/2014/main" id="{E97F706C-7518-4185-BE7F-89A0B115A259}"/>
                </a:ext>
              </a:extLst>
            </p:cNvPr>
            <p:cNvSpPr>
              <a:spLocks/>
            </p:cNvSpPr>
            <p:nvPr/>
          </p:nvSpPr>
          <p:spPr bwMode="auto">
            <a:xfrm>
              <a:off x="6209147" y="2450372"/>
              <a:ext cx="604406" cy="588500"/>
            </a:xfrm>
            <a:custGeom>
              <a:avLst/>
              <a:gdLst/>
              <a:ahLst/>
              <a:cxnLst>
                <a:cxn ang="0">
                  <a:pos x="0" y="12"/>
                </a:cxn>
                <a:cxn ang="0">
                  <a:pos x="214" y="208"/>
                </a:cxn>
                <a:cxn ang="0">
                  <a:pos x="179" y="103"/>
                </a:cxn>
                <a:cxn ang="0">
                  <a:pos x="109" y="20"/>
                </a:cxn>
                <a:cxn ang="0">
                  <a:pos x="109" y="20"/>
                </a:cxn>
                <a:cxn ang="0">
                  <a:pos x="109" y="20"/>
                </a:cxn>
                <a:cxn ang="0">
                  <a:pos x="0" y="12"/>
                </a:cxn>
              </a:cxnLst>
              <a:rect l="0" t="0" r="r" b="b"/>
              <a:pathLst>
                <a:path w="214" h="208">
                  <a:moveTo>
                    <a:pt x="0" y="12"/>
                  </a:moveTo>
                  <a:cubicBezTo>
                    <a:pt x="214" y="208"/>
                    <a:pt x="214" y="208"/>
                    <a:pt x="214" y="208"/>
                  </a:cubicBezTo>
                  <a:cubicBezTo>
                    <a:pt x="179" y="103"/>
                    <a:pt x="179" y="103"/>
                    <a:pt x="179" y="103"/>
                  </a:cubicBezTo>
                  <a:cubicBezTo>
                    <a:pt x="167" y="66"/>
                    <a:pt x="141" y="37"/>
                    <a:pt x="109" y="20"/>
                  </a:cubicBezTo>
                  <a:cubicBezTo>
                    <a:pt x="109" y="20"/>
                    <a:pt x="109" y="20"/>
                    <a:pt x="109" y="20"/>
                  </a:cubicBezTo>
                  <a:cubicBezTo>
                    <a:pt x="109" y="20"/>
                    <a:pt x="109" y="20"/>
                    <a:pt x="109" y="20"/>
                  </a:cubicBezTo>
                  <a:cubicBezTo>
                    <a:pt x="76" y="4"/>
                    <a:pt x="38" y="0"/>
                    <a:pt x="0" y="12"/>
                  </a:cubicBezTo>
                  <a:close/>
                </a:path>
              </a:pathLst>
            </a:custGeom>
            <a:solidFill>
              <a:schemeClr val="accent3">
                <a:lumMod val="75000"/>
              </a:schemeClr>
            </a:solid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7030A0"/>
                </a:solidFill>
                <a:effectLst/>
                <a:uLnTx/>
                <a:uFillTx/>
                <a:latin typeface="Times New Roman" pitchFamily="18" charset="0"/>
                <a:ea typeface="微软雅黑"/>
                <a:cs typeface="Times New Roman" pitchFamily="18" charset="0"/>
                <a:sym typeface="+mn-lt"/>
              </a:endParaRPr>
            </a:p>
          </p:txBody>
        </p:sp>
        <p:sp>
          <p:nvSpPr>
            <p:cNvPr id="27" name="Freeform: Shape 29">
              <a:extLst>
                <a:ext uri="{FF2B5EF4-FFF2-40B4-BE49-F238E27FC236}">
                  <a16:creationId xmlns="" xmlns:a16="http://schemas.microsoft.com/office/drawing/2014/main" id="{C861DA25-3722-4E3D-A414-F4995976EA4A}"/>
                </a:ext>
              </a:extLst>
            </p:cNvPr>
            <p:cNvSpPr>
              <a:spLocks/>
            </p:cNvSpPr>
            <p:nvPr/>
          </p:nvSpPr>
          <p:spPr bwMode="auto">
            <a:xfrm>
              <a:off x="5234941" y="2418562"/>
              <a:ext cx="719721" cy="401613"/>
            </a:xfrm>
            <a:custGeom>
              <a:avLst/>
              <a:gdLst/>
              <a:ahLst/>
              <a:cxnLst>
                <a:cxn ang="0">
                  <a:pos x="0" y="142"/>
                </a:cxn>
                <a:cxn ang="0">
                  <a:pos x="253" y="0"/>
                </a:cxn>
                <a:cxn ang="0">
                  <a:pos x="142" y="0"/>
                </a:cxn>
                <a:cxn ang="0">
                  <a:pos x="42" y="41"/>
                </a:cxn>
                <a:cxn ang="0">
                  <a:pos x="42" y="41"/>
                </a:cxn>
                <a:cxn ang="0">
                  <a:pos x="42" y="41"/>
                </a:cxn>
                <a:cxn ang="0">
                  <a:pos x="0" y="142"/>
                </a:cxn>
              </a:cxnLst>
              <a:rect l="0" t="0" r="r" b="b"/>
              <a:pathLst>
                <a:path w="253" h="142">
                  <a:moveTo>
                    <a:pt x="0" y="142"/>
                  </a:moveTo>
                  <a:cubicBezTo>
                    <a:pt x="253" y="0"/>
                    <a:pt x="253" y="0"/>
                    <a:pt x="253" y="0"/>
                  </a:cubicBezTo>
                  <a:cubicBezTo>
                    <a:pt x="142" y="0"/>
                    <a:pt x="142" y="0"/>
                    <a:pt x="142" y="0"/>
                  </a:cubicBezTo>
                  <a:cubicBezTo>
                    <a:pt x="103" y="0"/>
                    <a:pt x="67" y="16"/>
                    <a:pt x="42" y="41"/>
                  </a:cubicBezTo>
                  <a:cubicBezTo>
                    <a:pt x="42" y="41"/>
                    <a:pt x="42" y="41"/>
                    <a:pt x="42" y="41"/>
                  </a:cubicBezTo>
                  <a:cubicBezTo>
                    <a:pt x="42" y="41"/>
                    <a:pt x="42" y="41"/>
                    <a:pt x="42" y="41"/>
                  </a:cubicBezTo>
                  <a:cubicBezTo>
                    <a:pt x="16" y="67"/>
                    <a:pt x="0" y="102"/>
                    <a:pt x="0" y="142"/>
                  </a:cubicBezTo>
                  <a:close/>
                </a:path>
              </a:pathLst>
            </a:custGeom>
            <a:solidFill>
              <a:schemeClr val="accent2">
                <a:lumMod val="75000"/>
              </a:schemeClr>
            </a:solid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7030A0"/>
                </a:solidFill>
                <a:effectLst/>
                <a:uLnTx/>
                <a:uFillTx/>
                <a:latin typeface="Times New Roman" pitchFamily="18" charset="0"/>
                <a:ea typeface="微软雅黑"/>
                <a:cs typeface="Times New Roman" pitchFamily="18" charset="0"/>
                <a:sym typeface="+mn-lt"/>
              </a:endParaRPr>
            </a:p>
          </p:txBody>
        </p:sp>
        <p:sp>
          <p:nvSpPr>
            <p:cNvPr id="29" name="Freeform: Shape 30">
              <a:extLst>
                <a:ext uri="{FF2B5EF4-FFF2-40B4-BE49-F238E27FC236}">
                  <a16:creationId xmlns="" xmlns:a16="http://schemas.microsoft.com/office/drawing/2014/main" id="{91E7A68C-D30C-4BF6-A479-87DF7A79718A}"/>
                </a:ext>
              </a:extLst>
            </p:cNvPr>
            <p:cNvSpPr>
              <a:spLocks/>
            </p:cNvSpPr>
            <p:nvPr/>
          </p:nvSpPr>
          <p:spPr bwMode="auto">
            <a:xfrm>
              <a:off x="4912857" y="2227696"/>
              <a:ext cx="2079632" cy="1980222"/>
            </a:xfrm>
            <a:custGeom>
              <a:avLst/>
              <a:gdLst/>
              <a:ahLst/>
              <a:cxnLst>
                <a:cxn ang="0">
                  <a:pos x="100" y="498"/>
                </a:cxn>
                <a:cxn ang="0">
                  <a:pos x="0" y="190"/>
                </a:cxn>
                <a:cxn ang="0">
                  <a:pos x="262" y="0"/>
                </a:cxn>
                <a:cxn ang="0">
                  <a:pos x="523" y="190"/>
                </a:cxn>
                <a:cxn ang="0">
                  <a:pos x="423" y="498"/>
                </a:cxn>
                <a:cxn ang="0">
                  <a:pos x="100" y="498"/>
                </a:cxn>
              </a:cxnLst>
              <a:rect l="0" t="0" r="r" b="b"/>
              <a:pathLst>
                <a:path w="523" h="498">
                  <a:moveTo>
                    <a:pt x="100" y="498"/>
                  </a:moveTo>
                  <a:lnTo>
                    <a:pt x="0" y="190"/>
                  </a:lnTo>
                  <a:lnTo>
                    <a:pt x="262" y="0"/>
                  </a:lnTo>
                  <a:lnTo>
                    <a:pt x="523" y="190"/>
                  </a:lnTo>
                  <a:lnTo>
                    <a:pt x="423" y="498"/>
                  </a:lnTo>
                  <a:lnTo>
                    <a:pt x="100" y="498"/>
                  </a:ln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7030A0"/>
                </a:solidFill>
                <a:effectLst/>
                <a:uLnTx/>
                <a:uFillTx/>
                <a:latin typeface="Times New Roman" pitchFamily="18" charset="0"/>
                <a:ea typeface="微软雅黑"/>
                <a:cs typeface="Times New Roman" pitchFamily="18" charset="0"/>
                <a:sym typeface="+mn-lt"/>
              </a:endParaRPr>
            </a:p>
          </p:txBody>
        </p:sp>
        <p:sp>
          <p:nvSpPr>
            <p:cNvPr id="31" name="Freeform: Shape 31">
              <a:extLst>
                <a:ext uri="{FF2B5EF4-FFF2-40B4-BE49-F238E27FC236}">
                  <a16:creationId xmlns="" xmlns:a16="http://schemas.microsoft.com/office/drawing/2014/main" id="{15733BC6-30EA-4042-B98B-BA421BF3B15D}"/>
                </a:ext>
              </a:extLst>
            </p:cNvPr>
            <p:cNvSpPr>
              <a:spLocks/>
            </p:cNvSpPr>
            <p:nvPr/>
          </p:nvSpPr>
          <p:spPr bwMode="auto">
            <a:xfrm>
              <a:off x="4415812" y="1901637"/>
              <a:ext cx="1065661" cy="1745618"/>
            </a:xfrm>
            <a:custGeom>
              <a:avLst/>
              <a:gdLst/>
              <a:ahLst/>
              <a:cxnLst>
                <a:cxn ang="0">
                  <a:pos x="196" y="3"/>
                </a:cxn>
                <a:cxn ang="0">
                  <a:pos x="7" y="33"/>
                </a:cxn>
                <a:cxn ang="0">
                  <a:pos x="6" y="44"/>
                </a:cxn>
                <a:cxn ang="0">
                  <a:pos x="51" y="58"/>
                </a:cxn>
                <a:cxn ang="0">
                  <a:pos x="21" y="150"/>
                </a:cxn>
                <a:cxn ang="0">
                  <a:pos x="30" y="258"/>
                </a:cxn>
                <a:cxn ang="0">
                  <a:pos x="212" y="616"/>
                </a:cxn>
                <a:cxn ang="0">
                  <a:pos x="204" y="508"/>
                </a:cxn>
                <a:cxn ang="0">
                  <a:pos x="321" y="146"/>
                </a:cxn>
                <a:cxn ang="0">
                  <a:pos x="366" y="161"/>
                </a:cxn>
                <a:cxn ang="0">
                  <a:pos x="372" y="151"/>
                </a:cxn>
                <a:cxn ang="0">
                  <a:pos x="237" y="16"/>
                </a:cxn>
                <a:cxn ang="0">
                  <a:pos x="196" y="3"/>
                </a:cxn>
              </a:cxnLst>
              <a:rect l="0" t="0" r="r" b="b"/>
              <a:pathLst>
                <a:path w="376" h="616">
                  <a:moveTo>
                    <a:pt x="196" y="3"/>
                  </a:moveTo>
                  <a:cubicBezTo>
                    <a:pt x="7" y="33"/>
                    <a:pt x="7" y="33"/>
                    <a:pt x="7" y="33"/>
                  </a:cubicBezTo>
                  <a:cubicBezTo>
                    <a:pt x="1" y="34"/>
                    <a:pt x="0" y="42"/>
                    <a:pt x="6" y="44"/>
                  </a:cubicBezTo>
                  <a:cubicBezTo>
                    <a:pt x="51" y="58"/>
                    <a:pt x="51" y="58"/>
                    <a:pt x="51" y="58"/>
                  </a:cubicBezTo>
                  <a:cubicBezTo>
                    <a:pt x="21" y="150"/>
                    <a:pt x="21" y="150"/>
                    <a:pt x="21" y="150"/>
                  </a:cubicBezTo>
                  <a:cubicBezTo>
                    <a:pt x="9" y="187"/>
                    <a:pt x="13" y="226"/>
                    <a:pt x="30" y="258"/>
                  </a:cubicBezTo>
                  <a:cubicBezTo>
                    <a:pt x="212" y="616"/>
                    <a:pt x="212" y="616"/>
                    <a:pt x="212" y="616"/>
                  </a:cubicBezTo>
                  <a:cubicBezTo>
                    <a:pt x="196" y="584"/>
                    <a:pt x="192" y="545"/>
                    <a:pt x="204" y="508"/>
                  </a:cubicBezTo>
                  <a:cubicBezTo>
                    <a:pt x="321" y="146"/>
                    <a:pt x="321" y="146"/>
                    <a:pt x="321" y="146"/>
                  </a:cubicBezTo>
                  <a:cubicBezTo>
                    <a:pt x="366" y="161"/>
                    <a:pt x="366" y="161"/>
                    <a:pt x="366" y="161"/>
                  </a:cubicBezTo>
                  <a:cubicBezTo>
                    <a:pt x="372" y="163"/>
                    <a:pt x="376" y="156"/>
                    <a:pt x="372" y="151"/>
                  </a:cubicBezTo>
                  <a:cubicBezTo>
                    <a:pt x="237" y="16"/>
                    <a:pt x="237" y="16"/>
                    <a:pt x="237" y="16"/>
                  </a:cubicBezTo>
                  <a:cubicBezTo>
                    <a:pt x="226" y="5"/>
                    <a:pt x="211" y="0"/>
                    <a:pt x="196" y="3"/>
                  </a:cubicBezTo>
                  <a:close/>
                </a:path>
              </a:pathLst>
            </a:custGeom>
            <a:blipFill dpi="0" rotWithShape="1">
              <a:blip r:embed="rId8"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7030A0"/>
                </a:solidFill>
                <a:effectLst/>
                <a:uLnTx/>
                <a:uFillTx/>
                <a:latin typeface="Times New Roman" pitchFamily="18" charset="0"/>
                <a:ea typeface="微软雅黑"/>
                <a:cs typeface="Times New Roman" pitchFamily="18" charset="0"/>
                <a:sym typeface="+mn-lt"/>
              </a:endParaRPr>
            </a:p>
          </p:txBody>
        </p:sp>
        <p:sp>
          <p:nvSpPr>
            <p:cNvPr id="32" name="Freeform: Shape 32">
              <a:extLst>
                <a:ext uri="{FF2B5EF4-FFF2-40B4-BE49-F238E27FC236}">
                  <a16:creationId xmlns="" xmlns:a16="http://schemas.microsoft.com/office/drawing/2014/main" id="{596EA2C9-D160-4ED5-BD03-AE0A5E809C59}"/>
                </a:ext>
              </a:extLst>
            </p:cNvPr>
            <p:cNvSpPr>
              <a:spLocks/>
            </p:cNvSpPr>
            <p:nvPr/>
          </p:nvSpPr>
          <p:spPr bwMode="auto">
            <a:xfrm>
              <a:off x="5354231" y="1452310"/>
              <a:ext cx="1658139" cy="1121331"/>
            </a:xfrm>
            <a:custGeom>
              <a:avLst/>
              <a:gdLst/>
              <a:ahLst/>
              <a:cxnLst>
                <a:cxn ang="0">
                  <a:pos x="578" y="177"/>
                </a:cxn>
                <a:cxn ang="0">
                  <a:pos x="491" y="6"/>
                </a:cxn>
                <a:cxn ang="0">
                  <a:pos x="480" y="8"/>
                </a:cxn>
                <a:cxn ang="0">
                  <a:pos x="480" y="56"/>
                </a:cxn>
                <a:cxn ang="0">
                  <a:pos x="384" y="56"/>
                </a:cxn>
                <a:cxn ang="0">
                  <a:pos x="284" y="97"/>
                </a:cxn>
                <a:cxn ang="0">
                  <a:pos x="0" y="381"/>
                </a:cxn>
                <a:cxn ang="0">
                  <a:pos x="100" y="340"/>
                </a:cxn>
                <a:cxn ang="0">
                  <a:pos x="480" y="340"/>
                </a:cxn>
                <a:cxn ang="0">
                  <a:pos x="480" y="387"/>
                </a:cxn>
                <a:cxn ang="0">
                  <a:pos x="491" y="390"/>
                </a:cxn>
                <a:cxn ang="0">
                  <a:pos x="578" y="219"/>
                </a:cxn>
                <a:cxn ang="0">
                  <a:pos x="578" y="177"/>
                </a:cxn>
              </a:cxnLst>
              <a:rect l="0" t="0" r="r" b="b"/>
              <a:pathLst>
                <a:path w="585" h="395">
                  <a:moveTo>
                    <a:pt x="578" y="177"/>
                  </a:moveTo>
                  <a:cubicBezTo>
                    <a:pt x="491" y="6"/>
                    <a:pt x="491" y="6"/>
                    <a:pt x="491" y="6"/>
                  </a:cubicBezTo>
                  <a:cubicBezTo>
                    <a:pt x="488" y="0"/>
                    <a:pt x="480" y="2"/>
                    <a:pt x="480" y="8"/>
                  </a:cubicBezTo>
                  <a:cubicBezTo>
                    <a:pt x="480" y="56"/>
                    <a:pt x="480" y="56"/>
                    <a:pt x="480" y="56"/>
                  </a:cubicBezTo>
                  <a:cubicBezTo>
                    <a:pt x="384" y="56"/>
                    <a:pt x="384" y="56"/>
                    <a:pt x="384" y="56"/>
                  </a:cubicBezTo>
                  <a:cubicBezTo>
                    <a:pt x="345" y="56"/>
                    <a:pt x="309" y="71"/>
                    <a:pt x="284" y="97"/>
                  </a:cubicBezTo>
                  <a:cubicBezTo>
                    <a:pt x="0" y="381"/>
                    <a:pt x="0" y="381"/>
                    <a:pt x="0" y="381"/>
                  </a:cubicBezTo>
                  <a:cubicBezTo>
                    <a:pt x="25" y="356"/>
                    <a:pt x="61" y="340"/>
                    <a:pt x="100" y="340"/>
                  </a:cubicBezTo>
                  <a:cubicBezTo>
                    <a:pt x="480" y="340"/>
                    <a:pt x="480" y="340"/>
                    <a:pt x="480" y="340"/>
                  </a:cubicBezTo>
                  <a:cubicBezTo>
                    <a:pt x="480" y="387"/>
                    <a:pt x="480" y="387"/>
                    <a:pt x="480" y="387"/>
                  </a:cubicBezTo>
                  <a:cubicBezTo>
                    <a:pt x="480" y="393"/>
                    <a:pt x="488" y="395"/>
                    <a:pt x="491" y="390"/>
                  </a:cubicBezTo>
                  <a:cubicBezTo>
                    <a:pt x="578" y="219"/>
                    <a:pt x="578" y="219"/>
                    <a:pt x="578" y="219"/>
                  </a:cubicBezTo>
                  <a:cubicBezTo>
                    <a:pt x="585" y="205"/>
                    <a:pt x="585" y="190"/>
                    <a:pt x="578" y="177"/>
                  </a:cubicBezTo>
                  <a:close/>
                </a:path>
              </a:pathLst>
            </a:custGeom>
            <a:blipFill dpi="0" rotWithShape="1">
              <a:blip r:embed="rId9"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7030A0"/>
                </a:solidFill>
                <a:effectLst/>
                <a:uLnTx/>
                <a:uFillTx/>
                <a:latin typeface="Times New Roman" pitchFamily="18" charset="0"/>
                <a:ea typeface="微软雅黑"/>
                <a:cs typeface="Times New Roman" pitchFamily="18" charset="0"/>
                <a:sym typeface="+mn-lt"/>
              </a:endParaRPr>
            </a:p>
          </p:txBody>
        </p:sp>
        <p:sp>
          <p:nvSpPr>
            <p:cNvPr id="33" name="Freeform: Shape 33">
              <a:extLst>
                <a:ext uri="{FF2B5EF4-FFF2-40B4-BE49-F238E27FC236}">
                  <a16:creationId xmlns="" xmlns:a16="http://schemas.microsoft.com/office/drawing/2014/main" id="{EAF22C27-7A71-4547-9D24-1B1D22D294E5}"/>
                </a:ext>
              </a:extLst>
            </p:cNvPr>
            <p:cNvSpPr>
              <a:spLocks/>
            </p:cNvSpPr>
            <p:nvPr/>
          </p:nvSpPr>
          <p:spPr bwMode="auto">
            <a:xfrm>
              <a:off x="4220972" y="3464342"/>
              <a:ext cx="1753571" cy="1041803"/>
            </a:xfrm>
            <a:custGeom>
              <a:avLst/>
              <a:gdLst/>
              <a:ahLst/>
              <a:cxnLst>
                <a:cxn ang="0">
                  <a:pos x="31" y="124"/>
                </a:cxn>
                <a:cxn ang="0">
                  <a:pos x="1" y="313"/>
                </a:cxn>
                <a:cxn ang="0">
                  <a:pos x="11" y="317"/>
                </a:cxn>
                <a:cxn ang="0">
                  <a:pos x="39" y="279"/>
                </a:cxn>
                <a:cxn ang="0">
                  <a:pos x="117" y="335"/>
                </a:cxn>
                <a:cxn ang="0">
                  <a:pos x="223" y="361"/>
                </a:cxn>
                <a:cxn ang="0">
                  <a:pos x="619" y="298"/>
                </a:cxn>
                <a:cxn ang="0">
                  <a:pos x="514" y="273"/>
                </a:cxn>
                <a:cxn ang="0">
                  <a:pos x="206" y="49"/>
                </a:cxn>
                <a:cxn ang="0">
                  <a:pos x="234" y="11"/>
                </a:cxn>
                <a:cxn ang="0">
                  <a:pos x="227" y="2"/>
                </a:cxn>
                <a:cxn ang="0">
                  <a:pos x="56" y="90"/>
                </a:cxn>
                <a:cxn ang="0">
                  <a:pos x="31" y="124"/>
                </a:cxn>
              </a:cxnLst>
              <a:rect l="0" t="0" r="r" b="b"/>
              <a:pathLst>
                <a:path w="619" h="367">
                  <a:moveTo>
                    <a:pt x="31" y="124"/>
                  </a:moveTo>
                  <a:cubicBezTo>
                    <a:pt x="1" y="313"/>
                    <a:pt x="1" y="313"/>
                    <a:pt x="1" y="313"/>
                  </a:cubicBezTo>
                  <a:cubicBezTo>
                    <a:pt x="0" y="319"/>
                    <a:pt x="8" y="322"/>
                    <a:pt x="11" y="317"/>
                  </a:cubicBezTo>
                  <a:cubicBezTo>
                    <a:pt x="39" y="279"/>
                    <a:pt x="39" y="279"/>
                    <a:pt x="39" y="279"/>
                  </a:cubicBezTo>
                  <a:cubicBezTo>
                    <a:pt x="117" y="335"/>
                    <a:pt x="117" y="335"/>
                    <a:pt x="117" y="335"/>
                  </a:cubicBezTo>
                  <a:cubicBezTo>
                    <a:pt x="149" y="359"/>
                    <a:pt x="187" y="367"/>
                    <a:pt x="223" y="361"/>
                  </a:cubicBezTo>
                  <a:cubicBezTo>
                    <a:pt x="619" y="298"/>
                    <a:pt x="619" y="298"/>
                    <a:pt x="619" y="298"/>
                  </a:cubicBezTo>
                  <a:cubicBezTo>
                    <a:pt x="584" y="304"/>
                    <a:pt x="545" y="296"/>
                    <a:pt x="514" y="273"/>
                  </a:cubicBezTo>
                  <a:cubicBezTo>
                    <a:pt x="206" y="49"/>
                    <a:pt x="206" y="49"/>
                    <a:pt x="206" y="49"/>
                  </a:cubicBezTo>
                  <a:cubicBezTo>
                    <a:pt x="234" y="11"/>
                    <a:pt x="234" y="11"/>
                    <a:pt x="234" y="11"/>
                  </a:cubicBezTo>
                  <a:cubicBezTo>
                    <a:pt x="238" y="6"/>
                    <a:pt x="232" y="0"/>
                    <a:pt x="227" y="2"/>
                  </a:cubicBezTo>
                  <a:cubicBezTo>
                    <a:pt x="56" y="90"/>
                    <a:pt x="56" y="90"/>
                    <a:pt x="56" y="90"/>
                  </a:cubicBezTo>
                  <a:cubicBezTo>
                    <a:pt x="43" y="96"/>
                    <a:pt x="34" y="109"/>
                    <a:pt x="31" y="124"/>
                  </a:cubicBezTo>
                  <a:close/>
                </a:path>
              </a:pathLst>
            </a:custGeom>
            <a:blipFill dpi="0" rotWithShape="1">
              <a:blip r:embed="rId10"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7030A0"/>
                </a:solidFill>
                <a:effectLst/>
                <a:uLnTx/>
                <a:uFillTx/>
                <a:latin typeface="Times New Roman" pitchFamily="18" charset="0"/>
                <a:ea typeface="微软雅黑"/>
                <a:cs typeface="Times New Roman" pitchFamily="18" charset="0"/>
                <a:sym typeface="+mn-lt"/>
              </a:endParaRPr>
            </a:p>
          </p:txBody>
        </p:sp>
        <p:sp>
          <p:nvSpPr>
            <p:cNvPr id="34" name="Freeform: Shape 34">
              <a:extLst>
                <a:ext uri="{FF2B5EF4-FFF2-40B4-BE49-F238E27FC236}">
                  <a16:creationId xmlns="" xmlns:a16="http://schemas.microsoft.com/office/drawing/2014/main" id="{D65C8815-2630-428A-B830-55D62BC853D6}"/>
                </a:ext>
              </a:extLst>
            </p:cNvPr>
            <p:cNvSpPr>
              <a:spLocks/>
            </p:cNvSpPr>
            <p:nvPr/>
          </p:nvSpPr>
          <p:spPr bwMode="auto">
            <a:xfrm>
              <a:off x="6519302" y="2506041"/>
              <a:ext cx="1451369" cy="1423533"/>
            </a:xfrm>
            <a:custGeom>
              <a:avLst/>
              <a:gdLst/>
              <a:ahLst/>
              <a:cxnLst>
                <a:cxn ang="0">
                  <a:pos x="373" y="487"/>
                </a:cxn>
                <a:cxn ang="0">
                  <a:pos x="509" y="352"/>
                </a:cxn>
                <a:cxn ang="0">
                  <a:pos x="503" y="342"/>
                </a:cxn>
                <a:cxn ang="0">
                  <a:pos x="458" y="357"/>
                </a:cxn>
                <a:cxn ang="0">
                  <a:pos x="428" y="265"/>
                </a:cxn>
                <a:cxn ang="0">
                  <a:pos x="358" y="183"/>
                </a:cxn>
                <a:cxn ang="0">
                  <a:pos x="0" y="0"/>
                </a:cxn>
                <a:cxn ang="0">
                  <a:pos x="70" y="83"/>
                </a:cxn>
                <a:cxn ang="0">
                  <a:pos x="188" y="445"/>
                </a:cxn>
                <a:cxn ang="0">
                  <a:pos x="143" y="459"/>
                </a:cxn>
                <a:cxn ang="0">
                  <a:pos x="144" y="470"/>
                </a:cxn>
                <a:cxn ang="0">
                  <a:pos x="333" y="500"/>
                </a:cxn>
                <a:cxn ang="0">
                  <a:pos x="373" y="487"/>
                </a:cxn>
              </a:cxnLst>
              <a:rect l="0" t="0" r="r" b="b"/>
              <a:pathLst>
                <a:path w="513" h="502">
                  <a:moveTo>
                    <a:pt x="373" y="487"/>
                  </a:moveTo>
                  <a:cubicBezTo>
                    <a:pt x="509" y="352"/>
                    <a:pt x="509" y="352"/>
                    <a:pt x="509" y="352"/>
                  </a:cubicBezTo>
                  <a:cubicBezTo>
                    <a:pt x="513" y="347"/>
                    <a:pt x="509" y="340"/>
                    <a:pt x="503" y="342"/>
                  </a:cubicBezTo>
                  <a:cubicBezTo>
                    <a:pt x="458" y="357"/>
                    <a:pt x="458" y="357"/>
                    <a:pt x="458" y="357"/>
                  </a:cubicBezTo>
                  <a:cubicBezTo>
                    <a:pt x="428" y="265"/>
                    <a:pt x="428" y="265"/>
                    <a:pt x="428" y="265"/>
                  </a:cubicBezTo>
                  <a:cubicBezTo>
                    <a:pt x="416" y="228"/>
                    <a:pt x="390" y="199"/>
                    <a:pt x="358" y="183"/>
                  </a:cubicBezTo>
                  <a:cubicBezTo>
                    <a:pt x="0" y="0"/>
                    <a:pt x="0" y="0"/>
                    <a:pt x="0" y="0"/>
                  </a:cubicBezTo>
                  <a:cubicBezTo>
                    <a:pt x="32" y="17"/>
                    <a:pt x="58" y="46"/>
                    <a:pt x="70" y="83"/>
                  </a:cubicBezTo>
                  <a:cubicBezTo>
                    <a:pt x="188" y="445"/>
                    <a:pt x="188" y="445"/>
                    <a:pt x="188" y="445"/>
                  </a:cubicBezTo>
                  <a:cubicBezTo>
                    <a:pt x="143" y="459"/>
                    <a:pt x="143" y="459"/>
                    <a:pt x="143" y="459"/>
                  </a:cubicBezTo>
                  <a:cubicBezTo>
                    <a:pt x="137" y="461"/>
                    <a:pt x="138" y="469"/>
                    <a:pt x="144" y="470"/>
                  </a:cubicBezTo>
                  <a:cubicBezTo>
                    <a:pt x="333" y="500"/>
                    <a:pt x="333" y="500"/>
                    <a:pt x="333" y="500"/>
                  </a:cubicBezTo>
                  <a:cubicBezTo>
                    <a:pt x="348" y="502"/>
                    <a:pt x="363" y="498"/>
                    <a:pt x="373" y="487"/>
                  </a:cubicBezTo>
                  <a:close/>
                </a:path>
              </a:pathLst>
            </a:custGeom>
            <a:blipFill dpi="0" rotWithShape="1">
              <a:blip r:embed="rId11"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7030A0"/>
                </a:solidFill>
                <a:effectLst/>
                <a:uLnTx/>
                <a:uFillTx/>
                <a:latin typeface="Times New Roman" pitchFamily="18" charset="0"/>
                <a:ea typeface="微软雅黑"/>
                <a:cs typeface="Times New Roman" pitchFamily="18" charset="0"/>
                <a:sym typeface="+mn-lt"/>
              </a:endParaRPr>
            </a:p>
          </p:txBody>
        </p:sp>
        <p:sp>
          <p:nvSpPr>
            <p:cNvPr id="35" name="Freeform: Shape 35">
              <a:extLst>
                <a:ext uri="{FF2B5EF4-FFF2-40B4-BE49-F238E27FC236}">
                  <a16:creationId xmlns="" xmlns:a16="http://schemas.microsoft.com/office/drawing/2014/main" id="{7C3AFAD0-B68D-4C9E-9645-5A62F7AF26C9}"/>
                </a:ext>
              </a:extLst>
            </p:cNvPr>
            <p:cNvSpPr>
              <a:spLocks/>
            </p:cNvSpPr>
            <p:nvPr/>
          </p:nvSpPr>
          <p:spPr bwMode="auto">
            <a:xfrm>
              <a:off x="5759819" y="3607491"/>
              <a:ext cx="1141214" cy="1685971"/>
            </a:xfrm>
            <a:custGeom>
              <a:avLst/>
              <a:gdLst/>
              <a:ahLst/>
              <a:cxnLst>
                <a:cxn ang="0">
                  <a:pos x="55" y="505"/>
                </a:cxn>
                <a:cxn ang="0">
                  <a:pos x="226" y="592"/>
                </a:cxn>
                <a:cxn ang="0">
                  <a:pos x="234" y="584"/>
                </a:cxn>
                <a:cxn ang="0">
                  <a:pos x="206" y="546"/>
                </a:cxn>
                <a:cxn ang="0">
                  <a:pos x="283" y="489"/>
                </a:cxn>
                <a:cxn ang="0">
                  <a:pos x="340" y="397"/>
                </a:cxn>
                <a:cxn ang="0">
                  <a:pos x="403" y="0"/>
                </a:cxn>
                <a:cxn ang="0">
                  <a:pos x="346" y="92"/>
                </a:cxn>
                <a:cxn ang="0">
                  <a:pos x="39" y="316"/>
                </a:cxn>
                <a:cxn ang="0">
                  <a:pos x="11" y="277"/>
                </a:cxn>
                <a:cxn ang="0">
                  <a:pos x="1" y="282"/>
                </a:cxn>
                <a:cxn ang="0">
                  <a:pos x="31" y="471"/>
                </a:cxn>
                <a:cxn ang="0">
                  <a:pos x="55" y="505"/>
                </a:cxn>
              </a:cxnLst>
              <a:rect l="0" t="0" r="r" b="b"/>
              <a:pathLst>
                <a:path w="403" h="595">
                  <a:moveTo>
                    <a:pt x="55" y="505"/>
                  </a:moveTo>
                  <a:cubicBezTo>
                    <a:pt x="226" y="592"/>
                    <a:pt x="226" y="592"/>
                    <a:pt x="226" y="592"/>
                  </a:cubicBezTo>
                  <a:cubicBezTo>
                    <a:pt x="232" y="595"/>
                    <a:pt x="237" y="589"/>
                    <a:pt x="234" y="584"/>
                  </a:cubicBezTo>
                  <a:cubicBezTo>
                    <a:pt x="206" y="546"/>
                    <a:pt x="206" y="546"/>
                    <a:pt x="206" y="546"/>
                  </a:cubicBezTo>
                  <a:cubicBezTo>
                    <a:pt x="283" y="489"/>
                    <a:pt x="283" y="489"/>
                    <a:pt x="283" y="489"/>
                  </a:cubicBezTo>
                  <a:cubicBezTo>
                    <a:pt x="315" y="466"/>
                    <a:pt x="334" y="432"/>
                    <a:pt x="340" y="397"/>
                  </a:cubicBezTo>
                  <a:cubicBezTo>
                    <a:pt x="403" y="0"/>
                    <a:pt x="403" y="0"/>
                    <a:pt x="403" y="0"/>
                  </a:cubicBezTo>
                  <a:cubicBezTo>
                    <a:pt x="397" y="36"/>
                    <a:pt x="378" y="69"/>
                    <a:pt x="346" y="92"/>
                  </a:cubicBezTo>
                  <a:cubicBezTo>
                    <a:pt x="39" y="316"/>
                    <a:pt x="39" y="316"/>
                    <a:pt x="39" y="316"/>
                  </a:cubicBezTo>
                  <a:cubicBezTo>
                    <a:pt x="11" y="277"/>
                    <a:pt x="11" y="277"/>
                    <a:pt x="11" y="277"/>
                  </a:cubicBezTo>
                  <a:cubicBezTo>
                    <a:pt x="7" y="273"/>
                    <a:pt x="0" y="276"/>
                    <a:pt x="1" y="282"/>
                  </a:cubicBezTo>
                  <a:cubicBezTo>
                    <a:pt x="31" y="471"/>
                    <a:pt x="31" y="471"/>
                    <a:pt x="31" y="471"/>
                  </a:cubicBezTo>
                  <a:cubicBezTo>
                    <a:pt x="33" y="486"/>
                    <a:pt x="42" y="499"/>
                    <a:pt x="55" y="505"/>
                  </a:cubicBezTo>
                  <a:close/>
                </a:path>
              </a:pathLst>
            </a:custGeom>
            <a:blipFill dpi="0" rotWithShape="1">
              <a:blip r:embed="rId1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7030A0"/>
                </a:solidFill>
                <a:effectLst/>
                <a:uLnTx/>
                <a:uFillTx/>
                <a:latin typeface="Times New Roman" pitchFamily="18" charset="0"/>
                <a:ea typeface="微软雅黑"/>
                <a:cs typeface="Times New Roman" pitchFamily="18" charset="0"/>
                <a:sym typeface="+mn-lt"/>
              </a:endParaRPr>
            </a:p>
          </p:txBody>
        </p:sp>
        <p:sp>
          <p:nvSpPr>
            <p:cNvPr id="36" name="TextBox 39">
              <a:extLst>
                <a:ext uri="{FF2B5EF4-FFF2-40B4-BE49-F238E27FC236}">
                  <a16:creationId xmlns="" xmlns:a16="http://schemas.microsoft.com/office/drawing/2014/main" id="{79FCDB70-FC5C-41F2-A317-2886FAFCFD20}"/>
                </a:ext>
              </a:extLst>
            </p:cNvPr>
            <p:cNvSpPr txBox="1"/>
            <p:nvPr/>
          </p:nvSpPr>
          <p:spPr>
            <a:xfrm>
              <a:off x="4699604" y="2065526"/>
              <a:ext cx="441146" cy="369332"/>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sym typeface="+mn-lt"/>
                </a:rPr>
                <a:t>A</a:t>
              </a:r>
            </a:p>
          </p:txBody>
        </p:sp>
        <p:sp>
          <p:nvSpPr>
            <p:cNvPr id="37" name="TextBox 40">
              <a:extLst>
                <a:ext uri="{FF2B5EF4-FFF2-40B4-BE49-F238E27FC236}">
                  <a16:creationId xmlns="" xmlns:a16="http://schemas.microsoft.com/office/drawing/2014/main" id="{D307E148-A619-4BDA-B969-89F8F5CC496A}"/>
                </a:ext>
              </a:extLst>
            </p:cNvPr>
            <p:cNvSpPr txBox="1"/>
            <p:nvPr/>
          </p:nvSpPr>
          <p:spPr>
            <a:xfrm>
              <a:off x="6375726" y="1765731"/>
              <a:ext cx="441146" cy="369332"/>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sym typeface="+mn-lt"/>
                </a:rPr>
                <a:t>B</a:t>
              </a:r>
            </a:p>
          </p:txBody>
        </p:sp>
        <p:sp>
          <p:nvSpPr>
            <p:cNvPr id="38" name="TextBox 41">
              <a:extLst>
                <a:ext uri="{FF2B5EF4-FFF2-40B4-BE49-F238E27FC236}">
                  <a16:creationId xmlns="" xmlns:a16="http://schemas.microsoft.com/office/drawing/2014/main" id="{9B1903C9-BCDD-4E0F-80DF-EEEE503C6E47}"/>
                </a:ext>
              </a:extLst>
            </p:cNvPr>
            <p:cNvSpPr txBox="1"/>
            <p:nvPr/>
          </p:nvSpPr>
          <p:spPr>
            <a:xfrm>
              <a:off x="7193347" y="3210195"/>
              <a:ext cx="441146" cy="369332"/>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sym typeface="+mn-lt"/>
                </a:rPr>
                <a:t>D</a:t>
              </a:r>
            </a:p>
          </p:txBody>
        </p:sp>
        <p:sp>
          <p:nvSpPr>
            <p:cNvPr id="39" name="TextBox 43">
              <a:extLst>
                <a:ext uri="{FF2B5EF4-FFF2-40B4-BE49-F238E27FC236}">
                  <a16:creationId xmlns="" xmlns:a16="http://schemas.microsoft.com/office/drawing/2014/main" id="{D9B45F13-8C9A-4206-844A-C3A5C4D5B1C1}"/>
                </a:ext>
              </a:extLst>
            </p:cNvPr>
            <p:cNvSpPr txBox="1"/>
            <p:nvPr/>
          </p:nvSpPr>
          <p:spPr>
            <a:xfrm>
              <a:off x="4508826" y="3741648"/>
              <a:ext cx="441146" cy="369332"/>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sym typeface="+mn-lt"/>
                </a:rPr>
                <a:t>C</a:t>
              </a:r>
            </a:p>
          </p:txBody>
        </p:sp>
      </p:grpSp>
      <p:sp>
        <p:nvSpPr>
          <p:cNvPr id="40" name="Synergistically utilize technically sound portals with frictionless chains. Dramatically customize…">
            <a:extLst>
              <a:ext uri="{FF2B5EF4-FFF2-40B4-BE49-F238E27FC236}">
                <a16:creationId xmlns="" xmlns:a16="http://schemas.microsoft.com/office/drawing/2014/main" id="{DCEC2D41-37CA-4167-8CAF-BEEDC08DAEEE}"/>
              </a:ext>
            </a:extLst>
          </p:cNvPr>
          <p:cNvSpPr txBox="1"/>
          <p:nvPr/>
        </p:nvSpPr>
        <p:spPr>
          <a:xfrm>
            <a:off x="611560" y="2872556"/>
            <a:ext cx="3443489" cy="923330"/>
          </a:xfrm>
          <a:prstGeom prst="rect">
            <a:avLst/>
          </a:prstGeom>
          <a:ln/>
          <a:extLst>
            <a:ext uri="{C572A759-6A51-4108-AA02-DFA0A04FC94B}">
              <ma14:wrappingTextBoxFlag xmlns:ma14="http://schemas.microsoft.com/office/mac/drawingml/2011/main" xmlns="" val="1"/>
            </a:ext>
          </a:extLst>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lvl="0" algn="ctr" defTabSz="412750" hangingPunct="0">
              <a:defRPr sz="2000" b="0">
                <a:solidFill>
                  <a:srgbClr val="1C1F25"/>
                </a:solidFill>
                <a:latin typeface="Roboto Bold"/>
                <a:ea typeface="Roboto Bold"/>
                <a:cs typeface="Roboto Bold"/>
                <a:sym typeface="Roboto Bold"/>
              </a:defRPr>
            </a:pPr>
            <a:r>
              <a:rPr lang="vi-VN" kern="0" dirty="0">
                <a:solidFill>
                  <a:srgbClr val="008000"/>
                </a:solidFill>
                <a:latin typeface="Times New Roman" pitchFamily="18" charset="0"/>
                <a:cs typeface="Times New Roman" pitchFamily="18" charset="0"/>
                <a:sym typeface="+mn-lt"/>
              </a:rPr>
              <a:t>Thỏi nào nằm sâu hơn thì lực đẩy Archimedes tác dụng lên thỏi đó lớn hơn.</a:t>
            </a:r>
            <a:endParaRPr kumimoji="0" lang="en-US" altLang="zh-CN" b="0" i="0" u="none" strike="noStrike" kern="0" cap="none" spc="0" normalizeH="0" baseline="0" noProof="0" dirty="0">
              <a:ln>
                <a:noFill/>
              </a:ln>
              <a:solidFill>
                <a:srgbClr val="008000"/>
              </a:solidFill>
              <a:effectLst/>
              <a:uLnTx/>
              <a:uFillTx/>
              <a:latin typeface="Times New Roman" pitchFamily="18" charset="0"/>
              <a:cs typeface="Times New Roman" pitchFamily="18" charset="0"/>
              <a:sym typeface="+mn-lt"/>
            </a:endParaRPr>
          </a:p>
        </p:txBody>
      </p:sp>
      <p:sp>
        <p:nvSpPr>
          <p:cNvPr id="41" name="Synergistically utilize technically sound portals with frictionless chains. Dramatically customize…">
            <a:extLst>
              <a:ext uri="{FF2B5EF4-FFF2-40B4-BE49-F238E27FC236}">
                <a16:creationId xmlns="" xmlns:a16="http://schemas.microsoft.com/office/drawing/2014/main" id="{C5915712-CA44-4E03-A214-66F162B9EC9A}"/>
              </a:ext>
            </a:extLst>
          </p:cNvPr>
          <p:cNvSpPr txBox="1"/>
          <p:nvPr/>
        </p:nvSpPr>
        <p:spPr>
          <a:xfrm>
            <a:off x="5508104" y="2584524"/>
            <a:ext cx="3578004" cy="923330"/>
          </a:xfrm>
          <a:prstGeom prst="rect">
            <a:avLst/>
          </a:prstGeom>
          <a:ln/>
          <a:extLst>
            <a:ext uri="{C572A759-6A51-4108-AA02-DFA0A04FC94B}">
              <ma14:wrappingTextBoxFlag xmlns:ma14="http://schemas.microsoft.com/office/mac/drawingml/2011/main" xmlns="" val="1"/>
            </a:ext>
          </a:extLst>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lvl="0" algn="ctr" defTabSz="412750" hangingPunct="0">
              <a:defRPr sz="2000" b="0">
                <a:solidFill>
                  <a:srgbClr val="1C1F25"/>
                </a:solidFill>
                <a:latin typeface="Roboto Bold"/>
                <a:ea typeface="Roboto Bold"/>
                <a:cs typeface="Roboto Bold"/>
                <a:sym typeface="Roboto Bold"/>
              </a:defRPr>
            </a:pPr>
            <a:r>
              <a:rPr lang="vi-VN" kern="0" dirty="0">
                <a:solidFill>
                  <a:srgbClr val="008000"/>
                </a:solidFill>
                <a:latin typeface="Times New Roman" pitchFamily="18" charset="0"/>
                <a:cs typeface="Times New Roman" pitchFamily="18" charset="0"/>
                <a:sym typeface="+mn-lt"/>
              </a:rPr>
              <a:t>Thép có trọng lượng riêng lớn hơn nhôm nên thỏi thép chịu tác dụng của lực đẩy Archimedes lớn hơn.</a:t>
            </a:r>
            <a:endParaRPr kumimoji="0" lang="en-US" altLang="zh-CN" b="0" i="0" u="none" strike="noStrike" kern="0" cap="none" spc="0" normalizeH="0" baseline="0" noProof="0" dirty="0">
              <a:ln>
                <a:noFill/>
              </a:ln>
              <a:solidFill>
                <a:srgbClr val="008000"/>
              </a:solidFill>
              <a:effectLst/>
              <a:uLnTx/>
              <a:uFillTx/>
              <a:latin typeface="Times New Roman" pitchFamily="18" charset="0"/>
              <a:cs typeface="Times New Roman" pitchFamily="18" charset="0"/>
              <a:sym typeface="+mn-lt"/>
            </a:endParaRPr>
          </a:p>
        </p:txBody>
      </p:sp>
      <p:sp>
        <p:nvSpPr>
          <p:cNvPr id="42" name="Synergistically utilize technically sound portals with frictionless chains. Dramatically customize…">
            <a:extLst>
              <a:ext uri="{FF2B5EF4-FFF2-40B4-BE49-F238E27FC236}">
                <a16:creationId xmlns="" xmlns:a16="http://schemas.microsoft.com/office/drawing/2014/main" id="{AC9AA6D6-DE75-4B68-9115-B2ECC47AF991}"/>
              </a:ext>
            </a:extLst>
          </p:cNvPr>
          <p:cNvSpPr txBox="1"/>
          <p:nvPr/>
        </p:nvSpPr>
        <p:spPr>
          <a:xfrm>
            <a:off x="636928" y="3860924"/>
            <a:ext cx="3431016" cy="1231106"/>
          </a:xfrm>
          <a:prstGeom prst="rect">
            <a:avLst/>
          </a:prstGeom>
          <a:ln/>
          <a:extLst>
            <a:ext uri="{C572A759-6A51-4108-AA02-DFA0A04FC94B}">
              <ma14:wrappingTextBoxFlag xmlns:ma14="http://schemas.microsoft.com/office/mac/drawingml/2011/main" xmlns="" val="1"/>
            </a:ext>
          </a:extLst>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lvl="0" algn="just" defTabSz="412750" hangingPunct="0">
              <a:defRPr sz="2000" b="0">
                <a:solidFill>
                  <a:srgbClr val="1C1F25"/>
                </a:solidFill>
                <a:latin typeface="Roboto Bold"/>
                <a:ea typeface="Roboto Bold"/>
                <a:cs typeface="Roboto Bold"/>
                <a:sym typeface="Roboto Bold"/>
              </a:defRPr>
            </a:pPr>
            <a:r>
              <a:rPr lang="vi-VN" kern="0" dirty="0">
                <a:solidFill>
                  <a:srgbClr val="008000"/>
                </a:solidFill>
                <a:latin typeface="Times New Roman" pitchFamily="18" charset="0"/>
                <a:cs typeface="Times New Roman" pitchFamily="18" charset="0"/>
                <a:sym typeface="+mn-lt"/>
              </a:rPr>
              <a:t>Hai thỏi nhôm và thép đều chịu tác dụng của lực đẩy Archimedes như nhau vì chúng cùng được nhúng trong nước.</a:t>
            </a:r>
            <a:endParaRPr kumimoji="0" lang="en-US" altLang="zh-CN" b="0" i="0" u="none" strike="noStrike" kern="0" cap="none" spc="0" normalizeH="0" baseline="0" noProof="0" dirty="0">
              <a:ln>
                <a:noFill/>
              </a:ln>
              <a:solidFill>
                <a:srgbClr val="008000"/>
              </a:solidFill>
              <a:effectLst/>
              <a:uLnTx/>
              <a:uFillTx/>
              <a:latin typeface="Times New Roman" pitchFamily="18" charset="0"/>
              <a:cs typeface="Times New Roman" pitchFamily="18" charset="0"/>
              <a:sym typeface="+mn-lt"/>
            </a:endParaRPr>
          </a:p>
        </p:txBody>
      </p:sp>
      <p:sp>
        <p:nvSpPr>
          <p:cNvPr id="43" name="Synergistically utilize technically sound portals with frictionless chains. Dramatically customize…">
            <a:extLst>
              <a:ext uri="{FF2B5EF4-FFF2-40B4-BE49-F238E27FC236}">
                <a16:creationId xmlns="" xmlns:a16="http://schemas.microsoft.com/office/drawing/2014/main" id="{E6900ADC-07E6-4E6D-B18C-7C93CF20ED2B}"/>
              </a:ext>
            </a:extLst>
          </p:cNvPr>
          <p:cNvSpPr txBox="1"/>
          <p:nvPr/>
        </p:nvSpPr>
        <p:spPr>
          <a:xfrm>
            <a:off x="5580112" y="3572892"/>
            <a:ext cx="3424901" cy="1231106"/>
          </a:xfrm>
          <a:prstGeom prst="rect">
            <a:avLst/>
          </a:prstGeom>
          <a:ln/>
          <a:extLst>
            <a:ext uri="{C572A759-6A51-4108-AA02-DFA0A04FC94B}">
              <ma14:wrappingTextBoxFlag xmlns:ma14="http://schemas.microsoft.com/office/mac/drawingml/2011/main" xmlns="" val="1"/>
            </a:ext>
          </a:extLst>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lvl="0" algn="just" defTabSz="412750" hangingPunct="0">
              <a:defRPr sz="2000" b="0">
                <a:solidFill>
                  <a:srgbClr val="1C1F25"/>
                </a:solidFill>
                <a:latin typeface="Roboto Bold"/>
                <a:ea typeface="Roboto Bold"/>
                <a:cs typeface="Roboto Bold"/>
                <a:sym typeface="Roboto Bold"/>
              </a:defRPr>
            </a:pPr>
            <a:r>
              <a:rPr lang="en-US" kern="0" dirty="0" smtClean="0">
                <a:solidFill>
                  <a:srgbClr val="008000"/>
                </a:solidFill>
                <a:latin typeface="Times New Roman" pitchFamily="18" charset="0"/>
                <a:cs typeface="Times New Roman" pitchFamily="18" charset="0"/>
                <a:sym typeface="+mn-lt"/>
              </a:rPr>
              <a:t> </a:t>
            </a:r>
            <a:r>
              <a:rPr lang="vi-VN" kern="0" dirty="0" smtClean="0">
                <a:solidFill>
                  <a:srgbClr val="008000"/>
                </a:solidFill>
                <a:latin typeface="Times New Roman" pitchFamily="18" charset="0"/>
                <a:cs typeface="Times New Roman" pitchFamily="18" charset="0"/>
                <a:sym typeface="+mn-lt"/>
              </a:rPr>
              <a:t>Hai </a:t>
            </a:r>
            <a:r>
              <a:rPr lang="vi-VN" kern="0" dirty="0">
                <a:solidFill>
                  <a:srgbClr val="008000"/>
                </a:solidFill>
                <a:latin typeface="Times New Roman" pitchFamily="18" charset="0"/>
                <a:cs typeface="Times New Roman" pitchFamily="18" charset="0"/>
                <a:sym typeface="+mn-lt"/>
              </a:rPr>
              <a:t>thỏi nhôm và thép đều chịu tác dụng của lực đẩy</a:t>
            </a:r>
            <a:r>
              <a:rPr lang="en-US" kern="0" dirty="0">
                <a:solidFill>
                  <a:srgbClr val="008000"/>
                </a:solidFill>
                <a:latin typeface="Times New Roman" pitchFamily="18" charset="0"/>
                <a:cs typeface="Times New Roman" pitchFamily="18" charset="0"/>
                <a:sym typeface="+mn-lt"/>
              </a:rPr>
              <a:t> </a:t>
            </a:r>
            <a:r>
              <a:rPr lang="vi-VN" kern="0" dirty="0">
                <a:solidFill>
                  <a:srgbClr val="008000"/>
                </a:solidFill>
                <a:latin typeface="Times New Roman" pitchFamily="18" charset="0"/>
                <a:cs typeface="Times New Roman" pitchFamily="18" charset="0"/>
                <a:sym typeface="+mn-lt"/>
              </a:rPr>
              <a:t>Archimedes</a:t>
            </a:r>
            <a:r>
              <a:rPr lang="en-US" kern="0" dirty="0">
                <a:solidFill>
                  <a:srgbClr val="008000"/>
                </a:solidFill>
                <a:latin typeface="Times New Roman" pitchFamily="18" charset="0"/>
                <a:cs typeface="Times New Roman" pitchFamily="18" charset="0"/>
                <a:sym typeface="+mn-lt"/>
              </a:rPr>
              <a:t> </a:t>
            </a:r>
            <a:r>
              <a:rPr lang="vi-VN" kern="0" dirty="0">
                <a:solidFill>
                  <a:srgbClr val="008000"/>
                </a:solidFill>
                <a:latin typeface="Times New Roman" pitchFamily="18" charset="0"/>
                <a:cs typeface="Times New Roman" pitchFamily="18" charset="0"/>
                <a:sym typeface="+mn-lt"/>
              </a:rPr>
              <a:t>như nhau vì chúng chiếm thể tích trong nước như nhau.</a:t>
            </a:r>
            <a:endParaRPr kumimoji="0" lang="en-US" altLang="zh-CN" b="0" i="0" u="none" strike="noStrike" kern="0" cap="none" spc="0" normalizeH="0" baseline="0" noProof="0" dirty="0">
              <a:ln>
                <a:noFill/>
              </a:ln>
              <a:solidFill>
                <a:srgbClr val="008000"/>
              </a:solidFill>
              <a:effectLst/>
              <a:uLnTx/>
              <a:uFillTx/>
              <a:latin typeface="Times New Roman" pitchFamily="18" charset="0"/>
              <a:cs typeface="Times New Roman" pitchFamily="18" charset="0"/>
              <a:sym typeface="+mn-lt"/>
            </a:endParaRPr>
          </a:p>
        </p:txBody>
      </p:sp>
      <p:sp>
        <p:nvSpPr>
          <p:cNvPr id="44" name="Rectangle: Rounded Corners 1">
            <a:extLst>
              <a:ext uri="{FF2B5EF4-FFF2-40B4-BE49-F238E27FC236}">
                <a16:creationId xmlns="" xmlns:a16="http://schemas.microsoft.com/office/drawing/2014/main" id="{6D727AA0-5A6C-4452-A807-C6C132F45E45}"/>
              </a:ext>
            </a:extLst>
          </p:cNvPr>
          <p:cNvSpPr/>
          <p:nvPr/>
        </p:nvSpPr>
        <p:spPr>
          <a:xfrm>
            <a:off x="5583539" y="3546551"/>
            <a:ext cx="3452957" cy="1244991"/>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endParaRPr>
          </a:p>
        </p:txBody>
      </p:sp>
      <p:grpSp>
        <p:nvGrpSpPr>
          <p:cNvPr id="45" name="组合 49">
            <a:extLst>
              <a:ext uri="{FF2B5EF4-FFF2-40B4-BE49-F238E27FC236}">
                <a16:creationId xmlns="" xmlns:a16="http://schemas.microsoft.com/office/drawing/2014/main" id="{D6F05D9D-47BC-487E-8692-5B1FD86DC5D5}"/>
              </a:ext>
            </a:extLst>
          </p:cNvPr>
          <p:cNvGrpSpPr/>
          <p:nvPr/>
        </p:nvGrpSpPr>
        <p:grpSpPr>
          <a:xfrm>
            <a:off x="1031393" y="1564605"/>
            <a:ext cx="4548719" cy="1367185"/>
            <a:chOff x="-1418010" y="418173"/>
            <a:chExt cx="14653406" cy="1888034"/>
          </a:xfrm>
        </p:grpSpPr>
        <p:sp>
          <p:nvSpPr>
            <p:cNvPr id="46" name="Google Shape;354;p33">
              <a:extLst>
                <a:ext uri="{FF2B5EF4-FFF2-40B4-BE49-F238E27FC236}">
                  <a16:creationId xmlns="" xmlns:a16="http://schemas.microsoft.com/office/drawing/2014/main" id="{81FD3D9E-B706-4718-ACF6-E6CD5FD4F7AA}"/>
                </a:ext>
              </a:extLst>
            </p:cNvPr>
            <p:cNvSpPr/>
            <p:nvPr/>
          </p:nvSpPr>
          <p:spPr>
            <a:xfrm>
              <a:off x="-1418010" y="491559"/>
              <a:ext cx="14653406" cy="1814648"/>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1270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47" name="文本框 51">
              <a:extLst>
                <a:ext uri="{FF2B5EF4-FFF2-40B4-BE49-F238E27FC236}">
                  <a16:creationId xmlns="" xmlns:a16="http://schemas.microsoft.com/office/drawing/2014/main" id="{140A874D-872E-4FA9-8527-CB766A3251BA}"/>
                </a:ext>
              </a:extLst>
            </p:cNvPr>
            <p:cNvSpPr txBox="1"/>
            <p:nvPr/>
          </p:nvSpPr>
          <p:spPr>
            <a:xfrm>
              <a:off x="-1418010" y="418173"/>
              <a:ext cx="14560352" cy="18527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b="1" i="0" u="none" strike="noStrike" kern="1200" cap="none" spc="0" normalizeH="0" baseline="0" noProof="0" dirty="0">
                  <a:ln>
                    <a:noFill/>
                  </a:ln>
                  <a:solidFill>
                    <a:srgbClr val="FF0000"/>
                  </a:solidFill>
                  <a:effectLst/>
                  <a:uLnTx/>
                  <a:uFillTx/>
                  <a:latin typeface="Times New Roman" pitchFamily="18" charset="0"/>
                  <a:ea typeface="微软雅黑"/>
                  <a:cs typeface="Times New Roman" pitchFamily="18" charset="0"/>
                  <a:sym typeface="+mn-lt"/>
                </a:rPr>
                <a:t>Câu </a:t>
              </a:r>
              <a:r>
                <a:rPr lang="en-US" altLang="zh-CN" b="1" dirty="0">
                  <a:solidFill>
                    <a:srgbClr val="FF0000"/>
                  </a:solidFill>
                  <a:latin typeface="Times New Roman" pitchFamily="18" charset="0"/>
                  <a:ea typeface="微软雅黑"/>
                  <a:cs typeface="Times New Roman" pitchFamily="18" charset="0"/>
                  <a:sym typeface="+mn-lt"/>
                </a:rPr>
                <a:t>4</a:t>
              </a:r>
              <a:r>
                <a:rPr kumimoji="0" lang="vi-VN" altLang="zh-CN" b="1" i="0" u="none" strike="noStrike" kern="1200" cap="none" spc="0" normalizeH="0" baseline="0" noProof="0" dirty="0">
                  <a:ln>
                    <a:noFill/>
                  </a:ln>
                  <a:solidFill>
                    <a:srgbClr val="FF0000"/>
                  </a:solidFill>
                  <a:effectLst/>
                  <a:uLnTx/>
                  <a:uFillTx/>
                  <a:latin typeface="Times New Roman" pitchFamily="18" charset="0"/>
                  <a:ea typeface="微软雅黑"/>
                  <a:cs typeface="Times New Roman" pitchFamily="18"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b="0"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rPr>
                <a:t>Một thỏi nhôm và một thỏi thép có thể tích bằng nhau cùng được nhúng chìm trong nước. Nhận xét nào sau đây là đúng?</a:t>
              </a:r>
              <a:endParaRPr kumimoji="0" lang="en-US" altLang="zh-CN" b="0"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endParaRPr>
            </a:p>
          </p:txBody>
        </p:sp>
      </p:grpSp>
    </p:spTree>
    <p:extLst>
      <p:ext uri="{BB962C8B-B14F-4D97-AF65-F5344CB8AC3E}">
        <p14:creationId xmlns:p14="http://schemas.microsoft.com/office/powerpoint/2010/main" val="260240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barn(inVertical)">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circle(in)">
                                      <p:cBhvr>
                                        <p:cTn id="21"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568"/>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WordArt 2"/>
          <p:cNvSpPr>
            <a:spLocks noChangeArrowheads="1" noChangeShapeType="1" noTextEdit="1"/>
          </p:cNvSpPr>
          <p:nvPr/>
        </p:nvSpPr>
        <p:spPr bwMode="auto">
          <a:xfrm>
            <a:off x="2809702" y="674390"/>
            <a:ext cx="4642618" cy="457200"/>
          </a:xfrm>
          <a:prstGeom prst="rect">
            <a:avLst/>
          </a:prstGeom>
        </p:spPr>
        <p:txBody>
          <a:bodyPr wrap="none" lIns="94195" tIns="47098" rIns="94195" bIns="47098" fromWordArt="1">
            <a:prstTxWarp prst="textPlain">
              <a:avLst>
                <a:gd name="adj" fmla="val 50000"/>
              </a:avLst>
            </a:prstTxWarp>
          </a:bodyPr>
          <a:lstStyle/>
          <a:p>
            <a:pPr algn="ct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Luyện</a:t>
            </a:r>
            <a:r>
              <a:rPr lang="en-US" sz="37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tập</a:t>
            </a:r>
            <a:endPar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endParaRPr>
          </a:p>
        </p:txBody>
      </p:sp>
      <p:pic>
        <p:nvPicPr>
          <p:cNvPr id="11" name="Picture 3"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9476" y="857252"/>
            <a:ext cx="949326" cy="8001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WaterLily-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376" y="4457700"/>
            <a:ext cx="1038436" cy="6286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
          <p:cNvSpPr>
            <a:spLocks noChangeArrowheads="1"/>
          </p:cNvSpPr>
          <p:nvPr/>
        </p:nvSpPr>
        <p:spPr bwMode="auto">
          <a:xfrm>
            <a:off x="2524126" y="3430357"/>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Rectangle 1"/>
          <p:cNvSpPr>
            <a:spLocks noChangeArrowheads="1"/>
          </p:cNvSpPr>
          <p:nvPr/>
        </p:nvSpPr>
        <p:spPr bwMode="auto">
          <a:xfrm>
            <a:off x="3829051" y="387326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0" name="Rectangle 2"/>
          <p:cNvSpPr>
            <a:spLocks noChangeArrowheads="1"/>
          </p:cNvSpPr>
          <p:nvPr/>
        </p:nvSpPr>
        <p:spPr bwMode="auto">
          <a:xfrm>
            <a:off x="3962401" y="387326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2" name="Rectangle 1"/>
          <p:cNvSpPr>
            <a:spLocks noChangeArrowheads="1"/>
          </p:cNvSpPr>
          <p:nvPr/>
        </p:nvSpPr>
        <p:spPr bwMode="auto">
          <a:xfrm>
            <a:off x="2524126" y="3310677"/>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8" name="Rectangle 1"/>
          <p:cNvSpPr>
            <a:spLocks noChangeArrowheads="1"/>
          </p:cNvSpPr>
          <p:nvPr/>
        </p:nvSpPr>
        <p:spPr bwMode="auto">
          <a:xfrm>
            <a:off x="3829051" y="375358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30" name="Rectangle 2"/>
          <p:cNvSpPr>
            <a:spLocks noChangeArrowheads="1"/>
          </p:cNvSpPr>
          <p:nvPr/>
        </p:nvSpPr>
        <p:spPr bwMode="auto">
          <a:xfrm>
            <a:off x="3962401" y="375358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23" descr="ATOM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714978">
            <a:off x="8420657" y="4607925"/>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Káº¿t quáº£ hÃ¬nh áº£nh cho rose cartoon png pink">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978891">
            <a:off x="-82516" y="4145466"/>
            <a:ext cx="837140" cy="967364"/>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3">
            <a:extLst>
              <a:ext uri="{FF2B5EF4-FFF2-40B4-BE49-F238E27FC236}">
                <a16:creationId xmlns="" xmlns:a16="http://schemas.microsoft.com/office/drawing/2014/main" id="{90C78459-49E3-479F-B1AE-AD355557639F}"/>
              </a:ext>
            </a:extLst>
          </p:cNvPr>
          <p:cNvSpPr/>
          <p:nvPr/>
        </p:nvSpPr>
        <p:spPr>
          <a:xfrm flipV="1">
            <a:off x="450136" y="4155926"/>
            <a:ext cx="2177648" cy="928818"/>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sym typeface="+mn-lt"/>
            </a:endParaRPr>
          </a:p>
        </p:txBody>
      </p:sp>
      <p:sp>
        <p:nvSpPr>
          <p:cNvPr id="19" name="Freeform: Shape 23">
            <a:extLst>
              <a:ext uri="{FF2B5EF4-FFF2-40B4-BE49-F238E27FC236}">
                <a16:creationId xmlns="" xmlns:a16="http://schemas.microsoft.com/office/drawing/2014/main" id="{9E335C85-AB77-4822-8092-3380A3B95B22}"/>
              </a:ext>
            </a:extLst>
          </p:cNvPr>
          <p:cNvSpPr/>
          <p:nvPr/>
        </p:nvSpPr>
        <p:spPr>
          <a:xfrm flipV="1">
            <a:off x="4932040" y="4011905"/>
            <a:ext cx="1882019" cy="1072838"/>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sym typeface="+mn-lt"/>
            </a:endParaRPr>
          </a:p>
        </p:txBody>
      </p:sp>
      <p:sp>
        <p:nvSpPr>
          <p:cNvPr id="21" name="Freeform: Shape 12">
            <a:extLst>
              <a:ext uri="{FF2B5EF4-FFF2-40B4-BE49-F238E27FC236}">
                <a16:creationId xmlns="" xmlns:a16="http://schemas.microsoft.com/office/drawing/2014/main" id="{D7F9E0D6-BBD1-443B-9F3A-50D8D3ABBADA}"/>
              </a:ext>
            </a:extLst>
          </p:cNvPr>
          <p:cNvSpPr/>
          <p:nvPr/>
        </p:nvSpPr>
        <p:spPr>
          <a:xfrm>
            <a:off x="2627784" y="2800128"/>
            <a:ext cx="1971993" cy="1139774"/>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23" name="Freeform: Shape 12">
            <a:extLst>
              <a:ext uri="{FF2B5EF4-FFF2-40B4-BE49-F238E27FC236}">
                <a16:creationId xmlns="" xmlns:a16="http://schemas.microsoft.com/office/drawing/2014/main" id="{2C2B684D-6C04-4169-B207-CA926A8973EE}"/>
              </a:ext>
            </a:extLst>
          </p:cNvPr>
          <p:cNvSpPr/>
          <p:nvPr/>
        </p:nvSpPr>
        <p:spPr>
          <a:xfrm>
            <a:off x="6806723" y="2795277"/>
            <a:ext cx="1971993" cy="959505"/>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grpSp>
        <p:nvGrpSpPr>
          <p:cNvPr id="26" name="组合 49">
            <a:extLst>
              <a:ext uri="{FF2B5EF4-FFF2-40B4-BE49-F238E27FC236}">
                <a16:creationId xmlns="" xmlns:a16="http://schemas.microsoft.com/office/drawing/2014/main" id="{05B57469-E7B5-4AF3-B90E-EDBA3622BEE5}"/>
              </a:ext>
            </a:extLst>
          </p:cNvPr>
          <p:cNvGrpSpPr/>
          <p:nvPr/>
        </p:nvGrpSpPr>
        <p:grpSpPr>
          <a:xfrm>
            <a:off x="828954" y="1563636"/>
            <a:ext cx="7127422" cy="1368153"/>
            <a:chOff x="110851" y="3083171"/>
            <a:chExt cx="14653407" cy="1898986"/>
          </a:xfrm>
        </p:grpSpPr>
        <p:sp>
          <p:nvSpPr>
            <p:cNvPr id="27" name="Google Shape;354;p33">
              <a:extLst>
                <a:ext uri="{FF2B5EF4-FFF2-40B4-BE49-F238E27FC236}">
                  <a16:creationId xmlns="" xmlns:a16="http://schemas.microsoft.com/office/drawing/2014/main" id="{3FC102B8-5C1C-4185-A0F9-D1018B7BBAFA}"/>
                </a:ext>
              </a:extLst>
            </p:cNvPr>
            <p:cNvSpPr/>
            <p:nvPr/>
          </p:nvSpPr>
          <p:spPr>
            <a:xfrm>
              <a:off x="110851" y="3213247"/>
              <a:ext cx="14653407" cy="1768910"/>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1270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29" name="文本框 51">
              <a:extLst>
                <a:ext uri="{FF2B5EF4-FFF2-40B4-BE49-F238E27FC236}">
                  <a16:creationId xmlns="" xmlns:a16="http://schemas.microsoft.com/office/drawing/2014/main" id="{CF0A53A9-F8E6-4EF1-A334-948184D6AB4E}"/>
                </a:ext>
              </a:extLst>
            </p:cNvPr>
            <p:cNvSpPr txBox="1"/>
            <p:nvPr/>
          </p:nvSpPr>
          <p:spPr>
            <a:xfrm>
              <a:off x="502298" y="3083171"/>
              <a:ext cx="14113917" cy="15378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200" b="1" i="0" u="none" strike="noStrike" kern="1200" cap="none" spc="0" normalizeH="0" baseline="0" noProof="0" dirty="0">
                  <a:ln>
                    <a:noFill/>
                  </a:ln>
                  <a:solidFill>
                    <a:srgbClr val="9900CC"/>
                  </a:solidFill>
                  <a:effectLst/>
                  <a:uLnTx/>
                  <a:uFillTx/>
                  <a:latin typeface="Times New Roman" pitchFamily="18" charset="0"/>
                  <a:ea typeface="微软雅黑"/>
                  <a:cs typeface="Times New Roman" pitchFamily="18" charset="0"/>
                  <a:sym typeface="+mn-lt"/>
                </a:rPr>
                <a:t>Câu </a:t>
              </a:r>
              <a:r>
                <a:rPr lang="en-US" altLang="zh-CN" sz="2200" b="1" dirty="0">
                  <a:solidFill>
                    <a:srgbClr val="9900CC"/>
                  </a:solidFill>
                  <a:latin typeface="Times New Roman" pitchFamily="18" charset="0"/>
                  <a:ea typeface="微软雅黑"/>
                  <a:cs typeface="Times New Roman" pitchFamily="18" charset="0"/>
                  <a:sym typeface="+mn-lt"/>
                </a:rPr>
                <a:t>5</a:t>
              </a:r>
              <a:r>
                <a:rPr kumimoji="0" lang="vi-VN" altLang="zh-CN" sz="2200" b="1" i="0" u="none" strike="noStrike" kern="1200" cap="none" spc="0" normalizeH="0" baseline="0" noProof="0" dirty="0">
                  <a:ln>
                    <a:noFill/>
                  </a:ln>
                  <a:solidFill>
                    <a:srgbClr val="9900CC"/>
                  </a:solidFill>
                  <a:effectLst/>
                  <a:uLnTx/>
                  <a:uFillTx/>
                  <a:latin typeface="Times New Roman" pitchFamily="18" charset="0"/>
                  <a:ea typeface="微软雅黑"/>
                  <a:cs typeface="Times New Roman" pitchFamily="18"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200" b="0"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rPr>
                <a:t>Khi ôm một tảng đá trong nước ta thấy nhẹ </a:t>
              </a:r>
              <a:r>
                <a:rPr kumimoji="0" lang="vi-VN" altLang="zh-CN" sz="2200" b="0" i="0" u="none" strike="noStrike" kern="120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mn-lt"/>
                </a:rPr>
                <a:t>hơn</a:t>
              </a:r>
              <a:endParaRPr kumimoji="0" lang="en-US" altLang="zh-CN" sz="2200" b="0" i="0" u="none" strike="noStrike" kern="120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200" b="0" i="0" u="none" strike="noStrike" kern="120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mn-lt"/>
                </a:rPr>
                <a:t>khi ôm </a:t>
              </a:r>
              <a:r>
                <a:rPr kumimoji="0" lang="vi-VN" altLang="zh-CN" sz="2200" b="0"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rPr>
                <a:t>nó trong không khí. Sở dĩ như vậy là vì</a:t>
              </a:r>
              <a:endParaRPr kumimoji="0" lang="en-US" altLang="zh-CN" sz="2200" b="0"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endParaRPr>
            </a:p>
          </p:txBody>
        </p:sp>
      </p:grpSp>
      <p:sp>
        <p:nvSpPr>
          <p:cNvPr id="31" name="Google Shape;1812;p38">
            <a:extLst>
              <a:ext uri="{FF2B5EF4-FFF2-40B4-BE49-F238E27FC236}">
                <a16:creationId xmlns="" xmlns:a16="http://schemas.microsoft.com/office/drawing/2014/main" id="{B9CE359B-5AC6-4A7F-A95E-EA6C6AE4B49B}"/>
              </a:ext>
            </a:extLst>
          </p:cNvPr>
          <p:cNvSpPr/>
          <p:nvPr/>
        </p:nvSpPr>
        <p:spPr>
          <a:xfrm flipH="1">
            <a:off x="3206323" y="4083918"/>
            <a:ext cx="1019521" cy="334385"/>
          </a:xfrm>
          <a:prstGeom prst="roundRect">
            <a:avLst>
              <a:gd name="adj" fmla="val 50000"/>
            </a:avLst>
          </a:prstGeom>
          <a:solidFill>
            <a:srgbClr val="7030A0"/>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200" b="1" i="0" u="none" strike="noStrike" kern="0" cap="none" spc="0" normalizeH="0" baseline="0" noProof="0" dirty="0">
                <a:ln>
                  <a:noFill/>
                </a:ln>
                <a:solidFill>
                  <a:srgbClr val="FFFFFF"/>
                </a:solidFill>
                <a:effectLst/>
                <a:uLnTx/>
                <a:uFillTx/>
                <a:latin typeface="Times New Roman" pitchFamily="18" charset="0"/>
                <a:ea typeface="微软雅黑"/>
                <a:cs typeface="Times New Roman" pitchFamily="18" charset="0"/>
                <a:sym typeface="+mn-lt"/>
              </a:rPr>
              <a:t>B</a:t>
            </a:r>
            <a:endParaRPr kumimoji="0" sz="2200" b="1" i="0" u="none" strike="noStrike" kern="0" cap="none" spc="0" normalizeH="0" baseline="0" noProof="0" dirty="0">
              <a:ln>
                <a:noFill/>
              </a:ln>
              <a:solidFill>
                <a:srgbClr val="FFFFFF"/>
              </a:solidFill>
              <a:effectLst/>
              <a:uLnTx/>
              <a:uFillTx/>
              <a:latin typeface="Times New Roman" pitchFamily="18" charset="0"/>
              <a:ea typeface="微软雅黑"/>
              <a:cs typeface="Times New Roman" pitchFamily="18" charset="0"/>
              <a:sym typeface="+mn-lt"/>
            </a:endParaRPr>
          </a:p>
        </p:txBody>
      </p:sp>
      <p:sp>
        <p:nvSpPr>
          <p:cNvPr id="32" name="Google Shape;1817;p38">
            <a:extLst>
              <a:ext uri="{FF2B5EF4-FFF2-40B4-BE49-F238E27FC236}">
                <a16:creationId xmlns="" xmlns:a16="http://schemas.microsoft.com/office/drawing/2014/main" id="{F1C573E3-69B8-423E-BF7A-947FEE26D4C6}"/>
              </a:ext>
            </a:extLst>
          </p:cNvPr>
          <p:cNvSpPr/>
          <p:nvPr/>
        </p:nvSpPr>
        <p:spPr>
          <a:xfrm flipH="1">
            <a:off x="7440911" y="3867894"/>
            <a:ext cx="1019521" cy="334385"/>
          </a:xfrm>
          <a:prstGeom prst="roundRect">
            <a:avLst>
              <a:gd name="adj" fmla="val 50000"/>
            </a:avLst>
          </a:prstGeom>
          <a:solidFill>
            <a:srgbClr val="92D050"/>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200" b="1" i="0" u="none" strike="noStrike" kern="0" cap="none" spc="0" normalizeH="0" baseline="0" noProof="0" dirty="0">
                <a:ln>
                  <a:noFill/>
                </a:ln>
                <a:solidFill>
                  <a:srgbClr val="008000"/>
                </a:solidFill>
                <a:effectLst/>
                <a:uLnTx/>
                <a:uFillTx/>
                <a:latin typeface="Times New Roman" pitchFamily="18" charset="0"/>
                <a:ea typeface="微软雅黑"/>
                <a:cs typeface="Times New Roman" pitchFamily="18" charset="0"/>
                <a:sym typeface="+mn-lt"/>
              </a:rPr>
              <a:t>D</a:t>
            </a:r>
            <a:endParaRPr kumimoji="0" sz="2200" b="1" i="0" u="none" strike="noStrike" kern="0" cap="none" spc="0" normalizeH="0" baseline="0" noProof="0" dirty="0">
              <a:ln>
                <a:noFill/>
              </a:ln>
              <a:solidFill>
                <a:srgbClr val="008000"/>
              </a:solidFill>
              <a:effectLst/>
              <a:uLnTx/>
              <a:uFillTx/>
              <a:latin typeface="Times New Roman" pitchFamily="18" charset="0"/>
              <a:ea typeface="微软雅黑"/>
              <a:cs typeface="Times New Roman" pitchFamily="18" charset="0"/>
              <a:sym typeface="+mn-lt"/>
            </a:endParaRPr>
          </a:p>
        </p:txBody>
      </p:sp>
      <p:sp>
        <p:nvSpPr>
          <p:cNvPr id="33" name="Google Shape;1832;p38">
            <a:extLst>
              <a:ext uri="{FF2B5EF4-FFF2-40B4-BE49-F238E27FC236}">
                <a16:creationId xmlns="" xmlns:a16="http://schemas.microsoft.com/office/drawing/2014/main" id="{E249CE24-BA2F-4A7B-967E-B77D67148390}"/>
              </a:ext>
            </a:extLst>
          </p:cNvPr>
          <p:cNvSpPr/>
          <p:nvPr/>
        </p:nvSpPr>
        <p:spPr>
          <a:xfrm>
            <a:off x="1116093" y="3746521"/>
            <a:ext cx="1019521" cy="334385"/>
          </a:xfrm>
          <a:prstGeom prst="roundRect">
            <a:avLst>
              <a:gd name="adj" fmla="val 50000"/>
            </a:avLst>
          </a:prstGeom>
          <a:solidFill>
            <a:srgbClr val="C00000"/>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200" b="1" i="0" u="none" strike="noStrike" kern="0" cap="none" spc="0" normalizeH="0" baseline="0" noProof="0" dirty="0">
                <a:ln>
                  <a:noFill/>
                </a:ln>
                <a:solidFill>
                  <a:srgbClr val="FFFFFF"/>
                </a:solidFill>
                <a:effectLst/>
                <a:uLnTx/>
                <a:uFillTx/>
                <a:latin typeface="Times New Roman" pitchFamily="18" charset="0"/>
                <a:ea typeface="微软雅黑"/>
                <a:cs typeface="Times New Roman" pitchFamily="18" charset="0"/>
                <a:sym typeface="+mn-lt"/>
              </a:rPr>
              <a:t>A</a:t>
            </a:r>
            <a:endParaRPr kumimoji="0" sz="2200" b="1" i="0" u="none" strike="noStrike" kern="0" cap="none" spc="0" normalizeH="0" baseline="0" noProof="0" dirty="0">
              <a:ln>
                <a:noFill/>
              </a:ln>
              <a:solidFill>
                <a:srgbClr val="FFFFFF"/>
              </a:solidFill>
              <a:effectLst/>
              <a:uLnTx/>
              <a:uFillTx/>
              <a:latin typeface="Times New Roman" pitchFamily="18" charset="0"/>
              <a:ea typeface="微软雅黑"/>
              <a:cs typeface="Times New Roman" pitchFamily="18" charset="0"/>
              <a:sym typeface="+mn-lt"/>
            </a:endParaRPr>
          </a:p>
        </p:txBody>
      </p:sp>
      <p:sp>
        <p:nvSpPr>
          <p:cNvPr id="34" name="Google Shape;1837;p38">
            <a:extLst>
              <a:ext uri="{FF2B5EF4-FFF2-40B4-BE49-F238E27FC236}">
                <a16:creationId xmlns="" xmlns:a16="http://schemas.microsoft.com/office/drawing/2014/main" id="{9AD442A6-6621-4264-BD92-583F863906BB}"/>
              </a:ext>
            </a:extLst>
          </p:cNvPr>
          <p:cNvSpPr/>
          <p:nvPr/>
        </p:nvSpPr>
        <p:spPr>
          <a:xfrm>
            <a:off x="5364088" y="3579862"/>
            <a:ext cx="1019521" cy="334385"/>
          </a:xfrm>
          <a:prstGeom prst="roundRect">
            <a:avLst>
              <a:gd name="adj" fmla="val 50000"/>
            </a:avLst>
          </a:prstGeom>
          <a:solidFill>
            <a:srgbClr val="FFC000"/>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200" b="1" i="0" u="none" strike="noStrike" kern="0" cap="none" spc="0" normalizeH="0" baseline="0" noProof="0" dirty="0">
                <a:ln>
                  <a:noFill/>
                </a:ln>
                <a:solidFill>
                  <a:srgbClr val="FFFFFF"/>
                </a:solidFill>
                <a:effectLst/>
                <a:uLnTx/>
                <a:uFillTx/>
                <a:latin typeface="Times New Roman" pitchFamily="18" charset="0"/>
                <a:ea typeface="微软雅黑"/>
                <a:cs typeface="Times New Roman" pitchFamily="18" charset="0"/>
                <a:sym typeface="+mn-lt"/>
              </a:rPr>
              <a:t>C</a:t>
            </a:r>
            <a:endParaRPr kumimoji="0" sz="2200" b="1" i="0" u="none" strike="noStrike" kern="0" cap="none" spc="0" normalizeH="0" baseline="0" noProof="0" dirty="0">
              <a:ln>
                <a:noFill/>
              </a:ln>
              <a:solidFill>
                <a:srgbClr val="FFFFFF"/>
              </a:solidFill>
              <a:effectLst/>
              <a:uLnTx/>
              <a:uFillTx/>
              <a:latin typeface="Times New Roman" pitchFamily="18" charset="0"/>
              <a:ea typeface="微软雅黑"/>
              <a:cs typeface="Times New Roman" pitchFamily="18" charset="0"/>
              <a:sym typeface="+mn-lt"/>
            </a:endParaRPr>
          </a:p>
        </p:txBody>
      </p:sp>
      <p:sp>
        <p:nvSpPr>
          <p:cNvPr id="35" name="Synergistically utilize technically sound portals with frictionless chains. Dramatically customize…">
            <a:extLst>
              <a:ext uri="{FF2B5EF4-FFF2-40B4-BE49-F238E27FC236}">
                <a16:creationId xmlns="" xmlns:a16="http://schemas.microsoft.com/office/drawing/2014/main" id="{30FB4BC4-CE31-41C2-B85C-440AF75F05BC}"/>
              </a:ext>
            </a:extLst>
          </p:cNvPr>
          <p:cNvSpPr txBox="1"/>
          <p:nvPr/>
        </p:nvSpPr>
        <p:spPr>
          <a:xfrm>
            <a:off x="673322" y="4169339"/>
            <a:ext cx="1882454" cy="74751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ct val="115000"/>
              </a:lnSpc>
            </a:pPr>
            <a:r>
              <a:rPr lang="en-US" sz="2200" dirty="0" err="1">
                <a:solidFill>
                  <a:srgbClr val="008000"/>
                </a:solidFill>
                <a:latin typeface="Times New Roman" pitchFamily="18" charset="0"/>
                <a:ea typeface="SimSun" panose="02010600030101010101" pitchFamily="2" charset="-122"/>
                <a:cs typeface="Times New Roman" pitchFamily="18" charset="0"/>
              </a:rPr>
              <a:t>khối</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 </a:t>
            </a:r>
            <a:r>
              <a:rPr lang="en-US" sz="2200" dirty="0" err="1">
                <a:solidFill>
                  <a:srgbClr val="008000"/>
                </a:solidFill>
                <a:latin typeface="Times New Roman" panose="02020603050405020304" pitchFamily="18" charset="0"/>
                <a:ea typeface="SimSun" panose="02010600030101010101" pitchFamily="2" charset="-122"/>
                <a:cs typeface="Times New Roman" pitchFamily="18" charset="0"/>
              </a:rPr>
              <a:t>lượng</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 </a:t>
            </a:r>
            <a:r>
              <a:rPr lang="en-US" sz="2200" dirty="0" err="1">
                <a:solidFill>
                  <a:srgbClr val="008000"/>
                </a:solidFill>
                <a:latin typeface="Times New Roman" panose="02020603050405020304" pitchFamily="18" charset="0"/>
                <a:ea typeface="SimSun" panose="02010600030101010101" pitchFamily="2" charset="-122"/>
                <a:cs typeface="Times New Roman" pitchFamily="18" charset="0"/>
              </a:rPr>
              <a:t>của</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 </a:t>
            </a:r>
            <a:r>
              <a:rPr lang="en-US" sz="2200" dirty="0" err="1">
                <a:solidFill>
                  <a:srgbClr val="008000"/>
                </a:solidFill>
                <a:latin typeface="Times New Roman" panose="02020603050405020304" pitchFamily="18" charset="0"/>
                <a:ea typeface="SimSun" panose="02010600030101010101" pitchFamily="2" charset="-122"/>
                <a:cs typeface="Times New Roman" pitchFamily="18" charset="0"/>
              </a:rPr>
              <a:t>tảng</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 </a:t>
            </a:r>
            <a:r>
              <a:rPr lang="en-US" sz="2200" dirty="0" err="1">
                <a:solidFill>
                  <a:srgbClr val="008000"/>
                </a:solidFill>
                <a:latin typeface="Times New Roman" panose="02020603050405020304" pitchFamily="18" charset="0"/>
                <a:ea typeface="SimSun" panose="02010600030101010101" pitchFamily="2" charset="-122"/>
                <a:cs typeface="Times New Roman" pitchFamily="18" charset="0"/>
              </a:rPr>
              <a:t>đá</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 </a:t>
            </a:r>
            <a:r>
              <a:rPr lang="en-US" sz="2200" dirty="0" err="1">
                <a:solidFill>
                  <a:srgbClr val="008000"/>
                </a:solidFill>
                <a:latin typeface="Times New Roman" panose="02020603050405020304" pitchFamily="18" charset="0"/>
                <a:ea typeface="SimSun" panose="02010600030101010101" pitchFamily="2" charset="-122"/>
                <a:cs typeface="Times New Roman" pitchFamily="18" charset="0"/>
              </a:rPr>
              <a:t>thay</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 </a:t>
            </a:r>
            <a:r>
              <a:rPr lang="en-US" sz="2200" dirty="0" err="1">
                <a:solidFill>
                  <a:srgbClr val="008000"/>
                </a:solidFill>
                <a:latin typeface="Times New Roman" panose="02020603050405020304" pitchFamily="18" charset="0"/>
                <a:ea typeface="SimSun" panose="02010600030101010101" pitchFamily="2" charset="-122"/>
                <a:cs typeface="Times New Roman" pitchFamily="18" charset="0"/>
              </a:rPr>
              <a:t>đổi</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 </a:t>
            </a:r>
          </a:p>
        </p:txBody>
      </p:sp>
      <p:sp>
        <p:nvSpPr>
          <p:cNvPr id="36" name="Synergistically utilize technically sound portals with frictionless chains. Dramatically customize…">
            <a:extLst>
              <a:ext uri="{FF2B5EF4-FFF2-40B4-BE49-F238E27FC236}">
                <a16:creationId xmlns="" xmlns:a16="http://schemas.microsoft.com/office/drawing/2014/main" id="{5429690C-6896-476B-8D85-DA6490726D91}"/>
              </a:ext>
            </a:extLst>
          </p:cNvPr>
          <p:cNvSpPr txBox="1"/>
          <p:nvPr/>
        </p:nvSpPr>
        <p:spPr>
          <a:xfrm>
            <a:off x="5220072" y="4083918"/>
            <a:ext cx="1311781" cy="74751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ct val="115000"/>
              </a:lnSpc>
            </a:pPr>
            <a:r>
              <a:rPr lang="en-US" sz="2200" dirty="0" err="1">
                <a:solidFill>
                  <a:srgbClr val="008000"/>
                </a:solidFill>
                <a:latin typeface="Times New Roman" pitchFamily="18" charset="0"/>
                <a:ea typeface="SimSun" panose="02010600030101010101" pitchFamily="2" charset="-122"/>
                <a:cs typeface="Times New Roman" pitchFamily="18" charset="0"/>
              </a:rPr>
              <a:t>lực</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 </a:t>
            </a:r>
            <a:r>
              <a:rPr lang="en-US" sz="2200" dirty="0" err="1">
                <a:solidFill>
                  <a:srgbClr val="008000"/>
                </a:solidFill>
                <a:latin typeface="Times New Roman" panose="02020603050405020304" pitchFamily="18" charset="0"/>
                <a:ea typeface="SimSun" panose="02010600030101010101" pitchFamily="2" charset="-122"/>
                <a:cs typeface="Times New Roman" pitchFamily="18" charset="0"/>
              </a:rPr>
              <a:t>đẩy</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 </a:t>
            </a:r>
            <a:r>
              <a:rPr lang="en-US" sz="2200" dirty="0" err="1">
                <a:solidFill>
                  <a:srgbClr val="008000"/>
                </a:solidFill>
                <a:latin typeface="Times New Roman" panose="02020603050405020304" pitchFamily="18" charset="0"/>
                <a:ea typeface="SimSun" panose="02010600030101010101" pitchFamily="2" charset="-122"/>
                <a:cs typeface="Times New Roman" pitchFamily="18" charset="0"/>
              </a:rPr>
              <a:t>của</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 </a:t>
            </a:r>
            <a:r>
              <a:rPr lang="en-US" sz="2200" dirty="0" err="1">
                <a:solidFill>
                  <a:srgbClr val="008000"/>
                </a:solidFill>
                <a:latin typeface="Times New Roman" panose="02020603050405020304" pitchFamily="18" charset="0"/>
                <a:ea typeface="SimSun" panose="02010600030101010101" pitchFamily="2" charset="-122"/>
                <a:cs typeface="Times New Roman" pitchFamily="18" charset="0"/>
              </a:rPr>
              <a:t>tảng</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 </a:t>
            </a:r>
            <a:r>
              <a:rPr lang="en-US" sz="2200" dirty="0" err="1">
                <a:solidFill>
                  <a:srgbClr val="008000"/>
                </a:solidFill>
                <a:latin typeface="Times New Roman" panose="02020603050405020304" pitchFamily="18" charset="0"/>
                <a:ea typeface="SimSun" panose="02010600030101010101" pitchFamily="2" charset="-122"/>
                <a:cs typeface="Times New Roman" pitchFamily="18" charset="0"/>
              </a:rPr>
              <a:t>đá</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a:t>
            </a:r>
          </a:p>
        </p:txBody>
      </p:sp>
      <p:sp>
        <p:nvSpPr>
          <p:cNvPr id="37" name="Synergistically utilize technically sound portals with frictionless chains. Dramatically customize…">
            <a:extLst>
              <a:ext uri="{FF2B5EF4-FFF2-40B4-BE49-F238E27FC236}">
                <a16:creationId xmlns="" xmlns:a16="http://schemas.microsoft.com/office/drawing/2014/main" id="{BC1CE0E3-AA5F-453C-A124-455CB48C9B19}"/>
              </a:ext>
            </a:extLst>
          </p:cNvPr>
          <p:cNvSpPr txBox="1"/>
          <p:nvPr/>
        </p:nvSpPr>
        <p:spPr>
          <a:xfrm>
            <a:off x="2774275" y="3089219"/>
            <a:ext cx="1685469" cy="74751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ct val="115000"/>
              </a:lnSpc>
            </a:pPr>
            <a:r>
              <a:rPr lang="en-US" sz="2200" dirty="0" err="1">
                <a:solidFill>
                  <a:srgbClr val="008000"/>
                </a:solidFill>
                <a:latin typeface="Times New Roman" pitchFamily="18" charset="0"/>
                <a:ea typeface="SimSun" panose="02010600030101010101" pitchFamily="2" charset="-122"/>
                <a:cs typeface="Times New Roman" pitchFamily="18" charset="0"/>
              </a:rPr>
              <a:t>khối</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 </a:t>
            </a:r>
            <a:r>
              <a:rPr lang="en-US" sz="2200" dirty="0" err="1">
                <a:solidFill>
                  <a:srgbClr val="008000"/>
                </a:solidFill>
                <a:latin typeface="Times New Roman" panose="02020603050405020304" pitchFamily="18" charset="0"/>
                <a:ea typeface="SimSun" panose="02010600030101010101" pitchFamily="2" charset="-122"/>
                <a:cs typeface="Times New Roman" pitchFamily="18" charset="0"/>
              </a:rPr>
              <a:t>lượng</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 </a:t>
            </a:r>
            <a:r>
              <a:rPr lang="en-US" sz="2200" dirty="0" err="1">
                <a:solidFill>
                  <a:srgbClr val="008000"/>
                </a:solidFill>
                <a:latin typeface="Times New Roman" panose="02020603050405020304" pitchFamily="18" charset="0"/>
                <a:ea typeface="SimSun" panose="02010600030101010101" pitchFamily="2" charset="-122"/>
                <a:cs typeface="Times New Roman" pitchFamily="18" charset="0"/>
              </a:rPr>
              <a:t>của</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 </a:t>
            </a:r>
            <a:r>
              <a:rPr lang="en-US" sz="2200" dirty="0" err="1">
                <a:solidFill>
                  <a:srgbClr val="008000"/>
                </a:solidFill>
                <a:latin typeface="Times New Roman" panose="02020603050405020304" pitchFamily="18" charset="0"/>
                <a:ea typeface="SimSun" panose="02010600030101010101" pitchFamily="2" charset="-122"/>
                <a:cs typeface="Times New Roman" pitchFamily="18" charset="0"/>
              </a:rPr>
              <a:t>nước</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 </a:t>
            </a:r>
            <a:r>
              <a:rPr lang="en-US" sz="2200" dirty="0" err="1">
                <a:solidFill>
                  <a:srgbClr val="008000"/>
                </a:solidFill>
                <a:latin typeface="Times New Roman" panose="02020603050405020304" pitchFamily="18" charset="0"/>
                <a:ea typeface="SimSun" panose="02010600030101010101" pitchFamily="2" charset="-122"/>
                <a:cs typeface="Times New Roman" pitchFamily="18" charset="0"/>
              </a:rPr>
              <a:t>thay</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 </a:t>
            </a:r>
            <a:r>
              <a:rPr lang="en-US" sz="2200" dirty="0" err="1">
                <a:solidFill>
                  <a:srgbClr val="008000"/>
                </a:solidFill>
                <a:latin typeface="Times New Roman" panose="02020603050405020304" pitchFamily="18" charset="0"/>
                <a:ea typeface="SimSun" panose="02010600030101010101" pitchFamily="2" charset="-122"/>
                <a:cs typeface="Times New Roman" pitchFamily="18" charset="0"/>
              </a:rPr>
              <a:t>đổi</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a:t>
            </a:r>
          </a:p>
        </p:txBody>
      </p:sp>
      <p:sp>
        <p:nvSpPr>
          <p:cNvPr id="38" name="Synergistically utilize technically sound portals with frictionless chains. Dramatically customize…">
            <a:extLst>
              <a:ext uri="{FF2B5EF4-FFF2-40B4-BE49-F238E27FC236}">
                <a16:creationId xmlns="" xmlns:a16="http://schemas.microsoft.com/office/drawing/2014/main" id="{DB49B57E-4571-445F-8E6A-0B9F29032554}"/>
              </a:ext>
            </a:extLst>
          </p:cNvPr>
          <p:cNvSpPr txBox="1"/>
          <p:nvPr/>
        </p:nvSpPr>
        <p:spPr>
          <a:xfrm>
            <a:off x="7308304" y="2944792"/>
            <a:ext cx="1112469" cy="74751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ct val="115000"/>
              </a:lnSpc>
            </a:pPr>
            <a:r>
              <a:rPr lang="en-US" sz="2200" dirty="0" err="1">
                <a:solidFill>
                  <a:srgbClr val="008000"/>
                </a:solidFill>
                <a:latin typeface="Times New Roman" pitchFamily="18" charset="0"/>
                <a:ea typeface="SimSun" panose="02010600030101010101" pitchFamily="2" charset="-122"/>
                <a:cs typeface="Times New Roman" pitchFamily="18" charset="0"/>
              </a:rPr>
              <a:t>lực</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 </a:t>
            </a:r>
            <a:r>
              <a:rPr lang="en-US" sz="2200" dirty="0" err="1">
                <a:solidFill>
                  <a:srgbClr val="008000"/>
                </a:solidFill>
                <a:latin typeface="Times New Roman" panose="02020603050405020304" pitchFamily="18" charset="0"/>
                <a:ea typeface="SimSun" panose="02010600030101010101" pitchFamily="2" charset="-122"/>
                <a:cs typeface="Times New Roman" pitchFamily="18" charset="0"/>
              </a:rPr>
              <a:t>đẩy</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 </a:t>
            </a:r>
            <a:r>
              <a:rPr lang="en-US" sz="2200" dirty="0" err="1">
                <a:solidFill>
                  <a:srgbClr val="008000"/>
                </a:solidFill>
                <a:latin typeface="Times New Roman" panose="02020603050405020304" pitchFamily="18" charset="0"/>
                <a:ea typeface="SimSun" panose="02010600030101010101" pitchFamily="2" charset="-122"/>
                <a:cs typeface="Times New Roman" pitchFamily="18" charset="0"/>
              </a:rPr>
              <a:t>của</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 </a:t>
            </a:r>
            <a:r>
              <a:rPr lang="en-US" sz="2200" dirty="0" err="1">
                <a:solidFill>
                  <a:srgbClr val="008000"/>
                </a:solidFill>
                <a:latin typeface="Times New Roman" panose="02020603050405020304" pitchFamily="18" charset="0"/>
                <a:ea typeface="SimSun" panose="02010600030101010101" pitchFamily="2" charset="-122"/>
                <a:cs typeface="Times New Roman" pitchFamily="18" charset="0"/>
              </a:rPr>
              <a:t>nước</a:t>
            </a:r>
            <a:r>
              <a:rPr lang="en-US" sz="2200" dirty="0">
                <a:solidFill>
                  <a:srgbClr val="008000"/>
                </a:solidFill>
                <a:latin typeface="Times New Roman" panose="02020603050405020304" pitchFamily="18" charset="0"/>
                <a:ea typeface="SimSun" panose="02010600030101010101" pitchFamily="2" charset="-122"/>
                <a:cs typeface="Times New Roman" pitchFamily="18" charset="0"/>
              </a:rPr>
              <a:t>.</a:t>
            </a:r>
          </a:p>
        </p:txBody>
      </p:sp>
      <p:sp>
        <p:nvSpPr>
          <p:cNvPr id="39" name="Rectangle: Rounded Corners 44">
            <a:extLst>
              <a:ext uri="{FF2B5EF4-FFF2-40B4-BE49-F238E27FC236}">
                <a16:creationId xmlns="" xmlns:a16="http://schemas.microsoft.com/office/drawing/2014/main" id="{12F717A9-B3BD-41D1-AE8E-205187C79CDB}"/>
              </a:ext>
            </a:extLst>
          </p:cNvPr>
          <p:cNvSpPr/>
          <p:nvPr/>
        </p:nvSpPr>
        <p:spPr>
          <a:xfrm>
            <a:off x="7207585" y="2944791"/>
            <a:ext cx="1252847" cy="778675"/>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200" b="0"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endParaRPr>
          </a:p>
        </p:txBody>
      </p:sp>
    </p:spTree>
    <p:extLst>
      <p:ext uri="{BB962C8B-B14F-4D97-AF65-F5344CB8AC3E}">
        <p14:creationId xmlns:p14="http://schemas.microsoft.com/office/powerpoint/2010/main" val="23398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in)">
                                      <p:cBhvr>
                                        <p:cTn id="7" dur="2000"/>
                                        <p:tgtEl>
                                          <p:spTgt spid="3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circle(in)">
                                      <p:cBhvr>
                                        <p:cTn id="10" dur="2000"/>
                                        <p:tgtEl>
                                          <p:spTgt spid="3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circle(in)">
                                      <p:cBhvr>
                                        <p:cTn id="13" dur="2000"/>
                                        <p:tgtEl>
                                          <p:spTgt spid="3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circle(in)">
                                      <p:cBhvr>
                                        <p:cTn id="16" dur="2000"/>
                                        <p:tgtEl>
                                          <p:spTgt spid="3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ircle(in)">
                                      <p:cBhvr>
                                        <p:cTn id="28" dur="2000"/>
                                        <p:tgtEl>
                                          <p:spTgt spid="2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circle(in)">
                                      <p:cBhvr>
                                        <p:cTn id="31" dur="2000"/>
                                        <p:tgtEl>
                                          <p:spTgt spid="3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circle(in)">
                                      <p:cBhvr>
                                        <p:cTn id="34" dur="2000"/>
                                        <p:tgtEl>
                                          <p:spTgt spid="32"/>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circle(in)">
                                      <p:cBhvr>
                                        <p:cTn id="37" dur="2000"/>
                                        <p:tgtEl>
                                          <p:spTgt spid="33"/>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circle(in)">
                                      <p:cBhvr>
                                        <p:cTn id="40" dur="20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circle(in)">
                                      <p:cBhvr>
                                        <p:cTn id="45"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1" grpId="0" animBg="1"/>
      <p:bldP spid="23"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568"/>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WordArt 2"/>
          <p:cNvSpPr>
            <a:spLocks noChangeArrowheads="1" noChangeShapeType="1" noTextEdit="1"/>
          </p:cNvSpPr>
          <p:nvPr/>
        </p:nvSpPr>
        <p:spPr bwMode="auto">
          <a:xfrm>
            <a:off x="2809702" y="674390"/>
            <a:ext cx="4642618" cy="457200"/>
          </a:xfrm>
          <a:prstGeom prst="rect">
            <a:avLst/>
          </a:prstGeom>
        </p:spPr>
        <p:txBody>
          <a:bodyPr wrap="none" lIns="94195" tIns="47098" rIns="94195" bIns="47098" fromWordArt="1">
            <a:prstTxWarp prst="textPlain">
              <a:avLst>
                <a:gd name="adj" fmla="val 50000"/>
              </a:avLst>
            </a:prstTxWarp>
          </a:bodyPr>
          <a:lstStyle/>
          <a:p>
            <a:pPr algn="ct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Luyện</a:t>
            </a:r>
            <a:r>
              <a:rPr lang="en-US" sz="37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tập</a:t>
            </a:r>
            <a:endPar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endParaRPr>
          </a:p>
        </p:txBody>
      </p:sp>
      <p:pic>
        <p:nvPicPr>
          <p:cNvPr id="11" name="Picture 3"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9476" y="857252"/>
            <a:ext cx="949326" cy="8001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WaterLily-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376" y="4457700"/>
            <a:ext cx="1038436" cy="6286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
          <p:cNvSpPr>
            <a:spLocks noChangeArrowheads="1"/>
          </p:cNvSpPr>
          <p:nvPr/>
        </p:nvSpPr>
        <p:spPr bwMode="auto">
          <a:xfrm>
            <a:off x="2524126" y="3430357"/>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Rectangle 1"/>
          <p:cNvSpPr>
            <a:spLocks noChangeArrowheads="1"/>
          </p:cNvSpPr>
          <p:nvPr/>
        </p:nvSpPr>
        <p:spPr bwMode="auto">
          <a:xfrm>
            <a:off x="3829051" y="387326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0" name="Rectangle 2"/>
          <p:cNvSpPr>
            <a:spLocks noChangeArrowheads="1"/>
          </p:cNvSpPr>
          <p:nvPr/>
        </p:nvSpPr>
        <p:spPr bwMode="auto">
          <a:xfrm>
            <a:off x="3962401" y="387326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2" name="Rectangle 1"/>
          <p:cNvSpPr>
            <a:spLocks noChangeArrowheads="1"/>
          </p:cNvSpPr>
          <p:nvPr/>
        </p:nvSpPr>
        <p:spPr bwMode="auto">
          <a:xfrm>
            <a:off x="2524126" y="3310677"/>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8" name="Rectangle 1"/>
          <p:cNvSpPr>
            <a:spLocks noChangeArrowheads="1"/>
          </p:cNvSpPr>
          <p:nvPr/>
        </p:nvSpPr>
        <p:spPr bwMode="auto">
          <a:xfrm>
            <a:off x="3829051" y="375358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30" name="Rectangle 2"/>
          <p:cNvSpPr>
            <a:spLocks noChangeArrowheads="1"/>
          </p:cNvSpPr>
          <p:nvPr/>
        </p:nvSpPr>
        <p:spPr bwMode="auto">
          <a:xfrm>
            <a:off x="3962401" y="375358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23" descr="ATOM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714978">
            <a:off x="8420657" y="4607925"/>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Káº¿t quáº£ hÃ¬nh áº£nh cho rose cartoon png pink">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978891">
            <a:off x="-82516" y="4145466"/>
            <a:ext cx="837140" cy="96736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oogle Shape;68;p16">
            <a:extLst>
              <a:ext uri="{FF2B5EF4-FFF2-40B4-BE49-F238E27FC236}">
                <a16:creationId xmlns="" xmlns:a16="http://schemas.microsoft.com/office/drawing/2014/main" id="{E6F563C4-3423-4A59-BDC1-1E8FF1240A5F}"/>
              </a:ext>
            </a:extLst>
          </p:cNvPr>
          <p:cNvGrpSpPr/>
          <p:nvPr/>
        </p:nvGrpSpPr>
        <p:grpSpPr>
          <a:xfrm>
            <a:off x="1009419" y="2716689"/>
            <a:ext cx="1042301" cy="935181"/>
            <a:chOff x="697483" y="1532161"/>
            <a:chExt cx="1420720" cy="1545811"/>
          </a:xfrm>
        </p:grpSpPr>
        <p:grpSp>
          <p:nvGrpSpPr>
            <p:cNvPr id="19" name="Google Shape;69;p16">
              <a:extLst>
                <a:ext uri="{FF2B5EF4-FFF2-40B4-BE49-F238E27FC236}">
                  <a16:creationId xmlns="" xmlns:a16="http://schemas.microsoft.com/office/drawing/2014/main" id="{DC68D006-0BE2-4368-99E1-B9C96152BC32}"/>
                </a:ext>
              </a:extLst>
            </p:cNvPr>
            <p:cNvGrpSpPr/>
            <p:nvPr/>
          </p:nvGrpSpPr>
          <p:grpSpPr>
            <a:xfrm>
              <a:off x="697483" y="1532161"/>
              <a:ext cx="1420720" cy="1545811"/>
              <a:chOff x="697483" y="1532161"/>
              <a:chExt cx="1420720" cy="1545811"/>
            </a:xfrm>
          </p:grpSpPr>
          <p:grpSp>
            <p:nvGrpSpPr>
              <p:cNvPr id="23" name="Google Shape;70;p16">
                <a:extLst>
                  <a:ext uri="{FF2B5EF4-FFF2-40B4-BE49-F238E27FC236}">
                    <a16:creationId xmlns="" xmlns:a16="http://schemas.microsoft.com/office/drawing/2014/main" id="{8FFDA65C-A096-4D53-BD82-B3DDA0A8FD63}"/>
                  </a:ext>
                </a:extLst>
              </p:cNvPr>
              <p:cNvGrpSpPr/>
              <p:nvPr/>
            </p:nvGrpSpPr>
            <p:grpSpPr>
              <a:xfrm>
                <a:off x="697483" y="1532161"/>
                <a:ext cx="1420720" cy="1545811"/>
                <a:chOff x="969863" y="1767400"/>
                <a:chExt cx="1791350" cy="1949075"/>
              </a:xfrm>
            </p:grpSpPr>
            <p:sp>
              <p:nvSpPr>
                <p:cNvPr id="27" name="Google Shape;71;p16">
                  <a:extLst>
                    <a:ext uri="{FF2B5EF4-FFF2-40B4-BE49-F238E27FC236}">
                      <a16:creationId xmlns="" xmlns:a16="http://schemas.microsoft.com/office/drawing/2014/main" id="{9083C111-8F01-426E-8F6A-284B513D00E4}"/>
                    </a:ext>
                  </a:extLst>
                </p:cNvPr>
                <p:cNvSpPr/>
                <p:nvPr/>
              </p:nvSpPr>
              <p:spPr>
                <a:xfrm>
                  <a:off x="969863" y="1767400"/>
                  <a:ext cx="1791350" cy="1949075"/>
                </a:xfrm>
                <a:custGeom>
                  <a:avLst/>
                  <a:gdLst/>
                  <a:ahLst/>
                  <a:cxnLst/>
                  <a:rect l="l" t="t" r="r" b="b"/>
                  <a:pathLst>
                    <a:path w="71654" h="77963" extrusionOk="0">
                      <a:moveTo>
                        <a:pt x="35179" y="0"/>
                      </a:moveTo>
                      <a:cubicBezTo>
                        <a:pt x="30166" y="0"/>
                        <a:pt x="25239" y="1037"/>
                        <a:pt x="20658" y="3025"/>
                      </a:cubicBezTo>
                      <a:cubicBezTo>
                        <a:pt x="13138" y="6223"/>
                        <a:pt x="7088" y="12274"/>
                        <a:pt x="3976" y="19793"/>
                      </a:cubicBezTo>
                      <a:cubicBezTo>
                        <a:pt x="0" y="28782"/>
                        <a:pt x="0" y="38895"/>
                        <a:pt x="3803" y="47884"/>
                      </a:cubicBezTo>
                      <a:cubicBezTo>
                        <a:pt x="7606" y="56441"/>
                        <a:pt x="14608" y="63096"/>
                        <a:pt x="23424" y="66294"/>
                      </a:cubicBezTo>
                      <a:cubicBezTo>
                        <a:pt x="24547" y="66726"/>
                        <a:pt x="25498" y="67504"/>
                        <a:pt x="26017" y="68455"/>
                      </a:cubicBezTo>
                      <a:lnTo>
                        <a:pt x="29733" y="74938"/>
                      </a:lnTo>
                      <a:cubicBezTo>
                        <a:pt x="30857" y="76839"/>
                        <a:pt x="32931" y="77963"/>
                        <a:pt x="35179" y="77963"/>
                      </a:cubicBezTo>
                      <a:cubicBezTo>
                        <a:pt x="37340" y="77963"/>
                        <a:pt x="39414" y="76839"/>
                        <a:pt x="40538" y="74938"/>
                      </a:cubicBezTo>
                      <a:lnTo>
                        <a:pt x="44168" y="68628"/>
                      </a:lnTo>
                      <a:cubicBezTo>
                        <a:pt x="44686" y="67591"/>
                        <a:pt x="45551" y="66813"/>
                        <a:pt x="46674" y="66467"/>
                      </a:cubicBezTo>
                      <a:cubicBezTo>
                        <a:pt x="62319" y="60849"/>
                        <a:pt x="71654" y="44772"/>
                        <a:pt x="68888" y="28350"/>
                      </a:cubicBezTo>
                      <a:cubicBezTo>
                        <a:pt x="66036" y="12014"/>
                        <a:pt x="51774" y="0"/>
                        <a:pt x="35179"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29" name="Google Shape;72;p16">
                  <a:extLst>
                    <a:ext uri="{FF2B5EF4-FFF2-40B4-BE49-F238E27FC236}">
                      <a16:creationId xmlns="" xmlns:a16="http://schemas.microsoft.com/office/drawing/2014/main" id="{42205013-C4E8-49A5-9B18-E6DBA41FB09F}"/>
                    </a:ext>
                  </a:extLst>
                </p:cNvPr>
                <p:cNvSpPr/>
                <p:nvPr/>
              </p:nvSpPr>
              <p:spPr>
                <a:xfrm>
                  <a:off x="1172988" y="1969475"/>
                  <a:ext cx="1333250" cy="1310825"/>
                </a:xfrm>
                <a:custGeom>
                  <a:avLst/>
                  <a:gdLst/>
                  <a:ahLst/>
                  <a:cxnLst/>
                  <a:rect l="l" t="t" r="r" b="b"/>
                  <a:pathLst>
                    <a:path w="53330" h="52433" extrusionOk="0">
                      <a:moveTo>
                        <a:pt x="27142" y="1"/>
                      </a:moveTo>
                      <a:cubicBezTo>
                        <a:pt x="26284" y="1"/>
                        <a:pt x="25419" y="43"/>
                        <a:pt x="24547" y="128"/>
                      </a:cubicBezTo>
                      <a:cubicBezTo>
                        <a:pt x="10458" y="1511"/>
                        <a:pt x="0" y="13785"/>
                        <a:pt x="951" y="27873"/>
                      </a:cubicBezTo>
                      <a:cubicBezTo>
                        <a:pt x="1883" y="41774"/>
                        <a:pt x="13372" y="52433"/>
                        <a:pt x="27102" y="52433"/>
                      </a:cubicBezTo>
                      <a:cubicBezTo>
                        <a:pt x="27373" y="52433"/>
                        <a:pt x="27645" y="52429"/>
                        <a:pt x="27918" y="52420"/>
                      </a:cubicBezTo>
                      <a:cubicBezTo>
                        <a:pt x="42093" y="51988"/>
                        <a:pt x="53330" y="40406"/>
                        <a:pt x="53330" y="26231"/>
                      </a:cubicBezTo>
                      <a:cubicBezTo>
                        <a:pt x="53330" y="25107"/>
                        <a:pt x="53243" y="23897"/>
                        <a:pt x="53070" y="22774"/>
                      </a:cubicBezTo>
                      <a:cubicBezTo>
                        <a:pt x="51367" y="9638"/>
                        <a:pt x="40156" y="1"/>
                        <a:pt x="2714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31" name="Google Shape;73;p16">
                  <a:extLst>
                    <a:ext uri="{FF2B5EF4-FFF2-40B4-BE49-F238E27FC236}">
                      <a16:creationId xmlns="" xmlns:a16="http://schemas.microsoft.com/office/drawing/2014/main" id="{961F447A-F5E9-494B-A747-D88F5A9F8AA6}"/>
                    </a:ext>
                  </a:extLst>
                </p:cNvPr>
                <p:cNvSpPr/>
                <p:nvPr/>
              </p:nvSpPr>
              <p:spPr>
                <a:xfrm>
                  <a:off x="1198913" y="1968350"/>
                  <a:ext cx="1300850" cy="570475"/>
                </a:xfrm>
                <a:custGeom>
                  <a:avLst/>
                  <a:gdLst/>
                  <a:ahLst/>
                  <a:cxnLst/>
                  <a:rect l="l" t="t" r="r" b="b"/>
                  <a:pathLst>
                    <a:path w="52034" h="22819" extrusionOk="0">
                      <a:moveTo>
                        <a:pt x="26017" y="0"/>
                      </a:moveTo>
                      <a:cubicBezTo>
                        <a:pt x="12879" y="0"/>
                        <a:pt x="1729" y="9767"/>
                        <a:pt x="0" y="22819"/>
                      </a:cubicBezTo>
                      <a:lnTo>
                        <a:pt x="52033" y="22819"/>
                      </a:lnTo>
                      <a:cubicBezTo>
                        <a:pt x="50305" y="9767"/>
                        <a:pt x="39155" y="0"/>
                        <a:pt x="26017" y="0"/>
                      </a:cubicBez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32" name="Google Shape;74;p16">
                  <a:extLst>
                    <a:ext uri="{FF2B5EF4-FFF2-40B4-BE49-F238E27FC236}">
                      <a16:creationId xmlns="" xmlns:a16="http://schemas.microsoft.com/office/drawing/2014/main" id="{846C02CF-DD84-444F-A56D-53A5635225A9}"/>
                    </a:ext>
                  </a:extLst>
                </p:cNvPr>
                <p:cNvSpPr/>
                <p:nvPr/>
              </p:nvSpPr>
              <p:spPr>
                <a:xfrm>
                  <a:off x="1747763" y="3437700"/>
                  <a:ext cx="200975" cy="198825"/>
                </a:xfrm>
                <a:custGeom>
                  <a:avLst/>
                  <a:gdLst/>
                  <a:ahLst/>
                  <a:cxnLst/>
                  <a:rect l="l" t="t" r="r" b="b"/>
                  <a:pathLst>
                    <a:path w="8039" h="7953" extrusionOk="0">
                      <a:moveTo>
                        <a:pt x="4063" y="1"/>
                      </a:moveTo>
                      <a:cubicBezTo>
                        <a:pt x="1815" y="1"/>
                        <a:pt x="0" y="1730"/>
                        <a:pt x="0" y="3977"/>
                      </a:cubicBezTo>
                      <a:cubicBezTo>
                        <a:pt x="0" y="6138"/>
                        <a:pt x="1815" y="7953"/>
                        <a:pt x="4063" y="7953"/>
                      </a:cubicBezTo>
                      <a:cubicBezTo>
                        <a:pt x="6224" y="7953"/>
                        <a:pt x="8039" y="6138"/>
                        <a:pt x="8039" y="3977"/>
                      </a:cubicBezTo>
                      <a:cubicBezTo>
                        <a:pt x="8039" y="1730"/>
                        <a:pt x="6224" y="1"/>
                        <a:pt x="4063"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grpSp>
          <p:sp>
            <p:nvSpPr>
              <p:cNvPr id="26" name="Google Shape;75;p16">
                <a:extLst>
                  <a:ext uri="{FF2B5EF4-FFF2-40B4-BE49-F238E27FC236}">
                    <a16:creationId xmlns="" xmlns:a16="http://schemas.microsoft.com/office/drawing/2014/main" id="{98221890-778E-4C30-A1E9-6B0C10307E6B}"/>
                  </a:ext>
                </a:extLst>
              </p:cNvPr>
              <p:cNvSpPr/>
              <p:nvPr/>
            </p:nvSpPr>
            <p:spPr>
              <a:xfrm>
                <a:off x="1247878" y="2218667"/>
                <a:ext cx="319799" cy="366269"/>
              </a:xfrm>
              <a:custGeom>
                <a:avLst/>
                <a:gdLst/>
                <a:ahLst/>
                <a:cxnLst/>
                <a:rect l="l" t="t" r="r" b="b"/>
                <a:pathLst>
                  <a:path w="11059" h="12666" extrusionOk="0">
                    <a:moveTo>
                      <a:pt x="4285" y="789"/>
                    </a:moveTo>
                    <a:cubicBezTo>
                      <a:pt x="4758" y="789"/>
                      <a:pt x="5136" y="1135"/>
                      <a:pt x="5136" y="1608"/>
                    </a:cubicBezTo>
                    <a:lnTo>
                      <a:pt x="5136" y="4128"/>
                    </a:lnTo>
                    <a:cubicBezTo>
                      <a:pt x="4190" y="4317"/>
                      <a:pt x="3466" y="5168"/>
                      <a:pt x="3466" y="6144"/>
                    </a:cubicBezTo>
                    <a:cubicBezTo>
                      <a:pt x="3466" y="6365"/>
                      <a:pt x="3655" y="6585"/>
                      <a:pt x="3907" y="6585"/>
                    </a:cubicBezTo>
                    <a:cubicBezTo>
                      <a:pt x="4127" y="6585"/>
                      <a:pt x="4285" y="6365"/>
                      <a:pt x="4285" y="6144"/>
                    </a:cubicBezTo>
                    <a:cubicBezTo>
                      <a:pt x="4285" y="5577"/>
                      <a:pt x="4663" y="5168"/>
                      <a:pt x="5136" y="4947"/>
                    </a:cubicBezTo>
                    <a:lnTo>
                      <a:pt x="5136" y="8192"/>
                    </a:lnTo>
                    <a:cubicBezTo>
                      <a:pt x="5136" y="8665"/>
                      <a:pt x="4758" y="9011"/>
                      <a:pt x="4285" y="9011"/>
                    </a:cubicBezTo>
                    <a:cubicBezTo>
                      <a:pt x="3938" y="9011"/>
                      <a:pt x="3592" y="8791"/>
                      <a:pt x="3497" y="8381"/>
                    </a:cubicBezTo>
                    <a:cubicBezTo>
                      <a:pt x="3434" y="8318"/>
                      <a:pt x="3277" y="8192"/>
                      <a:pt x="3119" y="8192"/>
                    </a:cubicBezTo>
                    <a:cubicBezTo>
                      <a:pt x="2962" y="8192"/>
                      <a:pt x="2899" y="8255"/>
                      <a:pt x="2647" y="8255"/>
                    </a:cubicBezTo>
                    <a:cubicBezTo>
                      <a:pt x="1544" y="8255"/>
                      <a:pt x="1544" y="6617"/>
                      <a:pt x="2647" y="6617"/>
                    </a:cubicBezTo>
                    <a:cubicBezTo>
                      <a:pt x="2867" y="6617"/>
                      <a:pt x="3025" y="6428"/>
                      <a:pt x="3025" y="6176"/>
                    </a:cubicBezTo>
                    <a:cubicBezTo>
                      <a:pt x="3025" y="5955"/>
                      <a:pt x="2836" y="5735"/>
                      <a:pt x="2647" y="5735"/>
                    </a:cubicBezTo>
                    <a:cubicBezTo>
                      <a:pt x="2080" y="5735"/>
                      <a:pt x="1607" y="6018"/>
                      <a:pt x="1292" y="6428"/>
                    </a:cubicBezTo>
                    <a:cubicBezTo>
                      <a:pt x="1103" y="6270"/>
                      <a:pt x="977" y="6018"/>
                      <a:pt x="977" y="5735"/>
                    </a:cubicBezTo>
                    <a:cubicBezTo>
                      <a:pt x="977" y="5483"/>
                      <a:pt x="1103" y="5325"/>
                      <a:pt x="1166" y="5199"/>
                    </a:cubicBezTo>
                    <a:cubicBezTo>
                      <a:pt x="1323" y="5042"/>
                      <a:pt x="1323" y="4790"/>
                      <a:pt x="1166" y="4632"/>
                    </a:cubicBezTo>
                    <a:cubicBezTo>
                      <a:pt x="662" y="4097"/>
                      <a:pt x="1103" y="3277"/>
                      <a:pt x="1828" y="3277"/>
                    </a:cubicBezTo>
                    <a:cubicBezTo>
                      <a:pt x="2048" y="3277"/>
                      <a:pt x="2237" y="3340"/>
                      <a:pt x="2395" y="3498"/>
                    </a:cubicBezTo>
                    <a:cubicBezTo>
                      <a:pt x="2473" y="3577"/>
                      <a:pt x="2584" y="3616"/>
                      <a:pt x="2694" y="3616"/>
                    </a:cubicBezTo>
                    <a:cubicBezTo>
                      <a:pt x="2804" y="3616"/>
                      <a:pt x="2914" y="3577"/>
                      <a:pt x="2993" y="3498"/>
                    </a:cubicBezTo>
                    <a:cubicBezTo>
                      <a:pt x="3151" y="3340"/>
                      <a:pt x="3151" y="3057"/>
                      <a:pt x="2993" y="2899"/>
                    </a:cubicBezTo>
                    <a:cubicBezTo>
                      <a:pt x="2678" y="2584"/>
                      <a:pt x="2269" y="2427"/>
                      <a:pt x="1828" y="2427"/>
                    </a:cubicBezTo>
                    <a:cubicBezTo>
                      <a:pt x="1828" y="1954"/>
                      <a:pt x="2174" y="1608"/>
                      <a:pt x="2647" y="1608"/>
                    </a:cubicBezTo>
                    <a:cubicBezTo>
                      <a:pt x="2773" y="1608"/>
                      <a:pt x="2836" y="1639"/>
                      <a:pt x="2962" y="1702"/>
                    </a:cubicBezTo>
                    <a:cubicBezTo>
                      <a:pt x="3000" y="1713"/>
                      <a:pt x="3040" y="1718"/>
                      <a:pt x="3079" y="1718"/>
                    </a:cubicBezTo>
                    <a:cubicBezTo>
                      <a:pt x="3264" y="1718"/>
                      <a:pt x="3445" y="1601"/>
                      <a:pt x="3497" y="1419"/>
                    </a:cubicBezTo>
                    <a:cubicBezTo>
                      <a:pt x="3592" y="1072"/>
                      <a:pt x="3938" y="789"/>
                      <a:pt x="4285" y="789"/>
                    </a:cubicBezTo>
                    <a:close/>
                    <a:moveTo>
                      <a:pt x="6711" y="915"/>
                    </a:moveTo>
                    <a:cubicBezTo>
                      <a:pt x="7057" y="915"/>
                      <a:pt x="7404" y="1135"/>
                      <a:pt x="7498" y="1545"/>
                    </a:cubicBezTo>
                    <a:cubicBezTo>
                      <a:pt x="7547" y="1715"/>
                      <a:pt x="7708" y="1828"/>
                      <a:pt x="7880" y="1828"/>
                    </a:cubicBezTo>
                    <a:cubicBezTo>
                      <a:pt x="7931" y="1828"/>
                      <a:pt x="7983" y="1818"/>
                      <a:pt x="8034" y="1797"/>
                    </a:cubicBezTo>
                    <a:cubicBezTo>
                      <a:pt x="8160" y="1765"/>
                      <a:pt x="8223" y="1734"/>
                      <a:pt x="8349" y="1734"/>
                    </a:cubicBezTo>
                    <a:cubicBezTo>
                      <a:pt x="8822" y="1734"/>
                      <a:pt x="9168" y="2080"/>
                      <a:pt x="9168" y="2553"/>
                    </a:cubicBezTo>
                    <a:cubicBezTo>
                      <a:pt x="8759" y="2553"/>
                      <a:pt x="8318" y="2710"/>
                      <a:pt x="8003" y="3025"/>
                    </a:cubicBezTo>
                    <a:cubicBezTo>
                      <a:pt x="7845" y="3183"/>
                      <a:pt x="7845" y="3467"/>
                      <a:pt x="8003" y="3624"/>
                    </a:cubicBezTo>
                    <a:cubicBezTo>
                      <a:pt x="8081" y="3703"/>
                      <a:pt x="8192" y="3742"/>
                      <a:pt x="8302" y="3742"/>
                    </a:cubicBezTo>
                    <a:cubicBezTo>
                      <a:pt x="8412" y="3742"/>
                      <a:pt x="8522" y="3703"/>
                      <a:pt x="8601" y="3624"/>
                    </a:cubicBezTo>
                    <a:cubicBezTo>
                      <a:pt x="8759" y="3467"/>
                      <a:pt x="8948" y="3372"/>
                      <a:pt x="9168" y="3372"/>
                    </a:cubicBezTo>
                    <a:cubicBezTo>
                      <a:pt x="9893" y="3372"/>
                      <a:pt x="10271" y="4191"/>
                      <a:pt x="9798" y="4758"/>
                    </a:cubicBezTo>
                    <a:cubicBezTo>
                      <a:pt x="9735" y="4853"/>
                      <a:pt x="9735" y="5073"/>
                      <a:pt x="9830" y="5231"/>
                    </a:cubicBezTo>
                    <a:cubicBezTo>
                      <a:pt x="9956" y="5357"/>
                      <a:pt x="10050" y="5514"/>
                      <a:pt x="10050" y="5798"/>
                    </a:cubicBezTo>
                    <a:cubicBezTo>
                      <a:pt x="10050" y="6050"/>
                      <a:pt x="9924" y="6302"/>
                      <a:pt x="9735" y="6459"/>
                    </a:cubicBezTo>
                    <a:cubicBezTo>
                      <a:pt x="9420" y="6050"/>
                      <a:pt x="8948" y="5798"/>
                      <a:pt x="8381" y="5798"/>
                    </a:cubicBezTo>
                    <a:cubicBezTo>
                      <a:pt x="8160" y="5798"/>
                      <a:pt x="8003" y="5987"/>
                      <a:pt x="8003" y="6207"/>
                    </a:cubicBezTo>
                    <a:cubicBezTo>
                      <a:pt x="8003" y="6459"/>
                      <a:pt x="8192" y="6648"/>
                      <a:pt x="8381" y="6648"/>
                    </a:cubicBezTo>
                    <a:cubicBezTo>
                      <a:pt x="9483" y="6648"/>
                      <a:pt x="9483" y="8318"/>
                      <a:pt x="8381" y="8318"/>
                    </a:cubicBezTo>
                    <a:cubicBezTo>
                      <a:pt x="8255" y="8318"/>
                      <a:pt x="8192" y="8255"/>
                      <a:pt x="8066" y="8224"/>
                    </a:cubicBezTo>
                    <a:cubicBezTo>
                      <a:pt x="8021" y="8211"/>
                      <a:pt x="7976" y="8205"/>
                      <a:pt x="7931" y="8205"/>
                    </a:cubicBezTo>
                    <a:cubicBezTo>
                      <a:pt x="7752" y="8205"/>
                      <a:pt x="7580" y="8306"/>
                      <a:pt x="7530" y="8507"/>
                    </a:cubicBezTo>
                    <a:cubicBezTo>
                      <a:pt x="7435" y="8854"/>
                      <a:pt x="7089" y="9137"/>
                      <a:pt x="6742" y="9137"/>
                    </a:cubicBezTo>
                    <a:cubicBezTo>
                      <a:pt x="6270" y="9137"/>
                      <a:pt x="5892" y="8759"/>
                      <a:pt x="5892" y="8318"/>
                    </a:cubicBezTo>
                    <a:lnTo>
                      <a:pt x="5892" y="5073"/>
                    </a:lnTo>
                    <a:cubicBezTo>
                      <a:pt x="6364" y="5231"/>
                      <a:pt x="6742" y="5703"/>
                      <a:pt x="6742" y="6270"/>
                    </a:cubicBezTo>
                    <a:cubicBezTo>
                      <a:pt x="6742" y="6491"/>
                      <a:pt x="6931" y="6680"/>
                      <a:pt x="7120" y="6680"/>
                    </a:cubicBezTo>
                    <a:cubicBezTo>
                      <a:pt x="7341" y="6680"/>
                      <a:pt x="7530" y="6491"/>
                      <a:pt x="7530" y="6270"/>
                    </a:cubicBezTo>
                    <a:cubicBezTo>
                      <a:pt x="7530" y="5262"/>
                      <a:pt x="6805" y="4412"/>
                      <a:pt x="5860" y="4254"/>
                    </a:cubicBezTo>
                    <a:lnTo>
                      <a:pt x="5860" y="1734"/>
                    </a:lnTo>
                    <a:cubicBezTo>
                      <a:pt x="5860" y="1261"/>
                      <a:pt x="6207" y="915"/>
                      <a:pt x="6711" y="915"/>
                    </a:cubicBezTo>
                    <a:close/>
                    <a:moveTo>
                      <a:pt x="5514" y="9358"/>
                    </a:moveTo>
                    <a:cubicBezTo>
                      <a:pt x="5829" y="9736"/>
                      <a:pt x="6270" y="9925"/>
                      <a:pt x="6774" y="9925"/>
                    </a:cubicBezTo>
                    <a:lnTo>
                      <a:pt x="6774" y="10209"/>
                    </a:lnTo>
                    <a:lnTo>
                      <a:pt x="4285" y="10209"/>
                    </a:lnTo>
                    <a:lnTo>
                      <a:pt x="4285" y="9925"/>
                    </a:lnTo>
                    <a:cubicBezTo>
                      <a:pt x="4789" y="9925"/>
                      <a:pt x="5230" y="9673"/>
                      <a:pt x="5514" y="9358"/>
                    </a:cubicBezTo>
                    <a:close/>
                    <a:moveTo>
                      <a:pt x="6648" y="11028"/>
                    </a:moveTo>
                    <a:cubicBezTo>
                      <a:pt x="6522" y="11500"/>
                      <a:pt x="6049" y="11847"/>
                      <a:pt x="5514" y="11847"/>
                    </a:cubicBezTo>
                    <a:cubicBezTo>
                      <a:pt x="4978" y="11847"/>
                      <a:pt x="4537" y="11500"/>
                      <a:pt x="4316" y="11028"/>
                    </a:cubicBezTo>
                    <a:close/>
                    <a:moveTo>
                      <a:pt x="4285" y="1"/>
                    </a:moveTo>
                    <a:cubicBezTo>
                      <a:pt x="3686" y="1"/>
                      <a:pt x="3151" y="316"/>
                      <a:pt x="2867" y="820"/>
                    </a:cubicBezTo>
                    <a:cubicBezTo>
                      <a:pt x="2796" y="811"/>
                      <a:pt x="2724" y="806"/>
                      <a:pt x="2654" y="806"/>
                    </a:cubicBezTo>
                    <a:cubicBezTo>
                      <a:pt x="1762" y="806"/>
                      <a:pt x="977" y="1526"/>
                      <a:pt x="977" y="2490"/>
                    </a:cubicBezTo>
                    <a:lnTo>
                      <a:pt x="977" y="2679"/>
                    </a:lnTo>
                    <a:cubicBezTo>
                      <a:pt x="851" y="2742"/>
                      <a:pt x="756" y="2836"/>
                      <a:pt x="630" y="2962"/>
                    </a:cubicBezTo>
                    <a:cubicBezTo>
                      <a:pt x="63" y="3498"/>
                      <a:pt x="0" y="4286"/>
                      <a:pt x="347" y="4947"/>
                    </a:cubicBezTo>
                    <a:cubicBezTo>
                      <a:pt x="189" y="5199"/>
                      <a:pt x="126" y="5514"/>
                      <a:pt x="126" y="5766"/>
                    </a:cubicBezTo>
                    <a:cubicBezTo>
                      <a:pt x="126" y="6365"/>
                      <a:pt x="441" y="6932"/>
                      <a:pt x="945" y="7184"/>
                    </a:cubicBezTo>
                    <a:cubicBezTo>
                      <a:pt x="819" y="8192"/>
                      <a:pt x="1576" y="9043"/>
                      <a:pt x="2584" y="9043"/>
                    </a:cubicBezTo>
                    <a:lnTo>
                      <a:pt x="2836" y="9043"/>
                    </a:lnTo>
                    <a:cubicBezTo>
                      <a:pt x="2993" y="9326"/>
                      <a:pt x="3182" y="9515"/>
                      <a:pt x="3434" y="9673"/>
                    </a:cubicBezTo>
                    <a:lnTo>
                      <a:pt x="3434" y="10587"/>
                    </a:lnTo>
                    <a:cubicBezTo>
                      <a:pt x="3434" y="11721"/>
                      <a:pt x="4379" y="12666"/>
                      <a:pt x="5514" y="12666"/>
                    </a:cubicBezTo>
                    <a:cubicBezTo>
                      <a:pt x="6648" y="12666"/>
                      <a:pt x="7593" y="11721"/>
                      <a:pt x="7593" y="10587"/>
                    </a:cubicBezTo>
                    <a:lnTo>
                      <a:pt x="7593" y="9673"/>
                    </a:lnTo>
                    <a:cubicBezTo>
                      <a:pt x="7845" y="9515"/>
                      <a:pt x="8066" y="9326"/>
                      <a:pt x="8192" y="9043"/>
                    </a:cubicBezTo>
                    <a:lnTo>
                      <a:pt x="8444" y="9043"/>
                    </a:lnTo>
                    <a:cubicBezTo>
                      <a:pt x="9420" y="9043"/>
                      <a:pt x="10208" y="8129"/>
                      <a:pt x="10082" y="7153"/>
                    </a:cubicBezTo>
                    <a:cubicBezTo>
                      <a:pt x="10586" y="6869"/>
                      <a:pt x="10901" y="6333"/>
                      <a:pt x="10901" y="5735"/>
                    </a:cubicBezTo>
                    <a:cubicBezTo>
                      <a:pt x="10901" y="5451"/>
                      <a:pt x="10838" y="5136"/>
                      <a:pt x="10680" y="4916"/>
                    </a:cubicBezTo>
                    <a:cubicBezTo>
                      <a:pt x="11059" y="4317"/>
                      <a:pt x="10933" y="3498"/>
                      <a:pt x="10428" y="2962"/>
                    </a:cubicBezTo>
                    <a:cubicBezTo>
                      <a:pt x="10302" y="2836"/>
                      <a:pt x="10208" y="2742"/>
                      <a:pt x="10082" y="2679"/>
                    </a:cubicBezTo>
                    <a:lnTo>
                      <a:pt x="10082" y="2490"/>
                    </a:lnTo>
                    <a:cubicBezTo>
                      <a:pt x="10082" y="1576"/>
                      <a:pt x="9326" y="820"/>
                      <a:pt x="8444" y="820"/>
                    </a:cubicBezTo>
                    <a:lnTo>
                      <a:pt x="8192" y="820"/>
                    </a:lnTo>
                    <a:cubicBezTo>
                      <a:pt x="7908" y="316"/>
                      <a:pt x="7372" y="1"/>
                      <a:pt x="6774" y="1"/>
                    </a:cubicBezTo>
                    <a:cubicBezTo>
                      <a:pt x="6270" y="1"/>
                      <a:pt x="5829" y="222"/>
                      <a:pt x="5514" y="537"/>
                    </a:cubicBezTo>
                    <a:cubicBezTo>
                      <a:pt x="5199" y="190"/>
                      <a:pt x="4758" y="1"/>
                      <a:pt x="4285"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grpSp>
        <p:sp>
          <p:nvSpPr>
            <p:cNvPr id="21" name="Google Shape;76;p16">
              <a:extLst>
                <a:ext uri="{FF2B5EF4-FFF2-40B4-BE49-F238E27FC236}">
                  <a16:creationId xmlns="" xmlns:a16="http://schemas.microsoft.com/office/drawing/2014/main" id="{365434CE-D02F-43E4-BB71-0BE7E53AF588}"/>
                </a:ext>
              </a:extLst>
            </p:cNvPr>
            <p:cNvSpPr txBox="1"/>
            <p:nvPr/>
          </p:nvSpPr>
          <p:spPr>
            <a:xfrm>
              <a:off x="899043" y="1793500"/>
              <a:ext cx="1017600" cy="3402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FFFFFF"/>
                  </a:solidFill>
                  <a:effectLst/>
                  <a:uLnTx/>
                  <a:uFillTx/>
                  <a:latin typeface="Times New Roman" pitchFamily="18" charset="0"/>
                  <a:ea typeface="微软雅黑"/>
                  <a:cs typeface="Times New Roman" pitchFamily="18" charset="0"/>
                  <a:sym typeface="+mn-lt"/>
                </a:rPr>
                <a:t>A</a:t>
              </a:r>
              <a:endParaRPr kumimoji="0" sz="2400" b="1" i="0" u="none" strike="noStrike" kern="0" cap="none" spc="0" normalizeH="0" baseline="0" noProof="0" dirty="0">
                <a:ln>
                  <a:noFill/>
                </a:ln>
                <a:solidFill>
                  <a:srgbClr val="FFFFFF"/>
                </a:solidFill>
                <a:effectLst/>
                <a:uLnTx/>
                <a:uFillTx/>
                <a:latin typeface="Times New Roman" pitchFamily="18" charset="0"/>
                <a:ea typeface="微软雅黑"/>
                <a:cs typeface="Times New Roman" pitchFamily="18" charset="0"/>
                <a:sym typeface="+mn-lt"/>
              </a:endParaRPr>
            </a:p>
          </p:txBody>
        </p:sp>
      </p:grpSp>
      <p:grpSp>
        <p:nvGrpSpPr>
          <p:cNvPr id="33" name="Google Shape;78;p16">
            <a:extLst>
              <a:ext uri="{FF2B5EF4-FFF2-40B4-BE49-F238E27FC236}">
                <a16:creationId xmlns="" xmlns:a16="http://schemas.microsoft.com/office/drawing/2014/main" id="{2DFB846D-3CB8-4D25-9C71-28159C802D3E}"/>
              </a:ext>
            </a:extLst>
          </p:cNvPr>
          <p:cNvGrpSpPr/>
          <p:nvPr/>
        </p:nvGrpSpPr>
        <p:grpSpPr>
          <a:xfrm>
            <a:off x="2843808" y="2716689"/>
            <a:ext cx="1042316" cy="935181"/>
            <a:chOff x="2806808" y="1532161"/>
            <a:chExt cx="1420740" cy="1545811"/>
          </a:xfrm>
        </p:grpSpPr>
        <p:grpSp>
          <p:nvGrpSpPr>
            <p:cNvPr id="34" name="Google Shape;79;p16">
              <a:extLst>
                <a:ext uri="{FF2B5EF4-FFF2-40B4-BE49-F238E27FC236}">
                  <a16:creationId xmlns="" xmlns:a16="http://schemas.microsoft.com/office/drawing/2014/main" id="{7DD6FCF8-0E2B-4DBC-8B1B-2ABDEF0CE3E4}"/>
                </a:ext>
              </a:extLst>
            </p:cNvPr>
            <p:cNvGrpSpPr/>
            <p:nvPr/>
          </p:nvGrpSpPr>
          <p:grpSpPr>
            <a:xfrm>
              <a:off x="2806808" y="1532161"/>
              <a:ext cx="1420740" cy="1545811"/>
              <a:chOff x="2806808" y="1532161"/>
              <a:chExt cx="1420740" cy="1545811"/>
            </a:xfrm>
          </p:grpSpPr>
          <p:grpSp>
            <p:nvGrpSpPr>
              <p:cNvPr id="36" name="Google Shape;80;p16">
                <a:extLst>
                  <a:ext uri="{FF2B5EF4-FFF2-40B4-BE49-F238E27FC236}">
                    <a16:creationId xmlns="" xmlns:a16="http://schemas.microsoft.com/office/drawing/2014/main" id="{F039440C-B6C8-45CC-8F34-1FE934A978CA}"/>
                  </a:ext>
                </a:extLst>
              </p:cNvPr>
              <p:cNvGrpSpPr/>
              <p:nvPr/>
            </p:nvGrpSpPr>
            <p:grpSpPr>
              <a:xfrm>
                <a:off x="2806808" y="1532161"/>
                <a:ext cx="1420740" cy="1545811"/>
                <a:chOff x="2771988" y="1767400"/>
                <a:chExt cx="1791375" cy="1949075"/>
              </a:xfrm>
            </p:grpSpPr>
            <p:sp>
              <p:nvSpPr>
                <p:cNvPr id="42" name="Google Shape;81;p16">
                  <a:extLst>
                    <a:ext uri="{FF2B5EF4-FFF2-40B4-BE49-F238E27FC236}">
                      <a16:creationId xmlns="" xmlns:a16="http://schemas.microsoft.com/office/drawing/2014/main" id="{D82D3B0B-1BC4-41EE-BC7C-08EBE67CA55A}"/>
                    </a:ext>
                  </a:extLst>
                </p:cNvPr>
                <p:cNvSpPr/>
                <p:nvPr/>
              </p:nvSpPr>
              <p:spPr>
                <a:xfrm>
                  <a:off x="2771988" y="1767400"/>
                  <a:ext cx="1791375" cy="1949075"/>
                </a:xfrm>
                <a:custGeom>
                  <a:avLst/>
                  <a:gdLst/>
                  <a:ahLst/>
                  <a:cxnLst/>
                  <a:rect l="l" t="t" r="r" b="b"/>
                  <a:pathLst>
                    <a:path w="71655" h="77963" extrusionOk="0">
                      <a:moveTo>
                        <a:pt x="35180" y="0"/>
                      </a:moveTo>
                      <a:cubicBezTo>
                        <a:pt x="30253" y="0"/>
                        <a:pt x="25326" y="1037"/>
                        <a:pt x="20745" y="3025"/>
                      </a:cubicBezTo>
                      <a:cubicBezTo>
                        <a:pt x="13139" y="6223"/>
                        <a:pt x="7175" y="12274"/>
                        <a:pt x="3977" y="19793"/>
                      </a:cubicBezTo>
                      <a:cubicBezTo>
                        <a:pt x="87" y="28782"/>
                        <a:pt x="1" y="38895"/>
                        <a:pt x="3891" y="47884"/>
                      </a:cubicBezTo>
                      <a:cubicBezTo>
                        <a:pt x="7607" y="56441"/>
                        <a:pt x="14695" y="63096"/>
                        <a:pt x="23511" y="66294"/>
                      </a:cubicBezTo>
                      <a:cubicBezTo>
                        <a:pt x="24548" y="66726"/>
                        <a:pt x="25499" y="67504"/>
                        <a:pt x="26104" y="68455"/>
                      </a:cubicBezTo>
                      <a:lnTo>
                        <a:pt x="29821" y="74938"/>
                      </a:lnTo>
                      <a:cubicBezTo>
                        <a:pt x="30944" y="76839"/>
                        <a:pt x="33019" y="77963"/>
                        <a:pt x="35180" y="77963"/>
                      </a:cubicBezTo>
                      <a:cubicBezTo>
                        <a:pt x="37340" y="77963"/>
                        <a:pt x="39415" y="76839"/>
                        <a:pt x="40538" y="74938"/>
                      </a:cubicBezTo>
                      <a:lnTo>
                        <a:pt x="44169" y="68628"/>
                      </a:lnTo>
                      <a:cubicBezTo>
                        <a:pt x="44687" y="67591"/>
                        <a:pt x="45552" y="66813"/>
                        <a:pt x="46675" y="66467"/>
                      </a:cubicBezTo>
                      <a:cubicBezTo>
                        <a:pt x="62320" y="60849"/>
                        <a:pt x="71655" y="44772"/>
                        <a:pt x="68889" y="28437"/>
                      </a:cubicBezTo>
                      <a:cubicBezTo>
                        <a:pt x="66036" y="12014"/>
                        <a:pt x="51861" y="0"/>
                        <a:pt x="35180"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43" name="Google Shape;82;p16">
                  <a:extLst>
                    <a:ext uri="{FF2B5EF4-FFF2-40B4-BE49-F238E27FC236}">
                      <a16:creationId xmlns="" xmlns:a16="http://schemas.microsoft.com/office/drawing/2014/main" id="{3A215CDA-1D9F-4F31-B0B0-CA358E475A6E}"/>
                    </a:ext>
                  </a:extLst>
                </p:cNvPr>
                <p:cNvSpPr/>
                <p:nvPr/>
              </p:nvSpPr>
              <p:spPr>
                <a:xfrm>
                  <a:off x="2994563" y="1968350"/>
                  <a:ext cx="1313825" cy="1300850"/>
                </a:xfrm>
                <a:custGeom>
                  <a:avLst/>
                  <a:gdLst/>
                  <a:ahLst/>
                  <a:cxnLst/>
                  <a:rect l="l" t="t" r="r" b="b"/>
                  <a:pathLst>
                    <a:path w="52553" h="52034" extrusionOk="0">
                      <a:moveTo>
                        <a:pt x="26277" y="0"/>
                      </a:moveTo>
                      <a:cubicBezTo>
                        <a:pt x="13139" y="0"/>
                        <a:pt x="1989" y="9767"/>
                        <a:pt x="260" y="22819"/>
                      </a:cubicBezTo>
                      <a:cubicBezTo>
                        <a:pt x="87" y="23942"/>
                        <a:pt x="1" y="25152"/>
                        <a:pt x="1" y="26276"/>
                      </a:cubicBezTo>
                      <a:cubicBezTo>
                        <a:pt x="346" y="40537"/>
                        <a:pt x="12015" y="52033"/>
                        <a:pt x="26277" y="52033"/>
                      </a:cubicBezTo>
                      <a:cubicBezTo>
                        <a:pt x="40625" y="52033"/>
                        <a:pt x="52293" y="40537"/>
                        <a:pt x="52552" y="26276"/>
                      </a:cubicBezTo>
                      <a:cubicBezTo>
                        <a:pt x="52552" y="25152"/>
                        <a:pt x="52466" y="23942"/>
                        <a:pt x="52293" y="22819"/>
                      </a:cubicBezTo>
                      <a:cubicBezTo>
                        <a:pt x="50564" y="9767"/>
                        <a:pt x="39501" y="0"/>
                        <a:pt x="2627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44" name="Google Shape;83;p16">
                  <a:extLst>
                    <a:ext uri="{FF2B5EF4-FFF2-40B4-BE49-F238E27FC236}">
                      <a16:creationId xmlns="" xmlns:a16="http://schemas.microsoft.com/office/drawing/2014/main" id="{F22E5FE5-AABC-467C-B2C5-CC9D1AADA03C}"/>
                    </a:ext>
                  </a:extLst>
                </p:cNvPr>
                <p:cNvSpPr/>
                <p:nvPr/>
              </p:nvSpPr>
              <p:spPr>
                <a:xfrm>
                  <a:off x="3001038" y="1968350"/>
                  <a:ext cx="1300875" cy="570475"/>
                </a:xfrm>
                <a:custGeom>
                  <a:avLst/>
                  <a:gdLst/>
                  <a:ahLst/>
                  <a:cxnLst/>
                  <a:rect l="l" t="t" r="r" b="b"/>
                  <a:pathLst>
                    <a:path w="52035" h="22819" extrusionOk="0">
                      <a:moveTo>
                        <a:pt x="26018" y="0"/>
                      </a:moveTo>
                      <a:cubicBezTo>
                        <a:pt x="12880" y="0"/>
                        <a:pt x="1730" y="9767"/>
                        <a:pt x="1" y="22819"/>
                      </a:cubicBezTo>
                      <a:lnTo>
                        <a:pt x="52034" y="22819"/>
                      </a:lnTo>
                      <a:cubicBezTo>
                        <a:pt x="50305" y="9767"/>
                        <a:pt x="39242" y="0"/>
                        <a:pt x="26018"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45" name="Google Shape;84;p16">
                  <a:extLst>
                    <a:ext uri="{FF2B5EF4-FFF2-40B4-BE49-F238E27FC236}">
                      <a16:creationId xmlns="" xmlns:a16="http://schemas.microsoft.com/office/drawing/2014/main" id="{420C01E9-F918-4514-9272-2229907A4A2D}"/>
                    </a:ext>
                  </a:extLst>
                </p:cNvPr>
                <p:cNvSpPr/>
                <p:nvPr/>
              </p:nvSpPr>
              <p:spPr>
                <a:xfrm>
                  <a:off x="3517488" y="3437700"/>
                  <a:ext cx="235550" cy="199825"/>
                </a:xfrm>
                <a:custGeom>
                  <a:avLst/>
                  <a:gdLst/>
                  <a:ahLst/>
                  <a:cxnLst/>
                  <a:rect l="l" t="t" r="r" b="b"/>
                  <a:pathLst>
                    <a:path w="9422" h="7993" extrusionOk="0">
                      <a:moveTo>
                        <a:pt x="5360" y="1"/>
                      </a:moveTo>
                      <a:cubicBezTo>
                        <a:pt x="1816" y="1"/>
                        <a:pt x="1" y="4236"/>
                        <a:pt x="2507" y="6829"/>
                      </a:cubicBezTo>
                      <a:cubicBezTo>
                        <a:pt x="3339" y="7633"/>
                        <a:pt x="4349" y="7993"/>
                        <a:pt x="5338" y="7993"/>
                      </a:cubicBezTo>
                      <a:cubicBezTo>
                        <a:pt x="7429" y="7993"/>
                        <a:pt x="9422" y="6383"/>
                        <a:pt x="9422" y="3977"/>
                      </a:cubicBezTo>
                      <a:cubicBezTo>
                        <a:pt x="9422" y="1730"/>
                        <a:pt x="7607" y="1"/>
                        <a:pt x="5360"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grpSp>
          <p:grpSp>
            <p:nvGrpSpPr>
              <p:cNvPr id="37" name="Google Shape;85;p16">
                <a:extLst>
                  <a:ext uri="{FF2B5EF4-FFF2-40B4-BE49-F238E27FC236}">
                    <a16:creationId xmlns="" xmlns:a16="http://schemas.microsoft.com/office/drawing/2014/main" id="{C2B64819-2027-4284-A4D8-BB07116E6249}"/>
                  </a:ext>
                </a:extLst>
              </p:cNvPr>
              <p:cNvGrpSpPr/>
              <p:nvPr/>
            </p:nvGrpSpPr>
            <p:grpSpPr>
              <a:xfrm>
                <a:off x="3333647" y="2217756"/>
                <a:ext cx="366269" cy="368091"/>
                <a:chOff x="-62150375" y="2664925"/>
                <a:chExt cx="316650" cy="318225"/>
              </a:xfrm>
            </p:grpSpPr>
            <p:sp>
              <p:nvSpPr>
                <p:cNvPr id="38" name="Google Shape;86;p16">
                  <a:extLst>
                    <a:ext uri="{FF2B5EF4-FFF2-40B4-BE49-F238E27FC236}">
                      <a16:creationId xmlns="" xmlns:a16="http://schemas.microsoft.com/office/drawing/2014/main" id="{C922F5DE-102F-49D0-9CD4-9B51E5D4C84E}"/>
                    </a:ext>
                  </a:extLst>
                </p:cNvPr>
                <p:cNvSpPr/>
                <p:nvPr/>
              </p:nvSpPr>
              <p:spPr>
                <a:xfrm>
                  <a:off x="-62150375" y="2961850"/>
                  <a:ext cx="316650" cy="21300"/>
                </a:xfrm>
                <a:custGeom>
                  <a:avLst/>
                  <a:gdLst/>
                  <a:ahLst/>
                  <a:cxnLst/>
                  <a:rect l="l" t="t" r="r" b="b"/>
                  <a:pathLst>
                    <a:path w="12666" h="852" extrusionOk="0">
                      <a:moveTo>
                        <a:pt x="379" y="0"/>
                      </a:moveTo>
                      <a:cubicBezTo>
                        <a:pt x="158" y="0"/>
                        <a:pt x="1" y="189"/>
                        <a:pt x="1" y="410"/>
                      </a:cubicBezTo>
                      <a:cubicBezTo>
                        <a:pt x="1" y="662"/>
                        <a:pt x="190" y="851"/>
                        <a:pt x="379" y="851"/>
                      </a:cubicBezTo>
                      <a:lnTo>
                        <a:pt x="12225" y="851"/>
                      </a:lnTo>
                      <a:cubicBezTo>
                        <a:pt x="12477" y="851"/>
                        <a:pt x="12634" y="662"/>
                        <a:pt x="12634" y="410"/>
                      </a:cubicBezTo>
                      <a:cubicBezTo>
                        <a:pt x="12666" y="158"/>
                        <a:pt x="12477" y="0"/>
                        <a:pt x="12225"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39" name="Google Shape;87;p16">
                  <a:extLst>
                    <a:ext uri="{FF2B5EF4-FFF2-40B4-BE49-F238E27FC236}">
                      <a16:creationId xmlns="" xmlns:a16="http://schemas.microsoft.com/office/drawing/2014/main" id="{B8DE6037-5C12-4ECA-BEEA-7BA60054756D}"/>
                    </a:ext>
                  </a:extLst>
                </p:cNvPr>
                <p:cNvSpPr/>
                <p:nvPr/>
              </p:nvSpPr>
              <p:spPr>
                <a:xfrm>
                  <a:off x="-62150375" y="2838200"/>
                  <a:ext cx="82725" cy="102400"/>
                </a:xfrm>
                <a:custGeom>
                  <a:avLst/>
                  <a:gdLst/>
                  <a:ahLst/>
                  <a:cxnLst/>
                  <a:rect l="l" t="t" r="r" b="b"/>
                  <a:pathLst>
                    <a:path w="3309" h="4096" extrusionOk="0">
                      <a:moveTo>
                        <a:pt x="2363" y="756"/>
                      </a:moveTo>
                      <a:cubicBezTo>
                        <a:pt x="2427" y="756"/>
                        <a:pt x="2521" y="851"/>
                        <a:pt x="2521" y="914"/>
                      </a:cubicBezTo>
                      <a:lnTo>
                        <a:pt x="2521" y="3119"/>
                      </a:lnTo>
                      <a:cubicBezTo>
                        <a:pt x="2521" y="3214"/>
                        <a:pt x="2427" y="3245"/>
                        <a:pt x="2363" y="3245"/>
                      </a:cubicBezTo>
                      <a:lnTo>
                        <a:pt x="977" y="3245"/>
                      </a:lnTo>
                      <a:cubicBezTo>
                        <a:pt x="883" y="3245"/>
                        <a:pt x="820" y="3151"/>
                        <a:pt x="820" y="3119"/>
                      </a:cubicBezTo>
                      <a:lnTo>
                        <a:pt x="820" y="914"/>
                      </a:lnTo>
                      <a:cubicBezTo>
                        <a:pt x="820" y="851"/>
                        <a:pt x="883" y="756"/>
                        <a:pt x="977" y="756"/>
                      </a:cubicBezTo>
                      <a:close/>
                      <a:moveTo>
                        <a:pt x="946" y="0"/>
                      </a:moveTo>
                      <a:cubicBezTo>
                        <a:pt x="379" y="0"/>
                        <a:pt x="1" y="441"/>
                        <a:pt x="1" y="945"/>
                      </a:cubicBezTo>
                      <a:lnTo>
                        <a:pt x="1" y="3151"/>
                      </a:lnTo>
                      <a:cubicBezTo>
                        <a:pt x="1" y="3686"/>
                        <a:pt x="410" y="4096"/>
                        <a:pt x="946" y="4096"/>
                      </a:cubicBezTo>
                      <a:lnTo>
                        <a:pt x="2300" y="4096"/>
                      </a:lnTo>
                      <a:cubicBezTo>
                        <a:pt x="2868" y="4096"/>
                        <a:pt x="3309" y="3686"/>
                        <a:pt x="3309" y="3151"/>
                      </a:cubicBezTo>
                      <a:lnTo>
                        <a:pt x="3309" y="945"/>
                      </a:lnTo>
                      <a:cubicBezTo>
                        <a:pt x="3309" y="410"/>
                        <a:pt x="2868" y="0"/>
                        <a:pt x="2300"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40" name="Google Shape;88;p16">
                  <a:extLst>
                    <a:ext uri="{FF2B5EF4-FFF2-40B4-BE49-F238E27FC236}">
                      <a16:creationId xmlns="" xmlns:a16="http://schemas.microsoft.com/office/drawing/2014/main" id="{A11325F1-6F17-43B5-B0C8-FFB4B3F8E6DC}"/>
                    </a:ext>
                  </a:extLst>
                </p:cNvPr>
                <p:cNvSpPr/>
                <p:nvPr/>
              </p:nvSpPr>
              <p:spPr>
                <a:xfrm>
                  <a:off x="-62033800" y="2664925"/>
                  <a:ext cx="82725" cy="274900"/>
                </a:xfrm>
                <a:custGeom>
                  <a:avLst/>
                  <a:gdLst/>
                  <a:ahLst/>
                  <a:cxnLst/>
                  <a:rect l="l" t="t" r="r" b="b"/>
                  <a:pathLst>
                    <a:path w="3309" h="10996" extrusionOk="0">
                      <a:moveTo>
                        <a:pt x="2332" y="788"/>
                      </a:moveTo>
                      <a:cubicBezTo>
                        <a:pt x="2426" y="851"/>
                        <a:pt x="2489" y="882"/>
                        <a:pt x="2489" y="945"/>
                      </a:cubicBezTo>
                      <a:lnTo>
                        <a:pt x="2489" y="10050"/>
                      </a:lnTo>
                      <a:cubicBezTo>
                        <a:pt x="2489" y="10145"/>
                        <a:pt x="2426" y="10176"/>
                        <a:pt x="2332" y="10176"/>
                      </a:cubicBezTo>
                      <a:lnTo>
                        <a:pt x="946" y="10176"/>
                      </a:lnTo>
                      <a:cubicBezTo>
                        <a:pt x="882" y="10176"/>
                        <a:pt x="851" y="10082"/>
                        <a:pt x="851" y="10050"/>
                      </a:cubicBezTo>
                      <a:lnTo>
                        <a:pt x="851" y="945"/>
                      </a:lnTo>
                      <a:cubicBezTo>
                        <a:pt x="851" y="882"/>
                        <a:pt x="914" y="788"/>
                        <a:pt x="946" y="788"/>
                      </a:cubicBezTo>
                      <a:close/>
                      <a:moveTo>
                        <a:pt x="946" y="0"/>
                      </a:moveTo>
                      <a:cubicBezTo>
                        <a:pt x="410" y="0"/>
                        <a:pt x="0" y="441"/>
                        <a:pt x="0" y="945"/>
                      </a:cubicBezTo>
                      <a:lnTo>
                        <a:pt x="0" y="10050"/>
                      </a:lnTo>
                      <a:cubicBezTo>
                        <a:pt x="0" y="10617"/>
                        <a:pt x="441" y="10995"/>
                        <a:pt x="946" y="10995"/>
                      </a:cubicBezTo>
                      <a:lnTo>
                        <a:pt x="2332" y="10995"/>
                      </a:lnTo>
                      <a:cubicBezTo>
                        <a:pt x="2899" y="10995"/>
                        <a:pt x="3308" y="10554"/>
                        <a:pt x="3308" y="10050"/>
                      </a:cubicBezTo>
                      <a:lnTo>
                        <a:pt x="3308" y="945"/>
                      </a:lnTo>
                      <a:cubicBezTo>
                        <a:pt x="3308" y="410"/>
                        <a:pt x="2899" y="0"/>
                        <a:pt x="2332"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41" name="Google Shape;89;p16">
                  <a:extLst>
                    <a:ext uri="{FF2B5EF4-FFF2-40B4-BE49-F238E27FC236}">
                      <a16:creationId xmlns="" xmlns:a16="http://schemas.microsoft.com/office/drawing/2014/main" id="{50604B11-6874-42B1-94B1-D54550B00D44}"/>
                    </a:ext>
                  </a:extLst>
                </p:cNvPr>
                <p:cNvSpPr/>
                <p:nvPr/>
              </p:nvSpPr>
              <p:spPr>
                <a:xfrm>
                  <a:off x="-61917225" y="2754700"/>
                  <a:ext cx="83500" cy="185900"/>
                </a:xfrm>
                <a:custGeom>
                  <a:avLst/>
                  <a:gdLst/>
                  <a:ahLst/>
                  <a:cxnLst/>
                  <a:rect l="l" t="t" r="r" b="b"/>
                  <a:pathLst>
                    <a:path w="3340" h="7436" extrusionOk="0">
                      <a:moveTo>
                        <a:pt x="2394" y="788"/>
                      </a:moveTo>
                      <a:cubicBezTo>
                        <a:pt x="2489" y="788"/>
                        <a:pt x="2520" y="883"/>
                        <a:pt x="2520" y="946"/>
                      </a:cubicBezTo>
                      <a:lnTo>
                        <a:pt x="2520" y="6459"/>
                      </a:lnTo>
                      <a:cubicBezTo>
                        <a:pt x="2520" y="6554"/>
                        <a:pt x="2426" y="6585"/>
                        <a:pt x="2394" y="6585"/>
                      </a:cubicBezTo>
                      <a:lnTo>
                        <a:pt x="1008" y="6585"/>
                      </a:lnTo>
                      <a:cubicBezTo>
                        <a:pt x="945" y="6585"/>
                        <a:pt x="851" y="6491"/>
                        <a:pt x="851" y="6459"/>
                      </a:cubicBezTo>
                      <a:lnTo>
                        <a:pt x="851" y="946"/>
                      </a:lnTo>
                      <a:cubicBezTo>
                        <a:pt x="851" y="883"/>
                        <a:pt x="945" y="788"/>
                        <a:pt x="1008" y="788"/>
                      </a:cubicBezTo>
                      <a:close/>
                      <a:moveTo>
                        <a:pt x="977" y="1"/>
                      </a:moveTo>
                      <a:cubicBezTo>
                        <a:pt x="441" y="1"/>
                        <a:pt x="0" y="442"/>
                        <a:pt x="0" y="977"/>
                      </a:cubicBezTo>
                      <a:lnTo>
                        <a:pt x="0" y="6491"/>
                      </a:lnTo>
                      <a:cubicBezTo>
                        <a:pt x="0" y="7058"/>
                        <a:pt x="441" y="7436"/>
                        <a:pt x="977" y="7436"/>
                      </a:cubicBezTo>
                      <a:lnTo>
                        <a:pt x="2363" y="7436"/>
                      </a:lnTo>
                      <a:cubicBezTo>
                        <a:pt x="2899" y="7436"/>
                        <a:pt x="3308" y="7026"/>
                        <a:pt x="3308" y="6491"/>
                      </a:cubicBezTo>
                      <a:lnTo>
                        <a:pt x="3308" y="977"/>
                      </a:lnTo>
                      <a:cubicBezTo>
                        <a:pt x="3340" y="442"/>
                        <a:pt x="2899" y="1"/>
                        <a:pt x="2363"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grpSp>
        </p:grpSp>
        <p:sp>
          <p:nvSpPr>
            <p:cNvPr id="35" name="Google Shape;90;p16">
              <a:extLst>
                <a:ext uri="{FF2B5EF4-FFF2-40B4-BE49-F238E27FC236}">
                  <a16:creationId xmlns="" xmlns:a16="http://schemas.microsoft.com/office/drawing/2014/main" id="{82B75A71-A8E9-4E3E-8596-E61A86E8C88B}"/>
                </a:ext>
              </a:extLst>
            </p:cNvPr>
            <p:cNvSpPr txBox="1"/>
            <p:nvPr/>
          </p:nvSpPr>
          <p:spPr>
            <a:xfrm>
              <a:off x="3008378" y="1793500"/>
              <a:ext cx="1017600" cy="3402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FFFFFF"/>
                  </a:solidFill>
                  <a:effectLst/>
                  <a:uLnTx/>
                  <a:uFillTx/>
                  <a:latin typeface="Times New Roman" pitchFamily="18" charset="0"/>
                  <a:ea typeface="微软雅黑"/>
                  <a:cs typeface="Times New Roman" pitchFamily="18" charset="0"/>
                  <a:sym typeface="+mn-lt"/>
                </a:rPr>
                <a:t>B</a:t>
              </a:r>
              <a:endParaRPr kumimoji="0" sz="2400" b="1" i="0" u="none" strike="noStrike" kern="0" cap="none" spc="0" normalizeH="0" baseline="0" noProof="0" dirty="0">
                <a:ln>
                  <a:noFill/>
                </a:ln>
                <a:solidFill>
                  <a:srgbClr val="FFFFFF"/>
                </a:solidFill>
                <a:effectLst/>
                <a:uLnTx/>
                <a:uFillTx/>
                <a:latin typeface="Times New Roman" pitchFamily="18" charset="0"/>
                <a:ea typeface="微软雅黑"/>
                <a:cs typeface="Times New Roman" pitchFamily="18" charset="0"/>
                <a:sym typeface="+mn-lt"/>
              </a:endParaRPr>
            </a:p>
          </p:txBody>
        </p:sp>
      </p:grpSp>
      <p:grpSp>
        <p:nvGrpSpPr>
          <p:cNvPr id="46" name="Google Shape;95;p16">
            <a:extLst>
              <a:ext uri="{FF2B5EF4-FFF2-40B4-BE49-F238E27FC236}">
                <a16:creationId xmlns="" xmlns:a16="http://schemas.microsoft.com/office/drawing/2014/main" id="{74D97C7D-884B-481E-8675-9269F5879063}"/>
              </a:ext>
            </a:extLst>
          </p:cNvPr>
          <p:cNvGrpSpPr/>
          <p:nvPr/>
        </p:nvGrpSpPr>
        <p:grpSpPr>
          <a:xfrm>
            <a:off x="4608553" y="2716689"/>
            <a:ext cx="1043567" cy="935181"/>
            <a:chOff x="4915364" y="1532161"/>
            <a:chExt cx="1422445" cy="1545811"/>
          </a:xfrm>
        </p:grpSpPr>
        <p:grpSp>
          <p:nvGrpSpPr>
            <p:cNvPr id="47" name="Google Shape;96;p16">
              <a:extLst>
                <a:ext uri="{FF2B5EF4-FFF2-40B4-BE49-F238E27FC236}">
                  <a16:creationId xmlns="" xmlns:a16="http://schemas.microsoft.com/office/drawing/2014/main" id="{BE9A8355-4104-444B-979F-F0523F991E55}"/>
                </a:ext>
              </a:extLst>
            </p:cNvPr>
            <p:cNvGrpSpPr/>
            <p:nvPr/>
          </p:nvGrpSpPr>
          <p:grpSpPr>
            <a:xfrm>
              <a:off x="4915364" y="1532161"/>
              <a:ext cx="1422445" cy="1545811"/>
              <a:chOff x="4915364" y="1532161"/>
              <a:chExt cx="1422445" cy="1545811"/>
            </a:xfrm>
          </p:grpSpPr>
          <p:grpSp>
            <p:nvGrpSpPr>
              <p:cNvPr id="49" name="Google Shape;97;p16">
                <a:extLst>
                  <a:ext uri="{FF2B5EF4-FFF2-40B4-BE49-F238E27FC236}">
                    <a16:creationId xmlns="" xmlns:a16="http://schemas.microsoft.com/office/drawing/2014/main" id="{E592FD9E-59C6-45FF-93C7-A5D8FD92B326}"/>
                  </a:ext>
                </a:extLst>
              </p:cNvPr>
              <p:cNvGrpSpPr/>
              <p:nvPr/>
            </p:nvGrpSpPr>
            <p:grpSpPr>
              <a:xfrm>
                <a:off x="4915364" y="1532161"/>
                <a:ext cx="1422445" cy="1545811"/>
                <a:chOff x="4574138" y="1767400"/>
                <a:chExt cx="1793525" cy="1949075"/>
              </a:xfrm>
            </p:grpSpPr>
            <p:sp>
              <p:nvSpPr>
                <p:cNvPr id="57" name="Google Shape;98;p16">
                  <a:extLst>
                    <a:ext uri="{FF2B5EF4-FFF2-40B4-BE49-F238E27FC236}">
                      <a16:creationId xmlns="" xmlns:a16="http://schemas.microsoft.com/office/drawing/2014/main" id="{4E824AAE-284B-4612-91E9-04E35511F40D}"/>
                    </a:ext>
                  </a:extLst>
                </p:cNvPr>
                <p:cNvSpPr/>
                <p:nvPr/>
              </p:nvSpPr>
              <p:spPr>
                <a:xfrm>
                  <a:off x="4574138" y="1767400"/>
                  <a:ext cx="1793525" cy="1949075"/>
                </a:xfrm>
                <a:custGeom>
                  <a:avLst/>
                  <a:gdLst/>
                  <a:ahLst/>
                  <a:cxnLst/>
                  <a:rect l="l" t="t" r="r" b="b"/>
                  <a:pathLst>
                    <a:path w="71741" h="77963" extrusionOk="0">
                      <a:moveTo>
                        <a:pt x="35266" y="0"/>
                      </a:moveTo>
                      <a:cubicBezTo>
                        <a:pt x="30253" y="0"/>
                        <a:pt x="25326" y="1037"/>
                        <a:pt x="20745" y="3025"/>
                      </a:cubicBezTo>
                      <a:cubicBezTo>
                        <a:pt x="13225" y="6223"/>
                        <a:pt x="7175" y="12187"/>
                        <a:pt x="3977" y="19793"/>
                      </a:cubicBezTo>
                      <a:cubicBezTo>
                        <a:pt x="87" y="28696"/>
                        <a:pt x="1" y="38895"/>
                        <a:pt x="3890" y="47884"/>
                      </a:cubicBezTo>
                      <a:cubicBezTo>
                        <a:pt x="7607" y="56441"/>
                        <a:pt x="14694" y="63096"/>
                        <a:pt x="23511" y="66294"/>
                      </a:cubicBezTo>
                      <a:cubicBezTo>
                        <a:pt x="24634" y="66726"/>
                        <a:pt x="25585" y="67504"/>
                        <a:pt x="26104" y="68455"/>
                      </a:cubicBezTo>
                      <a:lnTo>
                        <a:pt x="29820" y="74938"/>
                      </a:lnTo>
                      <a:cubicBezTo>
                        <a:pt x="30944" y="76839"/>
                        <a:pt x="33018" y="77963"/>
                        <a:pt x="35266" y="77963"/>
                      </a:cubicBezTo>
                      <a:cubicBezTo>
                        <a:pt x="37427" y="77963"/>
                        <a:pt x="39501" y="76839"/>
                        <a:pt x="40625" y="74938"/>
                      </a:cubicBezTo>
                      <a:lnTo>
                        <a:pt x="44255" y="68628"/>
                      </a:lnTo>
                      <a:cubicBezTo>
                        <a:pt x="44773" y="67591"/>
                        <a:pt x="45638" y="66813"/>
                        <a:pt x="46761" y="66467"/>
                      </a:cubicBezTo>
                      <a:cubicBezTo>
                        <a:pt x="62406" y="60849"/>
                        <a:pt x="71741" y="44772"/>
                        <a:pt x="68975" y="28350"/>
                      </a:cubicBezTo>
                      <a:cubicBezTo>
                        <a:pt x="66123" y="12014"/>
                        <a:pt x="51861" y="0"/>
                        <a:pt x="35266"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58" name="Google Shape;99;p16">
                  <a:extLst>
                    <a:ext uri="{FF2B5EF4-FFF2-40B4-BE49-F238E27FC236}">
                      <a16:creationId xmlns="" xmlns:a16="http://schemas.microsoft.com/office/drawing/2014/main" id="{0667CCFB-FFED-42BB-ADD3-20F17029C3D5}"/>
                    </a:ext>
                  </a:extLst>
                </p:cNvPr>
                <p:cNvSpPr/>
                <p:nvPr/>
              </p:nvSpPr>
              <p:spPr>
                <a:xfrm>
                  <a:off x="4779413" y="1969475"/>
                  <a:ext cx="1333275" cy="1310825"/>
                </a:xfrm>
                <a:custGeom>
                  <a:avLst/>
                  <a:gdLst/>
                  <a:ahLst/>
                  <a:cxnLst/>
                  <a:rect l="l" t="t" r="r" b="b"/>
                  <a:pathLst>
                    <a:path w="53331" h="52433" extrusionOk="0">
                      <a:moveTo>
                        <a:pt x="27057" y="1"/>
                      </a:moveTo>
                      <a:cubicBezTo>
                        <a:pt x="26199" y="1"/>
                        <a:pt x="25333" y="43"/>
                        <a:pt x="24462" y="128"/>
                      </a:cubicBezTo>
                      <a:cubicBezTo>
                        <a:pt x="10373" y="1511"/>
                        <a:pt x="1" y="13785"/>
                        <a:pt x="865" y="27873"/>
                      </a:cubicBezTo>
                      <a:cubicBezTo>
                        <a:pt x="1798" y="41774"/>
                        <a:pt x="13286" y="52433"/>
                        <a:pt x="27098" y="52433"/>
                      </a:cubicBezTo>
                      <a:cubicBezTo>
                        <a:pt x="27371" y="52433"/>
                        <a:pt x="27645" y="52429"/>
                        <a:pt x="27919" y="52420"/>
                      </a:cubicBezTo>
                      <a:cubicBezTo>
                        <a:pt x="42008" y="51988"/>
                        <a:pt x="53244" y="40406"/>
                        <a:pt x="53331" y="26231"/>
                      </a:cubicBezTo>
                      <a:cubicBezTo>
                        <a:pt x="53331" y="25107"/>
                        <a:pt x="53244" y="23897"/>
                        <a:pt x="53071" y="22774"/>
                      </a:cubicBezTo>
                      <a:cubicBezTo>
                        <a:pt x="51287" y="9638"/>
                        <a:pt x="40070" y="1"/>
                        <a:pt x="2705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59" name="Google Shape;100;p16">
                  <a:extLst>
                    <a:ext uri="{FF2B5EF4-FFF2-40B4-BE49-F238E27FC236}">
                      <a16:creationId xmlns="" xmlns:a16="http://schemas.microsoft.com/office/drawing/2014/main" id="{F16D6D48-FE01-424A-9B93-98A62EEC80C0}"/>
                    </a:ext>
                  </a:extLst>
                </p:cNvPr>
                <p:cNvSpPr/>
                <p:nvPr/>
              </p:nvSpPr>
              <p:spPr>
                <a:xfrm>
                  <a:off x="4805363" y="1968350"/>
                  <a:ext cx="1300850" cy="570475"/>
                </a:xfrm>
                <a:custGeom>
                  <a:avLst/>
                  <a:gdLst/>
                  <a:ahLst/>
                  <a:cxnLst/>
                  <a:rect l="l" t="t" r="r" b="b"/>
                  <a:pathLst>
                    <a:path w="52034" h="22819" extrusionOk="0">
                      <a:moveTo>
                        <a:pt x="26017" y="0"/>
                      </a:moveTo>
                      <a:cubicBezTo>
                        <a:pt x="12879" y="0"/>
                        <a:pt x="1729" y="9767"/>
                        <a:pt x="0" y="22819"/>
                      </a:cubicBezTo>
                      <a:lnTo>
                        <a:pt x="52033" y="22819"/>
                      </a:lnTo>
                      <a:cubicBezTo>
                        <a:pt x="50305" y="9767"/>
                        <a:pt x="39155" y="0"/>
                        <a:pt x="26017" y="0"/>
                      </a:cubicBezTo>
                      <a:close/>
                    </a:path>
                  </a:pathLst>
                </a:custGeom>
                <a:solidFill>
                  <a:srgbClr val="D686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60" name="Google Shape;101;p16">
                  <a:extLst>
                    <a:ext uri="{FF2B5EF4-FFF2-40B4-BE49-F238E27FC236}">
                      <a16:creationId xmlns="" xmlns:a16="http://schemas.microsoft.com/office/drawing/2014/main" id="{F6FF9244-9A23-4B72-AC69-3928E7579F97}"/>
                    </a:ext>
                  </a:extLst>
                </p:cNvPr>
                <p:cNvSpPr/>
                <p:nvPr/>
              </p:nvSpPr>
              <p:spPr>
                <a:xfrm>
                  <a:off x="5356363" y="3437700"/>
                  <a:ext cx="198825" cy="198825"/>
                </a:xfrm>
                <a:custGeom>
                  <a:avLst/>
                  <a:gdLst/>
                  <a:ahLst/>
                  <a:cxnLst/>
                  <a:rect l="l" t="t" r="r" b="b"/>
                  <a:pathLst>
                    <a:path w="7953" h="7953" extrusionOk="0">
                      <a:moveTo>
                        <a:pt x="3977" y="1"/>
                      </a:moveTo>
                      <a:cubicBezTo>
                        <a:pt x="1729" y="1"/>
                        <a:pt x="1" y="1730"/>
                        <a:pt x="1" y="3977"/>
                      </a:cubicBezTo>
                      <a:cubicBezTo>
                        <a:pt x="1" y="6138"/>
                        <a:pt x="1729" y="7953"/>
                        <a:pt x="3977" y="7953"/>
                      </a:cubicBezTo>
                      <a:cubicBezTo>
                        <a:pt x="6138" y="7953"/>
                        <a:pt x="7953" y="6138"/>
                        <a:pt x="7953" y="3977"/>
                      </a:cubicBezTo>
                      <a:cubicBezTo>
                        <a:pt x="7953" y="1730"/>
                        <a:pt x="6138" y="1"/>
                        <a:pt x="3977"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grpSp>
          <p:grpSp>
            <p:nvGrpSpPr>
              <p:cNvPr id="50" name="Google Shape;102;p16">
                <a:extLst>
                  <a:ext uri="{FF2B5EF4-FFF2-40B4-BE49-F238E27FC236}">
                    <a16:creationId xmlns="" xmlns:a16="http://schemas.microsoft.com/office/drawing/2014/main" id="{E226D3DD-195B-46BC-A0DE-54A72CE49A61}"/>
                  </a:ext>
                </a:extLst>
              </p:cNvPr>
              <p:cNvGrpSpPr/>
              <p:nvPr/>
            </p:nvGrpSpPr>
            <p:grpSpPr>
              <a:xfrm>
                <a:off x="5443059" y="2221846"/>
                <a:ext cx="366269" cy="359907"/>
                <a:chOff x="-60988625" y="2310475"/>
                <a:chExt cx="316650" cy="311150"/>
              </a:xfrm>
            </p:grpSpPr>
            <p:sp>
              <p:nvSpPr>
                <p:cNvPr id="51" name="Google Shape;103;p16">
                  <a:extLst>
                    <a:ext uri="{FF2B5EF4-FFF2-40B4-BE49-F238E27FC236}">
                      <a16:creationId xmlns="" xmlns:a16="http://schemas.microsoft.com/office/drawing/2014/main" id="{858C99A5-36FA-44B6-86BE-241F0F80F0D1}"/>
                    </a:ext>
                  </a:extLst>
                </p:cNvPr>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52" name="Google Shape;104;p16">
                  <a:extLst>
                    <a:ext uri="{FF2B5EF4-FFF2-40B4-BE49-F238E27FC236}">
                      <a16:creationId xmlns="" xmlns:a16="http://schemas.microsoft.com/office/drawing/2014/main" id="{6B4D13DD-7F45-4399-A273-2AF12C33B798}"/>
                    </a:ext>
                  </a:extLst>
                </p:cNvPr>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53" name="Google Shape;105;p16">
                  <a:extLst>
                    <a:ext uri="{FF2B5EF4-FFF2-40B4-BE49-F238E27FC236}">
                      <a16:creationId xmlns="" xmlns:a16="http://schemas.microsoft.com/office/drawing/2014/main" id="{C606DC21-C6E1-4F60-B74A-AEBA8F19F64C}"/>
                    </a:ext>
                  </a:extLst>
                </p:cNvPr>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54" name="Google Shape;106;p16">
                  <a:extLst>
                    <a:ext uri="{FF2B5EF4-FFF2-40B4-BE49-F238E27FC236}">
                      <a16:creationId xmlns="" xmlns:a16="http://schemas.microsoft.com/office/drawing/2014/main" id="{EFA02EEE-F525-49FA-938E-602E00E2A4A4}"/>
                    </a:ext>
                  </a:extLst>
                </p:cNvPr>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55" name="Google Shape;107;p16">
                  <a:extLst>
                    <a:ext uri="{FF2B5EF4-FFF2-40B4-BE49-F238E27FC236}">
                      <a16:creationId xmlns="" xmlns:a16="http://schemas.microsoft.com/office/drawing/2014/main" id="{FD28EADB-BBB5-4207-B856-450F489ABBC1}"/>
                    </a:ext>
                  </a:extLst>
                </p:cNvPr>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56" name="Google Shape;108;p16">
                  <a:extLst>
                    <a:ext uri="{FF2B5EF4-FFF2-40B4-BE49-F238E27FC236}">
                      <a16:creationId xmlns="" xmlns:a16="http://schemas.microsoft.com/office/drawing/2014/main" id="{C6FCD30F-3926-4169-976C-DDCC65311298}"/>
                    </a:ext>
                  </a:extLst>
                </p:cNvPr>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grpSp>
        </p:grpSp>
        <p:sp>
          <p:nvSpPr>
            <p:cNvPr id="48" name="Google Shape;109;p16">
              <a:extLst>
                <a:ext uri="{FF2B5EF4-FFF2-40B4-BE49-F238E27FC236}">
                  <a16:creationId xmlns="" xmlns:a16="http://schemas.microsoft.com/office/drawing/2014/main" id="{8F057CCB-7E0B-4006-B001-6F8FD45E512C}"/>
                </a:ext>
              </a:extLst>
            </p:cNvPr>
            <p:cNvSpPr txBox="1"/>
            <p:nvPr/>
          </p:nvSpPr>
          <p:spPr>
            <a:xfrm>
              <a:off x="5117786" y="1793500"/>
              <a:ext cx="1017600" cy="3402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FFFFFF"/>
                  </a:solidFill>
                  <a:effectLst/>
                  <a:uLnTx/>
                  <a:uFillTx/>
                  <a:latin typeface="Times New Roman" pitchFamily="18" charset="0"/>
                  <a:ea typeface="微软雅黑"/>
                  <a:cs typeface="Times New Roman" pitchFamily="18" charset="0"/>
                  <a:sym typeface="+mn-lt"/>
                </a:rPr>
                <a:t>C</a:t>
              </a:r>
              <a:endParaRPr kumimoji="0" sz="2400" b="1" i="0" u="none" strike="noStrike" kern="0" cap="none" spc="0" normalizeH="0" baseline="0" noProof="0" dirty="0">
                <a:ln>
                  <a:noFill/>
                </a:ln>
                <a:solidFill>
                  <a:srgbClr val="FFFFFF"/>
                </a:solidFill>
                <a:effectLst/>
                <a:uLnTx/>
                <a:uFillTx/>
                <a:latin typeface="Times New Roman" pitchFamily="18" charset="0"/>
                <a:ea typeface="微软雅黑"/>
                <a:cs typeface="Times New Roman" pitchFamily="18" charset="0"/>
                <a:sym typeface="+mn-lt"/>
              </a:endParaRPr>
            </a:p>
          </p:txBody>
        </p:sp>
      </p:grpSp>
      <p:grpSp>
        <p:nvGrpSpPr>
          <p:cNvPr id="61" name="组合 45">
            <a:extLst>
              <a:ext uri="{FF2B5EF4-FFF2-40B4-BE49-F238E27FC236}">
                <a16:creationId xmlns="" xmlns:a16="http://schemas.microsoft.com/office/drawing/2014/main" id="{953A5B6A-887B-4542-A16C-2AE60EA04A47}"/>
              </a:ext>
            </a:extLst>
          </p:cNvPr>
          <p:cNvGrpSpPr/>
          <p:nvPr/>
        </p:nvGrpSpPr>
        <p:grpSpPr>
          <a:xfrm>
            <a:off x="6588224" y="2670209"/>
            <a:ext cx="1043567" cy="935181"/>
            <a:chOff x="9398542" y="1693014"/>
            <a:chExt cx="1896593" cy="2061081"/>
          </a:xfrm>
        </p:grpSpPr>
        <p:grpSp>
          <p:nvGrpSpPr>
            <p:cNvPr id="62" name="Google Shape;115;p16">
              <a:extLst>
                <a:ext uri="{FF2B5EF4-FFF2-40B4-BE49-F238E27FC236}">
                  <a16:creationId xmlns="" xmlns:a16="http://schemas.microsoft.com/office/drawing/2014/main" id="{B87FD25A-6A29-4A9A-9644-51D74F8CE2A2}"/>
                </a:ext>
              </a:extLst>
            </p:cNvPr>
            <p:cNvGrpSpPr/>
            <p:nvPr/>
          </p:nvGrpSpPr>
          <p:grpSpPr>
            <a:xfrm>
              <a:off x="9398542" y="1693014"/>
              <a:ext cx="1896593" cy="2061081"/>
              <a:chOff x="7024844" y="1532161"/>
              <a:chExt cx="1422445" cy="1545811"/>
            </a:xfrm>
          </p:grpSpPr>
          <p:grpSp>
            <p:nvGrpSpPr>
              <p:cNvPr id="64" name="Google Shape;116;p16">
                <a:extLst>
                  <a:ext uri="{FF2B5EF4-FFF2-40B4-BE49-F238E27FC236}">
                    <a16:creationId xmlns="" xmlns:a16="http://schemas.microsoft.com/office/drawing/2014/main" id="{FC99A840-F9A4-4A4E-90D2-0C7E8D8D3564}"/>
                  </a:ext>
                </a:extLst>
              </p:cNvPr>
              <p:cNvGrpSpPr/>
              <p:nvPr/>
            </p:nvGrpSpPr>
            <p:grpSpPr>
              <a:xfrm>
                <a:off x="7024844" y="1532161"/>
                <a:ext cx="1422445" cy="1545811"/>
                <a:chOff x="6380613" y="1767400"/>
                <a:chExt cx="1793525" cy="1949075"/>
              </a:xfrm>
            </p:grpSpPr>
            <p:sp>
              <p:nvSpPr>
                <p:cNvPr id="68" name="Google Shape;117;p16">
                  <a:extLst>
                    <a:ext uri="{FF2B5EF4-FFF2-40B4-BE49-F238E27FC236}">
                      <a16:creationId xmlns="" xmlns:a16="http://schemas.microsoft.com/office/drawing/2014/main" id="{D368AB34-89AF-47A6-9CBC-0C35DDF19812}"/>
                    </a:ext>
                  </a:extLst>
                </p:cNvPr>
                <p:cNvSpPr/>
                <p:nvPr/>
              </p:nvSpPr>
              <p:spPr>
                <a:xfrm>
                  <a:off x="6380613" y="1767400"/>
                  <a:ext cx="1793525" cy="1949075"/>
                </a:xfrm>
                <a:custGeom>
                  <a:avLst/>
                  <a:gdLst/>
                  <a:ahLst/>
                  <a:cxnLst/>
                  <a:rect l="l" t="t" r="r" b="b"/>
                  <a:pathLst>
                    <a:path w="71741" h="77963" extrusionOk="0">
                      <a:moveTo>
                        <a:pt x="35179" y="0"/>
                      </a:moveTo>
                      <a:cubicBezTo>
                        <a:pt x="30166" y="0"/>
                        <a:pt x="25239" y="1037"/>
                        <a:pt x="20658" y="3025"/>
                      </a:cubicBezTo>
                      <a:cubicBezTo>
                        <a:pt x="13138" y="6223"/>
                        <a:pt x="7088" y="12274"/>
                        <a:pt x="3976" y="19793"/>
                      </a:cubicBezTo>
                      <a:cubicBezTo>
                        <a:pt x="0" y="28696"/>
                        <a:pt x="0" y="38895"/>
                        <a:pt x="3803" y="47884"/>
                      </a:cubicBezTo>
                      <a:cubicBezTo>
                        <a:pt x="7520" y="56441"/>
                        <a:pt x="14694" y="63096"/>
                        <a:pt x="23424" y="66294"/>
                      </a:cubicBezTo>
                      <a:cubicBezTo>
                        <a:pt x="24548" y="66726"/>
                        <a:pt x="25498" y="67504"/>
                        <a:pt x="26103" y="68455"/>
                      </a:cubicBezTo>
                      <a:lnTo>
                        <a:pt x="29820" y="74938"/>
                      </a:lnTo>
                      <a:cubicBezTo>
                        <a:pt x="30857" y="76839"/>
                        <a:pt x="32932" y="77963"/>
                        <a:pt x="35179" y="77963"/>
                      </a:cubicBezTo>
                      <a:cubicBezTo>
                        <a:pt x="37340" y="77963"/>
                        <a:pt x="39414" y="76839"/>
                        <a:pt x="40538" y="74938"/>
                      </a:cubicBezTo>
                      <a:lnTo>
                        <a:pt x="44254" y="68628"/>
                      </a:lnTo>
                      <a:cubicBezTo>
                        <a:pt x="44773" y="67591"/>
                        <a:pt x="45637" y="66813"/>
                        <a:pt x="46675" y="66467"/>
                      </a:cubicBezTo>
                      <a:cubicBezTo>
                        <a:pt x="62319" y="60849"/>
                        <a:pt x="71740" y="44772"/>
                        <a:pt x="68888" y="28350"/>
                      </a:cubicBezTo>
                      <a:cubicBezTo>
                        <a:pt x="66036" y="12014"/>
                        <a:pt x="51861" y="0"/>
                        <a:pt x="35179"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69" name="Google Shape;118;p16">
                  <a:extLst>
                    <a:ext uri="{FF2B5EF4-FFF2-40B4-BE49-F238E27FC236}">
                      <a16:creationId xmlns="" xmlns:a16="http://schemas.microsoft.com/office/drawing/2014/main" id="{A68ECC9D-230C-48CE-BDBD-4DF3F0F48229}"/>
                    </a:ext>
                  </a:extLst>
                </p:cNvPr>
                <p:cNvSpPr/>
                <p:nvPr/>
              </p:nvSpPr>
              <p:spPr>
                <a:xfrm>
                  <a:off x="6577238" y="1969100"/>
                  <a:ext cx="1339750" cy="1315650"/>
                </a:xfrm>
                <a:custGeom>
                  <a:avLst/>
                  <a:gdLst/>
                  <a:ahLst/>
                  <a:cxnLst/>
                  <a:rect l="l" t="t" r="r" b="b"/>
                  <a:pathLst>
                    <a:path w="53590" h="52626" extrusionOk="0">
                      <a:moveTo>
                        <a:pt x="27287" y="0"/>
                      </a:moveTo>
                      <a:cubicBezTo>
                        <a:pt x="26382" y="0"/>
                        <a:pt x="25468" y="47"/>
                        <a:pt x="24548" y="143"/>
                      </a:cubicBezTo>
                      <a:cubicBezTo>
                        <a:pt x="10459" y="1526"/>
                        <a:pt x="1" y="13972"/>
                        <a:pt x="952" y="28148"/>
                      </a:cubicBezTo>
                      <a:cubicBezTo>
                        <a:pt x="1881" y="41913"/>
                        <a:pt x="13372" y="52626"/>
                        <a:pt x="27121" y="52626"/>
                      </a:cubicBezTo>
                      <a:cubicBezTo>
                        <a:pt x="27443" y="52626"/>
                        <a:pt x="27767" y="52620"/>
                        <a:pt x="28092" y="52608"/>
                      </a:cubicBezTo>
                      <a:cubicBezTo>
                        <a:pt x="42353" y="52090"/>
                        <a:pt x="53590" y="40421"/>
                        <a:pt x="53503" y="26246"/>
                      </a:cubicBezTo>
                      <a:cubicBezTo>
                        <a:pt x="53503" y="25122"/>
                        <a:pt x="53417" y="23912"/>
                        <a:pt x="53244" y="22789"/>
                      </a:cubicBezTo>
                      <a:cubicBezTo>
                        <a:pt x="51467" y="9620"/>
                        <a:pt x="40250" y="0"/>
                        <a:pt x="2728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70" name="Google Shape;119;p16">
                  <a:extLst>
                    <a:ext uri="{FF2B5EF4-FFF2-40B4-BE49-F238E27FC236}">
                      <a16:creationId xmlns="" xmlns:a16="http://schemas.microsoft.com/office/drawing/2014/main" id="{D7433BF2-8FAE-4B08-A9B6-4A09F6D8CB08}"/>
                    </a:ext>
                  </a:extLst>
                </p:cNvPr>
                <p:cNvSpPr/>
                <p:nvPr/>
              </p:nvSpPr>
              <p:spPr>
                <a:xfrm>
                  <a:off x="6607488" y="1968350"/>
                  <a:ext cx="1300875" cy="570475"/>
                </a:xfrm>
                <a:custGeom>
                  <a:avLst/>
                  <a:gdLst/>
                  <a:ahLst/>
                  <a:cxnLst/>
                  <a:rect l="l" t="t" r="r" b="b"/>
                  <a:pathLst>
                    <a:path w="52035" h="22819" extrusionOk="0">
                      <a:moveTo>
                        <a:pt x="26017" y="0"/>
                      </a:moveTo>
                      <a:cubicBezTo>
                        <a:pt x="12880" y="0"/>
                        <a:pt x="1730" y="9767"/>
                        <a:pt x="1" y="22819"/>
                      </a:cubicBezTo>
                      <a:lnTo>
                        <a:pt x="52034" y="22819"/>
                      </a:lnTo>
                      <a:cubicBezTo>
                        <a:pt x="50305" y="9767"/>
                        <a:pt x="39242" y="0"/>
                        <a:pt x="26017" y="0"/>
                      </a:cubicBezTo>
                      <a:close/>
                    </a:path>
                  </a:pathLst>
                </a:custGeom>
                <a:solidFill>
                  <a:srgbClr val="FFC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71" name="Google Shape;120;p16">
                  <a:extLst>
                    <a:ext uri="{FF2B5EF4-FFF2-40B4-BE49-F238E27FC236}">
                      <a16:creationId xmlns="" xmlns:a16="http://schemas.microsoft.com/office/drawing/2014/main" id="{6A118D7C-57F0-42FD-AFAD-720E24AA3777}"/>
                    </a:ext>
                  </a:extLst>
                </p:cNvPr>
                <p:cNvSpPr/>
                <p:nvPr/>
              </p:nvSpPr>
              <p:spPr>
                <a:xfrm>
                  <a:off x="7158513" y="3437700"/>
                  <a:ext cx="200975" cy="198825"/>
                </a:xfrm>
                <a:custGeom>
                  <a:avLst/>
                  <a:gdLst/>
                  <a:ahLst/>
                  <a:cxnLst/>
                  <a:rect l="l" t="t" r="r" b="b"/>
                  <a:pathLst>
                    <a:path w="8039" h="7953" extrusionOk="0">
                      <a:moveTo>
                        <a:pt x="3976" y="1"/>
                      </a:moveTo>
                      <a:cubicBezTo>
                        <a:pt x="1816" y="1"/>
                        <a:pt x="1" y="1730"/>
                        <a:pt x="1" y="3977"/>
                      </a:cubicBezTo>
                      <a:cubicBezTo>
                        <a:pt x="1" y="6138"/>
                        <a:pt x="1816" y="7953"/>
                        <a:pt x="3976" y="7953"/>
                      </a:cubicBezTo>
                      <a:cubicBezTo>
                        <a:pt x="6224" y="7953"/>
                        <a:pt x="8039" y="6138"/>
                        <a:pt x="8039" y="3977"/>
                      </a:cubicBezTo>
                      <a:cubicBezTo>
                        <a:pt x="8039" y="1730"/>
                        <a:pt x="6224" y="1"/>
                        <a:pt x="3976"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grpSp>
          <p:grpSp>
            <p:nvGrpSpPr>
              <p:cNvPr id="65" name="Google Shape;121;p16">
                <a:extLst>
                  <a:ext uri="{FF2B5EF4-FFF2-40B4-BE49-F238E27FC236}">
                    <a16:creationId xmlns="" xmlns:a16="http://schemas.microsoft.com/office/drawing/2014/main" id="{FBB6E849-FD05-41E9-A7B6-9F7CFD385688}"/>
                  </a:ext>
                </a:extLst>
              </p:cNvPr>
              <p:cNvGrpSpPr/>
              <p:nvPr/>
            </p:nvGrpSpPr>
            <p:grpSpPr>
              <a:xfrm>
                <a:off x="7553260" y="2218665"/>
                <a:ext cx="366269" cy="366269"/>
                <a:chOff x="-61783350" y="2297100"/>
                <a:chExt cx="316650" cy="316650"/>
              </a:xfrm>
            </p:grpSpPr>
            <p:sp>
              <p:nvSpPr>
                <p:cNvPr id="66" name="Google Shape;122;p16">
                  <a:extLst>
                    <a:ext uri="{FF2B5EF4-FFF2-40B4-BE49-F238E27FC236}">
                      <a16:creationId xmlns="" xmlns:a16="http://schemas.microsoft.com/office/drawing/2014/main" id="{AD4B7758-18E5-4152-A3A9-F962EAA4DE75}"/>
                    </a:ext>
                  </a:extLst>
                </p:cNvPr>
                <p:cNvSpPr/>
                <p:nvPr/>
              </p:nvSpPr>
              <p:spPr>
                <a:xfrm>
                  <a:off x="-61783350" y="2297100"/>
                  <a:ext cx="316650" cy="316650"/>
                </a:xfrm>
                <a:custGeom>
                  <a:avLst/>
                  <a:gdLst/>
                  <a:ahLst/>
                  <a:cxnLst/>
                  <a:rect l="l" t="t" r="r" b="b"/>
                  <a:pathLst>
                    <a:path w="12666" h="12666" extrusionOk="0">
                      <a:moveTo>
                        <a:pt x="379" y="0"/>
                      </a:moveTo>
                      <a:cubicBezTo>
                        <a:pt x="158" y="0"/>
                        <a:pt x="1" y="189"/>
                        <a:pt x="1" y="441"/>
                      </a:cubicBezTo>
                      <a:lnTo>
                        <a:pt x="1" y="12287"/>
                      </a:lnTo>
                      <a:cubicBezTo>
                        <a:pt x="1" y="12508"/>
                        <a:pt x="190" y="12665"/>
                        <a:pt x="379" y="12665"/>
                      </a:cubicBezTo>
                      <a:lnTo>
                        <a:pt x="12256" y="12665"/>
                      </a:lnTo>
                      <a:cubicBezTo>
                        <a:pt x="12477" y="12665"/>
                        <a:pt x="12666" y="12476"/>
                        <a:pt x="12666" y="12287"/>
                      </a:cubicBezTo>
                      <a:cubicBezTo>
                        <a:pt x="12634" y="12098"/>
                        <a:pt x="12477" y="11878"/>
                        <a:pt x="12256" y="11878"/>
                      </a:cubicBezTo>
                      <a:lnTo>
                        <a:pt x="820" y="11878"/>
                      </a:lnTo>
                      <a:lnTo>
                        <a:pt x="820" y="441"/>
                      </a:lnTo>
                      <a:cubicBezTo>
                        <a:pt x="820" y="189"/>
                        <a:pt x="631" y="0"/>
                        <a:pt x="379"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sp>
              <p:nvSpPr>
                <p:cNvPr id="67" name="Google Shape;123;p16">
                  <a:extLst>
                    <a:ext uri="{FF2B5EF4-FFF2-40B4-BE49-F238E27FC236}">
                      <a16:creationId xmlns="" xmlns:a16="http://schemas.microsoft.com/office/drawing/2014/main" id="{E0975FF8-A6E0-4C14-A6C6-E2B1086D4BE1}"/>
                    </a:ext>
                  </a:extLst>
                </p:cNvPr>
                <p:cNvSpPr/>
                <p:nvPr/>
              </p:nvSpPr>
              <p:spPr>
                <a:xfrm>
                  <a:off x="-61742375" y="2387675"/>
                  <a:ext cx="275675" cy="151250"/>
                </a:xfrm>
                <a:custGeom>
                  <a:avLst/>
                  <a:gdLst/>
                  <a:ahLst/>
                  <a:cxnLst/>
                  <a:rect l="l" t="t" r="r" b="b"/>
                  <a:pathLst>
                    <a:path w="11027" h="6050" extrusionOk="0">
                      <a:moveTo>
                        <a:pt x="9767" y="788"/>
                      </a:moveTo>
                      <a:cubicBezTo>
                        <a:pt x="10019" y="788"/>
                        <a:pt x="10208" y="977"/>
                        <a:pt x="10208" y="1229"/>
                      </a:cubicBezTo>
                      <a:cubicBezTo>
                        <a:pt x="10176" y="1450"/>
                        <a:pt x="10019" y="1639"/>
                        <a:pt x="9767" y="1639"/>
                      </a:cubicBezTo>
                      <a:cubicBezTo>
                        <a:pt x="9546" y="1639"/>
                        <a:pt x="9389" y="1450"/>
                        <a:pt x="9389" y="1229"/>
                      </a:cubicBezTo>
                      <a:cubicBezTo>
                        <a:pt x="9389" y="977"/>
                        <a:pt x="9578" y="788"/>
                        <a:pt x="9767" y="788"/>
                      </a:cubicBezTo>
                      <a:close/>
                      <a:moveTo>
                        <a:pt x="4001" y="1607"/>
                      </a:moveTo>
                      <a:cubicBezTo>
                        <a:pt x="4222" y="1607"/>
                        <a:pt x="4379" y="1796"/>
                        <a:pt x="4379" y="2048"/>
                      </a:cubicBezTo>
                      <a:cubicBezTo>
                        <a:pt x="4379" y="2269"/>
                        <a:pt x="4222" y="2489"/>
                        <a:pt x="4001" y="2489"/>
                      </a:cubicBezTo>
                      <a:cubicBezTo>
                        <a:pt x="3749" y="2489"/>
                        <a:pt x="3560" y="2269"/>
                        <a:pt x="3560" y="2048"/>
                      </a:cubicBezTo>
                      <a:cubicBezTo>
                        <a:pt x="3560" y="1796"/>
                        <a:pt x="3749" y="1607"/>
                        <a:pt x="4001" y="1607"/>
                      </a:cubicBezTo>
                      <a:close/>
                      <a:moveTo>
                        <a:pt x="6459" y="4128"/>
                      </a:moveTo>
                      <a:cubicBezTo>
                        <a:pt x="6679" y="4128"/>
                        <a:pt x="6900" y="4317"/>
                        <a:pt x="6900" y="4569"/>
                      </a:cubicBezTo>
                      <a:cubicBezTo>
                        <a:pt x="6868" y="4758"/>
                        <a:pt x="6711" y="4947"/>
                        <a:pt x="6459" y="4947"/>
                      </a:cubicBezTo>
                      <a:cubicBezTo>
                        <a:pt x="6238" y="4947"/>
                        <a:pt x="6081" y="4758"/>
                        <a:pt x="6081" y="4569"/>
                      </a:cubicBezTo>
                      <a:cubicBezTo>
                        <a:pt x="6081" y="4317"/>
                        <a:pt x="6270" y="4128"/>
                        <a:pt x="6459" y="4128"/>
                      </a:cubicBezTo>
                      <a:close/>
                      <a:moveTo>
                        <a:pt x="1229" y="4380"/>
                      </a:moveTo>
                      <a:cubicBezTo>
                        <a:pt x="1481" y="4380"/>
                        <a:pt x="1638" y="4569"/>
                        <a:pt x="1638" y="4789"/>
                      </a:cubicBezTo>
                      <a:cubicBezTo>
                        <a:pt x="1638" y="5041"/>
                        <a:pt x="1481" y="5230"/>
                        <a:pt x="1229" y="5230"/>
                      </a:cubicBezTo>
                      <a:cubicBezTo>
                        <a:pt x="1008" y="5230"/>
                        <a:pt x="788" y="5041"/>
                        <a:pt x="788" y="4789"/>
                      </a:cubicBezTo>
                      <a:cubicBezTo>
                        <a:pt x="788" y="4569"/>
                        <a:pt x="1008" y="4380"/>
                        <a:pt x="1229" y="4380"/>
                      </a:cubicBezTo>
                      <a:close/>
                      <a:moveTo>
                        <a:pt x="9767" y="0"/>
                      </a:moveTo>
                      <a:cubicBezTo>
                        <a:pt x="9105" y="0"/>
                        <a:pt x="8570" y="536"/>
                        <a:pt x="8570" y="1229"/>
                      </a:cubicBezTo>
                      <a:cubicBezTo>
                        <a:pt x="8570" y="1418"/>
                        <a:pt x="8601" y="1576"/>
                        <a:pt x="8664" y="1765"/>
                      </a:cubicBezTo>
                      <a:lnTo>
                        <a:pt x="7026" y="3434"/>
                      </a:lnTo>
                      <a:cubicBezTo>
                        <a:pt x="6868" y="3340"/>
                        <a:pt x="6679" y="3308"/>
                        <a:pt x="6459" y="3308"/>
                      </a:cubicBezTo>
                      <a:cubicBezTo>
                        <a:pt x="6270" y="3308"/>
                        <a:pt x="6112" y="3340"/>
                        <a:pt x="5923" y="3434"/>
                      </a:cubicBezTo>
                      <a:lnTo>
                        <a:pt x="5104" y="2584"/>
                      </a:lnTo>
                      <a:cubicBezTo>
                        <a:pt x="5167" y="2426"/>
                        <a:pt x="5199" y="2237"/>
                        <a:pt x="5199" y="2048"/>
                      </a:cubicBezTo>
                      <a:cubicBezTo>
                        <a:pt x="5199" y="1387"/>
                        <a:pt x="4663" y="788"/>
                        <a:pt x="4001" y="788"/>
                      </a:cubicBezTo>
                      <a:cubicBezTo>
                        <a:pt x="3308" y="788"/>
                        <a:pt x="2773" y="1324"/>
                        <a:pt x="2773" y="2048"/>
                      </a:cubicBezTo>
                      <a:cubicBezTo>
                        <a:pt x="2773" y="2237"/>
                        <a:pt x="2804" y="2395"/>
                        <a:pt x="2899" y="2584"/>
                      </a:cubicBezTo>
                      <a:lnTo>
                        <a:pt x="1796" y="3686"/>
                      </a:lnTo>
                      <a:cubicBezTo>
                        <a:pt x="1638" y="3623"/>
                        <a:pt x="1418" y="3592"/>
                        <a:pt x="1229" y="3592"/>
                      </a:cubicBezTo>
                      <a:cubicBezTo>
                        <a:pt x="567" y="3592"/>
                        <a:pt x="0" y="4128"/>
                        <a:pt x="0" y="4852"/>
                      </a:cubicBezTo>
                      <a:cubicBezTo>
                        <a:pt x="0" y="5514"/>
                        <a:pt x="567" y="6049"/>
                        <a:pt x="1229" y="6049"/>
                      </a:cubicBezTo>
                      <a:cubicBezTo>
                        <a:pt x="1890" y="6049"/>
                        <a:pt x="2458" y="5514"/>
                        <a:pt x="2458" y="4852"/>
                      </a:cubicBezTo>
                      <a:cubicBezTo>
                        <a:pt x="2458" y="4632"/>
                        <a:pt x="2426" y="4474"/>
                        <a:pt x="2332" y="4285"/>
                      </a:cubicBezTo>
                      <a:lnTo>
                        <a:pt x="3434" y="3182"/>
                      </a:lnTo>
                      <a:cubicBezTo>
                        <a:pt x="3592" y="3245"/>
                        <a:pt x="3781" y="3308"/>
                        <a:pt x="4001" y="3308"/>
                      </a:cubicBezTo>
                      <a:cubicBezTo>
                        <a:pt x="4190" y="3308"/>
                        <a:pt x="4348" y="3277"/>
                        <a:pt x="4537" y="3182"/>
                      </a:cubicBezTo>
                      <a:lnTo>
                        <a:pt x="5356" y="4001"/>
                      </a:lnTo>
                      <a:cubicBezTo>
                        <a:pt x="5293" y="4159"/>
                        <a:pt x="5262" y="4348"/>
                        <a:pt x="5262" y="4569"/>
                      </a:cubicBezTo>
                      <a:cubicBezTo>
                        <a:pt x="5262" y="5230"/>
                        <a:pt x="5797" y="5766"/>
                        <a:pt x="6459" y="5766"/>
                      </a:cubicBezTo>
                      <a:cubicBezTo>
                        <a:pt x="7152" y="5766"/>
                        <a:pt x="7687" y="5230"/>
                        <a:pt x="7687" y="4569"/>
                      </a:cubicBezTo>
                      <a:cubicBezTo>
                        <a:pt x="7687" y="4348"/>
                        <a:pt x="7656" y="4191"/>
                        <a:pt x="7561" y="4001"/>
                      </a:cubicBezTo>
                      <a:lnTo>
                        <a:pt x="9231" y="2363"/>
                      </a:lnTo>
                      <a:cubicBezTo>
                        <a:pt x="9389" y="2426"/>
                        <a:pt x="9578" y="2489"/>
                        <a:pt x="9767" y="2489"/>
                      </a:cubicBezTo>
                      <a:cubicBezTo>
                        <a:pt x="10460" y="2489"/>
                        <a:pt x="11027" y="1922"/>
                        <a:pt x="11027" y="1229"/>
                      </a:cubicBezTo>
                      <a:cubicBezTo>
                        <a:pt x="10995" y="536"/>
                        <a:pt x="10460" y="0"/>
                        <a:pt x="9767"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sym typeface="+mn-lt"/>
                  </a:endParaRPr>
                </a:p>
              </p:txBody>
            </p:sp>
          </p:grpSp>
        </p:grpSp>
        <p:sp>
          <p:nvSpPr>
            <p:cNvPr id="63" name="Google Shape;124;p16">
              <a:extLst>
                <a:ext uri="{FF2B5EF4-FFF2-40B4-BE49-F238E27FC236}">
                  <a16:creationId xmlns="" xmlns:a16="http://schemas.microsoft.com/office/drawing/2014/main" id="{2EFC22C3-C48E-49A3-A778-F9134C82563A}"/>
                </a:ext>
              </a:extLst>
            </p:cNvPr>
            <p:cNvSpPr txBox="1"/>
            <p:nvPr/>
          </p:nvSpPr>
          <p:spPr>
            <a:xfrm>
              <a:off x="9668438" y="2041466"/>
              <a:ext cx="1356800" cy="453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FFFFFF"/>
                  </a:solidFill>
                  <a:effectLst/>
                  <a:uLnTx/>
                  <a:uFillTx/>
                  <a:latin typeface="Times New Roman" pitchFamily="18" charset="0"/>
                  <a:ea typeface="微软雅黑"/>
                  <a:cs typeface="Times New Roman" pitchFamily="18" charset="0"/>
                  <a:sym typeface="+mn-lt"/>
                </a:rPr>
                <a:t>D</a:t>
              </a:r>
              <a:endParaRPr kumimoji="0" sz="2400" b="1" i="0" u="none" strike="noStrike" kern="0" cap="none" spc="0" normalizeH="0" baseline="0" noProof="0" dirty="0">
                <a:ln>
                  <a:noFill/>
                </a:ln>
                <a:solidFill>
                  <a:srgbClr val="FFFFFF"/>
                </a:solidFill>
                <a:effectLst/>
                <a:uLnTx/>
                <a:uFillTx/>
                <a:latin typeface="Times New Roman" pitchFamily="18" charset="0"/>
                <a:ea typeface="微软雅黑"/>
                <a:cs typeface="Times New Roman" pitchFamily="18" charset="0"/>
                <a:sym typeface="+mn-lt"/>
              </a:endParaRPr>
            </a:p>
          </p:txBody>
        </p:sp>
      </p:grpSp>
      <p:sp>
        <p:nvSpPr>
          <p:cNvPr id="72" name="矩形 56">
            <a:extLst>
              <a:ext uri="{FF2B5EF4-FFF2-40B4-BE49-F238E27FC236}">
                <a16:creationId xmlns="" xmlns:a16="http://schemas.microsoft.com/office/drawing/2014/main" id="{2EA093D0-8FC5-4C8D-87BA-5884D84CED61}"/>
              </a:ext>
            </a:extLst>
          </p:cNvPr>
          <p:cNvSpPr/>
          <p:nvPr/>
        </p:nvSpPr>
        <p:spPr>
          <a:xfrm>
            <a:off x="935139" y="3923207"/>
            <a:ext cx="1221890" cy="738664"/>
          </a:xfrm>
          <a:prstGeom prst="rect">
            <a:avLst/>
          </a:prstGeom>
          <a:solidFill>
            <a:srgbClr val="FFFFCC"/>
          </a:solidFill>
        </p:spPr>
        <p:txBody>
          <a:bodyPr wrap="square" lIns="0" tIns="0" rIns="0" bIns="0" rtlCol="0">
            <a:spAutoFit/>
          </a:bodyPr>
          <a:lstStyle/>
          <a:p>
            <a:pPr lvl="0" algn="ctr">
              <a:defRPr/>
            </a:pPr>
            <a:r>
              <a:rPr lang="en-US" altLang="en-US" sz="2400" dirty="0">
                <a:solidFill>
                  <a:srgbClr val="008000"/>
                </a:solidFill>
                <a:latin typeface="Times New Roman" pitchFamily="18" charset="0"/>
                <a:ea typeface="Autocar Bold Condensed" panose="020B0500000000000000" pitchFamily="34" charset="0"/>
                <a:cs typeface="Times New Roman" pitchFamily="18" charset="0"/>
              </a:rPr>
              <a:t>v</a:t>
            </a:r>
            <a:r>
              <a:rPr lang="vi-VN" altLang="en-US" sz="2400" dirty="0">
                <a:solidFill>
                  <a:srgbClr val="008000"/>
                </a:solidFill>
                <a:latin typeface="Times New Roman" pitchFamily="18" charset="0"/>
                <a:ea typeface="Autocar Bold Condensed" panose="020B0500000000000000" pitchFamily="34" charset="0"/>
                <a:cs typeface="Times New Roman" pitchFamily="18" charset="0"/>
              </a:rPr>
              <a:t>ật chìm xuống</a:t>
            </a:r>
            <a:r>
              <a:rPr lang="en-US" altLang="en-US" sz="2400" dirty="0">
                <a:solidFill>
                  <a:srgbClr val="008000"/>
                </a:solidFill>
                <a:latin typeface="Times New Roman" pitchFamily="18" charset="0"/>
                <a:ea typeface="Autocar Bold Condensed" panose="020B0500000000000000" pitchFamily="34" charset="0"/>
                <a:cs typeface="Times New Roman" pitchFamily="18" charset="0"/>
              </a:rPr>
              <a:t>.</a:t>
            </a:r>
            <a:endParaRPr kumimoji="0" lang="zh-CN" altLang="en-US" sz="2400" b="1" i="0" u="none" strike="noStrike" kern="0" cap="none" spc="0" normalizeH="0" baseline="0" noProof="0" dirty="0">
              <a:ln>
                <a:noFill/>
              </a:ln>
              <a:solidFill>
                <a:srgbClr val="008000"/>
              </a:solidFill>
              <a:effectLst/>
              <a:uLnTx/>
              <a:uFillTx/>
              <a:latin typeface="Times New Roman" pitchFamily="18" charset="0"/>
              <a:ea typeface="微软雅黑"/>
              <a:cs typeface="Times New Roman" pitchFamily="18" charset="0"/>
              <a:sym typeface="+mn-lt"/>
            </a:endParaRPr>
          </a:p>
        </p:txBody>
      </p:sp>
      <p:sp>
        <p:nvSpPr>
          <p:cNvPr id="73" name="矩形 57">
            <a:extLst>
              <a:ext uri="{FF2B5EF4-FFF2-40B4-BE49-F238E27FC236}">
                <a16:creationId xmlns="" xmlns:a16="http://schemas.microsoft.com/office/drawing/2014/main" id="{D749BB08-D1F7-44AD-88F0-418D96FFD36E}"/>
              </a:ext>
            </a:extLst>
          </p:cNvPr>
          <p:cNvSpPr/>
          <p:nvPr/>
        </p:nvSpPr>
        <p:spPr>
          <a:xfrm>
            <a:off x="2702038" y="3912026"/>
            <a:ext cx="1221890" cy="738664"/>
          </a:xfrm>
          <a:prstGeom prst="rect">
            <a:avLst/>
          </a:prstGeom>
          <a:solidFill>
            <a:srgbClr val="FFFFCC"/>
          </a:solidFill>
        </p:spPr>
        <p:txBody>
          <a:bodyPr wrap="square" lIns="0" tIns="0" rIns="0" bIns="0" rtlCol="0">
            <a:spAutoFit/>
          </a:bodyPr>
          <a:lstStyle/>
          <a:p>
            <a:pPr lvl="0" algn="ctr">
              <a:defRPr/>
            </a:pPr>
            <a:r>
              <a:rPr lang="en-US" altLang="en-US" sz="2400" dirty="0">
                <a:solidFill>
                  <a:srgbClr val="008000"/>
                </a:solidFill>
                <a:latin typeface="Times New Roman" pitchFamily="18" charset="0"/>
                <a:ea typeface="Autocar Bold Condensed" panose="020B0500000000000000" pitchFamily="34" charset="0"/>
                <a:cs typeface="Times New Roman" pitchFamily="18" charset="0"/>
              </a:rPr>
              <a:t>v</a:t>
            </a:r>
            <a:r>
              <a:rPr lang="vi-VN" altLang="en-US" sz="2400" dirty="0">
                <a:solidFill>
                  <a:srgbClr val="008000"/>
                </a:solidFill>
                <a:latin typeface="Times New Roman" pitchFamily="18" charset="0"/>
                <a:ea typeface="Autocar Bold Condensed" panose="020B0500000000000000" pitchFamily="34" charset="0"/>
                <a:cs typeface="Times New Roman" pitchFamily="18" charset="0"/>
              </a:rPr>
              <a:t>ật nổi lên</a:t>
            </a:r>
            <a:r>
              <a:rPr lang="en-US" altLang="en-US" sz="2400" dirty="0">
                <a:solidFill>
                  <a:srgbClr val="008000"/>
                </a:solidFill>
                <a:latin typeface="Times New Roman" pitchFamily="18" charset="0"/>
                <a:ea typeface="Autocar Bold Condensed" panose="020B0500000000000000" pitchFamily="34" charset="0"/>
                <a:cs typeface="Times New Roman" pitchFamily="18" charset="0"/>
              </a:rPr>
              <a:t>.</a:t>
            </a:r>
            <a:endParaRPr kumimoji="0" lang="zh-CN" altLang="en-US" sz="2400" b="1" i="0" u="none" strike="noStrike" kern="0" cap="none" spc="0" normalizeH="0" baseline="0" noProof="0" dirty="0">
              <a:ln>
                <a:noFill/>
              </a:ln>
              <a:solidFill>
                <a:srgbClr val="008000"/>
              </a:solidFill>
              <a:effectLst/>
              <a:uLnTx/>
              <a:uFillTx/>
              <a:latin typeface="Times New Roman" pitchFamily="18" charset="0"/>
              <a:ea typeface="微软雅黑"/>
              <a:cs typeface="Times New Roman" pitchFamily="18" charset="0"/>
              <a:sym typeface="+mn-lt"/>
            </a:endParaRPr>
          </a:p>
        </p:txBody>
      </p:sp>
      <p:sp>
        <p:nvSpPr>
          <p:cNvPr id="74" name="矩形 58">
            <a:extLst>
              <a:ext uri="{FF2B5EF4-FFF2-40B4-BE49-F238E27FC236}">
                <a16:creationId xmlns="" xmlns:a16="http://schemas.microsoft.com/office/drawing/2014/main" id="{BE741E81-EFAC-4975-8391-476BBCACF7A3}"/>
              </a:ext>
            </a:extLst>
          </p:cNvPr>
          <p:cNvSpPr/>
          <p:nvPr/>
        </p:nvSpPr>
        <p:spPr>
          <a:xfrm>
            <a:off x="4427984" y="3867894"/>
            <a:ext cx="1556439" cy="1107996"/>
          </a:xfrm>
          <a:prstGeom prst="rect">
            <a:avLst/>
          </a:prstGeom>
          <a:solidFill>
            <a:srgbClr val="FFFFCC"/>
          </a:solidFill>
        </p:spPr>
        <p:txBody>
          <a:bodyPr wrap="square" lIns="0" tIns="0" rIns="0" bIns="0" rtlCol="0">
            <a:spAutoFit/>
          </a:bodyPr>
          <a:lstStyle/>
          <a:p>
            <a:pPr lvl="0" algn="ctr">
              <a:defRPr/>
            </a:pPr>
            <a:r>
              <a:rPr lang="en-US" altLang="en-US" sz="2400" dirty="0">
                <a:solidFill>
                  <a:srgbClr val="008000"/>
                </a:solidFill>
                <a:latin typeface="Times New Roman" pitchFamily="18" charset="0"/>
                <a:ea typeface="Autocar Bold Condensed" panose="020B0500000000000000" pitchFamily="34" charset="0"/>
                <a:cs typeface="Times New Roman" pitchFamily="18" charset="0"/>
              </a:rPr>
              <a:t>v</a:t>
            </a:r>
            <a:r>
              <a:rPr lang="vi-VN" altLang="en-US" sz="2400" dirty="0">
                <a:solidFill>
                  <a:srgbClr val="008000"/>
                </a:solidFill>
                <a:latin typeface="Times New Roman" pitchFamily="18" charset="0"/>
                <a:ea typeface="Autocar Bold Condensed" panose="020B0500000000000000" pitchFamily="34" charset="0"/>
                <a:cs typeface="Times New Roman" pitchFamily="18" charset="0"/>
              </a:rPr>
              <a:t>ật lơ lửng trong chất lỏng</a:t>
            </a:r>
            <a:r>
              <a:rPr lang="en-US" altLang="en-US" sz="2400" dirty="0">
                <a:solidFill>
                  <a:srgbClr val="008000"/>
                </a:solidFill>
                <a:latin typeface="Times New Roman" pitchFamily="18" charset="0"/>
                <a:ea typeface="Autocar Bold Condensed" panose="020B0500000000000000" pitchFamily="34" charset="0"/>
                <a:cs typeface="Times New Roman" pitchFamily="18" charset="0"/>
              </a:rPr>
              <a:t>.</a:t>
            </a:r>
            <a:endParaRPr kumimoji="0" lang="zh-CN" altLang="en-US" sz="2400" b="1" i="0" u="none" strike="noStrike" kern="0" cap="none" spc="0" normalizeH="0" baseline="0" noProof="0" dirty="0">
              <a:ln>
                <a:noFill/>
              </a:ln>
              <a:solidFill>
                <a:srgbClr val="008000"/>
              </a:solidFill>
              <a:effectLst/>
              <a:uLnTx/>
              <a:uFillTx/>
              <a:latin typeface="Times New Roman" pitchFamily="18" charset="0"/>
              <a:ea typeface="微软雅黑"/>
              <a:cs typeface="Times New Roman" pitchFamily="18" charset="0"/>
              <a:sym typeface="+mn-lt"/>
            </a:endParaRPr>
          </a:p>
        </p:txBody>
      </p:sp>
      <p:sp>
        <p:nvSpPr>
          <p:cNvPr id="75" name="矩形 59">
            <a:extLst>
              <a:ext uri="{FF2B5EF4-FFF2-40B4-BE49-F238E27FC236}">
                <a16:creationId xmlns="" xmlns:a16="http://schemas.microsoft.com/office/drawing/2014/main" id="{74BA2D13-F03E-456D-88DB-5FF34430FE20}"/>
              </a:ext>
            </a:extLst>
          </p:cNvPr>
          <p:cNvSpPr/>
          <p:nvPr/>
        </p:nvSpPr>
        <p:spPr>
          <a:xfrm>
            <a:off x="6516216" y="3867894"/>
            <a:ext cx="1221890" cy="738664"/>
          </a:xfrm>
          <a:prstGeom prst="rect">
            <a:avLst/>
          </a:prstGeom>
          <a:solidFill>
            <a:srgbClr val="FFFFCC"/>
          </a:solidFill>
        </p:spPr>
        <p:txBody>
          <a:bodyPr wrap="square" lIns="0" tIns="0" rIns="0" bIns="0" rtlCol="0">
            <a:spAutoFit/>
          </a:bodyPr>
          <a:lstStyle/>
          <a:p>
            <a:pPr lvl="0" algn="ctr">
              <a:defRPr/>
            </a:pPr>
            <a:r>
              <a:rPr lang="en-US" altLang="en-US" sz="2400" dirty="0">
                <a:solidFill>
                  <a:srgbClr val="008000"/>
                </a:solidFill>
                <a:latin typeface="Times New Roman" pitchFamily="18" charset="0"/>
                <a:ea typeface="Autocar Bold Condensed" panose="020B0500000000000000" pitchFamily="34" charset="0"/>
                <a:cs typeface="Times New Roman" pitchFamily="18" charset="0"/>
              </a:rPr>
              <a:t>k</a:t>
            </a:r>
            <a:r>
              <a:rPr lang="vi-VN" altLang="en-US" sz="2400" dirty="0">
                <a:solidFill>
                  <a:srgbClr val="008000"/>
                </a:solidFill>
                <a:latin typeface="Times New Roman" pitchFamily="18" charset="0"/>
                <a:ea typeface="Autocar Bold Condensed" panose="020B0500000000000000" pitchFamily="34" charset="0"/>
                <a:cs typeface="Times New Roman" pitchFamily="18" charset="0"/>
              </a:rPr>
              <a:t>hông xác định</a:t>
            </a:r>
            <a:r>
              <a:rPr lang="en-US" altLang="en-US" sz="2400" dirty="0">
                <a:solidFill>
                  <a:srgbClr val="008000"/>
                </a:solidFill>
                <a:latin typeface="Times New Roman" pitchFamily="18" charset="0"/>
                <a:ea typeface="Autocar Bold Condensed" panose="020B0500000000000000" pitchFamily="34" charset="0"/>
                <a:cs typeface="Times New Roman" pitchFamily="18" charset="0"/>
              </a:rPr>
              <a:t>.</a:t>
            </a:r>
            <a:endParaRPr kumimoji="0" lang="zh-CN" altLang="en-US" sz="2400" b="1" i="0" u="none" strike="noStrike" kern="0" cap="none" spc="0" normalizeH="0" baseline="0" noProof="0" dirty="0">
              <a:ln>
                <a:noFill/>
              </a:ln>
              <a:solidFill>
                <a:srgbClr val="008000"/>
              </a:solidFill>
              <a:effectLst/>
              <a:uLnTx/>
              <a:uFillTx/>
              <a:latin typeface="Times New Roman" pitchFamily="18" charset="0"/>
              <a:ea typeface="微软雅黑"/>
              <a:cs typeface="Times New Roman" pitchFamily="18" charset="0"/>
              <a:sym typeface="+mn-lt"/>
            </a:endParaRPr>
          </a:p>
        </p:txBody>
      </p:sp>
      <p:grpSp>
        <p:nvGrpSpPr>
          <p:cNvPr id="76" name="组合 49">
            <a:extLst>
              <a:ext uri="{FF2B5EF4-FFF2-40B4-BE49-F238E27FC236}">
                <a16:creationId xmlns="" xmlns:a16="http://schemas.microsoft.com/office/drawing/2014/main" id="{B5AF2642-E7D1-4902-ACD9-8A1EB975558E}"/>
              </a:ext>
            </a:extLst>
          </p:cNvPr>
          <p:cNvGrpSpPr/>
          <p:nvPr/>
        </p:nvGrpSpPr>
        <p:grpSpPr>
          <a:xfrm>
            <a:off x="1847282" y="1730302"/>
            <a:ext cx="5505941" cy="985465"/>
            <a:chOff x="-789891" y="3341448"/>
            <a:chExt cx="13381997" cy="1549834"/>
          </a:xfrm>
        </p:grpSpPr>
        <p:sp>
          <p:nvSpPr>
            <p:cNvPr id="77" name="Google Shape;354;p33">
              <a:extLst>
                <a:ext uri="{FF2B5EF4-FFF2-40B4-BE49-F238E27FC236}">
                  <a16:creationId xmlns="" xmlns:a16="http://schemas.microsoft.com/office/drawing/2014/main" id="{D7BCA578-74CD-4111-AF53-DCFE3CD79D96}"/>
                </a:ext>
              </a:extLst>
            </p:cNvPr>
            <p:cNvSpPr/>
            <p:nvPr/>
          </p:nvSpPr>
          <p:spPr>
            <a:xfrm>
              <a:off x="-789891" y="3356595"/>
              <a:ext cx="13381997" cy="1534687"/>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1270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mn-lt"/>
              </a:endParaRPr>
            </a:p>
          </p:txBody>
        </p:sp>
        <p:sp>
          <p:nvSpPr>
            <p:cNvPr id="78" name="文本框 51">
              <a:extLst>
                <a:ext uri="{FF2B5EF4-FFF2-40B4-BE49-F238E27FC236}">
                  <a16:creationId xmlns="" xmlns:a16="http://schemas.microsoft.com/office/drawing/2014/main" id="{FA8F561D-34CD-4864-AB06-CBA52E0CD7FB}"/>
                </a:ext>
              </a:extLst>
            </p:cNvPr>
            <p:cNvSpPr txBox="1"/>
            <p:nvPr/>
          </p:nvSpPr>
          <p:spPr>
            <a:xfrm>
              <a:off x="-643037" y="3341448"/>
              <a:ext cx="13187691" cy="12100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200" b="1" i="0" u="none" strike="noStrike" kern="1200" cap="none" spc="0" normalizeH="0" baseline="0" noProof="0" dirty="0">
                  <a:ln>
                    <a:noFill/>
                  </a:ln>
                  <a:solidFill>
                    <a:srgbClr val="9900CC"/>
                  </a:solidFill>
                  <a:effectLst/>
                  <a:uLnTx/>
                  <a:uFillTx/>
                  <a:latin typeface="Times New Roman" pitchFamily="18" charset="0"/>
                  <a:ea typeface="微软雅黑"/>
                  <a:cs typeface="Times New Roman" pitchFamily="18" charset="0"/>
                  <a:sym typeface="+mn-lt"/>
                </a:rPr>
                <a:t>Câu </a:t>
              </a:r>
              <a:r>
                <a:rPr lang="en-US" altLang="zh-CN" sz="2200" b="1" dirty="0">
                  <a:solidFill>
                    <a:srgbClr val="9900CC"/>
                  </a:solidFill>
                  <a:latin typeface="Times New Roman" pitchFamily="18" charset="0"/>
                  <a:ea typeface="微软雅黑"/>
                  <a:cs typeface="Times New Roman" pitchFamily="18" charset="0"/>
                  <a:sym typeface="+mn-lt"/>
                </a:rPr>
                <a:t>6</a:t>
              </a:r>
              <a:r>
                <a:rPr kumimoji="0" lang="vi-VN" altLang="zh-CN" sz="2200" b="1" i="0" u="none" strike="noStrike" kern="1200" cap="none" spc="0" normalizeH="0" baseline="0" noProof="0" dirty="0" smtClean="0">
                  <a:ln>
                    <a:noFill/>
                  </a:ln>
                  <a:solidFill>
                    <a:srgbClr val="9900CC"/>
                  </a:solidFill>
                  <a:effectLst/>
                  <a:uLnTx/>
                  <a:uFillTx/>
                  <a:latin typeface="Times New Roman" pitchFamily="18" charset="0"/>
                  <a:ea typeface="微软雅黑"/>
                  <a:cs typeface="Times New Roman" pitchFamily="18" charset="0"/>
                  <a:sym typeface="+mn-lt"/>
                </a:rPr>
                <a:t>. </a:t>
              </a:r>
              <a:endParaRPr kumimoji="0" lang="vi-VN" altLang="zh-CN" sz="2200" b="1" i="0" u="none" strike="noStrike" kern="1200" cap="none" spc="0" normalizeH="0" baseline="0" noProof="0" dirty="0">
                <a:ln>
                  <a:noFill/>
                </a:ln>
                <a:solidFill>
                  <a:srgbClr val="9900CC"/>
                </a:solidFill>
                <a:effectLst/>
                <a:uLnTx/>
                <a:uFillTx/>
                <a:latin typeface="Times New Roman" pitchFamily="18" charset="0"/>
                <a:ea typeface="微软雅黑"/>
                <a:cs typeface="Times New Roman" pitchFamily="18" charset="0"/>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200" b="0"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rPr>
                <a:t>Lực đẩy Archimedes</a:t>
              </a:r>
              <a:r>
                <a:rPr kumimoji="0" lang="en-US" altLang="zh-CN" sz="2200" b="0"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rPr>
                <a:t> </a:t>
              </a:r>
              <a:r>
                <a:rPr kumimoji="0" lang="vi-VN" altLang="zh-CN" sz="2200" b="0"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rPr>
                <a:t>nhỏ hơn trọng lượng thì</a:t>
              </a:r>
              <a:endParaRPr kumimoji="0" lang="en-US" altLang="zh-CN" sz="2200" b="0"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endParaRPr>
            </a:p>
          </p:txBody>
        </p:sp>
      </p:grpSp>
      <p:sp>
        <p:nvSpPr>
          <p:cNvPr id="79" name="Rectangle: Rounded Corners 56">
            <a:extLst>
              <a:ext uri="{FF2B5EF4-FFF2-40B4-BE49-F238E27FC236}">
                <a16:creationId xmlns="" xmlns:a16="http://schemas.microsoft.com/office/drawing/2014/main" id="{8749064E-921F-4E19-873B-5A451E4F6255}"/>
              </a:ext>
            </a:extLst>
          </p:cNvPr>
          <p:cNvSpPr/>
          <p:nvPr/>
        </p:nvSpPr>
        <p:spPr>
          <a:xfrm>
            <a:off x="892194" y="3959061"/>
            <a:ext cx="1245520" cy="691629"/>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endParaRPr>
          </a:p>
        </p:txBody>
      </p:sp>
    </p:spTree>
    <p:extLst>
      <p:ext uri="{BB962C8B-B14F-4D97-AF65-F5344CB8AC3E}">
        <p14:creationId xmlns:p14="http://schemas.microsoft.com/office/powerpoint/2010/main" val="23398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1000"/>
                                        <p:tgtEl>
                                          <p:spTgt spid="61"/>
                                        </p:tgtEl>
                                      </p:cBhvr>
                                    </p:animEffect>
                                    <p:anim calcmode="lin" valueType="num">
                                      <p:cBhvr>
                                        <p:cTn id="23" dur="1000" fill="hold"/>
                                        <p:tgtEl>
                                          <p:spTgt spid="61"/>
                                        </p:tgtEl>
                                        <p:attrNameLst>
                                          <p:attrName>ppt_x</p:attrName>
                                        </p:attrNameLst>
                                      </p:cBhvr>
                                      <p:tavLst>
                                        <p:tav tm="0">
                                          <p:val>
                                            <p:strVal val="#ppt_x"/>
                                          </p:val>
                                        </p:tav>
                                        <p:tav tm="100000">
                                          <p:val>
                                            <p:strVal val="#ppt_x"/>
                                          </p:val>
                                        </p:tav>
                                      </p:tavLst>
                                    </p:anim>
                                    <p:anim calcmode="lin" valueType="num">
                                      <p:cBhvr>
                                        <p:cTn id="24" dur="1000" fill="hold"/>
                                        <p:tgtEl>
                                          <p:spTgt spid="61"/>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1000"/>
                                        <p:tgtEl>
                                          <p:spTgt spid="72"/>
                                        </p:tgtEl>
                                      </p:cBhvr>
                                    </p:animEffect>
                                    <p:anim calcmode="lin" valueType="num">
                                      <p:cBhvr>
                                        <p:cTn id="29" dur="1000" fill="hold"/>
                                        <p:tgtEl>
                                          <p:spTgt spid="72"/>
                                        </p:tgtEl>
                                        <p:attrNameLst>
                                          <p:attrName>ppt_x</p:attrName>
                                        </p:attrNameLst>
                                      </p:cBhvr>
                                      <p:tavLst>
                                        <p:tav tm="0">
                                          <p:val>
                                            <p:strVal val="#ppt_x"/>
                                          </p:val>
                                        </p:tav>
                                        <p:tav tm="100000">
                                          <p:val>
                                            <p:strVal val="#ppt_x"/>
                                          </p:val>
                                        </p:tav>
                                      </p:tavLst>
                                    </p:anim>
                                    <p:anim calcmode="lin" valueType="num">
                                      <p:cBhvr>
                                        <p:cTn id="30" dur="1000" fill="hold"/>
                                        <p:tgtEl>
                                          <p:spTgt spid="7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1000"/>
                                        <p:tgtEl>
                                          <p:spTgt spid="73"/>
                                        </p:tgtEl>
                                      </p:cBhvr>
                                    </p:animEffect>
                                    <p:anim calcmode="lin" valueType="num">
                                      <p:cBhvr>
                                        <p:cTn id="34" dur="1000" fill="hold"/>
                                        <p:tgtEl>
                                          <p:spTgt spid="73"/>
                                        </p:tgtEl>
                                        <p:attrNameLst>
                                          <p:attrName>ppt_x</p:attrName>
                                        </p:attrNameLst>
                                      </p:cBhvr>
                                      <p:tavLst>
                                        <p:tav tm="0">
                                          <p:val>
                                            <p:strVal val="#ppt_x"/>
                                          </p:val>
                                        </p:tav>
                                        <p:tav tm="100000">
                                          <p:val>
                                            <p:strVal val="#ppt_x"/>
                                          </p:val>
                                        </p:tav>
                                      </p:tavLst>
                                    </p:anim>
                                    <p:anim calcmode="lin" valueType="num">
                                      <p:cBhvr>
                                        <p:cTn id="35" dur="1000" fill="hold"/>
                                        <p:tgtEl>
                                          <p:spTgt spid="7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1000"/>
                                        <p:tgtEl>
                                          <p:spTgt spid="74"/>
                                        </p:tgtEl>
                                      </p:cBhvr>
                                    </p:animEffect>
                                    <p:anim calcmode="lin" valueType="num">
                                      <p:cBhvr>
                                        <p:cTn id="39" dur="1000" fill="hold"/>
                                        <p:tgtEl>
                                          <p:spTgt spid="74"/>
                                        </p:tgtEl>
                                        <p:attrNameLst>
                                          <p:attrName>ppt_x</p:attrName>
                                        </p:attrNameLst>
                                      </p:cBhvr>
                                      <p:tavLst>
                                        <p:tav tm="0">
                                          <p:val>
                                            <p:strVal val="#ppt_x"/>
                                          </p:val>
                                        </p:tav>
                                        <p:tav tm="100000">
                                          <p:val>
                                            <p:strVal val="#ppt_x"/>
                                          </p:val>
                                        </p:tav>
                                      </p:tavLst>
                                    </p:anim>
                                    <p:anim calcmode="lin" valueType="num">
                                      <p:cBhvr>
                                        <p:cTn id="40" dur="1000" fill="hold"/>
                                        <p:tgtEl>
                                          <p:spTgt spid="7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1000"/>
                                        <p:tgtEl>
                                          <p:spTgt spid="75"/>
                                        </p:tgtEl>
                                      </p:cBhvr>
                                    </p:animEffect>
                                    <p:anim calcmode="lin" valueType="num">
                                      <p:cBhvr>
                                        <p:cTn id="44" dur="1000" fill="hold"/>
                                        <p:tgtEl>
                                          <p:spTgt spid="75"/>
                                        </p:tgtEl>
                                        <p:attrNameLst>
                                          <p:attrName>ppt_x</p:attrName>
                                        </p:attrNameLst>
                                      </p:cBhvr>
                                      <p:tavLst>
                                        <p:tav tm="0">
                                          <p:val>
                                            <p:strVal val="#ppt_x"/>
                                          </p:val>
                                        </p:tav>
                                        <p:tav tm="100000">
                                          <p:val>
                                            <p:strVal val="#ppt_x"/>
                                          </p:val>
                                        </p:tav>
                                      </p:tavLst>
                                    </p:anim>
                                    <p:anim calcmode="lin" valueType="num">
                                      <p:cBhvr>
                                        <p:cTn id="45"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circle(in)">
                                      <p:cBhvr>
                                        <p:cTn id="50"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568"/>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WordArt 2"/>
          <p:cNvSpPr>
            <a:spLocks noChangeArrowheads="1" noChangeShapeType="1" noTextEdit="1"/>
          </p:cNvSpPr>
          <p:nvPr/>
        </p:nvSpPr>
        <p:spPr bwMode="auto">
          <a:xfrm>
            <a:off x="2809702" y="674390"/>
            <a:ext cx="4642618" cy="457200"/>
          </a:xfrm>
          <a:prstGeom prst="rect">
            <a:avLst/>
          </a:prstGeom>
        </p:spPr>
        <p:txBody>
          <a:bodyPr wrap="none" lIns="94195" tIns="47098" rIns="94195" bIns="47098" fromWordArt="1">
            <a:prstTxWarp prst="textPlain">
              <a:avLst>
                <a:gd name="adj" fmla="val 50000"/>
              </a:avLst>
            </a:prstTxWarp>
          </a:bodyPr>
          <a:lstStyle/>
          <a:p>
            <a:pPr algn="ct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Luyện</a:t>
            </a:r>
            <a:r>
              <a:rPr lang="en-US" sz="37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tập</a:t>
            </a:r>
            <a:endPar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endParaRPr>
          </a:p>
        </p:txBody>
      </p:sp>
      <p:pic>
        <p:nvPicPr>
          <p:cNvPr id="11" name="Picture 3"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9476" y="857252"/>
            <a:ext cx="949326" cy="8001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WaterLily-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376" y="4457700"/>
            <a:ext cx="1038436" cy="6286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
          <p:cNvSpPr>
            <a:spLocks noChangeArrowheads="1"/>
          </p:cNvSpPr>
          <p:nvPr/>
        </p:nvSpPr>
        <p:spPr bwMode="auto">
          <a:xfrm>
            <a:off x="2524126" y="3430357"/>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Rectangle 1"/>
          <p:cNvSpPr>
            <a:spLocks noChangeArrowheads="1"/>
          </p:cNvSpPr>
          <p:nvPr/>
        </p:nvSpPr>
        <p:spPr bwMode="auto">
          <a:xfrm>
            <a:off x="3829051" y="387326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0" name="Rectangle 2"/>
          <p:cNvSpPr>
            <a:spLocks noChangeArrowheads="1"/>
          </p:cNvSpPr>
          <p:nvPr/>
        </p:nvSpPr>
        <p:spPr bwMode="auto">
          <a:xfrm>
            <a:off x="3962401" y="387326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2" name="Rectangle 1"/>
          <p:cNvSpPr>
            <a:spLocks noChangeArrowheads="1"/>
          </p:cNvSpPr>
          <p:nvPr/>
        </p:nvSpPr>
        <p:spPr bwMode="auto">
          <a:xfrm>
            <a:off x="2524126" y="3310677"/>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8" name="Rectangle 1"/>
          <p:cNvSpPr>
            <a:spLocks noChangeArrowheads="1"/>
          </p:cNvSpPr>
          <p:nvPr/>
        </p:nvSpPr>
        <p:spPr bwMode="auto">
          <a:xfrm>
            <a:off x="3829051" y="375358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30" name="Rectangle 2"/>
          <p:cNvSpPr>
            <a:spLocks noChangeArrowheads="1"/>
          </p:cNvSpPr>
          <p:nvPr/>
        </p:nvSpPr>
        <p:spPr bwMode="auto">
          <a:xfrm>
            <a:off x="3962401" y="375358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23" descr="ATOM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714978">
            <a:off x="8420657" y="4607925"/>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Káº¿t quáº£ hÃ¬nh áº£nh cho rose cartoon png pink">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978891">
            <a:off x="-82516" y="4145466"/>
            <a:ext cx="837140" cy="96736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32">
            <a:extLst>
              <a:ext uri="{FF2B5EF4-FFF2-40B4-BE49-F238E27FC236}">
                <a16:creationId xmlns="" xmlns:a16="http://schemas.microsoft.com/office/drawing/2014/main" id="{657D5883-3B89-4395-86FC-E266679DECDE}"/>
              </a:ext>
            </a:extLst>
          </p:cNvPr>
          <p:cNvGrpSpPr/>
          <p:nvPr/>
        </p:nvGrpSpPr>
        <p:grpSpPr>
          <a:xfrm>
            <a:off x="3649624" y="2744707"/>
            <a:ext cx="1957649" cy="2358876"/>
            <a:chOff x="2742526" y="920084"/>
            <a:chExt cx="3681464" cy="3556853"/>
          </a:xfrm>
        </p:grpSpPr>
        <p:sp>
          <p:nvSpPr>
            <p:cNvPr id="19" name="等腰三角形 4">
              <a:extLst>
                <a:ext uri="{FF2B5EF4-FFF2-40B4-BE49-F238E27FC236}">
                  <a16:creationId xmlns="" xmlns:a16="http://schemas.microsoft.com/office/drawing/2014/main" id="{51E9713B-B7A6-4EDF-A470-39433CBDD7A5}"/>
                </a:ext>
              </a:extLst>
            </p:cNvPr>
            <p:cNvSpPr/>
            <p:nvPr/>
          </p:nvSpPr>
          <p:spPr>
            <a:xfrm rot="13500000" flipH="1">
              <a:off x="4304111" y="2036267"/>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sym typeface="+mn-lt"/>
              </a:endParaRPr>
            </a:p>
          </p:txBody>
        </p:sp>
        <p:sp>
          <p:nvSpPr>
            <p:cNvPr id="21" name="箭头: 五边形 5">
              <a:extLst>
                <a:ext uri="{FF2B5EF4-FFF2-40B4-BE49-F238E27FC236}">
                  <a16:creationId xmlns="" xmlns:a16="http://schemas.microsoft.com/office/drawing/2014/main" id="{32C9B5BF-8CA5-48E4-BDE2-86C6F94B156B}"/>
                </a:ext>
              </a:extLst>
            </p:cNvPr>
            <p:cNvSpPr/>
            <p:nvPr/>
          </p:nvSpPr>
          <p:spPr>
            <a:xfrm rot="8100000" flipH="1">
              <a:off x="5057043" y="920084"/>
              <a:ext cx="1219420" cy="1514475"/>
            </a:xfrm>
            <a:prstGeom prst="homePlate">
              <a:avLst>
                <a:gd name="adj" fmla="val 30072"/>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sym typeface="+mn-lt"/>
              </a:endParaRPr>
            </a:p>
          </p:txBody>
        </p:sp>
        <p:sp>
          <p:nvSpPr>
            <p:cNvPr id="23" name="等腰三角形 6">
              <a:extLst>
                <a:ext uri="{FF2B5EF4-FFF2-40B4-BE49-F238E27FC236}">
                  <a16:creationId xmlns="" xmlns:a16="http://schemas.microsoft.com/office/drawing/2014/main" id="{31528344-7B8E-412B-B993-37CDB60C3BE5}"/>
                </a:ext>
              </a:extLst>
            </p:cNvPr>
            <p:cNvSpPr/>
            <p:nvPr/>
          </p:nvSpPr>
          <p:spPr>
            <a:xfrm rot="13500000" flipV="1">
              <a:off x="3347930" y="2867836"/>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sym typeface="+mn-lt"/>
              </a:endParaRPr>
            </a:p>
          </p:txBody>
        </p:sp>
        <p:sp>
          <p:nvSpPr>
            <p:cNvPr id="26" name="箭头: 五边形 7">
              <a:extLst>
                <a:ext uri="{FF2B5EF4-FFF2-40B4-BE49-F238E27FC236}">
                  <a16:creationId xmlns="" xmlns:a16="http://schemas.microsoft.com/office/drawing/2014/main" id="{78A46993-ECF8-4C05-89C4-60AD3221F366}"/>
                </a:ext>
              </a:extLst>
            </p:cNvPr>
            <p:cNvSpPr/>
            <p:nvPr/>
          </p:nvSpPr>
          <p:spPr>
            <a:xfrm rot="8100000" flipV="1">
              <a:off x="2890053" y="2962462"/>
              <a:ext cx="1219420" cy="1514475"/>
            </a:xfrm>
            <a:prstGeom prst="homePlate">
              <a:avLst>
                <a:gd name="adj" fmla="val 30072"/>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sym typeface="+mn-lt"/>
              </a:endParaRPr>
            </a:p>
          </p:txBody>
        </p:sp>
        <p:sp>
          <p:nvSpPr>
            <p:cNvPr id="27" name="等腰三角形 8">
              <a:extLst>
                <a:ext uri="{FF2B5EF4-FFF2-40B4-BE49-F238E27FC236}">
                  <a16:creationId xmlns="" xmlns:a16="http://schemas.microsoft.com/office/drawing/2014/main" id="{F78CA1A8-284C-4408-A5DD-1F61E65D8C44}"/>
                </a:ext>
              </a:extLst>
            </p:cNvPr>
            <p:cNvSpPr/>
            <p:nvPr/>
          </p:nvSpPr>
          <p:spPr>
            <a:xfrm rot="8100000" flipH="1" flipV="1">
              <a:off x="4304111" y="2896899"/>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sym typeface="+mn-lt"/>
              </a:endParaRPr>
            </a:p>
          </p:txBody>
        </p:sp>
        <p:sp>
          <p:nvSpPr>
            <p:cNvPr id="29" name="箭头: 五边形 9">
              <a:extLst>
                <a:ext uri="{FF2B5EF4-FFF2-40B4-BE49-F238E27FC236}">
                  <a16:creationId xmlns="" xmlns:a16="http://schemas.microsoft.com/office/drawing/2014/main" id="{D9A1B429-1976-4717-9066-897E6BAF8DCB}"/>
                </a:ext>
              </a:extLst>
            </p:cNvPr>
            <p:cNvSpPr/>
            <p:nvPr/>
          </p:nvSpPr>
          <p:spPr>
            <a:xfrm rot="13500000" flipH="1" flipV="1">
              <a:off x="5057043" y="2991525"/>
              <a:ext cx="1219420" cy="1514475"/>
            </a:xfrm>
            <a:prstGeom prst="homePlate">
              <a:avLst>
                <a:gd name="adj" fmla="val 30072"/>
              </a:avLst>
            </a:prstGeom>
            <a:blipFill dpi="0" rotWithShape="1">
              <a:blip r:embed="rId7"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sym typeface="+mn-lt"/>
              </a:endParaRPr>
            </a:p>
          </p:txBody>
        </p:sp>
        <p:grpSp>
          <p:nvGrpSpPr>
            <p:cNvPr id="31" name="组合 3">
              <a:extLst>
                <a:ext uri="{FF2B5EF4-FFF2-40B4-BE49-F238E27FC236}">
                  <a16:creationId xmlns="" xmlns:a16="http://schemas.microsoft.com/office/drawing/2014/main" id="{B12E4C87-3103-4F34-B5A5-BE4D81C1FAB3}"/>
                </a:ext>
              </a:extLst>
            </p:cNvPr>
            <p:cNvGrpSpPr/>
            <p:nvPr/>
          </p:nvGrpSpPr>
          <p:grpSpPr>
            <a:xfrm>
              <a:off x="2742526" y="1067611"/>
              <a:ext cx="2119879" cy="1461574"/>
              <a:chOff x="3656701" y="1423482"/>
              <a:chExt cx="2826506" cy="1948765"/>
            </a:xfrm>
          </p:grpSpPr>
          <p:sp>
            <p:nvSpPr>
              <p:cNvPr id="32" name="等腰三角形 26">
                <a:extLst>
                  <a:ext uri="{FF2B5EF4-FFF2-40B4-BE49-F238E27FC236}">
                    <a16:creationId xmlns="" xmlns:a16="http://schemas.microsoft.com/office/drawing/2014/main" id="{D9C80CB0-828E-4644-9AB1-B4607C814BD8}"/>
                  </a:ext>
                </a:extLst>
              </p:cNvPr>
              <p:cNvSpPr/>
              <p:nvPr/>
            </p:nvSpPr>
            <p:spPr>
              <a:xfrm rot="8100000">
                <a:off x="4463907" y="2715022"/>
                <a:ext cx="2019300" cy="657225"/>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prstClr val="white"/>
                  </a:solidFill>
                  <a:effectLst/>
                  <a:uLnTx/>
                  <a:uFillTx/>
                  <a:latin typeface="Times New Roman" pitchFamily="18" charset="0"/>
                  <a:ea typeface="微软雅黑"/>
                  <a:cs typeface="Times New Roman" pitchFamily="18" charset="0"/>
                  <a:sym typeface="+mn-lt"/>
                </a:endParaRPr>
              </a:p>
            </p:txBody>
          </p:sp>
          <p:sp>
            <p:nvSpPr>
              <p:cNvPr id="33" name="箭头: 五边形 27">
                <a:extLst>
                  <a:ext uri="{FF2B5EF4-FFF2-40B4-BE49-F238E27FC236}">
                    <a16:creationId xmlns="" xmlns:a16="http://schemas.microsoft.com/office/drawing/2014/main" id="{CC03F2BB-9540-450D-B763-A016B9CBF0EC}"/>
                  </a:ext>
                </a:extLst>
              </p:cNvPr>
              <p:cNvSpPr/>
              <p:nvPr/>
            </p:nvSpPr>
            <p:spPr>
              <a:xfrm rot="13500000">
                <a:off x="3853404" y="1226779"/>
                <a:ext cx="1625894" cy="2019300"/>
              </a:xfrm>
              <a:prstGeom prst="homePlate">
                <a:avLst>
                  <a:gd name="adj" fmla="val 30072"/>
                </a:avLst>
              </a:prstGeom>
              <a:blipFill dpi="0" rotWithShape="1">
                <a:blip r:embed="rId7"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mn-lt"/>
                </a:endParaRPr>
              </a:p>
            </p:txBody>
          </p:sp>
        </p:grpSp>
      </p:grpSp>
      <p:grpSp>
        <p:nvGrpSpPr>
          <p:cNvPr id="34" name="组合 49">
            <a:extLst>
              <a:ext uri="{FF2B5EF4-FFF2-40B4-BE49-F238E27FC236}">
                <a16:creationId xmlns="" xmlns:a16="http://schemas.microsoft.com/office/drawing/2014/main" id="{7474ED07-FF35-41C5-A895-279DA8B7F5AB}"/>
              </a:ext>
            </a:extLst>
          </p:cNvPr>
          <p:cNvGrpSpPr/>
          <p:nvPr/>
        </p:nvGrpSpPr>
        <p:grpSpPr>
          <a:xfrm>
            <a:off x="1489157" y="1635646"/>
            <a:ext cx="5891155" cy="1296144"/>
            <a:chOff x="2512233" y="3989247"/>
            <a:chExt cx="14653406" cy="2969282"/>
          </a:xfrm>
        </p:grpSpPr>
        <p:sp>
          <p:nvSpPr>
            <p:cNvPr id="35" name="Google Shape;354;p33">
              <a:extLst>
                <a:ext uri="{FF2B5EF4-FFF2-40B4-BE49-F238E27FC236}">
                  <a16:creationId xmlns="" xmlns:a16="http://schemas.microsoft.com/office/drawing/2014/main" id="{D82799AE-E18E-4A6A-AADE-3F744FC29D79}"/>
                </a:ext>
              </a:extLst>
            </p:cNvPr>
            <p:cNvSpPr/>
            <p:nvPr/>
          </p:nvSpPr>
          <p:spPr>
            <a:xfrm>
              <a:off x="2512233" y="3997405"/>
              <a:ext cx="14653406" cy="2961124"/>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1270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dirty="0">
                <a:ln w="12700">
                  <a:solidFill>
                    <a:schemeClr val="tx1"/>
                  </a:solidFill>
                </a:ln>
                <a:solidFill>
                  <a:prstClr val="black"/>
                </a:solidFill>
                <a:effectLst/>
                <a:uLnTx/>
                <a:uFillTx/>
                <a:latin typeface="Times New Roman" pitchFamily="18" charset="0"/>
                <a:ea typeface="微软雅黑"/>
                <a:cs typeface="Times New Roman" pitchFamily="18" charset="0"/>
                <a:sym typeface="+mn-lt"/>
              </a:endParaRPr>
            </a:p>
          </p:txBody>
        </p:sp>
        <p:sp>
          <p:nvSpPr>
            <p:cNvPr id="36" name="文本框 51">
              <a:extLst>
                <a:ext uri="{FF2B5EF4-FFF2-40B4-BE49-F238E27FC236}">
                  <a16:creationId xmlns="" xmlns:a16="http://schemas.microsoft.com/office/drawing/2014/main" id="{EF1E9066-649F-42BC-94D7-9F2255800A8A}"/>
                </a:ext>
              </a:extLst>
            </p:cNvPr>
            <p:cNvSpPr txBox="1"/>
            <p:nvPr/>
          </p:nvSpPr>
          <p:spPr>
            <a:xfrm>
              <a:off x="2512233" y="3989247"/>
              <a:ext cx="14653406" cy="23267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000" b="1" i="0" u="none" strike="noStrike" kern="1200" cap="none" spc="0" normalizeH="0" baseline="0" noProof="0" dirty="0">
                  <a:ln>
                    <a:noFill/>
                  </a:ln>
                  <a:solidFill>
                    <a:srgbClr val="9900CC"/>
                  </a:solidFill>
                  <a:effectLst/>
                  <a:uLnTx/>
                  <a:uFillTx/>
                  <a:latin typeface="Times New Roman" pitchFamily="18" charset="0"/>
                  <a:ea typeface="微软雅黑"/>
                  <a:cs typeface="Times New Roman" pitchFamily="18" charset="0"/>
                  <a:sym typeface="+mn-lt"/>
                </a:rPr>
                <a:t>Câu </a:t>
              </a:r>
              <a:r>
                <a:rPr lang="en-US" altLang="zh-CN" sz="2000" b="1" dirty="0">
                  <a:solidFill>
                    <a:srgbClr val="9900CC"/>
                  </a:solidFill>
                  <a:latin typeface="Times New Roman" pitchFamily="18" charset="0"/>
                  <a:ea typeface="微软雅黑"/>
                  <a:cs typeface="Times New Roman" pitchFamily="18" charset="0"/>
                  <a:sym typeface="+mn-lt"/>
                </a:rPr>
                <a:t>7</a:t>
              </a:r>
              <a:r>
                <a:rPr kumimoji="0" lang="vi-VN" altLang="zh-CN" sz="2000" b="1" i="0" u="none" strike="noStrike" kern="1200" cap="none" spc="0" normalizeH="0" baseline="0" noProof="0" dirty="0" smtClean="0">
                  <a:ln>
                    <a:noFill/>
                  </a:ln>
                  <a:solidFill>
                    <a:srgbClr val="9900CC"/>
                  </a:solidFill>
                  <a:effectLst/>
                  <a:uLnTx/>
                  <a:uFillTx/>
                  <a:latin typeface="Times New Roman" pitchFamily="18" charset="0"/>
                  <a:ea typeface="微软雅黑"/>
                  <a:cs typeface="Times New Roman" pitchFamily="18" charset="0"/>
                  <a:sym typeface="+mn-lt"/>
                </a:rPr>
                <a:t>. </a:t>
              </a:r>
              <a:r>
                <a:rPr kumimoji="0" lang="en-US" altLang="zh-CN" sz="2000" b="1" i="0" u="none" strike="noStrike" kern="1200" cap="none" spc="0" normalizeH="0" noProof="0" dirty="0" smtClean="0">
                  <a:ln>
                    <a:noFill/>
                  </a:ln>
                  <a:solidFill>
                    <a:srgbClr val="9900CC"/>
                  </a:solidFill>
                  <a:effectLst/>
                  <a:uLnTx/>
                  <a:uFillTx/>
                  <a:latin typeface="Times New Roman" pitchFamily="18" charset="0"/>
                  <a:ea typeface="微软雅黑"/>
                  <a:cs typeface="Times New Roman" pitchFamily="18" charset="0"/>
                  <a:sym typeface="+mn-lt"/>
                </a:rPr>
                <a:t> </a:t>
              </a:r>
              <a:r>
                <a:rPr kumimoji="0" lang="vi-VN" altLang="zh-CN" sz="2000" b="0" i="0" u="none" strike="noStrike" kern="120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mn-lt"/>
                </a:rPr>
                <a:t>Thả </a:t>
              </a:r>
              <a:r>
                <a:rPr kumimoji="0" lang="vi-VN" altLang="zh-CN" sz="2000" b="0"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rPr>
                <a:t>hòn bi thép vào thủy ngân thì hiện tượng xảy ra như thế nào? Biết thép có khối lượng riêng 7850 kg/m</a:t>
              </a:r>
              <a:r>
                <a:rPr kumimoji="0" lang="vi-VN" altLang="zh-CN" sz="2000" b="0" i="0" u="none" strike="noStrike" kern="1200" cap="none" spc="0" normalizeH="0" baseline="30000" noProof="0" dirty="0">
                  <a:ln>
                    <a:noFill/>
                  </a:ln>
                  <a:solidFill>
                    <a:prstClr val="white"/>
                  </a:solidFill>
                  <a:effectLst/>
                  <a:uLnTx/>
                  <a:uFillTx/>
                  <a:latin typeface="Times New Roman" pitchFamily="18" charset="0"/>
                  <a:ea typeface="微软雅黑"/>
                  <a:cs typeface="Times New Roman" pitchFamily="18" charset="0"/>
                  <a:sym typeface="+mn-lt"/>
                </a:rPr>
                <a:t>3</a:t>
              </a:r>
              <a:r>
                <a:rPr kumimoji="0" lang="vi-VN" altLang="zh-CN" sz="2000" b="0"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rPr>
                <a:t>, thủy ngân có khối lượng riêng là 13600 kg/m</a:t>
              </a:r>
              <a:r>
                <a:rPr kumimoji="0" lang="vi-VN" altLang="zh-CN" sz="2000" b="0" i="0" u="none" strike="noStrike" kern="1200" cap="none" spc="0" normalizeH="0" baseline="30000" noProof="0" dirty="0">
                  <a:ln>
                    <a:noFill/>
                  </a:ln>
                  <a:solidFill>
                    <a:prstClr val="white"/>
                  </a:solidFill>
                  <a:effectLst/>
                  <a:uLnTx/>
                  <a:uFillTx/>
                  <a:latin typeface="Times New Roman" pitchFamily="18" charset="0"/>
                  <a:ea typeface="微软雅黑"/>
                  <a:cs typeface="Times New Roman" pitchFamily="18" charset="0"/>
                  <a:sym typeface="+mn-lt"/>
                </a:rPr>
                <a:t>3</a:t>
              </a:r>
              <a:r>
                <a:rPr kumimoji="0" lang="vi-VN" altLang="zh-CN" sz="2000" b="0"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sym typeface="+mn-lt"/>
                </a:rPr>
                <a:t>.</a:t>
              </a:r>
            </a:p>
          </p:txBody>
        </p:sp>
      </p:grpSp>
      <p:sp>
        <p:nvSpPr>
          <p:cNvPr id="37" name="Google Shape;558;p20">
            <a:extLst>
              <a:ext uri="{FF2B5EF4-FFF2-40B4-BE49-F238E27FC236}">
                <a16:creationId xmlns="" xmlns:a16="http://schemas.microsoft.com/office/drawing/2014/main" id="{8634FE67-ED59-418D-9B28-C6A2982A8006}"/>
              </a:ext>
            </a:extLst>
          </p:cNvPr>
          <p:cNvSpPr txBox="1"/>
          <p:nvPr/>
        </p:nvSpPr>
        <p:spPr>
          <a:xfrm>
            <a:off x="3851920" y="3121375"/>
            <a:ext cx="519908" cy="242463"/>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2200" b="1" i="0" u="none" strike="noStrike" kern="0" cap="none" spc="0" normalizeH="0" baseline="0" noProof="0" dirty="0">
                <a:ln>
                  <a:noFill/>
                </a:ln>
                <a:solidFill>
                  <a:srgbClr val="99FF99"/>
                </a:solidFill>
                <a:effectLst/>
                <a:uLnTx/>
                <a:uFillTx/>
                <a:latin typeface="Times New Roman" pitchFamily="18" charset="0"/>
                <a:ea typeface="微软雅黑"/>
                <a:cs typeface="Times New Roman" pitchFamily="18" charset="0"/>
                <a:sym typeface="+mn-lt"/>
              </a:rPr>
              <a:t>A</a:t>
            </a:r>
            <a:endParaRPr kumimoji="0" sz="2200" b="1" i="0" u="none" strike="noStrike" kern="0" cap="none" spc="0" normalizeH="0" baseline="0" noProof="0" dirty="0">
              <a:ln>
                <a:noFill/>
              </a:ln>
              <a:solidFill>
                <a:srgbClr val="99FF99"/>
              </a:solidFill>
              <a:effectLst/>
              <a:uLnTx/>
              <a:uFillTx/>
              <a:latin typeface="Times New Roman" pitchFamily="18" charset="0"/>
              <a:ea typeface="微软雅黑"/>
              <a:cs typeface="Times New Roman" pitchFamily="18" charset="0"/>
              <a:sym typeface="+mn-lt"/>
            </a:endParaRPr>
          </a:p>
        </p:txBody>
      </p:sp>
      <p:sp>
        <p:nvSpPr>
          <p:cNvPr id="38" name="Google Shape;570;p20">
            <a:extLst>
              <a:ext uri="{FF2B5EF4-FFF2-40B4-BE49-F238E27FC236}">
                <a16:creationId xmlns="" xmlns:a16="http://schemas.microsoft.com/office/drawing/2014/main" id="{6720EBFD-406A-4E86-9946-3D4DB3C7C9BE}"/>
              </a:ext>
            </a:extLst>
          </p:cNvPr>
          <p:cNvSpPr txBox="1"/>
          <p:nvPr/>
        </p:nvSpPr>
        <p:spPr>
          <a:xfrm>
            <a:off x="4916188" y="3193383"/>
            <a:ext cx="519908" cy="242463"/>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2200" b="1" i="0" u="none" strike="noStrike" kern="0" cap="none" spc="0" normalizeH="0" baseline="0" noProof="0" dirty="0">
                <a:ln>
                  <a:noFill/>
                </a:ln>
                <a:solidFill>
                  <a:srgbClr val="99FF99"/>
                </a:solidFill>
                <a:effectLst/>
                <a:uLnTx/>
                <a:uFillTx/>
                <a:latin typeface="Times New Roman" pitchFamily="18" charset="0"/>
                <a:ea typeface="微软雅黑"/>
                <a:cs typeface="Times New Roman" pitchFamily="18" charset="0"/>
                <a:sym typeface="+mn-lt"/>
              </a:rPr>
              <a:t>B</a:t>
            </a:r>
            <a:endParaRPr kumimoji="0" sz="2200" b="1" i="0" u="none" strike="noStrike" kern="0" cap="none" spc="0" normalizeH="0" baseline="0" noProof="0" dirty="0">
              <a:ln>
                <a:noFill/>
              </a:ln>
              <a:solidFill>
                <a:srgbClr val="99FF99"/>
              </a:solidFill>
              <a:effectLst/>
              <a:uLnTx/>
              <a:uFillTx/>
              <a:latin typeface="Times New Roman" pitchFamily="18" charset="0"/>
              <a:ea typeface="微软雅黑"/>
              <a:cs typeface="Times New Roman" pitchFamily="18" charset="0"/>
              <a:sym typeface="+mn-lt"/>
            </a:endParaRPr>
          </a:p>
        </p:txBody>
      </p:sp>
      <p:sp>
        <p:nvSpPr>
          <p:cNvPr id="39" name="Google Shape;582;p20">
            <a:extLst>
              <a:ext uri="{FF2B5EF4-FFF2-40B4-BE49-F238E27FC236}">
                <a16:creationId xmlns="" xmlns:a16="http://schemas.microsoft.com/office/drawing/2014/main" id="{59BC6E52-D357-450E-932C-DB1CCCE43E9D}"/>
              </a:ext>
            </a:extLst>
          </p:cNvPr>
          <p:cNvSpPr txBox="1"/>
          <p:nvPr/>
        </p:nvSpPr>
        <p:spPr>
          <a:xfrm>
            <a:off x="3851920" y="4417519"/>
            <a:ext cx="519908" cy="242463"/>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2200" b="1" i="0" u="none" strike="noStrike" kern="0" cap="none" spc="0" normalizeH="0" baseline="0" noProof="0" dirty="0">
                <a:ln>
                  <a:noFill/>
                </a:ln>
                <a:solidFill>
                  <a:srgbClr val="99FF99"/>
                </a:solidFill>
                <a:effectLst/>
                <a:uLnTx/>
                <a:uFillTx/>
                <a:latin typeface="Times New Roman" pitchFamily="18" charset="0"/>
                <a:ea typeface="微软雅黑"/>
                <a:cs typeface="Times New Roman" pitchFamily="18" charset="0"/>
                <a:sym typeface="+mn-lt"/>
              </a:rPr>
              <a:t>C</a:t>
            </a:r>
            <a:endParaRPr kumimoji="0" sz="2200" b="1" i="0" u="none" strike="noStrike" kern="0" cap="none" spc="0" normalizeH="0" baseline="0" noProof="0" dirty="0">
              <a:ln>
                <a:noFill/>
              </a:ln>
              <a:solidFill>
                <a:srgbClr val="99FF99"/>
              </a:solidFill>
              <a:effectLst/>
              <a:uLnTx/>
              <a:uFillTx/>
              <a:latin typeface="Times New Roman" pitchFamily="18" charset="0"/>
              <a:ea typeface="微软雅黑"/>
              <a:cs typeface="Times New Roman" pitchFamily="18" charset="0"/>
              <a:sym typeface="+mn-lt"/>
            </a:endParaRPr>
          </a:p>
        </p:txBody>
      </p:sp>
      <p:sp>
        <p:nvSpPr>
          <p:cNvPr id="40" name="Google Shape;594;p20">
            <a:extLst>
              <a:ext uri="{FF2B5EF4-FFF2-40B4-BE49-F238E27FC236}">
                <a16:creationId xmlns="" xmlns:a16="http://schemas.microsoft.com/office/drawing/2014/main" id="{14D74D1A-3662-4243-AA9C-645C978B479D}"/>
              </a:ext>
            </a:extLst>
          </p:cNvPr>
          <p:cNvSpPr txBox="1"/>
          <p:nvPr/>
        </p:nvSpPr>
        <p:spPr>
          <a:xfrm>
            <a:off x="4916188" y="4417519"/>
            <a:ext cx="519908" cy="242463"/>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2200" b="1" i="0" u="none" strike="noStrike" kern="0" cap="none" spc="0" normalizeH="0" baseline="0" noProof="0" dirty="0">
                <a:ln>
                  <a:noFill/>
                </a:ln>
                <a:solidFill>
                  <a:srgbClr val="99FF99"/>
                </a:solidFill>
                <a:effectLst/>
                <a:uLnTx/>
                <a:uFillTx/>
                <a:latin typeface="Times New Roman" pitchFamily="18" charset="0"/>
                <a:ea typeface="微软雅黑"/>
                <a:cs typeface="Times New Roman" pitchFamily="18" charset="0"/>
                <a:sym typeface="+mn-lt"/>
              </a:rPr>
              <a:t>D</a:t>
            </a:r>
            <a:endParaRPr kumimoji="0" sz="2200" b="1" i="0" u="none" strike="noStrike" kern="0" cap="none" spc="0" normalizeH="0" baseline="0" noProof="0" dirty="0">
              <a:ln>
                <a:noFill/>
              </a:ln>
              <a:solidFill>
                <a:srgbClr val="99FF99"/>
              </a:solidFill>
              <a:effectLst/>
              <a:uLnTx/>
              <a:uFillTx/>
              <a:latin typeface="Times New Roman" pitchFamily="18" charset="0"/>
              <a:ea typeface="微软雅黑"/>
              <a:cs typeface="Times New Roman" pitchFamily="18" charset="0"/>
              <a:sym typeface="+mn-lt"/>
            </a:endParaRPr>
          </a:p>
        </p:txBody>
      </p:sp>
      <p:sp>
        <p:nvSpPr>
          <p:cNvPr id="41" name="Synergistically utilize technically sound portals with frictionless chains. Dramatically customize…">
            <a:extLst>
              <a:ext uri="{FF2B5EF4-FFF2-40B4-BE49-F238E27FC236}">
                <a16:creationId xmlns="" xmlns:a16="http://schemas.microsoft.com/office/drawing/2014/main" id="{3491F548-2A2F-4393-8E46-6E39CD269F65}"/>
              </a:ext>
            </a:extLst>
          </p:cNvPr>
          <p:cNvSpPr txBox="1"/>
          <p:nvPr/>
        </p:nvSpPr>
        <p:spPr>
          <a:xfrm>
            <a:off x="1719696" y="2974762"/>
            <a:ext cx="1700176" cy="677108"/>
          </a:xfrm>
          <a:prstGeom prst="rect">
            <a:avLst/>
          </a:prstGeom>
          <a:ln/>
          <a:extLst>
            <a:ext uri="{C572A759-6A51-4108-AA02-DFA0A04FC94B}">
              <ma14:wrappingTextBoxFlag xmlns:ma14="http://schemas.microsoft.com/office/mac/drawingml/2011/main" xmlns="" val="1"/>
            </a:ext>
          </a:extLst>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lvl="0" algn="ctr" eaLnBrk="0" fontAlgn="base" hangingPunct="0">
              <a:spcBef>
                <a:spcPct val="0"/>
              </a:spcBef>
              <a:spcAft>
                <a:spcPct val="0"/>
              </a:spcAft>
            </a:pPr>
            <a:r>
              <a:rPr lang="vi-VN" altLang="en-US" sz="2200" dirty="0">
                <a:solidFill>
                  <a:srgbClr val="008000"/>
                </a:solidFill>
                <a:latin typeface="Times New Roman" pitchFamily="18" charset="0"/>
                <a:cs typeface="Times New Roman" pitchFamily="18" charset="0"/>
              </a:rPr>
              <a:t>Lơ lửng trong thủy ngân.</a:t>
            </a:r>
            <a:endParaRPr kumimoji="0" lang="en-US" altLang="en-US" sz="2200" b="0" i="0" u="none" strike="noStrike" kern="1200" cap="none" spc="0" normalizeH="0" baseline="0" noProof="0" dirty="0">
              <a:ln>
                <a:noFill/>
              </a:ln>
              <a:solidFill>
                <a:srgbClr val="008000"/>
              </a:solidFill>
              <a:effectLst/>
              <a:uLnTx/>
              <a:uFillTx/>
              <a:latin typeface="Times New Roman" pitchFamily="18" charset="0"/>
              <a:ea typeface="微软雅黑"/>
              <a:cs typeface="Times New Roman" pitchFamily="18" charset="0"/>
            </a:endParaRPr>
          </a:p>
        </p:txBody>
      </p:sp>
      <p:sp>
        <p:nvSpPr>
          <p:cNvPr id="42" name="Synergistically utilize technically sound portals with frictionless chains. Dramatically customize…">
            <a:extLst>
              <a:ext uri="{FF2B5EF4-FFF2-40B4-BE49-F238E27FC236}">
                <a16:creationId xmlns="" xmlns:a16="http://schemas.microsoft.com/office/drawing/2014/main" id="{D2DD1D1D-BEC9-4C61-83A4-B745FC5FF2D5}"/>
              </a:ext>
            </a:extLst>
          </p:cNvPr>
          <p:cNvSpPr txBox="1"/>
          <p:nvPr/>
        </p:nvSpPr>
        <p:spPr>
          <a:xfrm>
            <a:off x="5912225" y="2859782"/>
            <a:ext cx="1396079" cy="1015663"/>
          </a:xfrm>
          <a:prstGeom prst="rect">
            <a:avLst/>
          </a:prstGeom>
          <a:ln/>
          <a:extLst>
            <a:ext uri="{C572A759-6A51-4108-AA02-DFA0A04FC94B}">
              <ma14:wrappingTextBoxFlag xmlns:ma14="http://schemas.microsoft.com/office/mac/drawingml/2011/main" xmlns="" val="1"/>
            </a:ext>
          </a:extLst>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lvl="0" algn="ctr" eaLnBrk="0" fontAlgn="base" hangingPunct="0">
              <a:spcBef>
                <a:spcPct val="0"/>
              </a:spcBef>
              <a:spcAft>
                <a:spcPct val="0"/>
              </a:spcAft>
            </a:pPr>
            <a:r>
              <a:rPr lang="en-US" altLang="en-US" sz="2200" dirty="0" err="1">
                <a:solidFill>
                  <a:srgbClr val="008000"/>
                </a:solidFill>
                <a:latin typeface="Times New Roman" pitchFamily="18" charset="0"/>
                <a:cs typeface="Times New Roman" pitchFamily="18" charset="0"/>
              </a:rPr>
              <a:t>Chìm</a:t>
            </a:r>
            <a:r>
              <a:rPr lang="en-US" altLang="en-US" sz="2200" dirty="0">
                <a:solidFill>
                  <a:srgbClr val="008000"/>
                </a:solidFill>
                <a:latin typeface="Times New Roman" pitchFamily="18" charset="0"/>
                <a:cs typeface="Times New Roman" pitchFamily="18" charset="0"/>
              </a:rPr>
              <a:t> </a:t>
            </a:r>
            <a:r>
              <a:rPr lang="en-US" altLang="en-US" sz="2200" dirty="0" err="1">
                <a:solidFill>
                  <a:srgbClr val="008000"/>
                </a:solidFill>
                <a:latin typeface="Times New Roman" pitchFamily="18" charset="0"/>
                <a:cs typeface="Times New Roman" pitchFamily="18" charset="0"/>
              </a:rPr>
              <a:t>hoàn</a:t>
            </a:r>
            <a:r>
              <a:rPr lang="en-US" altLang="en-US" sz="2200" dirty="0">
                <a:solidFill>
                  <a:srgbClr val="008000"/>
                </a:solidFill>
                <a:latin typeface="Times New Roman" pitchFamily="18" charset="0"/>
                <a:cs typeface="Times New Roman" pitchFamily="18" charset="0"/>
              </a:rPr>
              <a:t> </a:t>
            </a:r>
            <a:r>
              <a:rPr lang="en-US" altLang="en-US" sz="2200" dirty="0" err="1">
                <a:solidFill>
                  <a:srgbClr val="008000"/>
                </a:solidFill>
                <a:latin typeface="Times New Roman" pitchFamily="18" charset="0"/>
                <a:cs typeface="Times New Roman" pitchFamily="18" charset="0"/>
              </a:rPr>
              <a:t>toàn</a:t>
            </a:r>
            <a:r>
              <a:rPr lang="en-US" altLang="en-US" sz="2200" dirty="0">
                <a:solidFill>
                  <a:srgbClr val="008000"/>
                </a:solidFill>
                <a:latin typeface="Times New Roman" pitchFamily="18" charset="0"/>
                <a:cs typeface="Times New Roman" pitchFamily="18" charset="0"/>
              </a:rPr>
              <a:t> </a:t>
            </a:r>
            <a:r>
              <a:rPr lang="en-US" altLang="en-US" sz="2200" dirty="0" err="1">
                <a:solidFill>
                  <a:srgbClr val="008000"/>
                </a:solidFill>
                <a:latin typeface="Times New Roman" pitchFamily="18" charset="0"/>
                <a:cs typeface="Times New Roman" pitchFamily="18" charset="0"/>
              </a:rPr>
              <a:t>trong</a:t>
            </a:r>
            <a:r>
              <a:rPr lang="en-US" altLang="en-US" sz="2200" dirty="0">
                <a:solidFill>
                  <a:srgbClr val="008000"/>
                </a:solidFill>
                <a:latin typeface="Times New Roman" pitchFamily="18" charset="0"/>
                <a:cs typeface="Times New Roman" pitchFamily="18" charset="0"/>
              </a:rPr>
              <a:t> </a:t>
            </a:r>
            <a:r>
              <a:rPr lang="en-US" altLang="en-US" sz="2200" dirty="0" err="1">
                <a:solidFill>
                  <a:srgbClr val="008000"/>
                </a:solidFill>
                <a:latin typeface="Times New Roman" pitchFamily="18" charset="0"/>
                <a:cs typeface="Times New Roman" pitchFamily="18" charset="0"/>
              </a:rPr>
              <a:t>thuỷ</a:t>
            </a:r>
            <a:r>
              <a:rPr lang="en-US" altLang="en-US" sz="2200" dirty="0">
                <a:solidFill>
                  <a:srgbClr val="008000"/>
                </a:solidFill>
                <a:latin typeface="Times New Roman" pitchFamily="18" charset="0"/>
                <a:cs typeface="Times New Roman" pitchFamily="18" charset="0"/>
              </a:rPr>
              <a:t> </a:t>
            </a:r>
            <a:r>
              <a:rPr lang="en-US" altLang="en-US" sz="2200" dirty="0" err="1">
                <a:solidFill>
                  <a:srgbClr val="008000"/>
                </a:solidFill>
                <a:latin typeface="Times New Roman" pitchFamily="18" charset="0"/>
                <a:cs typeface="Times New Roman" pitchFamily="18" charset="0"/>
              </a:rPr>
              <a:t>ngân</a:t>
            </a:r>
            <a:r>
              <a:rPr lang="en-US" altLang="en-US" sz="2200" dirty="0">
                <a:solidFill>
                  <a:srgbClr val="008000"/>
                </a:solidFill>
                <a:latin typeface="Times New Roman" pitchFamily="18" charset="0"/>
                <a:cs typeface="Times New Roman" pitchFamily="18" charset="0"/>
              </a:rPr>
              <a:t>.</a:t>
            </a:r>
            <a:endParaRPr kumimoji="0" lang="en-US" altLang="en-US" sz="2200" b="0" i="0" u="none" strike="noStrike" kern="1200" cap="none" spc="0" normalizeH="0" baseline="0" noProof="0" dirty="0">
              <a:ln>
                <a:noFill/>
              </a:ln>
              <a:solidFill>
                <a:srgbClr val="008000"/>
              </a:solidFill>
              <a:effectLst/>
              <a:uLnTx/>
              <a:uFillTx/>
              <a:latin typeface="Times New Roman" pitchFamily="18" charset="0"/>
              <a:ea typeface="微软雅黑"/>
              <a:cs typeface="Times New Roman" pitchFamily="18" charset="0"/>
            </a:endParaRPr>
          </a:p>
        </p:txBody>
      </p:sp>
      <p:sp>
        <p:nvSpPr>
          <p:cNvPr id="43" name="Synergistically utilize technically sound portals with frictionless chains. Dramatically customize…">
            <a:extLst>
              <a:ext uri="{FF2B5EF4-FFF2-40B4-BE49-F238E27FC236}">
                <a16:creationId xmlns="" xmlns:a16="http://schemas.microsoft.com/office/drawing/2014/main" id="{3169CD50-4E8B-4A2A-B574-B8A607F5CE57}"/>
              </a:ext>
            </a:extLst>
          </p:cNvPr>
          <p:cNvSpPr txBox="1"/>
          <p:nvPr/>
        </p:nvSpPr>
        <p:spPr>
          <a:xfrm>
            <a:off x="1698909" y="3939902"/>
            <a:ext cx="1648955" cy="1015663"/>
          </a:xfrm>
          <a:prstGeom prst="rect">
            <a:avLst/>
          </a:prstGeom>
          <a:ln/>
          <a:extLst>
            <a:ext uri="{C572A759-6A51-4108-AA02-DFA0A04FC94B}">
              <ma14:wrappingTextBoxFlag xmlns:ma14="http://schemas.microsoft.com/office/mac/drawingml/2011/main" xmlns="" val="1"/>
            </a:ext>
          </a:extLst>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lvl="0" algn="ctr" eaLnBrk="0" fontAlgn="base" hangingPunct="0">
              <a:spcBef>
                <a:spcPct val="0"/>
              </a:spcBef>
              <a:spcAft>
                <a:spcPct val="0"/>
              </a:spcAft>
            </a:pPr>
            <a:r>
              <a:rPr lang="en-US" altLang="en-US" sz="2200" dirty="0" err="1">
                <a:solidFill>
                  <a:srgbClr val="008000"/>
                </a:solidFill>
                <a:latin typeface="Times New Roman" pitchFamily="18" charset="0"/>
                <a:cs typeface="Times New Roman" pitchFamily="18" charset="0"/>
              </a:rPr>
              <a:t>Nổi</a:t>
            </a:r>
            <a:r>
              <a:rPr lang="en-US" altLang="en-US" sz="2200" dirty="0">
                <a:solidFill>
                  <a:srgbClr val="008000"/>
                </a:solidFill>
                <a:latin typeface="Times New Roman" pitchFamily="18" charset="0"/>
                <a:cs typeface="Times New Roman" pitchFamily="18" charset="0"/>
              </a:rPr>
              <a:t> </a:t>
            </a:r>
            <a:r>
              <a:rPr lang="en-US" altLang="en-US" sz="2200" dirty="0" err="1">
                <a:solidFill>
                  <a:srgbClr val="008000"/>
                </a:solidFill>
                <a:latin typeface="Times New Roman" pitchFamily="18" charset="0"/>
                <a:cs typeface="Times New Roman" pitchFamily="18" charset="0"/>
              </a:rPr>
              <a:t>lên</a:t>
            </a:r>
            <a:r>
              <a:rPr lang="en-US" altLang="en-US" sz="2200" dirty="0">
                <a:solidFill>
                  <a:srgbClr val="008000"/>
                </a:solidFill>
                <a:latin typeface="Times New Roman" pitchFamily="18" charset="0"/>
                <a:cs typeface="Times New Roman" pitchFamily="18" charset="0"/>
              </a:rPr>
              <a:t> </a:t>
            </a:r>
            <a:r>
              <a:rPr lang="en-US" altLang="en-US" sz="2200" dirty="0" err="1">
                <a:solidFill>
                  <a:srgbClr val="008000"/>
                </a:solidFill>
                <a:latin typeface="Times New Roman" pitchFamily="18" charset="0"/>
                <a:cs typeface="Times New Roman" pitchFamily="18" charset="0"/>
              </a:rPr>
              <a:t>trên</a:t>
            </a:r>
            <a:r>
              <a:rPr lang="en-US" altLang="en-US" sz="2200" dirty="0">
                <a:solidFill>
                  <a:srgbClr val="008000"/>
                </a:solidFill>
                <a:latin typeface="Times New Roman" pitchFamily="18" charset="0"/>
                <a:cs typeface="Times New Roman" pitchFamily="18" charset="0"/>
              </a:rPr>
              <a:t> </a:t>
            </a:r>
            <a:r>
              <a:rPr lang="en-US" altLang="en-US" sz="2200" dirty="0" err="1">
                <a:solidFill>
                  <a:srgbClr val="008000"/>
                </a:solidFill>
                <a:latin typeface="Times New Roman" pitchFamily="18" charset="0"/>
                <a:cs typeface="Times New Roman" pitchFamily="18" charset="0"/>
              </a:rPr>
              <a:t>mặt</a:t>
            </a:r>
            <a:r>
              <a:rPr lang="en-US" altLang="en-US" sz="2200" dirty="0">
                <a:solidFill>
                  <a:srgbClr val="008000"/>
                </a:solidFill>
                <a:latin typeface="Times New Roman" pitchFamily="18" charset="0"/>
                <a:cs typeface="Times New Roman" pitchFamily="18" charset="0"/>
              </a:rPr>
              <a:t> </a:t>
            </a:r>
            <a:r>
              <a:rPr lang="en-US" altLang="en-US" sz="2200" dirty="0" err="1">
                <a:solidFill>
                  <a:srgbClr val="008000"/>
                </a:solidFill>
                <a:latin typeface="Times New Roman" pitchFamily="18" charset="0"/>
                <a:cs typeface="Times New Roman" pitchFamily="18" charset="0"/>
              </a:rPr>
              <a:t>thoáng</a:t>
            </a:r>
            <a:r>
              <a:rPr lang="en-US" altLang="en-US" sz="2200" dirty="0">
                <a:solidFill>
                  <a:srgbClr val="008000"/>
                </a:solidFill>
                <a:latin typeface="Times New Roman" pitchFamily="18" charset="0"/>
                <a:cs typeface="Times New Roman" pitchFamily="18" charset="0"/>
              </a:rPr>
              <a:t> </a:t>
            </a:r>
            <a:r>
              <a:rPr lang="en-US" altLang="en-US" sz="2200" dirty="0" err="1">
                <a:solidFill>
                  <a:srgbClr val="008000"/>
                </a:solidFill>
                <a:latin typeface="Times New Roman" pitchFamily="18" charset="0"/>
                <a:cs typeface="Times New Roman" pitchFamily="18" charset="0"/>
              </a:rPr>
              <a:t>của</a:t>
            </a:r>
            <a:r>
              <a:rPr lang="en-US" altLang="en-US" sz="2200" dirty="0">
                <a:solidFill>
                  <a:srgbClr val="008000"/>
                </a:solidFill>
                <a:latin typeface="Times New Roman" pitchFamily="18" charset="0"/>
                <a:cs typeface="Times New Roman" pitchFamily="18" charset="0"/>
              </a:rPr>
              <a:t> </a:t>
            </a:r>
            <a:r>
              <a:rPr lang="en-US" altLang="en-US" sz="2200" dirty="0" err="1">
                <a:solidFill>
                  <a:srgbClr val="008000"/>
                </a:solidFill>
                <a:latin typeface="Times New Roman" pitchFamily="18" charset="0"/>
                <a:cs typeface="Times New Roman" pitchFamily="18" charset="0"/>
              </a:rPr>
              <a:t>thuỷ</a:t>
            </a:r>
            <a:r>
              <a:rPr lang="en-US" altLang="en-US" sz="2200" dirty="0">
                <a:solidFill>
                  <a:srgbClr val="008000"/>
                </a:solidFill>
                <a:latin typeface="Times New Roman" pitchFamily="18" charset="0"/>
                <a:cs typeface="Times New Roman" pitchFamily="18" charset="0"/>
              </a:rPr>
              <a:t> </a:t>
            </a:r>
            <a:r>
              <a:rPr lang="en-US" altLang="en-US" sz="2200" dirty="0" err="1">
                <a:solidFill>
                  <a:srgbClr val="008000"/>
                </a:solidFill>
                <a:latin typeface="Times New Roman" pitchFamily="18" charset="0"/>
                <a:cs typeface="Times New Roman" pitchFamily="18" charset="0"/>
              </a:rPr>
              <a:t>ngân</a:t>
            </a:r>
            <a:r>
              <a:rPr lang="en-US" altLang="en-US" sz="2200" dirty="0">
                <a:solidFill>
                  <a:srgbClr val="008000"/>
                </a:solidFill>
                <a:latin typeface="Times New Roman" pitchFamily="18" charset="0"/>
                <a:cs typeface="Times New Roman" pitchFamily="18" charset="0"/>
              </a:rPr>
              <a:t>.</a:t>
            </a:r>
            <a:endParaRPr kumimoji="0" lang="en-US" altLang="en-US" sz="2200" b="0" i="0" u="none" strike="noStrike" kern="1200" cap="none" spc="0" normalizeH="0" baseline="0" noProof="0" dirty="0">
              <a:ln>
                <a:noFill/>
              </a:ln>
              <a:solidFill>
                <a:srgbClr val="008000"/>
              </a:solidFill>
              <a:effectLst/>
              <a:uLnTx/>
              <a:uFillTx/>
              <a:latin typeface="Times New Roman" pitchFamily="18" charset="0"/>
              <a:ea typeface="微软雅黑"/>
              <a:cs typeface="Times New Roman" pitchFamily="18" charset="0"/>
            </a:endParaRPr>
          </a:p>
        </p:txBody>
      </p:sp>
      <p:sp>
        <p:nvSpPr>
          <p:cNvPr id="44" name="Synergistically utilize technically sound portals with frictionless chains. Dramatically customize…">
            <a:extLst>
              <a:ext uri="{FF2B5EF4-FFF2-40B4-BE49-F238E27FC236}">
                <a16:creationId xmlns="" xmlns:a16="http://schemas.microsoft.com/office/drawing/2014/main" id="{2E04C1A3-C674-4C6C-B891-87FDEA223896}"/>
              </a:ext>
            </a:extLst>
          </p:cNvPr>
          <p:cNvSpPr txBox="1"/>
          <p:nvPr/>
        </p:nvSpPr>
        <p:spPr>
          <a:xfrm>
            <a:off x="5912225" y="4126890"/>
            <a:ext cx="1396079" cy="677108"/>
          </a:xfrm>
          <a:prstGeom prst="rect">
            <a:avLst/>
          </a:prstGeom>
          <a:ln/>
          <a:extLst>
            <a:ext uri="{C572A759-6A51-4108-AA02-DFA0A04FC94B}">
              <ma14:wrappingTextBoxFlag xmlns:ma14="http://schemas.microsoft.com/office/mac/drawingml/2011/main" xmlns="" val="1"/>
            </a:ext>
          </a:extLst>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lvl="0" algn="ctr" defTabSz="412750" hangingPunct="0">
              <a:defRPr sz="2000" b="0">
                <a:solidFill>
                  <a:srgbClr val="1C1F25"/>
                </a:solidFill>
                <a:latin typeface="Roboto Bold"/>
                <a:ea typeface="Roboto Bold"/>
                <a:cs typeface="Roboto Bold"/>
                <a:sym typeface="Roboto Bold"/>
              </a:defRPr>
            </a:pPr>
            <a:r>
              <a:rPr lang="en-US" altLang="en-US" sz="2200" dirty="0" err="1">
                <a:solidFill>
                  <a:srgbClr val="008000"/>
                </a:solidFill>
                <a:latin typeface="Times New Roman" pitchFamily="18" charset="0"/>
                <a:cs typeface="Times New Roman" pitchFamily="18" charset="0"/>
                <a:sym typeface="Roboto Bold"/>
              </a:rPr>
              <a:t>Không</a:t>
            </a:r>
            <a:r>
              <a:rPr lang="en-US" altLang="en-US" sz="2200" dirty="0">
                <a:solidFill>
                  <a:srgbClr val="008000"/>
                </a:solidFill>
                <a:latin typeface="Times New Roman" pitchFamily="18" charset="0"/>
                <a:cs typeface="Times New Roman" pitchFamily="18" charset="0"/>
                <a:sym typeface="Roboto Bold"/>
              </a:rPr>
              <a:t> </a:t>
            </a:r>
            <a:r>
              <a:rPr lang="en-US" altLang="en-US" sz="2200" dirty="0" err="1">
                <a:solidFill>
                  <a:srgbClr val="008000"/>
                </a:solidFill>
                <a:latin typeface="Times New Roman" pitchFamily="18" charset="0"/>
                <a:cs typeface="Times New Roman" pitchFamily="18" charset="0"/>
                <a:sym typeface="Roboto Bold"/>
              </a:rPr>
              <a:t>xác</a:t>
            </a:r>
            <a:r>
              <a:rPr lang="en-US" altLang="en-US" sz="2200" dirty="0">
                <a:solidFill>
                  <a:srgbClr val="008000"/>
                </a:solidFill>
                <a:latin typeface="Times New Roman" pitchFamily="18" charset="0"/>
                <a:cs typeface="Times New Roman" pitchFamily="18" charset="0"/>
                <a:sym typeface="Roboto Bold"/>
              </a:rPr>
              <a:t> </a:t>
            </a:r>
            <a:r>
              <a:rPr lang="en-US" altLang="en-US" sz="2200" dirty="0" err="1">
                <a:solidFill>
                  <a:srgbClr val="008000"/>
                </a:solidFill>
                <a:latin typeface="Times New Roman" pitchFamily="18" charset="0"/>
                <a:cs typeface="Times New Roman" pitchFamily="18" charset="0"/>
                <a:sym typeface="Roboto Bold"/>
              </a:rPr>
              <a:t>định</a:t>
            </a:r>
            <a:r>
              <a:rPr lang="en-US" altLang="en-US" sz="2200" dirty="0">
                <a:solidFill>
                  <a:srgbClr val="008000"/>
                </a:solidFill>
                <a:latin typeface="Times New Roman" pitchFamily="18" charset="0"/>
                <a:cs typeface="Times New Roman" pitchFamily="18" charset="0"/>
                <a:sym typeface="Roboto Bold"/>
              </a:rPr>
              <a:t>.</a:t>
            </a:r>
            <a:endParaRPr kumimoji="0" lang="en-US" altLang="en-US" sz="2200" b="0" i="0" u="none" strike="noStrike" kern="1200" cap="none" spc="0" normalizeH="0" baseline="0" noProof="0" dirty="0">
              <a:ln>
                <a:noFill/>
              </a:ln>
              <a:solidFill>
                <a:srgbClr val="008000"/>
              </a:solidFill>
              <a:effectLst/>
              <a:uLnTx/>
              <a:uFillTx/>
              <a:latin typeface="Times New Roman" pitchFamily="18" charset="0"/>
              <a:cs typeface="Times New Roman" pitchFamily="18" charset="0"/>
              <a:sym typeface="Roboto Bold"/>
            </a:endParaRPr>
          </a:p>
        </p:txBody>
      </p:sp>
      <p:sp>
        <p:nvSpPr>
          <p:cNvPr id="45" name="Rectangle: Rounded Corners 29">
            <a:extLst>
              <a:ext uri="{FF2B5EF4-FFF2-40B4-BE49-F238E27FC236}">
                <a16:creationId xmlns="" xmlns:a16="http://schemas.microsoft.com/office/drawing/2014/main" id="{26A20BDF-F57D-4496-A393-9F7855590DCA}"/>
              </a:ext>
            </a:extLst>
          </p:cNvPr>
          <p:cNvSpPr/>
          <p:nvPr/>
        </p:nvSpPr>
        <p:spPr>
          <a:xfrm>
            <a:off x="1691680" y="3867894"/>
            <a:ext cx="1656184" cy="1092355"/>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solidFill>
                <a:effectLst/>
                <a:uLnTx/>
                <a:uFillTx/>
                <a:latin typeface="Times New Roman" pitchFamily="18" charset="0"/>
                <a:ea typeface="微软雅黑"/>
                <a:cs typeface="Times New Roman" pitchFamily="18" charset="0"/>
              </a:rPr>
              <a:t>1</a:t>
            </a:r>
            <a:endParaRPr kumimoji="0" lang="vi-VN" sz="2200" b="0" i="0" u="none" strike="noStrike" kern="1200" cap="none" spc="0" normalizeH="0" baseline="0" noProof="0" dirty="0">
              <a:ln>
                <a:noFill/>
              </a:ln>
              <a:solidFill>
                <a:prstClr val="white"/>
              </a:solidFill>
              <a:effectLst/>
              <a:uLnTx/>
              <a:uFillTx/>
              <a:latin typeface="Times New Roman" pitchFamily="18" charset="0"/>
              <a:ea typeface="微软雅黑"/>
              <a:cs typeface="Times New Roman" pitchFamily="18" charset="0"/>
            </a:endParaRPr>
          </a:p>
        </p:txBody>
      </p:sp>
    </p:spTree>
    <p:extLst>
      <p:ext uri="{BB962C8B-B14F-4D97-AF65-F5344CB8AC3E}">
        <p14:creationId xmlns:p14="http://schemas.microsoft.com/office/powerpoint/2010/main" val="156273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down)">
                                      <p:cBhvr>
                                        <p:cTn id="10" dur="500"/>
                                        <p:tgtEl>
                                          <p:spTgt spid="4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down)">
                                      <p:cBhvr>
                                        <p:cTn id="16" dur="500"/>
                                        <p:tgtEl>
                                          <p:spTgt spid="4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down)">
                                      <p:cBhvr>
                                        <p:cTn id="19" dur="500"/>
                                        <p:tgtEl>
                                          <p:spTgt spid="4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circle(in)">
                                      <p:cBhvr>
                                        <p:cTn id="36"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animBg="1"/>
      <p:bldP spid="42" grpId="0" animBg="1"/>
      <p:bldP spid="43" grpId="0" animBg="1"/>
      <p:bldP spid="44"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grpSp>
        <p:nvGrpSpPr>
          <p:cNvPr id="779" name="Google Shape;779;p28"/>
          <p:cNvGrpSpPr/>
          <p:nvPr/>
        </p:nvGrpSpPr>
        <p:grpSpPr>
          <a:xfrm rot="532103">
            <a:off x="7694181" y="3927750"/>
            <a:ext cx="783625" cy="670698"/>
            <a:chOff x="2005688" y="3510288"/>
            <a:chExt cx="1344600" cy="1344600"/>
          </a:xfrm>
        </p:grpSpPr>
        <p:sp>
          <p:nvSpPr>
            <p:cNvPr id="780" name="Google Shape;780;p28"/>
            <p:cNvSpPr/>
            <p:nvPr/>
          </p:nvSpPr>
          <p:spPr>
            <a:xfrm>
              <a:off x="2005688" y="3510288"/>
              <a:ext cx="1344600" cy="1344600"/>
            </a:xfrm>
            <a:prstGeom prst="ellipse">
              <a:avLst/>
            </a:prstGeom>
            <a:solidFill>
              <a:schemeClr val="accent1"/>
            </a:solidFill>
            <a:ln w="19050" cap="flat" cmpd="sng">
              <a:solidFill>
                <a:schemeClr val="dk1"/>
              </a:solidFill>
              <a:prstDash val="solid"/>
              <a:round/>
              <a:headEnd type="none" w="sm" len="sm"/>
              <a:tailEnd type="none" w="sm" len="sm"/>
            </a:ln>
            <a:effectLst>
              <a:outerShdw dist="66675" dir="7200000" algn="bl" rotWithShape="0">
                <a:schemeClr val="dk1">
                  <a:alpha val="3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1" name="Google Shape;781;p28"/>
            <p:cNvSpPr/>
            <p:nvPr/>
          </p:nvSpPr>
          <p:spPr>
            <a:xfrm>
              <a:off x="2087838" y="3592448"/>
              <a:ext cx="1180200" cy="11802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2" name="Google Shape;782;p28"/>
            <p:cNvSpPr/>
            <p:nvPr/>
          </p:nvSpPr>
          <p:spPr>
            <a:xfrm>
              <a:off x="2182800" y="3687400"/>
              <a:ext cx="990300" cy="9903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83" name="Google Shape;783;p28"/>
          <p:cNvGrpSpPr/>
          <p:nvPr/>
        </p:nvGrpSpPr>
        <p:grpSpPr>
          <a:xfrm rot="-571922">
            <a:off x="1110433" y="547239"/>
            <a:ext cx="715560" cy="560143"/>
            <a:chOff x="5898139" y="1013319"/>
            <a:chExt cx="1196700" cy="1196700"/>
          </a:xfrm>
        </p:grpSpPr>
        <p:sp>
          <p:nvSpPr>
            <p:cNvPr id="784" name="Google Shape;784;p28"/>
            <p:cNvSpPr/>
            <p:nvPr/>
          </p:nvSpPr>
          <p:spPr>
            <a:xfrm>
              <a:off x="5898139" y="1013319"/>
              <a:ext cx="1196700" cy="1196700"/>
            </a:xfrm>
            <a:prstGeom prst="roundRect">
              <a:avLst>
                <a:gd name="adj" fmla="val 17861"/>
              </a:avLst>
            </a:prstGeom>
            <a:solidFill>
              <a:schemeClr val="lt1"/>
            </a:solidFill>
            <a:ln w="19050" cap="flat" cmpd="sng">
              <a:solidFill>
                <a:schemeClr val="dk1"/>
              </a:solidFill>
              <a:prstDash val="solid"/>
              <a:round/>
              <a:headEnd type="none" w="sm" len="sm"/>
              <a:tailEnd type="none" w="sm" len="sm"/>
            </a:ln>
            <a:effectLst>
              <a:outerShdw dist="76200" dir="7380000" algn="bl" rotWithShape="0">
                <a:schemeClr val="dk1">
                  <a:alpha val="3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5" name="Google Shape;785;p28"/>
            <p:cNvSpPr/>
            <p:nvPr/>
          </p:nvSpPr>
          <p:spPr>
            <a:xfrm>
              <a:off x="5957550" y="1072725"/>
              <a:ext cx="1077600" cy="1077600"/>
            </a:xfrm>
            <a:prstGeom prst="roundRect">
              <a:avLst>
                <a:gd name="adj" fmla="val 17861"/>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6" name="Google Shape;786;p28"/>
            <p:cNvSpPr/>
            <p:nvPr/>
          </p:nvSpPr>
          <p:spPr>
            <a:xfrm>
              <a:off x="6032050" y="1147225"/>
              <a:ext cx="928500" cy="928500"/>
            </a:xfrm>
            <a:prstGeom prst="roundRect">
              <a:avLst>
                <a:gd name="adj" fmla="val 17861"/>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87" name="Google Shape;787;p28"/>
          <p:cNvGrpSpPr/>
          <p:nvPr/>
        </p:nvGrpSpPr>
        <p:grpSpPr>
          <a:xfrm rot="-884684">
            <a:off x="547406" y="1071585"/>
            <a:ext cx="799527" cy="625873"/>
            <a:chOff x="2005688" y="3510288"/>
            <a:chExt cx="1344600" cy="1344600"/>
          </a:xfrm>
        </p:grpSpPr>
        <p:sp>
          <p:nvSpPr>
            <p:cNvPr id="788" name="Google Shape;788;p28"/>
            <p:cNvSpPr/>
            <p:nvPr/>
          </p:nvSpPr>
          <p:spPr>
            <a:xfrm>
              <a:off x="2005688" y="3510288"/>
              <a:ext cx="1344600" cy="1344600"/>
            </a:xfrm>
            <a:prstGeom prst="ellipse">
              <a:avLst/>
            </a:prstGeom>
            <a:solidFill>
              <a:schemeClr val="accent2"/>
            </a:solidFill>
            <a:ln w="19050" cap="flat" cmpd="sng">
              <a:solidFill>
                <a:schemeClr val="dk1"/>
              </a:solidFill>
              <a:prstDash val="solid"/>
              <a:round/>
              <a:headEnd type="none" w="sm" len="sm"/>
              <a:tailEnd type="none" w="sm" len="sm"/>
            </a:ln>
            <a:effectLst>
              <a:outerShdw dist="66675" dir="7200000" algn="bl" rotWithShape="0">
                <a:schemeClr val="dk1">
                  <a:alpha val="3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9" name="Google Shape;789;p28"/>
            <p:cNvSpPr/>
            <p:nvPr/>
          </p:nvSpPr>
          <p:spPr>
            <a:xfrm>
              <a:off x="2087838" y="3592448"/>
              <a:ext cx="1180200" cy="1180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0" name="Google Shape;790;p28"/>
            <p:cNvSpPr/>
            <p:nvPr/>
          </p:nvSpPr>
          <p:spPr>
            <a:xfrm>
              <a:off x="2182800" y="3687400"/>
              <a:ext cx="990300" cy="9903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91" name="Google Shape;791;p28"/>
          <p:cNvGrpSpPr/>
          <p:nvPr/>
        </p:nvGrpSpPr>
        <p:grpSpPr>
          <a:xfrm rot="-571808">
            <a:off x="1209903" y="712734"/>
            <a:ext cx="530003" cy="248669"/>
            <a:chOff x="2214175" y="2856375"/>
            <a:chExt cx="270350" cy="140975"/>
          </a:xfrm>
        </p:grpSpPr>
        <p:sp>
          <p:nvSpPr>
            <p:cNvPr id="792" name="Google Shape;792;p28"/>
            <p:cNvSpPr/>
            <p:nvPr/>
          </p:nvSpPr>
          <p:spPr>
            <a:xfrm>
              <a:off x="2218200" y="2859950"/>
              <a:ext cx="158375" cy="132950"/>
            </a:xfrm>
            <a:custGeom>
              <a:avLst/>
              <a:gdLst/>
              <a:ahLst/>
              <a:cxnLst/>
              <a:rect l="l" t="t" r="r" b="b"/>
              <a:pathLst>
                <a:path w="6335" h="5318" extrusionOk="0">
                  <a:moveTo>
                    <a:pt x="1428" y="0"/>
                  </a:moveTo>
                  <a:cubicBezTo>
                    <a:pt x="500" y="0"/>
                    <a:pt x="18" y="1106"/>
                    <a:pt x="1" y="1142"/>
                  </a:cubicBezTo>
                  <a:lnTo>
                    <a:pt x="554" y="1392"/>
                  </a:lnTo>
                  <a:cubicBezTo>
                    <a:pt x="571" y="1374"/>
                    <a:pt x="893" y="607"/>
                    <a:pt x="1428" y="607"/>
                  </a:cubicBezTo>
                  <a:lnTo>
                    <a:pt x="1678" y="607"/>
                  </a:lnTo>
                  <a:lnTo>
                    <a:pt x="1678" y="4211"/>
                  </a:lnTo>
                  <a:cubicBezTo>
                    <a:pt x="1678" y="4229"/>
                    <a:pt x="1660" y="4372"/>
                    <a:pt x="1606" y="4496"/>
                  </a:cubicBezTo>
                  <a:cubicBezTo>
                    <a:pt x="1553" y="4604"/>
                    <a:pt x="1446" y="4728"/>
                    <a:pt x="1160" y="4728"/>
                  </a:cubicBezTo>
                  <a:lnTo>
                    <a:pt x="1160" y="5317"/>
                  </a:lnTo>
                  <a:cubicBezTo>
                    <a:pt x="1571" y="5317"/>
                    <a:pt x="1820" y="5157"/>
                    <a:pt x="1963" y="5014"/>
                  </a:cubicBezTo>
                  <a:cubicBezTo>
                    <a:pt x="2284" y="4693"/>
                    <a:pt x="2284" y="4265"/>
                    <a:pt x="2284" y="4193"/>
                  </a:cubicBezTo>
                  <a:lnTo>
                    <a:pt x="2284" y="607"/>
                  </a:lnTo>
                  <a:lnTo>
                    <a:pt x="3765" y="607"/>
                  </a:lnTo>
                  <a:lnTo>
                    <a:pt x="3765" y="3872"/>
                  </a:lnTo>
                  <a:cubicBezTo>
                    <a:pt x="3765" y="3943"/>
                    <a:pt x="3765" y="4496"/>
                    <a:pt x="4158" y="4889"/>
                  </a:cubicBezTo>
                  <a:cubicBezTo>
                    <a:pt x="4390" y="5121"/>
                    <a:pt x="4693" y="5228"/>
                    <a:pt x="5068" y="5228"/>
                  </a:cubicBezTo>
                  <a:cubicBezTo>
                    <a:pt x="5425" y="5228"/>
                    <a:pt x="5728" y="5121"/>
                    <a:pt x="5942" y="4889"/>
                  </a:cubicBezTo>
                  <a:cubicBezTo>
                    <a:pt x="6335" y="4496"/>
                    <a:pt x="6335" y="3926"/>
                    <a:pt x="6335" y="3872"/>
                  </a:cubicBezTo>
                  <a:lnTo>
                    <a:pt x="5728" y="3872"/>
                  </a:lnTo>
                  <a:cubicBezTo>
                    <a:pt x="5728" y="3872"/>
                    <a:pt x="5728" y="4086"/>
                    <a:pt x="5621" y="4282"/>
                  </a:cubicBezTo>
                  <a:cubicBezTo>
                    <a:pt x="5514" y="4514"/>
                    <a:pt x="5335" y="4621"/>
                    <a:pt x="5068" y="4621"/>
                  </a:cubicBezTo>
                  <a:cubicBezTo>
                    <a:pt x="4782" y="4621"/>
                    <a:pt x="4586" y="4514"/>
                    <a:pt x="4479" y="4282"/>
                  </a:cubicBezTo>
                  <a:cubicBezTo>
                    <a:pt x="4372" y="4086"/>
                    <a:pt x="4372" y="3890"/>
                    <a:pt x="4372" y="3872"/>
                  </a:cubicBezTo>
                  <a:lnTo>
                    <a:pt x="4372" y="607"/>
                  </a:lnTo>
                  <a:lnTo>
                    <a:pt x="5425" y="607"/>
                  </a:lnTo>
                  <a:lnTo>
                    <a:pt x="5425" y="0"/>
                  </a:lnTo>
                  <a:close/>
                </a:path>
              </a:pathLst>
            </a:custGeom>
            <a:solidFill>
              <a:srgbClr val="FFC96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3" name="Google Shape;793;p28"/>
            <p:cNvSpPr/>
            <p:nvPr/>
          </p:nvSpPr>
          <p:spPr>
            <a:xfrm>
              <a:off x="2319450" y="2875100"/>
              <a:ext cx="21450" cy="100850"/>
            </a:xfrm>
            <a:custGeom>
              <a:avLst/>
              <a:gdLst/>
              <a:ahLst/>
              <a:cxnLst/>
              <a:rect l="l" t="t" r="r" b="b"/>
              <a:pathLst>
                <a:path w="858" h="4034" extrusionOk="0">
                  <a:moveTo>
                    <a:pt x="108" y="1"/>
                  </a:moveTo>
                  <a:cubicBezTo>
                    <a:pt x="54" y="1"/>
                    <a:pt x="1" y="54"/>
                    <a:pt x="1" y="108"/>
                  </a:cubicBezTo>
                  <a:lnTo>
                    <a:pt x="1" y="3284"/>
                  </a:lnTo>
                  <a:cubicBezTo>
                    <a:pt x="1" y="3284"/>
                    <a:pt x="19" y="3498"/>
                    <a:pt x="108" y="3694"/>
                  </a:cubicBezTo>
                  <a:cubicBezTo>
                    <a:pt x="215" y="3926"/>
                    <a:pt x="411" y="4033"/>
                    <a:pt x="697" y="4033"/>
                  </a:cubicBezTo>
                  <a:cubicBezTo>
                    <a:pt x="750" y="4033"/>
                    <a:pt x="804" y="4015"/>
                    <a:pt x="857" y="4015"/>
                  </a:cubicBezTo>
                  <a:cubicBezTo>
                    <a:pt x="661" y="3980"/>
                    <a:pt x="518" y="3873"/>
                    <a:pt x="429" y="3694"/>
                  </a:cubicBezTo>
                  <a:cubicBezTo>
                    <a:pt x="322" y="3498"/>
                    <a:pt x="322" y="3284"/>
                    <a:pt x="322" y="3284"/>
                  </a:cubicBezTo>
                  <a:lnTo>
                    <a:pt x="322" y="1"/>
                  </a:lnTo>
                  <a:close/>
                </a:path>
              </a:pathLst>
            </a:custGeom>
            <a:solidFill>
              <a:srgbClr val="F6AB3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4" name="Google Shape;794;p28"/>
            <p:cNvSpPr/>
            <p:nvPr/>
          </p:nvSpPr>
          <p:spPr>
            <a:xfrm>
              <a:off x="2343550" y="2859950"/>
              <a:ext cx="10275" cy="15175"/>
            </a:xfrm>
            <a:custGeom>
              <a:avLst/>
              <a:gdLst/>
              <a:ahLst/>
              <a:cxnLst/>
              <a:rect l="l" t="t" r="r" b="b"/>
              <a:pathLst>
                <a:path w="411" h="607" extrusionOk="0">
                  <a:moveTo>
                    <a:pt x="0" y="0"/>
                  </a:moveTo>
                  <a:cubicBezTo>
                    <a:pt x="54" y="0"/>
                    <a:pt x="107" y="36"/>
                    <a:pt x="107" y="89"/>
                  </a:cubicBezTo>
                  <a:lnTo>
                    <a:pt x="107" y="518"/>
                  </a:lnTo>
                  <a:cubicBezTo>
                    <a:pt x="107" y="571"/>
                    <a:pt x="54" y="607"/>
                    <a:pt x="0" y="607"/>
                  </a:cubicBezTo>
                  <a:lnTo>
                    <a:pt x="411" y="607"/>
                  </a:lnTo>
                  <a:lnTo>
                    <a:pt x="411" y="0"/>
                  </a:lnTo>
                  <a:close/>
                </a:path>
              </a:pathLst>
            </a:custGeom>
            <a:solidFill>
              <a:srgbClr val="F6AB3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5" name="Google Shape;795;p28"/>
            <p:cNvSpPr/>
            <p:nvPr/>
          </p:nvSpPr>
          <p:spPr>
            <a:xfrm>
              <a:off x="2340875" y="2957175"/>
              <a:ext cx="35700" cy="34375"/>
            </a:xfrm>
            <a:custGeom>
              <a:avLst/>
              <a:gdLst/>
              <a:ahLst/>
              <a:cxnLst/>
              <a:rect l="l" t="t" r="r" b="b"/>
              <a:pathLst>
                <a:path w="1428" h="1375" extrusionOk="0">
                  <a:moveTo>
                    <a:pt x="1017" y="1"/>
                  </a:moveTo>
                  <a:cubicBezTo>
                    <a:pt x="1071" y="1"/>
                    <a:pt x="1106" y="54"/>
                    <a:pt x="1106" y="108"/>
                  </a:cubicBezTo>
                  <a:cubicBezTo>
                    <a:pt x="1089" y="304"/>
                    <a:pt x="1017" y="715"/>
                    <a:pt x="714" y="1036"/>
                  </a:cubicBezTo>
                  <a:cubicBezTo>
                    <a:pt x="518" y="1214"/>
                    <a:pt x="286" y="1321"/>
                    <a:pt x="0" y="1357"/>
                  </a:cubicBezTo>
                  <a:cubicBezTo>
                    <a:pt x="54" y="1357"/>
                    <a:pt x="107" y="1375"/>
                    <a:pt x="161" y="1375"/>
                  </a:cubicBezTo>
                  <a:cubicBezTo>
                    <a:pt x="500" y="1375"/>
                    <a:pt x="803" y="1250"/>
                    <a:pt x="1017" y="1036"/>
                  </a:cubicBezTo>
                  <a:cubicBezTo>
                    <a:pt x="1410" y="643"/>
                    <a:pt x="1428" y="54"/>
                    <a:pt x="1428" y="1"/>
                  </a:cubicBezTo>
                  <a:close/>
                </a:path>
              </a:pathLst>
            </a:custGeom>
            <a:solidFill>
              <a:srgbClr val="F6AB3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6" name="Google Shape;796;p28"/>
            <p:cNvSpPr/>
            <p:nvPr/>
          </p:nvSpPr>
          <p:spPr>
            <a:xfrm>
              <a:off x="2222650" y="2875100"/>
              <a:ext cx="29475" cy="19650"/>
            </a:xfrm>
            <a:custGeom>
              <a:avLst/>
              <a:gdLst/>
              <a:ahLst/>
              <a:cxnLst/>
              <a:rect l="l" t="t" r="r" b="b"/>
              <a:pathLst>
                <a:path w="1179" h="786" extrusionOk="0">
                  <a:moveTo>
                    <a:pt x="929" y="1"/>
                  </a:moveTo>
                  <a:cubicBezTo>
                    <a:pt x="572" y="1"/>
                    <a:pt x="304" y="340"/>
                    <a:pt x="162" y="572"/>
                  </a:cubicBezTo>
                  <a:cubicBezTo>
                    <a:pt x="135" y="612"/>
                    <a:pt x="88" y="632"/>
                    <a:pt x="44" y="632"/>
                  </a:cubicBezTo>
                  <a:cubicBezTo>
                    <a:pt x="29" y="632"/>
                    <a:pt x="14" y="630"/>
                    <a:pt x="1" y="625"/>
                  </a:cubicBezTo>
                  <a:lnTo>
                    <a:pt x="1" y="625"/>
                  </a:lnTo>
                  <a:lnTo>
                    <a:pt x="108" y="661"/>
                  </a:lnTo>
                  <a:lnTo>
                    <a:pt x="358" y="786"/>
                  </a:lnTo>
                  <a:cubicBezTo>
                    <a:pt x="376" y="768"/>
                    <a:pt x="679" y="72"/>
                    <a:pt x="1179" y="1"/>
                  </a:cubicBezTo>
                  <a:close/>
                </a:path>
              </a:pathLst>
            </a:custGeom>
            <a:solidFill>
              <a:srgbClr val="F6AB3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7" name="Google Shape;797;p28"/>
            <p:cNvSpPr/>
            <p:nvPr/>
          </p:nvSpPr>
          <p:spPr>
            <a:xfrm>
              <a:off x="2247650" y="2875100"/>
              <a:ext cx="27675" cy="117800"/>
            </a:xfrm>
            <a:custGeom>
              <a:avLst/>
              <a:gdLst/>
              <a:ahLst/>
              <a:cxnLst/>
              <a:rect l="l" t="t" r="r" b="b"/>
              <a:pathLst>
                <a:path w="1107" h="4712" extrusionOk="0">
                  <a:moveTo>
                    <a:pt x="892" y="1"/>
                  </a:moveTo>
                  <a:cubicBezTo>
                    <a:pt x="839" y="1"/>
                    <a:pt x="785" y="54"/>
                    <a:pt x="785" y="108"/>
                  </a:cubicBezTo>
                  <a:lnTo>
                    <a:pt x="785" y="3587"/>
                  </a:lnTo>
                  <a:cubicBezTo>
                    <a:pt x="785" y="3659"/>
                    <a:pt x="785" y="4122"/>
                    <a:pt x="464" y="4444"/>
                  </a:cubicBezTo>
                  <a:cubicBezTo>
                    <a:pt x="375" y="4551"/>
                    <a:pt x="232" y="4658"/>
                    <a:pt x="0" y="4711"/>
                  </a:cubicBezTo>
                  <a:cubicBezTo>
                    <a:pt x="411" y="4711"/>
                    <a:pt x="642" y="4551"/>
                    <a:pt x="785" y="4408"/>
                  </a:cubicBezTo>
                  <a:cubicBezTo>
                    <a:pt x="1106" y="4087"/>
                    <a:pt x="1106" y="3659"/>
                    <a:pt x="1106" y="3587"/>
                  </a:cubicBezTo>
                  <a:lnTo>
                    <a:pt x="1106" y="1"/>
                  </a:lnTo>
                  <a:close/>
                </a:path>
              </a:pathLst>
            </a:custGeom>
            <a:solidFill>
              <a:srgbClr val="F6AB3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8" name="Google Shape;798;p28"/>
            <p:cNvSpPr/>
            <p:nvPr/>
          </p:nvSpPr>
          <p:spPr>
            <a:xfrm>
              <a:off x="2360950" y="2891600"/>
              <a:ext cx="51325" cy="15200"/>
            </a:xfrm>
            <a:custGeom>
              <a:avLst/>
              <a:gdLst/>
              <a:ahLst/>
              <a:cxnLst/>
              <a:rect l="l" t="t" r="r" b="b"/>
              <a:pathLst>
                <a:path w="2053" h="608" extrusionOk="0">
                  <a:moveTo>
                    <a:pt x="0" y="1"/>
                  </a:moveTo>
                  <a:lnTo>
                    <a:pt x="0" y="608"/>
                  </a:lnTo>
                  <a:lnTo>
                    <a:pt x="2052" y="608"/>
                  </a:lnTo>
                  <a:lnTo>
                    <a:pt x="2052" y="1"/>
                  </a:lnTo>
                  <a:close/>
                </a:path>
              </a:pathLst>
            </a:custGeom>
            <a:solidFill>
              <a:srgbClr val="C7C7C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9" name="Google Shape;799;p28"/>
            <p:cNvSpPr/>
            <p:nvPr/>
          </p:nvSpPr>
          <p:spPr>
            <a:xfrm>
              <a:off x="2360950" y="2922825"/>
              <a:ext cx="51325" cy="15200"/>
            </a:xfrm>
            <a:custGeom>
              <a:avLst/>
              <a:gdLst/>
              <a:ahLst/>
              <a:cxnLst/>
              <a:rect l="l" t="t" r="r" b="b"/>
              <a:pathLst>
                <a:path w="2053" h="608" extrusionOk="0">
                  <a:moveTo>
                    <a:pt x="0" y="1"/>
                  </a:moveTo>
                  <a:lnTo>
                    <a:pt x="0" y="608"/>
                  </a:lnTo>
                  <a:lnTo>
                    <a:pt x="2052" y="608"/>
                  </a:lnTo>
                  <a:lnTo>
                    <a:pt x="2052" y="1"/>
                  </a:lnTo>
                  <a:close/>
                </a:path>
              </a:pathLst>
            </a:custGeom>
            <a:solidFill>
              <a:srgbClr val="C7C7C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0" name="Google Shape;800;p28"/>
            <p:cNvSpPr/>
            <p:nvPr/>
          </p:nvSpPr>
          <p:spPr>
            <a:xfrm>
              <a:off x="2395725" y="2891600"/>
              <a:ext cx="16975" cy="15200"/>
            </a:xfrm>
            <a:custGeom>
              <a:avLst/>
              <a:gdLst/>
              <a:ahLst/>
              <a:cxnLst/>
              <a:rect l="l" t="t" r="r" b="b"/>
              <a:pathLst>
                <a:path w="679" h="608" extrusionOk="0">
                  <a:moveTo>
                    <a:pt x="1" y="1"/>
                  </a:moveTo>
                  <a:cubicBezTo>
                    <a:pt x="72" y="1"/>
                    <a:pt x="126" y="54"/>
                    <a:pt x="126" y="126"/>
                  </a:cubicBezTo>
                  <a:lnTo>
                    <a:pt x="126" y="483"/>
                  </a:lnTo>
                  <a:cubicBezTo>
                    <a:pt x="126" y="554"/>
                    <a:pt x="72" y="608"/>
                    <a:pt x="1" y="608"/>
                  </a:cubicBezTo>
                  <a:lnTo>
                    <a:pt x="679" y="608"/>
                  </a:lnTo>
                  <a:lnTo>
                    <a:pt x="679" y="1"/>
                  </a:lnTo>
                  <a:close/>
                </a:path>
              </a:pathLst>
            </a:custGeom>
            <a:solidFill>
              <a:srgbClr val="C0C0C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1" name="Google Shape;801;p28"/>
            <p:cNvSpPr/>
            <p:nvPr/>
          </p:nvSpPr>
          <p:spPr>
            <a:xfrm>
              <a:off x="2395725" y="2922825"/>
              <a:ext cx="16975" cy="15200"/>
            </a:xfrm>
            <a:custGeom>
              <a:avLst/>
              <a:gdLst/>
              <a:ahLst/>
              <a:cxnLst/>
              <a:rect l="l" t="t" r="r" b="b"/>
              <a:pathLst>
                <a:path w="679" h="608" extrusionOk="0">
                  <a:moveTo>
                    <a:pt x="1" y="1"/>
                  </a:moveTo>
                  <a:cubicBezTo>
                    <a:pt x="72" y="1"/>
                    <a:pt x="126" y="54"/>
                    <a:pt x="126" y="126"/>
                  </a:cubicBezTo>
                  <a:lnTo>
                    <a:pt x="126" y="483"/>
                  </a:lnTo>
                  <a:cubicBezTo>
                    <a:pt x="126" y="554"/>
                    <a:pt x="72" y="608"/>
                    <a:pt x="1" y="608"/>
                  </a:cubicBezTo>
                  <a:lnTo>
                    <a:pt x="679" y="608"/>
                  </a:lnTo>
                  <a:lnTo>
                    <a:pt x="679" y="1"/>
                  </a:lnTo>
                  <a:close/>
                </a:path>
              </a:pathLst>
            </a:custGeom>
            <a:solidFill>
              <a:srgbClr val="C0C0C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2" name="Google Shape;802;p28"/>
            <p:cNvSpPr/>
            <p:nvPr/>
          </p:nvSpPr>
          <p:spPr>
            <a:xfrm>
              <a:off x="2441675" y="2934425"/>
              <a:ext cx="24575" cy="36375"/>
            </a:xfrm>
            <a:custGeom>
              <a:avLst/>
              <a:gdLst/>
              <a:ahLst/>
              <a:cxnLst/>
              <a:rect l="l" t="t" r="r" b="b"/>
              <a:pathLst>
                <a:path w="983" h="1455" extrusionOk="0">
                  <a:moveTo>
                    <a:pt x="179" y="1"/>
                  </a:moveTo>
                  <a:cubicBezTo>
                    <a:pt x="108" y="1"/>
                    <a:pt x="54" y="37"/>
                    <a:pt x="36" y="108"/>
                  </a:cubicBezTo>
                  <a:cubicBezTo>
                    <a:pt x="1" y="215"/>
                    <a:pt x="72" y="322"/>
                    <a:pt x="179" y="322"/>
                  </a:cubicBezTo>
                  <a:lnTo>
                    <a:pt x="572" y="322"/>
                  </a:lnTo>
                  <a:lnTo>
                    <a:pt x="161" y="1232"/>
                  </a:lnTo>
                  <a:cubicBezTo>
                    <a:pt x="126" y="1303"/>
                    <a:pt x="161" y="1410"/>
                    <a:pt x="233" y="1446"/>
                  </a:cubicBezTo>
                  <a:cubicBezTo>
                    <a:pt x="253" y="1451"/>
                    <a:pt x="276" y="1455"/>
                    <a:pt x="298" y="1455"/>
                  </a:cubicBezTo>
                  <a:cubicBezTo>
                    <a:pt x="353" y="1455"/>
                    <a:pt x="409" y="1433"/>
                    <a:pt x="447" y="1357"/>
                  </a:cubicBezTo>
                  <a:lnTo>
                    <a:pt x="946" y="215"/>
                  </a:lnTo>
                  <a:cubicBezTo>
                    <a:pt x="982" y="144"/>
                    <a:pt x="964" y="54"/>
                    <a:pt x="875" y="19"/>
                  </a:cubicBezTo>
                  <a:cubicBezTo>
                    <a:pt x="857" y="1"/>
                    <a:pt x="839" y="1"/>
                    <a:pt x="804"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3" name="Google Shape;803;p28"/>
            <p:cNvSpPr/>
            <p:nvPr/>
          </p:nvSpPr>
          <p:spPr>
            <a:xfrm>
              <a:off x="2214175" y="2856375"/>
              <a:ext cx="166425" cy="140975"/>
            </a:xfrm>
            <a:custGeom>
              <a:avLst/>
              <a:gdLst/>
              <a:ahLst/>
              <a:cxnLst/>
              <a:rect l="l" t="t" r="r" b="b"/>
              <a:pathLst>
                <a:path w="6657" h="5639" extrusionOk="0">
                  <a:moveTo>
                    <a:pt x="1589" y="0"/>
                  </a:moveTo>
                  <a:cubicBezTo>
                    <a:pt x="554" y="0"/>
                    <a:pt x="54" y="1196"/>
                    <a:pt x="37" y="1232"/>
                  </a:cubicBezTo>
                  <a:cubicBezTo>
                    <a:pt x="1" y="1321"/>
                    <a:pt x="37" y="1410"/>
                    <a:pt x="108" y="1446"/>
                  </a:cubicBezTo>
                  <a:lnTo>
                    <a:pt x="661" y="1678"/>
                  </a:lnTo>
                  <a:cubicBezTo>
                    <a:pt x="685" y="1687"/>
                    <a:pt x="709" y="1692"/>
                    <a:pt x="732" y="1692"/>
                  </a:cubicBezTo>
                  <a:cubicBezTo>
                    <a:pt x="794" y="1692"/>
                    <a:pt x="849" y="1658"/>
                    <a:pt x="875" y="1606"/>
                  </a:cubicBezTo>
                  <a:cubicBezTo>
                    <a:pt x="947" y="1410"/>
                    <a:pt x="1250" y="928"/>
                    <a:pt x="1589" y="928"/>
                  </a:cubicBezTo>
                  <a:lnTo>
                    <a:pt x="1678" y="928"/>
                  </a:lnTo>
                  <a:lnTo>
                    <a:pt x="1678" y="4354"/>
                  </a:lnTo>
                  <a:cubicBezTo>
                    <a:pt x="1678" y="4390"/>
                    <a:pt x="1678" y="4479"/>
                    <a:pt x="1625" y="4568"/>
                  </a:cubicBezTo>
                  <a:cubicBezTo>
                    <a:pt x="1607" y="4622"/>
                    <a:pt x="1553" y="4711"/>
                    <a:pt x="1339" y="4711"/>
                  </a:cubicBezTo>
                  <a:cubicBezTo>
                    <a:pt x="1250" y="4711"/>
                    <a:pt x="1179" y="4782"/>
                    <a:pt x="1179" y="4871"/>
                  </a:cubicBezTo>
                  <a:lnTo>
                    <a:pt x="1179" y="5478"/>
                  </a:lnTo>
                  <a:cubicBezTo>
                    <a:pt x="1179" y="5567"/>
                    <a:pt x="1250" y="5639"/>
                    <a:pt x="1339" y="5639"/>
                  </a:cubicBezTo>
                  <a:cubicBezTo>
                    <a:pt x="1803" y="5639"/>
                    <a:pt x="2089" y="5442"/>
                    <a:pt x="2249" y="5282"/>
                  </a:cubicBezTo>
                  <a:cubicBezTo>
                    <a:pt x="2606" y="4925"/>
                    <a:pt x="2606" y="4443"/>
                    <a:pt x="2606" y="4354"/>
                  </a:cubicBezTo>
                  <a:lnTo>
                    <a:pt x="2606" y="928"/>
                  </a:lnTo>
                  <a:lnTo>
                    <a:pt x="3784" y="928"/>
                  </a:lnTo>
                  <a:lnTo>
                    <a:pt x="3784" y="2980"/>
                  </a:lnTo>
                  <a:cubicBezTo>
                    <a:pt x="3784" y="3051"/>
                    <a:pt x="3837" y="3141"/>
                    <a:pt x="3908" y="3141"/>
                  </a:cubicBezTo>
                  <a:cubicBezTo>
                    <a:pt x="3920" y="3143"/>
                    <a:pt x="3930" y="3143"/>
                    <a:pt x="3940" y="3143"/>
                  </a:cubicBezTo>
                  <a:cubicBezTo>
                    <a:pt x="4029" y="3143"/>
                    <a:pt x="4087" y="3076"/>
                    <a:pt x="4087" y="2980"/>
                  </a:cubicBezTo>
                  <a:lnTo>
                    <a:pt x="4087" y="768"/>
                  </a:lnTo>
                  <a:cubicBezTo>
                    <a:pt x="4087" y="678"/>
                    <a:pt x="4016" y="607"/>
                    <a:pt x="3926" y="607"/>
                  </a:cubicBezTo>
                  <a:lnTo>
                    <a:pt x="2463" y="607"/>
                  </a:lnTo>
                  <a:cubicBezTo>
                    <a:pt x="2374" y="607"/>
                    <a:pt x="2303" y="678"/>
                    <a:pt x="2303" y="768"/>
                  </a:cubicBezTo>
                  <a:lnTo>
                    <a:pt x="2303" y="4354"/>
                  </a:lnTo>
                  <a:cubicBezTo>
                    <a:pt x="2303" y="4390"/>
                    <a:pt x="2285" y="4782"/>
                    <a:pt x="2017" y="5050"/>
                  </a:cubicBezTo>
                  <a:cubicBezTo>
                    <a:pt x="1928" y="5157"/>
                    <a:pt x="1767" y="5282"/>
                    <a:pt x="1500" y="5300"/>
                  </a:cubicBezTo>
                  <a:lnTo>
                    <a:pt x="1500" y="4996"/>
                  </a:lnTo>
                  <a:cubicBezTo>
                    <a:pt x="1678" y="4961"/>
                    <a:pt x="1821" y="4871"/>
                    <a:pt x="1910" y="4711"/>
                  </a:cubicBezTo>
                  <a:cubicBezTo>
                    <a:pt x="1999" y="4550"/>
                    <a:pt x="1999" y="4390"/>
                    <a:pt x="1999" y="4354"/>
                  </a:cubicBezTo>
                  <a:lnTo>
                    <a:pt x="1999" y="768"/>
                  </a:lnTo>
                  <a:cubicBezTo>
                    <a:pt x="1999" y="678"/>
                    <a:pt x="1928" y="607"/>
                    <a:pt x="1839" y="607"/>
                  </a:cubicBezTo>
                  <a:lnTo>
                    <a:pt x="1589" y="607"/>
                  </a:lnTo>
                  <a:cubicBezTo>
                    <a:pt x="1107" y="607"/>
                    <a:pt x="786" y="1089"/>
                    <a:pt x="643" y="1339"/>
                  </a:cubicBezTo>
                  <a:lnTo>
                    <a:pt x="376" y="1232"/>
                  </a:lnTo>
                  <a:cubicBezTo>
                    <a:pt x="518" y="928"/>
                    <a:pt x="929" y="304"/>
                    <a:pt x="1589" y="304"/>
                  </a:cubicBezTo>
                  <a:lnTo>
                    <a:pt x="5425" y="304"/>
                  </a:lnTo>
                  <a:lnTo>
                    <a:pt x="5425" y="607"/>
                  </a:lnTo>
                  <a:lnTo>
                    <a:pt x="4533" y="607"/>
                  </a:lnTo>
                  <a:cubicBezTo>
                    <a:pt x="4444" y="607"/>
                    <a:pt x="4372" y="678"/>
                    <a:pt x="4372" y="768"/>
                  </a:cubicBezTo>
                  <a:lnTo>
                    <a:pt x="4372" y="4033"/>
                  </a:lnTo>
                  <a:cubicBezTo>
                    <a:pt x="4372" y="4051"/>
                    <a:pt x="4372" y="4283"/>
                    <a:pt x="4479" y="4515"/>
                  </a:cubicBezTo>
                  <a:cubicBezTo>
                    <a:pt x="4622" y="4800"/>
                    <a:pt x="4872" y="4925"/>
                    <a:pt x="5211" y="4925"/>
                  </a:cubicBezTo>
                  <a:cubicBezTo>
                    <a:pt x="5550" y="4925"/>
                    <a:pt x="5782" y="4782"/>
                    <a:pt x="5925" y="4497"/>
                  </a:cubicBezTo>
                  <a:cubicBezTo>
                    <a:pt x="5978" y="4390"/>
                    <a:pt x="5996" y="4265"/>
                    <a:pt x="6014" y="4176"/>
                  </a:cubicBezTo>
                  <a:lnTo>
                    <a:pt x="6335" y="4176"/>
                  </a:lnTo>
                  <a:cubicBezTo>
                    <a:pt x="6299" y="4372"/>
                    <a:pt x="6228" y="4693"/>
                    <a:pt x="5996" y="4925"/>
                  </a:cubicBezTo>
                  <a:cubicBezTo>
                    <a:pt x="5800" y="5121"/>
                    <a:pt x="5532" y="5228"/>
                    <a:pt x="5229" y="5228"/>
                  </a:cubicBezTo>
                  <a:cubicBezTo>
                    <a:pt x="4908" y="5228"/>
                    <a:pt x="4640" y="5121"/>
                    <a:pt x="4444" y="4925"/>
                  </a:cubicBezTo>
                  <a:cubicBezTo>
                    <a:pt x="4105" y="4586"/>
                    <a:pt x="4087" y="4086"/>
                    <a:pt x="4087" y="4033"/>
                  </a:cubicBezTo>
                  <a:lnTo>
                    <a:pt x="4087" y="3730"/>
                  </a:lnTo>
                  <a:cubicBezTo>
                    <a:pt x="4087" y="3640"/>
                    <a:pt x="4033" y="3569"/>
                    <a:pt x="3962" y="3569"/>
                  </a:cubicBezTo>
                  <a:cubicBezTo>
                    <a:pt x="3951" y="3567"/>
                    <a:pt x="3940" y="3566"/>
                    <a:pt x="3930" y="3566"/>
                  </a:cubicBezTo>
                  <a:cubicBezTo>
                    <a:pt x="3841" y="3566"/>
                    <a:pt x="3784" y="3632"/>
                    <a:pt x="3784" y="3712"/>
                  </a:cubicBezTo>
                  <a:lnTo>
                    <a:pt x="3784" y="4033"/>
                  </a:lnTo>
                  <a:cubicBezTo>
                    <a:pt x="3784" y="4104"/>
                    <a:pt x="3784" y="4711"/>
                    <a:pt x="4212" y="5139"/>
                  </a:cubicBezTo>
                  <a:cubicBezTo>
                    <a:pt x="4479" y="5407"/>
                    <a:pt x="4818" y="5532"/>
                    <a:pt x="5229" y="5532"/>
                  </a:cubicBezTo>
                  <a:cubicBezTo>
                    <a:pt x="5621" y="5532"/>
                    <a:pt x="5960" y="5407"/>
                    <a:pt x="6210" y="5157"/>
                  </a:cubicBezTo>
                  <a:cubicBezTo>
                    <a:pt x="6656" y="4729"/>
                    <a:pt x="6656" y="4086"/>
                    <a:pt x="6656" y="4015"/>
                  </a:cubicBezTo>
                  <a:cubicBezTo>
                    <a:pt x="6656" y="3926"/>
                    <a:pt x="6585" y="3854"/>
                    <a:pt x="6496" y="3854"/>
                  </a:cubicBezTo>
                  <a:lnTo>
                    <a:pt x="5871" y="3854"/>
                  </a:lnTo>
                  <a:cubicBezTo>
                    <a:pt x="5782" y="3854"/>
                    <a:pt x="5711" y="3926"/>
                    <a:pt x="5711" y="4015"/>
                  </a:cubicBezTo>
                  <a:cubicBezTo>
                    <a:pt x="5711" y="4015"/>
                    <a:pt x="5711" y="4211"/>
                    <a:pt x="5639" y="4372"/>
                  </a:cubicBezTo>
                  <a:cubicBezTo>
                    <a:pt x="5550" y="4550"/>
                    <a:pt x="5425" y="4622"/>
                    <a:pt x="5211" y="4622"/>
                  </a:cubicBezTo>
                  <a:cubicBezTo>
                    <a:pt x="4979" y="4622"/>
                    <a:pt x="4854" y="4550"/>
                    <a:pt x="4765" y="4372"/>
                  </a:cubicBezTo>
                  <a:cubicBezTo>
                    <a:pt x="4694" y="4211"/>
                    <a:pt x="4676" y="4051"/>
                    <a:pt x="4676" y="4033"/>
                  </a:cubicBezTo>
                  <a:lnTo>
                    <a:pt x="4676" y="928"/>
                  </a:lnTo>
                  <a:lnTo>
                    <a:pt x="5586" y="928"/>
                  </a:lnTo>
                  <a:cubicBezTo>
                    <a:pt x="5675" y="928"/>
                    <a:pt x="5746" y="857"/>
                    <a:pt x="5746" y="768"/>
                  </a:cubicBezTo>
                  <a:lnTo>
                    <a:pt x="5746" y="143"/>
                  </a:lnTo>
                  <a:cubicBezTo>
                    <a:pt x="5746" y="72"/>
                    <a:pt x="5675" y="0"/>
                    <a:pt x="5586"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4" name="Google Shape;804;p28"/>
            <p:cNvSpPr/>
            <p:nvPr/>
          </p:nvSpPr>
          <p:spPr>
            <a:xfrm>
              <a:off x="2356925" y="2887150"/>
              <a:ext cx="59350" cy="23675"/>
            </a:xfrm>
            <a:custGeom>
              <a:avLst/>
              <a:gdLst/>
              <a:ahLst/>
              <a:cxnLst/>
              <a:rect l="l" t="t" r="r" b="b"/>
              <a:pathLst>
                <a:path w="2374" h="947" extrusionOk="0">
                  <a:moveTo>
                    <a:pt x="161" y="1"/>
                  </a:moveTo>
                  <a:cubicBezTo>
                    <a:pt x="72" y="1"/>
                    <a:pt x="1" y="72"/>
                    <a:pt x="1" y="161"/>
                  </a:cubicBezTo>
                  <a:lnTo>
                    <a:pt x="1" y="786"/>
                  </a:lnTo>
                  <a:cubicBezTo>
                    <a:pt x="1" y="875"/>
                    <a:pt x="72" y="946"/>
                    <a:pt x="161" y="946"/>
                  </a:cubicBezTo>
                  <a:lnTo>
                    <a:pt x="2213" y="946"/>
                  </a:lnTo>
                  <a:cubicBezTo>
                    <a:pt x="2302" y="946"/>
                    <a:pt x="2374" y="875"/>
                    <a:pt x="2374" y="786"/>
                  </a:cubicBezTo>
                  <a:lnTo>
                    <a:pt x="2374" y="161"/>
                  </a:lnTo>
                  <a:cubicBezTo>
                    <a:pt x="2374" y="72"/>
                    <a:pt x="2302" y="1"/>
                    <a:pt x="2213" y="1"/>
                  </a:cubicBezTo>
                  <a:lnTo>
                    <a:pt x="1838" y="1"/>
                  </a:lnTo>
                  <a:cubicBezTo>
                    <a:pt x="1749" y="1"/>
                    <a:pt x="1678" y="72"/>
                    <a:pt x="1660" y="143"/>
                  </a:cubicBezTo>
                  <a:cubicBezTo>
                    <a:pt x="1660" y="250"/>
                    <a:pt x="1731" y="322"/>
                    <a:pt x="1821" y="322"/>
                  </a:cubicBezTo>
                  <a:lnTo>
                    <a:pt x="2052" y="322"/>
                  </a:lnTo>
                  <a:lnTo>
                    <a:pt x="2052" y="625"/>
                  </a:lnTo>
                  <a:lnTo>
                    <a:pt x="322" y="625"/>
                  </a:lnTo>
                  <a:lnTo>
                    <a:pt x="322" y="322"/>
                  </a:lnTo>
                  <a:lnTo>
                    <a:pt x="1089" y="322"/>
                  </a:lnTo>
                  <a:cubicBezTo>
                    <a:pt x="1160" y="322"/>
                    <a:pt x="1232" y="268"/>
                    <a:pt x="1250" y="179"/>
                  </a:cubicBezTo>
                  <a:cubicBezTo>
                    <a:pt x="1250" y="90"/>
                    <a:pt x="1178" y="1"/>
                    <a:pt x="1089"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5" name="Google Shape;805;p28"/>
            <p:cNvSpPr/>
            <p:nvPr/>
          </p:nvSpPr>
          <p:spPr>
            <a:xfrm>
              <a:off x="2356925" y="2918375"/>
              <a:ext cx="59350" cy="23225"/>
            </a:xfrm>
            <a:custGeom>
              <a:avLst/>
              <a:gdLst/>
              <a:ahLst/>
              <a:cxnLst/>
              <a:rect l="l" t="t" r="r" b="b"/>
              <a:pathLst>
                <a:path w="2374" h="929" extrusionOk="0">
                  <a:moveTo>
                    <a:pt x="2052" y="322"/>
                  </a:moveTo>
                  <a:lnTo>
                    <a:pt x="2052" y="625"/>
                  </a:lnTo>
                  <a:lnTo>
                    <a:pt x="322" y="625"/>
                  </a:lnTo>
                  <a:lnTo>
                    <a:pt x="322" y="322"/>
                  </a:lnTo>
                  <a:close/>
                  <a:moveTo>
                    <a:pt x="161" y="1"/>
                  </a:moveTo>
                  <a:cubicBezTo>
                    <a:pt x="72" y="1"/>
                    <a:pt x="1" y="72"/>
                    <a:pt x="1" y="161"/>
                  </a:cubicBezTo>
                  <a:lnTo>
                    <a:pt x="1" y="786"/>
                  </a:lnTo>
                  <a:cubicBezTo>
                    <a:pt x="1" y="857"/>
                    <a:pt x="72" y="928"/>
                    <a:pt x="161" y="928"/>
                  </a:cubicBezTo>
                  <a:lnTo>
                    <a:pt x="2213" y="928"/>
                  </a:lnTo>
                  <a:cubicBezTo>
                    <a:pt x="2302" y="928"/>
                    <a:pt x="2374" y="857"/>
                    <a:pt x="2374" y="786"/>
                  </a:cubicBezTo>
                  <a:lnTo>
                    <a:pt x="2374" y="161"/>
                  </a:lnTo>
                  <a:cubicBezTo>
                    <a:pt x="2374" y="72"/>
                    <a:pt x="2302" y="1"/>
                    <a:pt x="2213"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6" name="Google Shape;806;p28"/>
            <p:cNvSpPr/>
            <p:nvPr/>
          </p:nvSpPr>
          <p:spPr>
            <a:xfrm>
              <a:off x="2426950" y="2856825"/>
              <a:ext cx="24125" cy="36600"/>
            </a:xfrm>
            <a:custGeom>
              <a:avLst/>
              <a:gdLst/>
              <a:ahLst/>
              <a:cxnLst/>
              <a:rect l="l" t="t" r="r" b="b"/>
              <a:pathLst>
                <a:path w="965" h="1464" extrusionOk="0">
                  <a:moveTo>
                    <a:pt x="465" y="0"/>
                  </a:moveTo>
                  <a:cubicBezTo>
                    <a:pt x="251" y="0"/>
                    <a:pt x="72" y="143"/>
                    <a:pt x="19" y="357"/>
                  </a:cubicBezTo>
                  <a:cubicBezTo>
                    <a:pt x="1" y="446"/>
                    <a:pt x="72" y="518"/>
                    <a:pt x="144" y="536"/>
                  </a:cubicBezTo>
                  <a:cubicBezTo>
                    <a:pt x="155" y="538"/>
                    <a:pt x="167" y="539"/>
                    <a:pt x="178" y="539"/>
                  </a:cubicBezTo>
                  <a:cubicBezTo>
                    <a:pt x="255" y="539"/>
                    <a:pt x="324" y="488"/>
                    <a:pt x="340" y="411"/>
                  </a:cubicBezTo>
                  <a:cubicBezTo>
                    <a:pt x="340" y="357"/>
                    <a:pt x="393" y="321"/>
                    <a:pt x="465" y="321"/>
                  </a:cubicBezTo>
                  <a:cubicBezTo>
                    <a:pt x="625" y="339"/>
                    <a:pt x="625" y="482"/>
                    <a:pt x="500" y="643"/>
                  </a:cubicBezTo>
                  <a:cubicBezTo>
                    <a:pt x="322" y="892"/>
                    <a:pt x="215" y="1035"/>
                    <a:pt x="161" y="1106"/>
                  </a:cubicBezTo>
                  <a:cubicBezTo>
                    <a:pt x="90" y="1214"/>
                    <a:pt x="37" y="1249"/>
                    <a:pt x="72" y="1338"/>
                  </a:cubicBezTo>
                  <a:cubicBezTo>
                    <a:pt x="90" y="1392"/>
                    <a:pt x="126" y="1428"/>
                    <a:pt x="179" y="1445"/>
                  </a:cubicBezTo>
                  <a:cubicBezTo>
                    <a:pt x="197" y="1463"/>
                    <a:pt x="215" y="1463"/>
                    <a:pt x="429" y="1463"/>
                  </a:cubicBezTo>
                  <a:lnTo>
                    <a:pt x="804" y="1463"/>
                  </a:lnTo>
                  <a:cubicBezTo>
                    <a:pt x="893" y="1463"/>
                    <a:pt x="964" y="1392"/>
                    <a:pt x="964" y="1303"/>
                  </a:cubicBezTo>
                  <a:cubicBezTo>
                    <a:pt x="964" y="1214"/>
                    <a:pt x="893" y="1142"/>
                    <a:pt x="804" y="1142"/>
                  </a:cubicBezTo>
                  <a:lnTo>
                    <a:pt x="518" y="1142"/>
                  </a:lnTo>
                  <a:cubicBezTo>
                    <a:pt x="625" y="982"/>
                    <a:pt x="911" y="696"/>
                    <a:pt x="911" y="446"/>
                  </a:cubicBezTo>
                  <a:cubicBezTo>
                    <a:pt x="911" y="197"/>
                    <a:pt x="715" y="0"/>
                    <a:pt x="465"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7" name="Google Shape;807;p28"/>
            <p:cNvSpPr/>
            <p:nvPr/>
          </p:nvSpPr>
          <p:spPr>
            <a:xfrm>
              <a:off x="2456850" y="2856375"/>
              <a:ext cx="23650" cy="37050"/>
            </a:xfrm>
            <a:custGeom>
              <a:avLst/>
              <a:gdLst/>
              <a:ahLst/>
              <a:cxnLst/>
              <a:rect l="l" t="t" r="r" b="b"/>
              <a:pathLst>
                <a:path w="946" h="1482" extrusionOk="0">
                  <a:moveTo>
                    <a:pt x="446" y="0"/>
                  </a:moveTo>
                  <a:cubicBezTo>
                    <a:pt x="250" y="0"/>
                    <a:pt x="72" y="143"/>
                    <a:pt x="18" y="339"/>
                  </a:cubicBezTo>
                  <a:cubicBezTo>
                    <a:pt x="0" y="393"/>
                    <a:pt x="18" y="429"/>
                    <a:pt x="54" y="464"/>
                  </a:cubicBezTo>
                  <a:lnTo>
                    <a:pt x="143" y="554"/>
                  </a:lnTo>
                  <a:cubicBezTo>
                    <a:pt x="152" y="556"/>
                    <a:pt x="162" y="557"/>
                    <a:pt x="171" y="557"/>
                  </a:cubicBezTo>
                  <a:cubicBezTo>
                    <a:pt x="236" y="557"/>
                    <a:pt x="306" y="506"/>
                    <a:pt x="322" y="429"/>
                  </a:cubicBezTo>
                  <a:cubicBezTo>
                    <a:pt x="339" y="375"/>
                    <a:pt x="393" y="322"/>
                    <a:pt x="446" y="322"/>
                  </a:cubicBezTo>
                  <a:cubicBezTo>
                    <a:pt x="607" y="357"/>
                    <a:pt x="607" y="500"/>
                    <a:pt x="482" y="661"/>
                  </a:cubicBezTo>
                  <a:cubicBezTo>
                    <a:pt x="304" y="910"/>
                    <a:pt x="197" y="1053"/>
                    <a:pt x="143" y="1124"/>
                  </a:cubicBezTo>
                  <a:cubicBezTo>
                    <a:pt x="72" y="1214"/>
                    <a:pt x="36" y="1267"/>
                    <a:pt x="54" y="1356"/>
                  </a:cubicBezTo>
                  <a:cubicBezTo>
                    <a:pt x="72" y="1410"/>
                    <a:pt x="107" y="1446"/>
                    <a:pt x="161" y="1463"/>
                  </a:cubicBezTo>
                  <a:cubicBezTo>
                    <a:pt x="179" y="1463"/>
                    <a:pt x="197" y="1481"/>
                    <a:pt x="411" y="1481"/>
                  </a:cubicBezTo>
                  <a:cubicBezTo>
                    <a:pt x="500" y="1481"/>
                    <a:pt x="625" y="1481"/>
                    <a:pt x="785" y="1463"/>
                  </a:cubicBezTo>
                  <a:cubicBezTo>
                    <a:pt x="857" y="1463"/>
                    <a:pt x="928" y="1410"/>
                    <a:pt x="946" y="1339"/>
                  </a:cubicBezTo>
                  <a:cubicBezTo>
                    <a:pt x="946" y="1232"/>
                    <a:pt x="875" y="1160"/>
                    <a:pt x="785" y="1160"/>
                  </a:cubicBezTo>
                  <a:lnTo>
                    <a:pt x="518" y="1160"/>
                  </a:lnTo>
                  <a:cubicBezTo>
                    <a:pt x="607" y="1000"/>
                    <a:pt x="892" y="696"/>
                    <a:pt x="892" y="446"/>
                  </a:cubicBezTo>
                  <a:cubicBezTo>
                    <a:pt x="892" y="215"/>
                    <a:pt x="696" y="0"/>
                    <a:pt x="446"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8" name="Google Shape;808;p28"/>
            <p:cNvSpPr/>
            <p:nvPr/>
          </p:nvSpPr>
          <p:spPr>
            <a:xfrm>
              <a:off x="2423400" y="2909000"/>
              <a:ext cx="61125" cy="8050"/>
            </a:xfrm>
            <a:custGeom>
              <a:avLst/>
              <a:gdLst/>
              <a:ahLst/>
              <a:cxnLst/>
              <a:rect l="l" t="t" r="r" b="b"/>
              <a:pathLst>
                <a:path w="2445" h="322" extrusionOk="0">
                  <a:moveTo>
                    <a:pt x="179" y="1"/>
                  </a:moveTo>
                  <a:cubicBezTo>
                    <a:pt x="89" y="1"/>
                    <a:pt x="18" y="54"/>
                    <a:pt x="18" y="144"/>
                  </a:cubicBezTo>
                  <a:cubicBezTo>
                    <a:pt x="0" y="233"/>
                    <a:pt x="72" y="322"/>
                    <a:pt x="161" y="322"/>
                  </a:cubicBezTo>
                  <a:lnTo>
                    <a:pt x="2266" y="322"/>
                  </a:lnTo>
                  <a:cubicBezTo>
                    <a:pt x="2355" y="322"/>
                    <a:pt x="2427" y="268"/>
                    <a:pt x="2445" y="179"/>
                  </a:cubicBezTo>
                  <a:cubicBezTo>
                    <a:pt x="2445" y="90"/>
                    <a:pt x="2373" y="1"/>
                    <a:pt x="2284"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09" name="Google Shape;809;p28"/>
          <p:cNvSpPr/>
          <p:nvPr/>
        </p:nvSpPr>
        <p:spPr>
          <a:xfrm rot="-2700000" flipH="1">
            <a:off x="7350067" y="1308785"/>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0" name="Google Shape;810;p28"/>
          <p:cNvSpPr/>
          <p:nvPr/>
        </p:nvSpPr>
        <p:spPr>
          <a:xfrm flipH="1">
            <a:off x="8138824" y="1021299"/>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1" name="Google Shape;811;p28"/>
          <p:cNvSpPr/>
          <p:nvPr/>
        </p:nvSpPr>
        <p:spPr>
          <a:xfrm flipH="1">
            <a:off x="7380982" y="573528"/>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2" name="Google Shape;812;p28"/>
          <p:cNvSpPr/>
          <p:nvPr/>
        </p:nvSpPr>
        <p:spPr>
          <a:xfrm rot="2700000">
            <a:off x="860873" y="4125408"/>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3" name="Google Shape;813;p28"/>
          <p:cNvSpPr/>
          <p:nvPr/>
        </p:nvSpPr>
        <p:spPr>
          <a:xfrm>
            <a:off x="621200" y="3235300"/>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814" name="Google Shape;814;p28"/>
          <p:cNvGrpSpPr/>
          <p:nvPr/>
        </p:nvGrpSpPr>
        <p:grpSpPr>
          <a:xfrm rot="-884796">
            <a:off x="741142" y="1199233"/>
            <a:ext cx="396571" cy="377735"/>
            <a:chOff x="4013625" y="2791700"/>
            <a:chExt cx="151225" cy="270325"/>
          </a:xfrm>
        </p:grpSpPr>
        <p:sp>
          <p:nvSpPr>
            <p:cNvPr id="815" name="Google Shape;815;p28"/>
            <p:cNvSpPr/>
            <p:nvPr/>
          </p:nvSpPr>
          <p:spPr>
            <a:xfrm>
              <a:off x="4089000" y="2875100"/>
              <a:ext cx="51325" cy="145900"/>
            </a:xfrm>
            <a:custGeom>
              <a:avLst/>
              <a:gdLst/>
              <a:ahLst/>
              <a:cxnLst/>
              <a:rect l="l" t="t" r="r" b="b"/>
              <a:pathLst>
                <a:path w="2053" h="5836" extrusionOk="0">
                  <a:moveTo>
                    <a:pt x="893" y="1"/>
                  </a:moveTo>
                  <a:lnTo>
                    <a:pt x="1" y="215"/>
                  </a:lnTo>
                  <a:lnTo>
                    <a:pt x="1446" y="5835"/>
                  </a:lnTo>
                  <a:lnTo>
                    <a:pt x="2052" y="5693"/>
                  </a:lnTo>
                  <a:lnTo>
                    <a:pt x="1428" y="3212"/>
                  </a:lnTo>
                  <a:lnTo>
                    <a:pt x="1464" y="2249"/>
                  </a:lnTo>
                  <a:lnTo>
                    <a:pt x="893" y="1"/>
                  </a:lnTo>
                  <a:close/>
                </a:path>
              </a:pathLst>
            </a:custGeom>
            <a:solidFill>
              <a:srgbClr val="FFC96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6" name="Google Shape;816;p28"/>
            <p:cNvSpPr/>
            <p:nvPr/>
          </p:nvSpPr>
          <p:spPr>
            <a:xfrm>
              <a:off x="4076075" y="2795250"/>
              <a:ext cx="21875" cy="28575"/>
            </a:xfrm>
            <a:custGeom>
              <a:avLst/>
              <a:gdLst/>
              <a:ahLst/>
              <a:cxnLst/>
              <a:rect l="l" t="t" r="r" b="b"/>
              <a:pathLst>
                <a:path w="875" h="1143" extrusionOk="0">
                  <a:moveTo>
                    <a:pt x="0" y="1"/>
                  </a:moveTo>
                  <a:lnTo>
                    <a:pt x="0" y="1143"/>
                  </a:lnTo>
                  <a:lnTo>
                    <a:pt x="874" y="1143"/>
                  </a:lnTo>
                  <a:lnTo>
                    <a:pt x="874" y="1"/>
                  </a:lnTo>
                  <a:close/>
                </a:path>
              </a:pathLst>
            </a:custGeom>
            <a:solidFill>
              <a:srgbClr val="C7C7C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7" name="Google Shape;817;p28"/>
            <p:cNvSpPr/>
            <p:nvPr/>
          </p:nvSpPr>
          <p:spPr>
            <a:xfrm>
              <a:off x="4083650" y="2795250"/>
              <a:ext cx="14300" cy="28575"/>
            </a:xfrm>
            <a:custGeom>
              <a:avLst/>
              <a:gdLst/>
              <a:ahLst/>
              <a:cxnLst/>
              <a:rect l="l" t="t" r="r" b="b"/>
              <a:pathLst>
                <a:path w="572" h="1143" extrusionOk="0">
                  <a:moveTo>
                    <a:pt x="0" y="1"/>
                  </a:moveTo>
                  <a:cubicBezTo>
                    <a:pt x="72" y="1"/>
                    <a:pt x="125" y="54"/>
                    <a:pt x="125" y="126"/>
                  </a:cubicBezTo>
                  <a:lnTo>
                    <a:pt x="125" y="1018"/>
                  </a:lnTo>
                  <a:cubicBezTo>
                    <a:pt x="125" y="1089"/>
                    <a:pt x="72" y="1143"/>
                    <a:pt x="0" y="1143"/>
                  </a:cubicBezTo>
                  <a:lnTo>
                    <a:pt x="571" y="1143"/>
                  </a:lnTo>
                  <a:lnTo>
                    <a:pt x="571" y="1"/>
                  </a:lnTo>
                  <a:close/>
                </a:path>
              </a:pathLst>
            </a:custGeom>
            <a:solidFill>
              <a:srgbClr val="C0C0C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8" name="Google Shape;818;p28"/>
            <p:cNvSpPr/>
            <p:nvPr/>
          </p:nvSpPr>
          <p:spPr>
            <a:xfrm>
              <a:off x="4018075" y="2874225"/>
              <a:ext cx="67825" cy="169850"/>
            </a:xfrm>
            <a:custGeom>
              <a:avLst/>
              <a:gdLst/>
              <a:ahLst/>
              <a:cxnLst/>
              <a:rect l="l" t="t" r="r" b="b"/>
              <a:pathLst>
                <a:path w="2713" h="6794" extrusionOk="0">
                  <a:moveTo>
                    <a:pt x="1838" y="0"/>
                  </a:moveTo>
                  <a:lnTo>
                    <a:pt x="1" y="6762"/>
                  </a:lnTo>
                  <a:lnTo>
                    <a:pt x="36" y="6762"/>
                  </a:lnTo>
                  <a:cubicBezTo>
                    <a:pt x="113" y="6783"/>
                    <a:pt x="191" y="6793"/>
                    <a:pt x="267" y="6793"/>
                  </a:cubicBezTo>
                  <a:cubicBezTo>
                    <a:pt x="650" y="6793"/>
                    <a:pt x="1003" y="6543"/>
                    <a:pt x="1107" y="6156"/>
                  </a:cubicBezTo>
                  <a:lnTo>
                    <a:pt x="2713" y="232"/>
                  </a:lnTo>
                  <a:lnTo>
                    <a:pt x="1838" y="0"/>
                  </a:lnTo>
                  <a:close/>
                </a:path>
              </a:pathLst>
            </a:custGeom>
            <a:solidFill>
              <a:srgbClr val="FFC96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9" name="Google Shape;819;p28"/>
            <p:cNvSpPr/>
            <p:nvPr/>
          </p:nvSpPr>
          <p:spPr>
            <a:xfrm>
              <a:off x="4113975" y="2972350"/>
              <a:ext cx="26800" cy="49100"/>
            </a:xfrm>
            <a:custGeom>
              <a:avLst/>
              <a:gdLst/>
              <a:ahLst/>
              <a:cxnLst/>
              <a:rect l="l" t="t" r="r" b="b"/>
              <a:pathLst>
                <a:path w="1072" h="1964" extrusionOk="0">
                  <a:moveTo>
                    <a:pt x="607" y="0"/>
                  </a:moveTo>
                  <a:lnTo>
                    <a:pt x="1" y="161"/>
                  </a:lnTo>
                  <a:lnTo>
                    <a:pt x="465" y="1963"/>
                  </a:lnTo>
                  <a:lnTo>
                    <a:pt x="1071" y="1803"/>
                  </a:lnTo>
                  <a:lnTo>
                    <a:pt x="607" y="0"/>
                  </a:ln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0" name="Google Shape;820;p28"/>
            <p:cNvSpPr/>
            <p:nvPr/>
          </p:nvSpPr>
          <p:spPr>
            <a:xfrm>
              <a:off x="4057325" y="2837650"/>
              <a:ext cx="59800" cy="63300"/>
            </a:xfrm>
            <a:custGeom>
              <a:avLst/>
              <a:gdLst/>
              <a:ahLst/>
              <a:cxnLst/>
              <a:rect l="l" t="t" r="r" b="b"/>
              <a:pathLst>
                <a:path w="2392" h="2532" extrusionOk="0">
                  <a:moveTo>
                    <a:pt x="233" y="0"/>
                  </a:moveTo>
                  <a:lnTo>
                    <a:pt x="1" y="1820"/>
                  </a:lnTo>
                  <a:lnTo>
                    <a:pt x="661" y="2337"/>
                  </a:lnTo>
                  <a:cubicBezTo>
                    <a:pt x="806" y="2464"/>
                    <a:pt x="1002" y="2531"/>
                    <a:pt x="1200" y="2531"/>
                  </a:cubicBezTo>
                  <a:cubicBezTo>
                    <a:pt x="1390" y="2531"/>
                    <a:pt x="1582" y="2469"/>
                    <a:pt x="1731" y="2337"/>
                  </a:cubicBezTo>
                  <a:lnTo>
                    <a:pt x="2392" y="1820"/>
                  </a:lnTo>
                  <a:lnTo>
                    <a:pt x="2160" y="0"/>
                  </a:ln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1" name="Google Shape;821;p28"/>
            <p:cNvSpPr/>
            <p:nvPr/>
          </p:nvSpPr>
          <p:spPr>
            <a:xfrm>
              <a:off x="4113975" y="2972350"/>
              <a:ext cx="19650" cy="21425"/>
            </a:xfrm>
            <a:custGeom>
              <a:avLst/>
              <a:gdLst/>
              <a:ahLst/>
              <a:cxnLst/>
              <a:rect l="l" t="t" r="r" b="b"/>
              <a:pathLst>
                <a:path w="786" h="857" extrusionOk="0">
                  <a:moveTo>
                    <a:pt x="607" y="0"/>
                  </a:moveTo>
                  <a:lnTo>
                    <a:pt x="1" y="161"/>
                  </a:lnTo>
                  <a:lnTo>
                    <a:pt x="179" y="857"/>
                  </a:lnTo>
                  <a:lnTo>
                    <a:pt x="786" y="714"/>
                  </a:lnTo>
                  <a:lnTo>
                    <a:pt x="607" y="0"/>
                  </a:lnTo>
                  <a:close/>
                </a:path>
              </a:pathLst>
            </a:custGeom>
            <a:solidFill>
              <a:srgbClr val="FF767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2" name="Google Shape;822;p28"/>
            <p:cNvSpPr/>
            <p:nvPr/>
          </p:nvSpPr>
          <p:spPr>
            <a:xfrm>
              <a:off x="4129150" y="2971775"/>
              <a:ext cx="31250" cy="67950"/>
            </a:xfrm>
            <a:custGeom>
              <a:avLst/>
              <a:gdLst/>
              <a:ahLst/>
              <a:cxnLst/>
              <a:rect l="l" t="t" r="r" b="b"/>
              <a:pathLst>
                <a:path w="1250" h="2718" extrusionOk="0">
                  <a:moveTo>
                    <a:pt x="168" y="0"/>
                  </a:moveTo>
                  <a:cubicBezTo>
                    <a:pt x="119" y="0"/>
                    <a:pt x="68" y="8"/>
                    <a:pt x="18" y="23"/>
                  </a:cubicBezTo>
                  <a:lnTo>
                    <a:pt x="0" y="23"/>
                  </a:lnTo>
                  <a:lnTo>
                    <a:pt x="446" y="1826"/>
                  </a:lnTo>
                  <a:lnTo>
                    <a:pt x="678" y="2718"/>
                  </a:lnTo>
                  <a:lnTo>
                    <a:pt x="1249" y="2575"/>
                  </a:lnTo>
                  <a:lnTo>
                    <a:pt x="696" y="416"/>
                  </a:lnTo>
                  <a:cubicBezTo>
                    <a:pt x="623" y="166"/>
                    <a:pt x="403" y="0"/>
                    <a:pt x="168" y="0"/>
                  </a:cubicBezTo>
                  <a:close/>
                </a:path>
              </a:pathLst>
            </a:custGeom>
            <a:solidFill>
              <a:srgbClr val="FF767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3" name="Google Shape;823;p28"/>
            <p:cNvSpPr/>
            <p:nvPr/>
          </p:nvSpPr>
          <p:spPr>
            <a:xfrm>
              <a:off x="4129150" y="2971775"/>
              <a:ext cx="31250" cy="66625"/>
            </a:xfrm>
            <a:custGeom>
              <a:avLst/>
              <a:gdLst/>
              <a:ahLst/>
              <a:cxnLst/>
              <a:rect l="l" t="t" r="r" b="b"/>
              <a:pathLst>
                <a:path w="1250" h="2665" extrusionOk="0">
                  <a:moveTo>
                    <a:pt x="168" y="0"/>
                  </a:moveTo>
                  <a:cubicBezTo>
                    <a:pt x="119" y="0"/>
                    <a:pt x="68" y="8"/>
                    <a:pt x="18" y="23"/>
                  </a:cubicBezTo>
                  <a:lnTo>
                    <a:pt x="0" y="23"/>
                  </a:lnTo>
                  <a:lnTo>
                    <a:pt x="18" y="95"/>
                  </a:lnTo>
                  <a:cubicBezTo>
                    <a:pt x="197" y="148"/>
                    <a:pt x="357" y="291"/>
                    <a:pt x="393" y="505"/>
                  </a:cubicBezTo>
                  <a:lnTo>
                    <a:pt x="928" y="2539"/>
                  </a:lnTo>
                  <a:cubicBezTo>
                    <a:pt x="946" y="2593"/>
                    <a:pt x="910" y="2646"/>
                    <a:pt x="875" y="2664"/>
                  </a:cubicBezTo>
                  <a:lnTo>
                    <a:pt x="1249" y="2575"/>
                  </a:lnTo>
                  <a:lnTo>
                    <a:pt x="696" y="416"/>
                  </a:lnTo>
                  <a:cubicBezTo>
                    <a:pt x="623" y="166"/>
                    <a:pt x="403" y="0"/>
                    <a:pt x="168" y="0"/>
                  </a:cubicBezTo>
                  <a:close/>
                </a:path>
              </a:pathLst>
            </a:custGeom>
            <a:solidFill>
              <a:srgbClr val="FF767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4" name="Google Shape;824;p28"/>
            <p:cNvSpPr/>
            <p:nvPr/>
          </p:nvSpPr>
          <p:spPr>
            <a:xfrm>
              <a:off x="4083200" y="2865300"/>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5" name="Google Shape;825;p28"/>
            <p:cNvSpPr/>
            <p:nvPr/>
          </p:nvSpPr>
          <p:spPr>
            <a:xfrm>
              <a:off x="4013625" y="2791700"/>
              <a:ext cx="151225" cy="270325"/>
            </a:xfrm>
            <a:custGeom>
              <a:avLst/>
              <a:gdLst/>
              <a:ahLst/>
              <a:cxnLst/>
              <a:rect l="l" t="t" r="r" b="b"/>
              <a:pathLst>
                <a:path w="6049" h="10813" extrusionOk="0">
                  <a:moveTo>
                    <a:pt x="3230" y="304"/>
                  </a:moveTo>
                  <a:lnTo>
                    <a:pt x="3230" y="1142"/>
                  </a:lnTo>
                  <a:lnTo>
                    <a:pt x="2659" y="1142"/>
                  </a:lnTo>
                  <a:lnTo>
                    <a:pt x="2659" y="304"/>
                  </a:lnTo>
                  <a:close/>
                  <a:moveTo>
                    <a:pt x="3783" y="1999"/>
                  </a:moveTo>
                  <a:lnTo>
                    <a:pt x="3979" y="3604"/>
                  </a:lnTo>
                  <a:cubicBezTo>
                    <a:pt x="3673" y="3803"/>
                    <a:pt x="3328" y="4212"/>
                    <a:pt x="2932" y="4212"/>
                  </a:cubicBezTo>
                  <a:cubicBezTo>
                    <a:pt x="2866" y="4212"/>
                    <a:pt x="2799" y="4201"/>
                    <a:pt x="2730" y="4175"/>
                  </a:cubicBezTo>
                  <a:cubicBezTo>
                    <a:pt x="2516" y="4122"/>
                    <a:pt x="2106" y="3729"/>
                    <a:pt x="1927" y="3604"/>
                  </a:cubicBezTo>
                  <a:lnTo>
                    <a:pt x="2106" y="1999"/>
                  </a:lnTo>
                  <a:close/>
                  <a:moveTo>
                    <a:pt x="1963" y="4050"/>
                  </a:moveTo>
                  <a:lnTo>
                    <a:pt x="2302" y="4300"/>
                  </a:lnTo>
                  <a:cubicBezTo>
                    <a:pt x="2355" y="4354"/>
                    <a:pt x="2427" y="4390"/>
                    <a:pt x="2480" y="4425"/>
                  </a:cubicBezTo>
                  <a:lnTo>
                    <a:pt x="2159" y="5656"/>
                  </a:lnTo>
                  <a:cubicBezTo>
                    <a:pt x="1963" y="5603"/>
                    <a:pt x="1767" y="5531"/>
                    <a:pt x="1588" y="5424"/>
                  </a:cubicBezTo>
                  <a:lnTo>
                    <a:pt x="1963" y="4050"/>
                  </a:lnTo>
                  <a:close/>
                  <a:moveTo>
                    <a:pt x="3926" y="4033"/>
                  </a:moveTo>
                  <a:lnTo>
                    <a:pt x="4282" y="5442"/>
                  </a:lnTo>
                  <a:cubicBezTo>
                    <a:pt x="4104" y="5531"/>
                    <a:pt x="3926" y="5603"/>
                    <a:pt x="3729" y="5656"/>
                  </a:cubicBezTo>
                  <a:lnTo>
                    <a:pt x="3408" y="4425"/>
                  </a:lnTo>
                  <a:cubicBezTo>
                    <a:pt x="3462" y="4390"/>
                    <a:pt x="3533" y="4354"/>
                    <a:pt x="3587" y="4300"/>
                  </a:cubicBezTo>
                  <a:lnTo>
                    <a:pt x="3926" y="4033"/>
                  </a:lnTo>
                  <a:close/>
                  <a:moveTo>
                    <a:pt x="4318" y="5763"/>
                  </a:moveTo>
                  <a:cubicBezTo>
                    <a:pt x="4318" y="5924"/>
                    <a:pt x="4265" y="6459"/>
                    <a:pt x="4282" y="6584"/>
                  </a:cubicBezTo>
                  <a:lnTo>
                    <a:pt x="4425" y="7119"/>
                  </a:lnTo>
                  <a:lnTo>
                    <a:pt x="4122" y="7191"/>
                  </a:lnTo>
                  <a:lnTo>
                    <a:pt x="3801" y="5960"/>
                  </a:lnTo>
                  <a:cubicBezTo>
                    <a:pt x="3979" y="5906"/>
                    <a:pt x="4158" y="5853"/>
                    <a:pt x="4318" y="5763"/>
                  </a:cubicBezTo>
                  <a:close/>
                  <a:moveTo>
                    <a:pt x="4497" y="7423"/>
                  </a:moveTo>
                  <a:lnTo>
                    <a:pt x="4604" y="7815"/>
                  </a:lnTo>
                  <a:lnTo>
                    <a:pt x="4300" y="7887"/>
                  </a:lnTo>
                  <a:lnTo>
                    <a:pt x="4193" y="7494"/>
                  </a:lnTo>
                  <a:lnTo>
                    <a:pt x="4497" y="7423"/>
                  </a:lnTo>
                  <a:close/>
                  <a:moveTo>
                    <a:pt x="4675" y="8119"/>
                  </a:moveTo>
                  <a:lnTo>
                    <a:pt x="4889" y="8904"/>
                  </a:lnTo>
                  <a:lnTo>
                    <a:pt x="4586" y="8993"/>
                  </a:lnTo>
                  <a:lnTo>
                    <a:pt x="4372" y="8208"/>
                  </a:lnTo>
                  <a:lnTo>
                    <a:pt x="4675" y="8119"/>
                  </a:lnTo>
                  <a:close/>
                  <a:moveTo>
                    <a:pt x="1517" y="5746"/>
                  </a:moveTo>
                  <a:cubicBezTo>
                    <a:pt x="1695" y="5835"/>
                    <a:pt x="1874" y="5906"/>
                    <a:pt x="2070" y="5960"/>
                  </a:cubicBezTo>
                  <a:lnTo>
                    <a:pt x="1124" y="9403"/>
                  </a:lnTo>
                  <a:cubicBezTo>
                    <a:pt x="1071" y="9671"/>
                    <a:pt x="857" y="9867"/>
                    <a:pt x="607" y="9921"/>
                  </a:cubicBezTo>
                  <a:cubicBezTo>
                    <a:pt x="535" y="9939"/>
                    <a:pt x="446" y="9939"/>
                    <a:pt x="375" y="9939"/>
                  </a:cubicBezTo>
                  <a:lnTo>
                    <a:pt x="1517" y="5746"/>
                  </a:lnTo>
                  <a:close/>
                  <a:moveTo>
                    <a:pt x="2498" y="0"/>
                  </a:moveTo>
                  <a:cubicBezTo>
                    <a:pt x="2409" y="0"/>
                    <a:pt x="2338" y="72"/>
                    <a:pt x="2338" y="161"/>
                  </a:cubicBezTo>
                  <a:lnTo>
                    <a:pt x="2338" y="1303"/>
                  </a:lnTo>
                  <a:cubicBezTo>
                    <a:pt x="2338" y="1374"/>
                    <a:pt x="2409" y="1445"/>
                    <a:pt x="2498" y="1445"/>
                  </a:cubicBezTo>
                  <a:lnTo>
                    <a:pt x="2784" y="1445"/>
                  </a:lnTo>
                  <a:lnTo>
                    <a:pt x="2784" y="1677"/>
                  </a:lnTo>
                  <a:lnTo>
                    <a:pt x="1981" y="1677"/>
                  </a:lnTo>
                  <a:cubicBezTo>
                    <a:pt x="1891" y="1677"/>
                    <a:pt x="1820" y="1749"/>
                    <a:pt x="1820" y="1820"/>
                  </a:cubicBezTo>
                  <a:lnTo>
                    <a:pt x="1588" y="3658"/>
                  </a:lnTo>
                  <a:cubicBezTo>
                    <a:pt x="1588" y="3694"/>
                    <a:pt x="1624" y="3783"/>
                    <a:pt x="1695" y="3836"/>
                  </a:cubicBezTo>
                  <a:lnTo>
                    <a:pt x="1321" y="5264"/>
                  </a:lnTo>
                  <a:cubicBezTo>
                    <a:pt x="946" y="5014"/>
                    <a:pt x="643" y="4693"/>
                    <a:pt x="411" y="4300"/>
                  </a:cubicBezTo>
                  <a:cubicBezTo>
                    <a:pt x="386" y="4239"/>
                    <a:pt x="328" y="4212"/>
                    <a:pt x="272" y="4212"/>
                  </a:cubicBezTo>
                  <a:cubicBezTo>
                    <a:pt x="245" y="4212"/>
                    <a:pt x="219" y="4218"/>
                    <a:pt x="196" y="4229"/>
                  </a:cubicBezTo>
                  <a:cubicBezTo>
                    <a:pt x="125" y="4282"/>
                    <a:pt x="89" y="4372"/>
                    <a:pt x="143" y="4461"/>
                  </a:cubicBezTo>
                  <a:cubicBezTo>
                    <a:pt x="411" y="4925"/>
                    <a:pt x="785" y="5299"/>
                    <a:pt x="1231" y="5585"/>
                  </a:cubicBezTo>
                  <a:lnTo>
                    <a:pt x="18" y="10010"/>
                  </a:lnTo>
                  <a:cubicBezTo>
                    <a:pt x="0" y="10081"/>
                    <a:pt x="54" y="10206"/>
                    <a:pt x="179" y="10224"/>
                  </a:cubicBezTo>
                  <a:cubicBezTo>
                    <a:pt x="250" y="10242"/>
                    <a:pt x="339" y="10260"/>
                    <a:pt x="428" y="10260"/>
                  </a:cubicBezTo>
                  <a:lnTo>
                    <a:pt x="339" y="10599"/>
                  </a:lnTo>
                  <a:cubicBezTo>
                    <a:pt x="321" y="10688"/>
                    <a:pt x="375" y="10813"/>
                    <a:pt x="482" y="10813"/>
                  </a:cubicBezTo>
                  <a:cubicBezTo>
                    <a:pt x="553" y="10813"/>
                    <a:pt x="625" y="10759"/>
                    <a:pt x="643" y="10688"/>
                  </a:cubicBezTo>
                  <a:lnTo>
                    <a:pt x="767" y="10206"/>
                  </a:lnTo>
                  <a:cubicBezTo>
                    <a:pt x="1089" y="10099"/>
                    <a:pt x="1356" y="9832"/>
                    <a:pt x="1445" y="9492"/>
                  </a:cubicBezTo>
                  <a:lnTo>
                    <a:pt x="2784" y="4514"/>
                  </a:lnTo>
                  <a:cubicBezTo>
                    <a:pt x="2828" y="4523"/>
                    <a:pt x="2877" y="4528"/>
                    <a:pt x="2931" y="4528"/>
                  </a:cubicBezTo>
                  <a:cubicBezTo>
                    <a:pt x="2984" y="4528"/>
                    <a:pt x="3042" y="4523"/>
                    <a:pt x="3105" y="4514"/>
                  </a:cubicBezTo>
                  <a:lnTo>
                    <a:pt x="3408" y="5728"/>
                  </a:lnTo>
                  <a:cubicBezTo>
                    <a:pt x="3283" y="5746"/>
                    <a:pt x="3158" y="5763"/>
                    <a:pt x="3016" y="5763"/>
                  </a:cubicBezTo>
                  <a:cubicBezTo>
                    <a:pt x="2926" y="5763"/>
                    <a:pt x="2855" y="5835"/>
                    <a:pt x="2855" y="5924"/>
                  </a:cubicBezTo>
                  <a:cubicBezTo>
                    <a:pt x="2873" y="6013"/>
                    <a:pt x="2944" y="6085"/>
                    <a:pt x="3016" y="6085"/>
                  </a:cubicBezTo>
                  <a:lnTo>
                    <a:pt x="3033" y="6085"/>
                  </a:lnTo>
                  <a:cubicBezTo>
                    <a:pt x="3176" y="6067"/>
                    <a:pt x="3337" y="6049"/>
                    <a:pt x="3497" y="6031"/>
                  </a:cubicBezTo>
                  <a:lnTo>
                    <a:pt x="3854" y="7423"/>
                  </a:lnTo>
                  <a:lnTo>
                    <a:pt x="4033" y="8119"/>
                  </a:lnTo>
                  <a:lnTo>
                    <a:pt x="4318" y="9225"/>
                  </a:lnTo>
                  <a:cubicBezTo>
                    <a:pt x="4333" y="9270"/>
                    <a:pt x="4386" y="9340"/>
                    <a:pt x="4466" y="9340"/>
                  </a:cubicBezTo>
                  <a:cubicBezTo>
                    <a:pt x="4481" y="9340"/>
                    <a:pt x="4497" y="9338"/>
                    <a:pt x="4514" y="9332"/>
                  </a:cubicBezTo>
                  <a:lnTo>
                    <a:pt x="4960" y="9225"/>
                  </a:lnTo>
                  <a:lnTo>
                    <a:pt x="5157" y="9956"/>
                  </a:lnTo>
                  <a:cubicBezTo>
                    <a:pt x="5157" y="10010"/>
                    <a:pt x="5192" y="10046"/>
                    <a:pt x="5228" y="10063"/>
                  </a:cubicBezTo>
                  <a:cubicBezTo>
                    <a:pt x="5239" y="10075"/>
                    <a:pt x="5260" y="10079"/>
                    <a:pt x="5287" y="10079"/>
                  </a:cubicBezTo>
                  <a:cubicBezTo>
                    <a:pt x="5345" y="10079"/>
                    <a:pt x="5429" y="10058"/>
                    <a:pt x="5478" y="10046"/>
                  </a:cubicBezTo>
                  <a:lnTo>
                    <a:pt x="5638" y="10688"/>
                  </a:lnTo>
                  <a:cubicBezTo>
                    <a:pt x="5656" y="10759"/>
                    <a:pt x="5728" y="10795"/>
                    <a:pt x="5799" y="10795"/>
                  </a:cubicBezTo>
                  <a:cubicBezTo>
                    <a:pt x="5870" y="10795"/>
                    <a:pt x="5977" y="10706"/>
                    <a:pt x="5942" y="10599"/>
                  </a:cubicBezTo>
                  <a:lnTo>
                    <a:pt x="5781" y="9956"/>
                  </a:lnTo>
                  <a:lnTo>
                    <a:pt x="5906" y="9939"/>
                  </a:lnTo>
                  <a:cubicBezTo>
                    <a:pt x="5995" y="9903"/>
                    <a:pt x="6049" y="9832"/>
                    <a:pt x="6013" y="9742"/>
                  </a:cubicBezTo>
                  <a:lnTo>
                    <a:pt x="5835" y="9046"/>
                  </a:lnTo>
                  <a:cubicBezTo>
                    <a:pt x="5821" y="8976"/>
                    <a:pt x="5763" y="8928"/>
                    <a:pt x="5704" y="8928"/>
                  </a:cubicBezTo>
                  <a:cubicBezTo>
                    <a:pt x="5688" y="8928"/>
                    <a:pt x="5672" y="8932"/>
                    <a:pt x="5656" y="8939"/>
                  </a:cubicBezTo>
                  <a:cubicBezTo>
                    <a:pt x="5567" y="8957"/>
                    <a:pt x="5514" y="9046"/>
                    <a:pt x="5531" y="9118"/>
                  </a:cubicBezTo>
                  <a:lnTo>
                    <a:pt x="5674" y="9671"/>
                  </a:lnTo>
                  <a:lnTo>
                    <a:pt x="5424" y="9724"/>
                  </a:lnTo>
                  <a:lnTo>
                    <a:pt x="4818" y="7369"/>
                  </a:lnTo>
                  <a:lnTo>
                    <a:pt x="4818" y="7369"/>
                  </a:lnTo>
                  <a:cubicBezTo>
                    <a:pt x="4978" y="7387"/>
                    <a:pt x="5121" y="7494"/>
                    <a:pt x="5157" y="7655"/>
                  </a:cubicBezTo>
                  <a:lnTo>
                    <a:pt x="5353" y="8440"/>
                  </a:lnTo>
                  <a:cubicBezTo>
                    <a:pt x="5368" y="8514"/>
                    <a:pt x="5432" y="8551"/>
                    <a:pt x="5505" y="8551"/>
                  </a:cubicBezTo>
                  <a:cubicBezTo>
                    <a:pt x="5520" y="8551"/>
                    <a:pt x="5534" y="8550"/>
                    <a:pt x="5549" y="8547"/>
                  </a:cubicBezTo>
                  <a:cubicBezTo>
                    <a:pt x="5638" y="8529"/>
                    <a:pt x="5692" y="8440"/>
                    <a:pt x="5656" y="8351"/>
                  </a:cubicBezTo>
                  <a:lnTo>
                    <a:pt x="5460" y="7583"/>
                  </a:lnTo>
                  <a:cubicBezTo>
                    <a:pt x="5424" y="7405"/>
                    <a:pt x="5299" y="7244"/>
                    <a:pt x="5139" y="7137"/>
                  </a:cubicBezTo>
                  <a:cubicBezTo>
                    <a:pt x="5035" y="7078"/>
                    <a:pt x="4920" y="7044"/>
                    <a:pt x="4802" y="7044"/>
                  </a:cubicBezTo>
                  <a:cubicBezTo>
                    <a:pt x="4777" y="7044"/>
                    <a:pt x="4753" y="7045"/>
                    <a:pt x="4728" y="7048"/>
                  </a:cubicBezTo>
                  <a:lnTo>
                    <a:pt x="4604" y="6531"/>
                  </a:lnTo>
                  <a:lnTo>
                    <a:pt x="4639" y="5603"/>
                  </a:lnTo>
                  <a:cubicBezTo>
                    <a:pt x="5103" y="5317"/>
                    <a:pt x="5478" y="4925"/>
                    <a:pt x="5746" y="4461"/>
                  </a:cubicBezTo>
                  <a:cubicBezTo>
                    <a:pt x="5799" y="4372"/>
                    <a:pt x="5763" y="4282"/>
                    <a:pt x="5692" y="4229"/>
                  </a:cubicBezTo>
                  <a:cubicBezTo>
                    <a:pt x="5669" y="4218"/>
                    <a:pt x="5643" y="4212"/>
                    <a:pt x="5617" y="4212"/>
                  </a:cubicBezTo>
                  <a:cubicBezTo>
                    <a:pt x="5560" y="4212"/>
                    <a:pt x="5502" y="4239"/>
                    <a:pt x="5478" y="4300"/>
                  </a:cubicBezTo>
                  <a:cubicBezTo>
                    <a:pt x="5246" y="4675"/>
                    <a:pt x="4943" y="5014"/>
                    <a:pt x="4568" y="5264"/>
                  </a:cubicBezTo>
                  <a:lnTo>
                    <a:pt x="4193" y="3819"/>
                  </a:lnTo>
                  <a:cubicBezTo>
                    <a:pt x="4247" y="3801"/>
                    <a:pt x="4300" y="3747"/>
                    <a:pt x="4300" y="3658"/>
                  </a:cubicBezTo>
                  <a:lnTo>
                    <a:pt x="4068" y="1820"/>
                  </a:lnTo>
                  <a:cubicBezTo>
                    <a:pt x="4068" y="1749"/>
                    <a:pt x="3997" y="1677"/>
                    <a:pt x="3908" y="1677"/>
                  </a:cubicBezTo>
                  <a:lnTo>
                    <a:pt x="3105" y="1677"/>
                  </a:lnTo>
                  <a:lnTo>
                    <a:pt x="3105" y="1445"/>
                  </a:lnTo>
                  <a:lnTo>
                    <a:pt x="3390" y="1445"/>
                  </a:lnTo>
                  <a:cubicBezTo>
                    <a:pt x="3479" y="1445"/>
                    <a:pt x="3551" y="1374"/>
                    <a:pt x="3551" y="1303"/>
                  </a:cubicBezTo>
                  <a:lnTo>
                    <a:pt x="3551" y="161"/>
                  </a:lnTo>
                  <a:cubicBezTo>
                    <a:pt x="3551" y="72"/>
                    <a:pt x="3479" y="0"/>
                    <a:pt x="3390"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26" name="Google Shape;826;p28"/>
          <p:cNvGrpSpPr/>
          <p:nvPr/>
        </p:nvGrpSpPr>
        <p:grpSpPr>
          <a:xfrm rot="531910">
            <a:off x="7811063" y="4054493"/>
            <a:ext cx="466842" cy="401973"/>
            <a:chOff x="1053975" y="3241325"/>
            <a:chExt cx="270775" cy="233150"/>
          </a:xfrm>
        </p:grpSpPr>
        <p:sp>
          <p:nvSpPr>
            <p:cNvPr id="827" name="Google Shape;827;p28"/>
            <p:cNvSpPr/>
            <p:nvPr/>
          </p:nvSpPr>
          <p:spPr>
            <a:xfrm>
              <a:off x="1068700" y="3286825"/>
              <a:ext cx="237775" cy="141425"/>
            </a:xfrm>
            <a:custGeom>
              <a:avLst/>
              <a:gdLst/>
              <a:ahLst/>
              <a:cxnLst/>
              <a:rect l="l" t="t" r="r" b="b"/>
              <a:pathLst>
                <a:path w="9511" h="5657" extrusionOk="0">
                  <a:moveTo>
                    <a:pt x="3890" y="1"/>
                  </a:moveTo>
                  <a:lnTo>
                    <a:pt x="0" y="5657"/>
                  </a:lnTo>
                  <a:lnTo>
                    <a:pt x="9510" y="5657"/>
                  </a:lnTo>
                  <a:lnTo>
                    <a:pt x="8600" y="1"/>
                  </a:lnTo>
                  <a:close/>
                </a:path>
              </a:pathLst>
            </a:custGeom>
            <a:solidFill>
              <a:srgbClr val="FFC96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8" name="Google Shape;828;p28"/>
            <p:cNvSpPr/>
            <p:nvPr/>
          </p:nvSpPr>
          <p:spPr>
            <a:xfrm>
              <a:off x="1144975" y="3407275"/>
              <a:ext cx="20975" cy="20975"/>
            </a:xfrm>
            <a:custGeom>
              <a:avLst/>
              <a:gdLst/>
              <a:ahLst/>
              <a:cxnLst/>
              <a:rect l="l" t="t" r="r" b="b"/>
              <a:pathLst>
                <a:path w="839" h="839" extrusionOk="0">
                  <a:moveTo>
                    <a:pt x="0" y="0"/>
                  </a:moveTo>
                  <a:lnTo>
                    <a:pt x="0" y="839"/>
                  </a:lnTo>
                  <a:lnTo>
                    <a:pt x="839" y="839"/>
                  </a:lnTo>
                  <a:lnTo>
                    <a:pt x="839" y="0"/>
                  </a:lnTo>
                  <a:close/>
                </a:path>
              </a:pathLst>
            </a:custGeom>
            <a:solidFill>
              <a:srgbClr val="FF767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9" name="Google Shape;829;p28"/>
            <p:cNvSpPr/>
            <p:nvPr/>
          </p:nvSpPr>
          <p:spPr>
            <a:xfrm>
              <a:off x="1155225" y="3407275"/>
              <a:ext cx="10725" cy="20975"/>
            </a:xfrm>
            <a:custGeom>
              <a:avLst/>
              <a:gdLst/>
              <a:ahLst/>
              <a:cxnLst/>
              <a:rect l="l" t="t" r="r" b="b"/>
              <a:pathLst>
                <a:path w="429" h="839" extrusionOk="0">
                  <a:moveTo>
                    <a:pt x="0" y="0"/>
                  </a:moveTo>
                  <a:lnTo>
                    <a:pt x="0" y="839"/>
                  </a:lnTo>
                  <a:lnTo>
                    <a:pt x="429" y="839"/>
                  </a:lnTo>
                  <a:lnTo>
                    <a:pt x="429" y="0"/>
                  </a:lnTo>
                  <a:close/>
                </a:path>
              </a:pathLst>
            </a:custGeom>
            <a:solidFill>
              <a:srgbClr val="FF767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0" name="Google Shape;830;p28"/>
            <p:cNvSpPr/>
            <p:nvPr/>
          </p:nvSpPr>
          <p:spPr>
            <a:xfrm>
              <a:off x="1053975" y="3440725"/>
              <a:ext cx="29800" cy="33750"/>
            </a:xfrm>
            <a:custGeom>
              <a:avLst/>
              <a:gdLst/>
              <a:ahLst/>
              <a:cxnLst/>
              <a:rect l="l" t="t" r="r" b="b"/>
              <a:pathLst>
                <a:path w="1192" h="1350" extrusionOk="0">
                  <a:moveTo>
                    <a:pt x="589" y="553"/>
                  </a:moveTo>
                  <a:lnTo>
                    <a:pt x="678" y="767"/>
                  </a:lnTo>
                  <a:lnTo>
                    <a:pt x="500" y="767"/>
                  </a:lnTo>
                  <a:lnTo>
                    <a:pt x="589" y="553"/>
                  </a:lnTo>
                  <a:close/>
                  <a:moveTo>
                    <a:pt x="589" y="0"/>
                  </a:moveTo>
                  <a:cubicBezTo>
                    <a:pt x="518" y="0"/>
                    <a:pt x="446" y="36"/>
                    <a:pt x="428" y="107"/>
                  </a:cubicBezTo>
                  <a:lnTo>
                    <a:pt x="36" y="1124"/>
                  </a:lnTo>
                  <a:cubicBezTo>
                    <a:pt x="0" y="1214"/>
                    <a:pt x="36" y="1303"/>
                    <a:pt x="125" y="1338"/>
                  </a:cubicBezTo>
                  <a:cubicBezTo>
                    <a:pt x="145" y="1346"/>
                    <a:pt x="164" y="1350"/>
                    <a:pt x="183" y="1350"/>
                  </a:cubicBezTo>
                  <a:cubicBezTo>
                    <a:pt x="250" y="1350"/>
                    <a:pt x="307" y="1305"/>
                    <a:pt x="321" y="1249"/>
                  </a:cubicBezTo>
                  <a:lnTo>
                    <a:pt x="393" y="1089"/>
                  </a:lnTo>
                  <a:lnTo>
                    <a:pt x="803" y="1089"/>
                  </a:lnTo>
                  <a:lnTo>
                    <a:pt x="857" y="1249"/>
                  </a:lnTo>
                  <a:cubicBezTo>
                    <a:pt x="874" y="1303"/>
                    <a:pt x="946" y="1338"/>
                    <a:pt x="999" y="1338"/>
                  </a:cubicBezTo>
                  <a:cubicBezTo>
                    <a:pt x="1006" y="1340"/>
                    <a:pt x="1013" y="1340"/>
                    <a:pt x="1019" y="1340"/>
                  </a:cubicBezTo>
                  <a:cubicBezTo>
                    <a:pt x="1104" y="1340"/>
                    <a:pt x="1192" y="1240"/>
                    <a:pt x="1142" y="1124"/>
                  </a:cubicBezTo>
                  <a:lnTo>
                    <a:pt x="767" y="107"/>
                  </a:lnTo>
                  <a:cubicBezTo>
                    <a:pt x="732" y="36"/>
                    <a:pt x="660" y="0"/>
                    <a:pt x="589"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1" name="Google Shape;831;p28"/>
            <p:cNvSpPr/>
            <p:nvPr/>
          </p:nvSpPr>
          <p:spPr>
            <a:xfrm>
              <a:off x="1161925" y="3241325"/>
              <a:ext cx="25000" cy="33475"/>
            </a:xfrm>
            <a:custGeom>
              <a:avLst/>
              <a:gdLst/>
              <a:ahLst/>
              <a:cxnLst/>
              <a:rect l="l" t="t" r="r" b="b"/>
              <a:pathLst>
                <a:path w="1000" h="1339" extrusionOk="0">
                  <a:moveTo>
                    <a:pt x="428" y="322"/>
                  </a:moveTo>
                  <a:cubicBezTo>
                    <a:pt x="660" y="322"/>
                    <a:pt x="678" y="589"/>
                    <a:pt x="678" y="661"/>
                  </a:cubicBezTo>
                  <a:cubicBezTo>
                    <a:pt x="678" y="839"/>
                    <a:pt x="607" y="1018"/>
                    <a:pt x="446" y="1018"/>
                  </a:cubicBezTo>
                  <a:lnTo>
                    <a:pt x="303" y="1018"/>
                  </a:lnTo>
                  <a:cubicBezTo>
                    <a:pt x="303" y="893"/>
                    <a:pt x="303" y="750"/>
                    <a:pt x="303" y="661"/>
                  </a:cubicBezTo>
                  <a:cubicBezTo>
                    <a:pt x="303" y="607"/>
                    <a:pt x="303" y="447"/>
                    <a:pt x="303" y="322"/>
                  </a:cubicBezTo>
                  <a:close/>
                  <a:moveTo>
                    <a:pt x="161" y="1"/>
                  </a:moveTo>
                  <a:cubicBezTo>
                    <a:pt x="89" y="1"/>
                    <a:pt x="0" y="54"/>
                    <a:pt x="0" y="161"/>
                  </a:cubicBezTo>
                  <a:lnTo>
                    <a:pt x="0" y="1160"/>
                  </a:lnTo>
                  <a:cubicBezTo>
                    <a:pt x="0" y="1196"/>
                    <a:pt x="0" y="1214"/>
                    <a:pt x="36" y="1285"/>
                  </a:cubicBezTo>
                  <a:cubicBezTo>
                    <a:pt x="54" y="1303"/>
                    <a:pt x="89" y="1321"/>
                    <a:pt x="161" y="1339"/>
                  </a:cubicBezTo>
                  <a:lnTo>
                    <a:pt x="446" y="1339"/>
                  </a:lnTo>
                  <a:cubicBezTo>
                    <a:pt x="767" y="1321"/>
                    <a:pt x="999" y="1053"/>
                    <a:pt x="999" y="661"/>
                  </a:cubicBezTo>
                  <a:cubicBezTo>
                    <a:pt x="999" y="268"/>
                    <a:pt x="785" y="1"/>
                    <a:pt x="446"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2" name="Google Shape;832;p28"/>
            <p:cNvSpPr/>
            <p:nvPr/>
          </p:nvSpPr>
          <p:spPr>
            <a:xfrm>
              <a:off x="1301100" y="3440725"/>
              <a:ext cx="23650" cy="33475"/>
            </a:xfrm>
            <a:custGeom>
              <a:avLst/>
              <a:gdLst/>
              <a:ahLst/>
              <a:cxnLst/>
              <a:rect l="l" t="t" r="r" b="b"/>
              <a:pathLst>
                <a:path w="946" h="1339" extrusionOk="0">
                  <a:moveTo>
                    <a:pt x="464" y="304"/>
                  </a:moveTo>
                  <a:cubicBezTo>
                    <a:pt x="500" y="304"/>
                    <a:pt x="535" y="339"/>
                    <a:pt x="535" y="357"/>
                  </a:cubicBezTo>
                  <a:cubicBezTo>
                    <a:pt x="553" y="428"/>
                    <a:pt x="517" y="464"/>
                    <a:pt x="464" y="464"/>
                  </a:cubicBezTo>
                  <a:lnTo>
                    <a:pt x="321" y="464"/>
                  </a:lnTo>
                  <a:lnTo>
                    <a:pt x="321" y="304"/>
                  </a:lnTo>
                  <a:close/>
                  <a:moveTo>
                    <a:pt x="517" y="803"/>
                  </a:moveTo>
                  <a:cubicBezTo>
                    <a:pt x="571" y="803"/>
                    <a:pt x="625" y="839"/>
                    <a:pt x="642" y="892"/>
                  </a:cubicBezTo>
                  <a:cubicBezTo>
                    <a:pt x="660" y="964"/>
                    <a:pt x="589" y="1035"/>
                    <a:pt x="517" y="1035"/>
                  </a:cubicBezTo>
                  <a:lnTo>
                    <a:pt x="321" y="1035"/>
                  </a:lnTo>
                  <a:lnTo>
                    <a:pt x="321" y="803"/>
                  </a:lnTo>
                  <a:close/>
                  <a:moveTo>
                    <a:pt x="161" y="0"/>
                  </a:moveTo>
                  <a:cubicBezTo>
                    <a:pt x="71" y="0"/>
                    <a:pt x="0" y="72"/>
                    <a:pt x="0" y="143"/>
                  </a:cubicBezTo>
                  <a:lnTo>
                    <a:pt x="0" y="625"/>
                  </a:lnTo>
                  <a:lnTo>
                    <a:pt x="0" y="1196"/>
                  </a:lnTo>
                  <a:cubicBezTo>
                    <a:pt x="0" y="1249"/>
                    <a:pt x="54" y="1338"/>
                    <a:pt x="161" y="1338"/>
                  </a:cubicBezTo>
                  <a:lnTo>
                    <a:pt x="517" y="1338"/>
                  </a:lnTo>
                  <a:cubicBezTo>
                    <a:pt x="749" y="1338"/>
                    <a:pt x="946" y="1142"/>
                    <a:pt x="946" y="910"/>
                  </a:cubicBezTo>
                  <a:cubicBezTo>
                    <a:pt x="946" y="785"/>
                    <a:pt x="892" y="660"/>
                    <a:pt x="803" y="589"/>
                  </a:cubicBezTo>
                  <a:cubicBezTo>
                    <a:pt x="839" y="518"/>
                    <a:pt x="874" y="428"/>
                    <a:pt x="856" y="339"/>
                  </a:cubicBezTo>
                  <a:cubicBezTo>
                    <a:pt x="839" y="143"/>
                    <a:pt x="660" y="0"/>
                    <a:pt x="446"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3" name="Google Shape;833;p28"/>
            <p:cNvSpPr/>
            <p:nvPr/>
          </p:nvSpPr>
          <p:spPr>
            <a:xfrm>
              <a:off x="1283700" y="3244450"/>
              <a:ext cx="30350" cy="33925"/>
            </a:xfrm>
            <a:custGeom>
              <a:avLst/>
              <a:gdLst/>
              <a:ahLst/>
              <a:cxnLst/>
              <a:rect l="l" t="t" r="r" b="b"/>
              <a:pathLst>
                <a:path w="1214" h="1357" extrusionOk="0">
                  <a:moveTo>
                    <a:pt x="678" y="0"/>
                  </a:moveTo>
                  <a:cubicBezTo>
                    <a:pt x="303" y="0"/>
                    <a:pt x="0" y="304"/>
                    <a:pt x="0" y="679"/>
                  </a:cubicBezTo>
                  <a:cubicBezTo>
                    <a:pt x="0" y="1053"/>
                    <a:pt x="303" y="1357"/>
                    <a:pt x="678" y="1357"/>
                  </a:cubicBezTo>
                  <a:cubicBezTo>
                    <a:pt x="821" y="1357"/>
                    <a:pt x="964" y="1303"/>
                    <a:pt x="1071" y="1214"/>
                  </a:cubicBezTo>
                  <a:cubicBezTo>
                    <a:pt x="1142" y="1160"/>
                    <a:pt x="1213" y="1018"/>
                    <a:pt x="1106" y="928"/>
                  </a:cubicBezTo>
                  <a:cubicBezTo>
                    <a:pt x="1072" y="902"/>
                    <a:pt x="1042" y="891"/>
                    <a:pt x="1014" y="891"/>
                  </a:cubicBezTo>
                  <a:cubicBezTo>
                    <a:pt x="910" y="891"/>
                    <a:pt x="833" y="1035"/>
                    <a:pt x="678" y="1035"/>
                  </a:cubicBezTo>
                  <a:cubicBezTo>
                    <a:pt x="482" y="1035"/>
                    <a:pt x="321" y="875"/>
                    <a:pt x="321" y="679"/>
                  </a:cubicBezTo>
                  <a:cubicBezTo>
                    <a:pt x="321" y="482"/>
                    <a:pt x="482" y="304"/>
                    <a:pt x="678" y="304"/>
                  </a:cubicBezTo>
                  <a:cubicBezTo>
                    <a:pt x="767" y="304"/>
                    <a:pt x="882" y="403"/>
                    <a:pt x="987" y="403"/>
                  </a:cubicBezTo>
                  <a:cubicBezTo>
                    <a:pt x="1029" y="403"/>
                    <a:pt x="1070" y="386"/>
                    <a:pt x="1106" y="339"/>
                  </a:cubicBezTo>
                  <a:cubicBezTo>
                    <a:pt x="1142" y="250"/>
                    <a:pt x="1124" y="161"/>
                    <a:pt x="1053" y="108"/>
                  </a:cubicBezTo>
                  <a:cubicBezTo>
                    <a:pt x="946" y="36"/>
                    <a:pt x="821" y="0"/>
                    <a:pt x="678"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4" name="Google Shape;834;p28"/>
            <p:cNvSpPr/>
            <p:nvPr/>
          </p:nvSpPr>
          <p:spPr>
            <a:xfrm>
              <a:off x="1161925" y="3302450"/>
              <a:ext cx="7600" cy="8500"/>
            </a:xfrm>
            <a:custGeom>
              <a:avLst/>
              <a:gdLst/>
              <a:ahLst/>
              <a:cxnLst/>
              <a:rect l="l" t="t" r="r" b="b"/>
              <a:pathLst>
                <a:path w="304" h="340" extrusionOk="0">
                  <a:moveTo>
                    <a:pt x="143" y="0"/>
                  </a:moveTo>
                  <a:cubicBezTo>
                    <a:pt x="54" y="0"/>
                    <a:pt x="0" y="89"/>
                    <a:pt x="0" y="178"/>
                  </a:cubicBezTo>
                  <a:cubicBezTo>
                    <a:pt x="0" y="268"/>
                    <a:pt x="54" y="339"/>
                    <a:pt x="143" y="339"/>
                  </a:cubicBezTo>
                  <a:cubicBezTo>
                    <a:pt x="232" y="339"/>
                    <a:pt x="303" y="268"/>
                    <a:pt x="303" y="178"/>
                  </a:cubicBezTo>
                  <a:lnTo>
                    <a:pt x="303" y="161"/>
                  </a:lnTo>
                  <a:cubicBezTo>
                    <a:pt x="303" y="71"/>
                    <a:pt x="232" y="0"/>
                    <a:pt x="143"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5" name="Google Shape;835;p28"/>
            <p:cNvSpPr/>
            <p:nvPr/>
          </p:nvSpPr>
          <p:spPr>
            <a:xfrm>
              <a:off x="1161925" y="3322075"/>
              <a:ext cx="7600" cy="8500"/>
            </a:xfrm>
            <a:custGeom>
              <a:avLst/>
              <a:gdLst/>
              <a:ahLst/>
              <a:cxnLst/>
              <a:rect l="l" t="t" r="r" b="b"/>
              <a:pathLst>
                <a:path w="304" h="340" extrusionOk="0">
                  <a:moveTo>
                    <a:pt x="143" y="0"/>
                  </a:moveTo>
                  <a:cubicBezTo>
                    <a:pt x="54" y="18"/>
                    <a:pt x="0" y="89"/>
                    <a:pt x="0" y="179"/>
                  </a:cubicBezTo>
                  <a:cubicBezTo>
                    <a:pt x="0" y="268"/>
                    <a:pt x="54" y="339"/>
                    <a:pt x="143" y="339"/>
                  </a:cubicBezTo>
                  <a:cubicBezTo>
                    <a:pt x="232" y="339"/>
                    <a:pt x="303" y="268"/>
                    <a:pt x="303" y="179"/>
                  </a:cubicBezTo>
                  <a:lnTo>
                    <a:pt x="303" y="161"/>
                  </a:lnTo>
                  <a:cubicBezTo>
                    <a:pt x="303" y="71"/>
                    <a:pt x="232" y="0"/>
                    <a:pt x="143"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6" name="Google Shape;836;p28"/>
            <p:cNvSpPr/>
            <p:nvPr/>
          </p:nvSpPr>
          <p:spPr>
            <a:xfrm>
              <a:off x="1161925" y="3360875"/>
              <a:ext cx="7600" cy="8500"/>
            </a:xfrm>
            <a:custGeom>
              <a:avLst/>
              <a:gdLst/>
              <a:ahLst/>
              <a:cxnLst/>
              <a:rect l="l" t="t" r="r" b="b"/>
              <a:pathLst>
                <a:path w="304" h="340" extrusionOk="0">
                  <a:moveTo>
                    <a:pt x="143" y="0"/>
                  </a:moveTo>
                  <a:cubicBezTo>
                    <a:pt x="54" y="0"/>
                    <a:pt x="0" y="72"/>
                    <a:pt x="0" y="161"/>
                  </a:cubicBezTo>
                  <a:cubicBezTo>
                    <a:pt x="0" y="250"/>
                    <a:pt x="54" y="322"/>
                    <a:pt x="143" y="339"/>
                  </a:cubicBezTo>
                  <a:cubicBezTo>
                    <a:pt x="232" y="339"/>
                    <a:pt x="303" y="268"/>
                    <a:pt x="303" y="179"/>
                  </a:cubicBezTo>
                  <a:lnTo>
                    <a:pt x="303" y="161"/>
                  </a:lnTo>
                  <a:cubicBezTo>
                    <a:pt x="303" y="72"/>
                    <a:pt x="232" y="0"/>
                    <a:pt x="143"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7" name="Google Shape;837;p28"/>
            <p:cNvSpPr/>
            <p:nvPr/>
          </p:nvSpPr>
          <p:spPr>
            <a:xfrm>
              <a:off x="1161925" y="3341250"/>
              <a:ext cx="7600" cy="8500"/>
            </a:xfrm>
            <a:custGeom>
              <a:avLst/>
              <a:gdLst/>
              <a:ahLst/>
              <a:cxnLst/>
              <a:rect l="l" t="t" r="r" b="b"/>
              <a:pathLst>
                <a:path w="304" h="340" extrusionOk="0">
                  <a:moveTo>
                    <a:pt x="143" y="0"/>
                  </a:moveTo>
                  <a:cubicBezTo>
                    <a:pt x="54" y="0"/>
                    <a:pt x="0" y="72"/>
                    <a:pt x="0" y="161"/>
                  </a:cubicBezTo>
                  <a:cubicBezTo>
                    <a:pt x="0" y="250"/>
                    <a:pt x="54" y="339"/>
                    <a:pt x="143" y="339"/>
                  </a:cubicBezTo>
                  <a:cubicBezTo>
                    <a:pt x="232" y="339"/>
                    <a:pt x="303" y="268"/>
                    <a:pt x="303" y="179"/>
                  </a:cubicBezTo>
                  <a:lnTo>
                    <a:pt x="303" y="161"/>
                  </a:lnTo>
                  <a:cubicBezTo>
                    <a:pt x="303" y="72"/>
                    <a:pt x="232" y="0"/>
                    <a:pt x="143"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8" name="Google Shape;838;p28"/>
            <p:cNvSpPr/>
            <p:nvPr/>
          </p:nvSpPr>
          <p:spPr>
            <a:xfrm>
              <a:off x="1064675" y="3282800"/>
              <a:ext cx="246250" cy="149475"/>
            </a:xfrm>
            <a:custGeom>
              <a:avLst/>
              <a:gdLst/>
              <a:ahLst/>
              <a:cxnLst/>
              <a:rect l="l" t="t" r="r" b="b"/>
              <a:pathLst>
                <a:path w="9850" h="5979" extrusionOk="0">
                  <a:moveTo>
                    <a:pt x="3908" y="5122"/>
                  </a:moveTo>
                  <a:lnTo>
                    <a:pt x="3908" y="5657"/>
                  </a:lnTo>
                  <a:lnTo>
                    <a:pt x="3373" y="5657"/>
                  </a:lnTo>
                  <a:lnTo>
                    <a:pt x="3373" y="5122"/>
                  </a:lnTo>
                  <a:close/>
                  <a:moveTo>
                    <a:pt x="4051" y="1"/>
                  </a:moveTo>
                  <a:cubicBezTo>
                    <a:pt x="3997" y="1"/>
                    <a:pt x="3944" y="19"/>
                    <a:pt x="3908" y="54"/>
                  </a:cubicBezTo>
                  <a:lnTo>
                    <a:pt x="36" y="5728"/>
                  </a:lnTo>
                  <a:cubicBezTo>
                    <a:pt x="0" y="5782"/>
                    <a:pt x="0" y="5835"/>
                    <a:pt x="18" y="5889"/>
                  </a:cubicBezTo>
                  <a:cubicBezTo>
                    <a:pt x="54" y="5943"/>
                    <a:pt x="107" y="5978"/>
                    <a:pt x="161" y="5978"/>
                  </a:cubicBezTo>
                  <a:lnTo>
                    <a:pt x="4051" y="5978"/>
                  </a:lnTo>
                  <a:cubicBezTo>
                    <a:pt x="4140" y="5978"/>
                    <a:pt x="4211" y="5907"/>
                    <a:pt x="4193" y="5818"/>
                  </a:cubicBezTo>
                  <a:lnTo>
                    <a:pt x="4193" y="4979"/>
                  </a:lnTo>
                  <a:lnTo>
                    <a:pt x="4193" y="4087"/>
                  </a:lnTo>
                  <a:cubicBezTo>
                    <a:pt x="4211" y="3998"/>
                    <a:pt x="4140" y="3926"/>
                    <a:pt x="4051" y="3926"/>
                  </a:cubicBezTo>
                  <a:cubicBezTo>
                    <a:pt x="3961" y="3926"/>
                    <a:pt x="3908" y="4087"/>
                    <a:pt x="3908" y="4087"/>
                  </a:cubicBezTo>
                  <a:lnTo>
                    <a:pt x="3908" y="4836"/>
                  </a:lnTo>
                  <a:lnTo>
                    <a:pt x="3212" y="4836"/>
                  </a:lnTo>
                  <a:cubicBezTo>
                    <a:pt x="3123" y="4836"/>
                    <a:pt x="3052" y="4908"/>
                    <a:pt x="3052" y="4997"/>
                  </a:cubicBezTo>
                  <a:lnTo>
                    <a:pt x="3052" y="5657"/>
                  </a:lnTo>
                  <a:lnTo>
                    <a:pt x="464" y="5657"/>
                  </a:lnTo>
                  <a:lnTo>
                    <a:pt x="4122" y="304"/>
                  </a:lnTo>
                  <a:lnTo>
                    <a:pt x="8618" y="304"/>
                  </a:lnTo>
                  <a:lnTo>
                    <a:pt x="9493" y="5657"/>
                  </a:lnTo>
                  <a:lnTo>
                    <a:pt x="4800" y="5657"/>
                  </a:lnTo>
                  <a:cubicBezTo>
                    <a:pt x="4729" y="5657"/>
                    <a:pt x="4657" y="5711"/>
                    <a:pt x="4640" y="5800"/>
                  </a:cubicBezTo>
                  <a:cubicBezTo>
                    <a:pt x="4640" y="5889"/>
                    <a:pt x="4711" y="5978"/>
                    <a:pt x="4800" y="5978"/>
                  </a:cubicBezTo>
                  <a:lnTo>
                    <a:pt x="9671" y="5978"/>
                  </a:lnTo>
                  <a:cubicBezTo>
                    <a:pt x="9671" y="5978"/>
                    <a:pt x="9778" y="5960"/>
                    <a:pt x="9796" y="5925"/>
                  </a:cubicBezTo>
                  <a:cubicBezTo>
                    <a:pt x="9832" y="5889"/>
                    <a:pt x="9850" y="5835"/>
                    <a:pt x="9832" y="5800"/>
                  </a:cubicBezTo>
                  <a:lnTo>
                    <a:pt x="8922" y="126"/>
                  </a:lnTo>
                  <a:cubicBezTo>
                    <a:pt x="8904" y="54"/>
                    <a:pt x="8833" y="1"/>
                    <a:pt x="8761"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 name="Group 5">
            <a:extLst>
              <a:ext uri="{FF2B5EF4-FFF2-40B4-BE49-F238E27FC236}">
                <a16:creationId xmlns:a16="http://schemas.microsoft.com/office/drawing/2014/main" xmlns="" id="{8A7E158C-C706-AD3D-1CC6-927CDBBDB882}"/>
              </a:ext>
            </a:extLst>
          </p:cNvPr>
          <p:cNvGrpSpPr>
            <a:grpSpLocks/>
          </p:cNvGrpSpPr>
          <p:nvPr/>
        </p:nvGrpSpPr>
        <p:grpSpPr bwMode="auto">
          <a:xfrm>
            <a:off x="1214828" y="525960"/>
            <a:ext cx="6597915" cy="3963610"/>
            <a:chOff x="-76200" y="-756367"/>
            <a:chExt cx="8915400" cy="7690567"/>
          </a:xfrm>
        </p:grpSpPr>
        <p:grpSp>
          <p:nvGrpSpPr>
            <p:cNvPr id="69" name="Group 4">
              <a:extLst>
                <a:ext uri="{FF2B5EF4-FFF2-40B4-BE49-F238E27FC236}">
                  <a16:creationId xmlns:a16="http://schemas.microsoft.com/office/drawing/2014/main" xmlns="" id="{8192906B-E7E9-E017-32CA-957870F99A77}"/>
                </a:ext>
              </a:extLst>
            </p:cNvPr>
            <p:cNvGrpSpPr>
              <a:grpSpLocks/>
            </p:cNvGrpSpPr>
            <p:nvPr/>
          </p:nvGrpSpPr>
          <p:grpSpPr bwMode="auto">
            <a:xfrm>
              <a:off x="-76200" y="-756367"/>
              <a:ext cx="8915400" cy="7690567"/>
              <a:chOff x="624" y="415"/>
              <a:chExt cx="3159" cy="2137"/>
            </a:xfrm>
          </p:grpSpPr>
          <p:grpSp>
            <p:nvGrpSpPr>
              <p:cNvPr id="107" name="Group 6">
                <a:extLst>
                  <a:ext uri="{FF2B5EF4-FFF2-40B4-BE49-F238E27FC236}">
                    <a16:creationId xmlns:a16="http://schemas.microsoft.com/office/drawing/2014/main" xmlns="" id="{3D21AF08-B1A5-3EFA-EE64-E2480C9DBE8D}"/>
                  </a:ext>
                </a:extLst>
              </p:cNvPr>
              <p:cNvGrpSpPr>
                <a:grpSpLocks/>
              </p:cNvGrpSpPr>
              <p:nvPr/>
            </p:nvGrpSpPr>
            <p:grpSpPr bwMode="auto">
              <a:xfrm>
                <a:off x="624" y="415"/>
                <a:ext cx="3159" cy="2137"/>
                <a:chOff x="1300" y="1299"/>
                <a:chExt cx="3159" cy="2137"/>
              </a:xfrm>
            </p:grpSpPr>
            <p:sp>
              <p:nvSpPr>
                <p:cNvPr id="109" name="Freeform 7">
                  <a:extLst>
                    <a:ext uri="{FF2B5EF4-FFF2-40B4-BE49-F238E27FC236}">
                      <a16:creationId xmlns:a16="http://schemas.microsoft.com/office/drawing/2014/main" xmlns="" id="{415951AE-F1DC-0030-3A25-9281C51C99AB}"/>
                    </a:ext>
                  </a:extLst>
                </p:cNvPr>
                <p:cNvSpPr>
                  <a:spLocks noEditPoints="1"/>
                </p:cNvSpPr>
                <p:nvPr/>
              </p:nvSpPr>
              <p:spPr bwMode="auto">
                <a:xfrm>
                  <a:off x="1300" y="1828"/>
                  <a:ext cx="3159" cy="1608"/>
                </a:xfrm>
                <a:custGeom>
                  <a:avLst/>
                  <a:gdLst>
                    <a:gd name="T0" fmla="*/ 2147483646 w 1613"/>
                    <a:gd name="T1" fmla="*/ 0 h 821"/>
                    <a:gd name="T2" fmla="*/ 2147483646 w 1613"/>
                    <a:gd name="T3" fmla="*/ 0 h 821"/>
                    <a:gd name="T4" fmla="*/ 2147483646 w 1613"/>
                    <a:gd name="T5" fmla="*/ 2147483646 h 821"/>
                    <a:gd name="T6" fmla="*/ 2147483646 w 1613"/>
                    <a:gd name="T7" fmla="*/ 2147483646 h 821"/>
                    <a:gd name="T8" fmla="*/ 2147483646 w 1613"/>
                    <a:gd name="T9" fmla="*/ 2147483646 h 821"/>
                    <a:gd name="T10" fmla="*/ 2147483646 w 1613"/>
                    <a:gd name="T11" fmla="*/ 2147483646 h 821"/>
                    <a:gd name="T12" fmla="*/ 0 w 1613"/>
                    <a:gd name="T13" fmla="*/ 2147483646 h 821"/>
                    <a:gd name="T14" fmla="*/ 0 w 1613"/>
                    <a:gd name="T15" fmla="*/ 2147483646 h 821"/>
                    <a:gd name="T16" fmla="*/ 2147483646 w 1613"/>
                    <a:gd name="T17" fmla="*/ 0 h 821"/>
                    <a:gd name="T18" fmla="*/ 2147483646 w 1613"/>
                    <a:gd name="T19" fmla="*/ 2147483646 h 821"/>
                    <a:gd name="T20" fmla="*/ 2147483646 w 1613"/>
                    <a:gd name="T21" fmla="*/ 2147483646 h 821"/>
                    <a:gd name="T22" fmla="*/ 2147483646 w 1613"/>
                    <a:gd name="T23" fmla="*/ 2147483646 h 821"/>
                    <a:gd name="T24" fmla="*/ 2147483646 w 1613"/>
                    <a:gd name="T25" fmla="*/ 2147483646 h 821"/>
                    <a:gd name="T26" fmla="*/ 2147483646 w 1613"/>
                    <a:gd name="T27" fmla="*/ 2147483646 h 821"/>
                    <a:gd name="T28" fmla="*/ 2147483646 w 1613"/>
                    <a:gd name="T29" fmla="*/ 2147483646 h 821"/>
                    <a:gd name="T30" fmla="*/ 2147483646 w 1613"/>
                    <a:gd name="T31" fmla="*/ 2147483646 h 821"/>
                    <a:gd name="T32" fmla="*/ 2147483646 w 1613"/>
                    <a:gd name="T33" fmla="*/ 2147483646 h 821"/>
                    <a:gd name="T34" fmla="*/ 2147483646 w 1613"/>
                    <a:gd name="T35" fmla="*/ 2147483646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3"/>
                    <a:gd name="T55" fmla="*/ 0 h 821"/>
                    <a:gd name="T56" fmla="*/ 1613 w 1613"/>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3" h="821">
                      <a:moveTo>
                        <a:pt x="63" y="0"/>
                      </a:moveTo>
                      <a:lnTo>
                        <a:pt x="1550" y="0"/>
                      </a:lnTo>
                      <a:cubicBezTo>
                        <a:pt x="1585" y="0"/>
                        <a:pt x="1613" y="32"/>
                        <a:pt x="1613" y="71"/>
                      </a:cubicBezTo>
                      <a:lnTo>
                        <a:pt x="1613" y="751"/>
                      </a:lnTo>
                      <a:cubicBezTo>
                        <a:pt x="1613" y="790"/>
                        <a:pt x="1585" y="821"/>
                        <a:pt x="1550" y="821"/>
                      </a:cubicBezTo>
                      <a:lnTo>
                        <a:pt x="63" y="821"/>
                      </a:lnTo>
                      <a:cubicBezTo>
                        <a:pt x="28" y="821"/>
                        <a:pt x="0" y="790"/>
                        <a:pt x="0" y="751"/>
                      </a:cubicBezTo>
                      <a:lnTo>
                        <a:pt x="0" y="71"/>
                      </a:lnTo>
                      <a:cubicBezTo>
                        <a:pt x="0" y="32"/>
                        <a:pt x="28" y="0"/>
                        <a:pt x="63" y="0"/>
                      </a:cubicBezTo>
                      <a:close/>
                      <a:moveTo>
                        <a:pt x="73" y="36"/>
                      </a:moveTo>
                      <a:lnTo>
                        <a:pt x="1540" y="36"/>
                      </a:lnTo>
                      <a:cubicBezTo>
                        <a:pt x="1561" y="36"/>
                        <a:pt x="1579" y="55"/>
                        <a:pt x="1579" y="79"/>
                      </a:cubicBezTo>
                      <a:lnTo>
                        <a:pt x="1579" y="744"/>
                      </a:lnTo>
                      <a:cubicBezTo>
                        <a:pt x="1579" y="768"/>
                        <a:pt x="1561" y="787"/>
                        <a:pt x="1540" y="787"/>
                      </a:cubicBezTo>
                      <a:lnTo>
                        <a:pt x="73" y="787"/>
                      </a:lnTo>
                      <a:cubicBezTo>
                        <a:pt x="52" y="787"/>
                        <a:pt x="34" y="768"/>
                        <a:pt x="34" y="744"/>
                      </a:cubicBezTo>
                      <a:lnTo>
                        <a:pt x="34" y="79"/>
                      </a:lnTo>
                      <a:cubicBezTo>
                        <a:pt x="34" y="55"/>
                        <a:pt x="52" y="36"/>
                        <a:pt x="73" y="36"/>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10" name="Freeform 8">
                  <a:extLst>
                    <a:ext uri="{FF2B5EF4-FFF2-40B4-BE49-F238E27FC236}">
                      <a16:creationId xmlns:a16="http://schemas.microsoft.com/office/drawing/2014/main" xmlns="" id="{35E8922A-AB10-A6CE-B0EF-011B3DB2B51C}"/>
                    </a:ext>
                  </a:extLst>
                </p:cNvPr>
                <p:cNvSpPr>
                  <a:spLocks noEditPoints="1"/>
                </p:cNvSpPr>
                <p:nvPr/>
              </p:nvSpPr>
              <p:spPr bwMode="auto">
                <a:xfrm>
                  <a:off x="1365" y="1897"/>
                  <a:ext cx="3027" cy="1474"/>
                </a:xfrm>
                <a:custGeom>
                  <a:avLst/>
                  <a:gdLst>
                    <a:gd name="T0" fmla="*/ 2147483646 w 1546"/>
                    <a:gd name="T1" fmla="*/ 0 h 753"/>
                    <a:gd name="T2" fmla="*/ 2147483646 w 1546"/>
                    <a:gd name="T3" fmla="*/ 0 h 753"/>
                    <a:gd name="T4" fmla="*/ 2147483646 w 1546"/>
                    <a:gd name="T5" fmla="*/ 2147483646 h 753"/>
                    <a:gd name="T6" fmla="*/ 2147483646 w 1546"/>
                    <a:gd name="T7" fmla="*/ 2147483646 h 753"/>
                    <a:gd name="T8" fmla="*/ 2147483646 w 1546"/>
                    <a:gd name="T9" fmla="*/ 2147483646 h 753"/>
                    <a:gd name="T10" fmla="*/ 2147483646 w 1546"/>
                    <a:gd name="T11" fmla="*/ 2147483646 h 753"/>
                    <a:gd name="T12" fmla="*/ 0 w 1546"/>
                    <a:gd name="T13" fmla="*/ 2147483646 h 753"/>
                    <a:gd name="T14" fmla="*/ 0 w 1546"/>
                    <a:gd name="T15" fmla="*/ 2147483646 h 753"/>
                    <a:gd name="T16" fmla="*/ 2147483646 w 1546"/>
                    <a:gd name="T17" fmla="*/ 0 h 753"/>
                    <a:gd name="T18" fmla="*/ 2147483646 w 1546"/>
                    <a:gd name="T19" fmla="*/ 2147483646 h 753"/>
                    <a:gd name="T20" fmla="*/ 2147483646 w 1546"/>
                    <a:gd name="T21" fmla="*/ 2147483646 h 753"/>
                    <a:gd name="T22" fmla="*/ 2147483646 w 1546"/>
                    <a:gd name="T23" fmla="*/ 2147483646 h 753"/>
                    <a:gd name="T24" fmla="*/ 2147483646 w 1546"/>
                    <a:gd name="T25" fmla="*/ 2147483646 h 753"/>
                    <a:gd name="T26" fmla="*/ 2147483646 w 1546"/>
                    <a:gd name="T27" fmla="*/ 2147483646 h 753"/>
                    <a:gd name="T28" fmla="*/ 2147483646 w 1546"/>
                    <a:gd name="T29" fmla="*/ 2147483646 h 753"/>
                    <a:gd name="T30" fmla="*/ 2147483646 w 1546"/>
                    <a:gd name="T31" fmla="*/ 2147483646 h 753"/>
                    <a:gd name="T32" fmla="*/ 2147483646 w 1546"/>
                    <a:gd name="T33" fmla="*/ 2147483646 h 753"/>
                    <a:gd name="T34" fmla="*/ 2147483646 w 1546"/>
                    <a:gd name="T35" fmla="*/ 2147483646 h 7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6"/>
                    <a:gd name="T55" fmla="*/ 0 h 753"/>
                    <a:gd name="T56" fmla="*/ 1546 w 1546"/>
                    <a:gd name="T57" fmla="*/ 753 h 7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6" h="753">
                      <a:moveTo>
                        <a:pt x="40" y="0"/>
                      </a:moveTo>
                      <a:lnTo>
                        <a:pt x="1506" y="0"/>
                      </a:lnTo>
                      <a:cubicBezTo>
                        <a:pt x="1528" y="0"/>
                        <a:pt x="1546" y="19"/>
                        <a:pt x="1546" y="43"/>
                      </a:cubicBezTo>
                      <a:lnTo>
                        <a:pt x="1546" y="710"/>
                      </a:lnTo>
                      <a:cubicBezTo>
                        <a:pt x="1546" y="734"/>
                        <a:pt x="1528" y="753"/>
                        <a:pt x="1506" y="753"/>
                      </a:cubicBezTo>
                      <a:lnTo>
                        <a:pt x="40" y="753"/>
                      </a:lnTo>
                      <a:cubicBezTo>
                        <a:pt x="18" y="753"/>
                        <a:pt x="0" y="734"/>
                        <a:pt x="0" y="710"/>
                      </a:cubicBezTo>
                      <a:lnTo>
                        <a:pt x="0" y="43"/>
                      </a:lnTo>
                      <a:cubicBezTo>
                        <a:pt x="0" y="19"/>
                        <a:pt x="18" y="0"/>
                        <a:pt x="40" y="0"/>
                      </a:cubicBezTo>
                      <a:close/>
                      <a:moveTo>
                        <a:pt x="40" y="1"/>
                      </a:moveTo>
                      <a:lnTo>
                        <a:pt x="1507" y="1"/>
                      </a:lnTo>
                      <a:cubicBezTo>
                        <a:pt x="1528" y="1"/>
                        <a:pt x="1546" y="20"/>
                        <a:pt x="1546" y="44"/>
                      </a:cubicBezTo>
                      <a:lnTo>
                        <a:pt x="1546" y="709"/>
                      </a:lnTo>
                      <a:cubicBezTo>
                        <a:pt x="1546" y="733"/>
                        <a:pt x="1528" y="752"/>
                        <a:pt x="1507" y="752"/>
                      </a:cubicBezTo>
                      <a:lnTo>
                        <a:pt x="40" y="752"/>
                      </a:lnTo>
                      <a:cubicBezTo>
                        <a:pt x="19" y="752"/>
                        <a:pt x="1" y="733"/>
                        <a:pt x="1" y="709"/>
                      </a:cubicBezTo>
                      <a:lnTo>
                        <a:pt x="1" y="44"/>
                      </a:lnTo>
                      <a:cubicBezTo>
                        <a:pt x="1" y="20"/>
                        <a:pt x="19" y="1"/>
                        <a:pt x="40" y="1"/>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11" name="Rectangle 10">
                  <a:extLst>
                    <a:ext uri="{FF2B5EF4-FFF2-40B4-BE49-F238E27FC236}">
                      <a16:creationId xmlns:a16="http://schemas.microsoft.com/office/drawing/2014/main" xmlns="" id="{A7443F35-8501-7FCA-2D9B-1B778D824A43}"/>
                    </a:ext>
                  </a:extLst>
                </p:cNvPr>
                <p:cNvSpPr>
                  <a:spLocks noChangeArrowheads="1"/>
                </p:cNvSpPr>
                <p:nvPr/>
              </p:nvSpPr>
              <p:spPr bwMode="auto">
                <a:xfrm>
                  <a:off x="1319" y="1967"/>
                  <a:ext cx="22" cy="1344"/>
                </a:xfrm>
                <a:prstGeom prst="rect">
                  <a:avLst/>
                </a:prstGeom>
                <a:solidFill>
                  <a:srgbClr val="FF9999"/>
                </a:solidFill>
                <a:ln w="9525">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12" name="Rectangle 11">
                  <a:extLst>
                    <a:ext uri="{FF2B5EF4-FFF2-40B4-BE49-F238E27FC236}">
                      <a16:creationId xmlns:a16="http://schemas.microsoft.com/office/drawing/2014/main" xmlns="" id="{64C73AAB-F60F-ED0C-1910-573A8427E0A9}"/>
                    </a:ext>
                  </a:extLst>
                </p:cNvPr>
                <p:cNvSpPr>
                  <a:spLocks noChangeArrowheads="1"/>
                </p:cNvSpPr>
                <p:nvPr/>
              </p:nvSpPr>
              <p:spPr bwMode="auto">
                <a:xfrm>
                  <a:off x="1429" y="3387"/>
                  <a:ext cx="2883" cy="27"/>
                </a:xfrm>
                <a:prstGeom prst="rect">
                  <a:avLst/>
                </a:prstGeom>
                <a:solidFill>
                  <a:srgbClr val="FF9999"/>
                </a:solidFill>
                <a:ln w="9525">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13" name="Rectangle 12">
                  <a:extLst>
                    <a:ext uri="{FF2B5EF4-FFF2-40B4-BE49-F238E27FC236}">
                      <a16:creationId xmlns:a16="http://schemas.microsoft.com/office/drawing/2014/main" xmlns="" id="{1B77DD0F-B0FA-2E39-11FD-C360677ED394}"/>
                    </a:ext>
                  </a:extLst>
                </p:cNvPr>
                <p:cNvSpPr>
                  <a:spLocks noChangeArrowheads="1"/>
                </p:cNvSpPr>
                <p:nvPr/>
              </p:nvSpPr>
              <p:spPr bwMode="auto">
                <a:xfrm>
                  <a:off x="1417" y="1855"/>
                  <a:ext cx="2924" cy="22"/>
                </a:xfrm>
                <a:prstGeom prst="rect">
                  <a:avLst/>
                </a:prstGeom>
                <a:solidFill>
                  <a:srgbClr val="FF9999"/>
                </a:solidFill>
                <a:ln w="9525">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14" name="Rectangle 13">
                  <a:extLst>
                    <a:ext uri="{FF2B5EF4-FFF2-40B4-BE49-F238E27FC236}">
                      <a16:creationId xmlns:a16="http://schemas.microsoft.com/office/drawing/2014/main" xmlns="" id="{E7F1B4F6-ABC4-BB24-B486-DD1ED15B7CD2}"/>
                    </a:ext>
                  </a:extLst>
                </p:cNvPr>
                <p:cNvSpPr>
                  <a:spLocks noChangeArrowheads="1"/>
                </p:cNvSpPr>
                <p:nvPr/>
              </p:nvSpPr>
              <p:spPr bwMode="auto">
                <a:xfrm>
                  <a:off x="4418" y="1977"/>
                  <a:ext cx="23" cy="1320"/>
                </a:xfrm>
                <a:prstGeom prst="rect">
                  <a:avLst/>
                </a:prstGeom>
                <a:solidFill>
                  <a:srgbClr val="FF9999"/>
                </a:solidFill>
                <a:ln w="9525">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15" name="Freeform 15">
                  <a:extLst>
                    <a:ext uri="{FF2B5EF4-FFF2-40B4-BE49-F238E27FC236}">
                      <a16:creationId xmlns:a16="http://schemas.microsoft.com/office/drawing/2014/main" xmlns="" id="{5931928A-40B4-1C18-2D35-A6A75766361A}"/>
                    </a:ext>
                  </a:extLst>
                </p:cNvPr>
                <p:cNvSpPr>
                  <a:spLocks/>
                </p:cNvSpPr>
                <p:nvPr/>
              </p:nvSpPr>
              <p:spPr bwMode="auto">
                <a:xfrm>
                  <a:off x="4329" y="1855"/>
                  <a:ext cx="120" cy="147"/>
                </a:xfrm>
                <a:custGeom>
                  <a:avLst/>
                  <a:gdLst>
                    <a:gd name="T0" fmla="*/ 0 w 61"/>
                    <a:gd name="T1" fmla="*/ 0 h 75"/>
                    <a:gd name="T2" fmla="*/ 2147483646 w 61"/>
                    <a:gd name="T3" fmla="*/ 2147483646 h 75"/>
                    <a:gd name="T4" fmla="*/ 2147483646 w 61"/>
                    <a:gd name="T5" fmla="*/ 2147483646 h 75"/>
                    <a:gd name="T6" fmla="*/ 0 w 61"/>
                    <a:gd name="T7" fmla="*/ 2147483646 h 75"/>
                    <a:gd name="T8" fmla="*/ 0 w 61"/>
                    <a:gd name="T9" fmla="*/ 0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0" y="0"/>
                      </a:moveTo>
                      <a:cubicBezTo>
                        <a:pt x="41" y="0"/>
                        <a:pt x="61" y="44"/>
                        <a:pt x="57" y="68"/>
                      </a:cubicBezTo>
                      <a:lnTo>
                        <a:pt x="44" y="69"/>
                      </a:lnTo>
                      <a:cubicBezTo>
                        <a:pt x="49" y="75"/>
                        <a:pt x="44" y="17"/>
                        <a:pt x="0" y="11"/>
                      </a:cubicBezTo>
                      <a:lnTo>
                        <a:pt x="0"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16" name="Freeform 16">
                  <a:extLst>
                    <a:ext uri="{FF2B5EF4-FFF2-40B4-BE49-F238E27FC236}">
                      <a16:creationId xmlns:a16="http://schemas.microsoft.com/office/drawing/2014/main" xmlns="" id="{FCB5B886-DB0A-18BF-ADDB-4A28A0F18C00}"/>
                    </a:ext>
                  </a:extLst>
                </p:cNvPr>
                <p:cNvSpPr>
                  <a:spLocks/>
                </p:cNvSpPr>
                <p:nvPr/>
              </p:nvSpPr>
              <p:spPr bwMode="auto">
                <a:xfrm>
                  <a:off x="4302" y="3293"/>
                  <a:ext cx="141" cy="127"/>
                </a:xfrm>
                <a:custGeom>
                  <a:avLst/>
                  <a:gdLst>
                    <a:gd name="T0" fmla="*/ 2147483646 w 72"/>
                    <a:gd name="T1" fmla="*/ 0 h 65"/>
                    <a:gd name="T2" fmla="*/ 0 w 72"/>
                    <a:gd name="T3" fmla="*/ 2147483646 h 65"/>
                    <a:gd name="T4" fmla="*/ 2147483646 w 72"/>
                    <a:gd name="T5" fmla="*/ 2147483646 h 65"/>
                    <a:gd name="T6" fmla="*/ 2147483646 w 72"/>
                    <a:gd name="T7" fmla="*/ 0 h 65"/>
                    <a:gd name="T8" fmla="*/ 2147483646 w 72"/>
                    <a:gd name="T9" fmla="*/ 0 h 65"/>
                    <a:gd name="T10" fmla="*/ 0 60000 65536"/>
                    <a:gd name="T11" fmla="*/ 0 60000 65536"/>
                    <a:gd name="T12" fmla="*/ 0 60000 65536"/>
                    <a:gd name="T13" fmla="*/ 0 60000 65536"/>
                    <a:gd name="T14" fmla="*/ 0 60000 65536"/>
                    <a:gd name="T15" fmla="*/ 0 w 72"/>
                    <a:gd name="T16" fmla="*/ 0 h 65"/>
                    <a:gd name="T17" fmla="*/ 72 w 72"/>
                    <a:gd name="T18" fmla="*/ 65 h 65"/>
                  </a:gdLst>
                  <a:ahLst/>
                  <a:cxnLst>
                    <a:cxn ang="T10">
                      <a:pos x="T0" y="T1"/>
                    </a:cxn>
                    <a:cxn ang="T11">
                      <a:pos x="T2" y="T3"/>
                    </a:cxn>
                    <a:cxn ang="T12">
                      <a:pos x="T4" y="T5"/>
                    </a:cxn>
                    <a:cxn ang="T13">
                      <a:pos x="T6" y="T7"/>
                    </a:cxn>
                    <a:cxn ang="T14">
                      <a:pos x="T8" y="T9"/>
                    </a:cxn>
                  </a:cxnLst>
                  <a:rect l="T15" t="T16" r="T17" b="T18"/>
                  <a:pathLst>
                    <a:path w="72" h="65">
                      <a:moveTo>
                        <a:pt x="59" y="0"/>
                      </a:moveTo>
                      <a:cubicBezTo>
                        <a:pt x="52" y="33"/>
                        <a:pt x="26" y="50"/>
                        <a:pt x="0" y="48"/>
                      </a:cubicBezTo>
                      <a:lnTo>
                        <a:pt x="2" y="62"/>
                      </a:lnTo>
                      <a:cubicBezTo>
                        <a:pt x="37" y="65"/>
                        <a:pt x="70" y="42"/>
                        <a:pt x="72" y="0"/>
                      </a:cubicBezTo>
                      <a:lnTo>
                        <a:pt x="59"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17" name="Freeform 17">
                  <a:extLst>
                    <a:ext uri="{FF2B5EF4-FFF2-40B4-BE49-F238E27FC236}">
                      <a16:creationId xmlns:a16="http://schemas.microsoft.com/office/drawing/2014/main" xmlns="" id="{FE23A455-1E4D-5B19-60EC-B3F6C3C46D73}"/>
                    </a:ext>
                  </a:extLst>
                </p:cNvPr>
                <p:cNvSpPr>
                  <a:spLocks/>
                </p:cNvSpPr>
                <p:nvPr/>
              </p:nvSpPr>
              <p:spPr bwMode="auto">
                <a:xfrm>
                  <a:off x="1321" y="3305"/>
                  <a:ext cx="110" cy="109"/>
                </a:xfrm>
                <a:custGeom>
                  <a:avLst/>
                  <a:gdLst>
                    <a:gd name="T0" fmla="*/ 0 w 56"/>
                    <a:gd name="T1" fmla="*/ 2147483646 h 56"/>
                    <a:gd name="T2" fmla="*/ 2147483646 w 56"/>
                    <a:gd name="T3" fmla="*/ 2147483646 h 56"/>
                    <a:gd name="T4" fmla="*/ 2147483646 w 56"/>
                    <a:gd name="T5" fmla="*/ 2147483646 h 56"/>
                    <a:gd name="T6" fmla="*/ 2147483646 w 56"/>
                    <a:gd name="T7" fmla="*/ 0 h 56"/>
                    <a:gd name="T8" fmla="*/ 0 w 56"/>
                    <a:gd name="T9" fmla="*/ 2147483646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0" y="1"/>
                      </a:moveTo>
                      <a:cubicBezTo>
                        <a:pt x="1" y="33"/>
                        <a:pt x="25" y="53"/>
                        <a:pt x="56" y="56"/>
                      </a:cubicBezTo>
                      <a:lnTo>
                        <a:pt x="56" y="42"/>
                      </a:lnTo>
                      <a:cubicBezTo>
                        <a:pt x="36" y="42"/>
                        <a:pt x="17" y="32"/>
                        <a:pt x="10" y="0"/>
                      </a:cubicBezTo>
                      <a:lnTo>
                        <a:pt x="0" y="1"/>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18" name="Rectangle 18">
                  <a:extLst>
                    <a:ext uri="{FF2B5EF4-FFF2-40B4-BE49-F238E27FC236}">
                      <a16:creationId xmlns:a16="http://schemas.microsoft.com/office/drawing/2014/main" xmlns="" id="{7F84CED4-B76E-6A5A-F983-3E8E34565D06}"/>
                    </a:ext>
                  </a:extLst>
                </p:cNvPr>
                <p:cNvSpPr>
                  <a:spLocks noChangeArrowheads="1"/>
                </p:cNvSpPr>
                <p:nvPr/>
              </p:nvSpPr>
              <p:spPr bwMode="auto">
                <a:xfrm>
                  <a:off x="1744" y="1748"/>
                  <a:ext cx="2274" cy="37"/>
                </a:xfrm>
                <a:prstGeom prst="rect">
                  <a:avLst/>
                </a:prstGeom>
                <a:solidFill>
                  <a:srgbClr val="FF9999"/>
                </a:solidFill>
                <a:ln w="0">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19" name="Oval 19">
                  <a:extLst>
                    <a:ext uri="{FF2B5EF4-FFF2-40B4-BE49-F238E27FC236}">
                      <a16:creationId xmlns:a16="http://schemas.microsoft.com/office/drawing/2014/main" xmlns="" id="{AFEA54FE-12B4-1A2F-3125-54269BA8B7A2}"/>
                    </a:ext>
                  </a:extLst>
                </p:cNvPr>
                <p:cNvSpPr>
                  <a:spLocks noChangeArrowheads="1"/>
                </p:cNvSpPr>
                <p:nvPr/>
              </p:nvSpPr>
              <p:spPr bwMode="auto">
                <a:xfrm>
                  <a:off x="1742" y="1748"/>
                  <a:ext cx="4" cy="37"/>
                </a:xfrm>
                <a:prstGeom prst="ellipse">
                  <a:avLst/>
                </a:prstGeom>
                <a:solidFill>
                  <a:srgbClr val="FF9999"/>
                </a:solidFill>
                <a:ln w="0">
                  <a:solidFill>
                    <a:srgbClr val="FF66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20" name="Rectangle 20">
                  <a:extLst>
                    <a:ext uri="{FF2B5EF4-FFF2-40B4-BE49-F238E27FC236}">
                      <a16:creationId xmlns:a16="http://schemas.microsoft.com/office/drawing/2014/main" xmlns="" id="{84E7DE8A-8E17-D244-3CF5-054F2A80F276}"/>
                    </a:ext>
                  </a:extLst>
                </p:cNvPr>
                <p:cNvSpPr>
                  <a:spLocks noChangeArrowheads="1"/>
                </p:cNvSpPr>
                <p:nvPr/>
              </p:nvSpPr>
              <p:spPr bwMode="auto">
                <a:xfrm>
                  <a:off x="1760" y="1756"/>
                  <a:ext cx="2242" cy="7"/>
                </a:xfrm>
                <a:prstGeom prst="rect">
                  <a:avLst/>
                </a:prstGeom>
                <a:solidFill>
                  <a:srgbClr val="FF9999"/>
                </a:solidFill>
                <a:ln w="9525">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21" name="Rectangle 21">
                  <a:extLst>
                    <a:ext uri="{FF2B5EF4-FFF2-40B4-BE49-F238E27FC236}">
                      <a16:creationId xmlns:a16="http://schemas.microsoft.com/office/drawing/2014/main" xmlns="" id="{1EDCD592-8382-34C8-F608-374FA3F0F59C}"/>
                    </a:ext>
                  </a:extLst>
                </p:cNvPr>
                <p:cNvSpPr>
                  <a:spLocks noChangeArrowheads="1"/>
                </p:cNvSpPr>
                <p:nvPr/>
              </p:nvSpPr>
              <p:spPr bwMode="auto">
                <a:xfrm>
                  <a:off x="2469" y="1299"/>
                  <a:ext cx="25" cy="447"/>
                </a:xfrm>
                <a:prstGeom prst="rect">
                  <a:avLst/>
                </a:prstGeom>
                <a:solidFill>
                  <a:srgbClr val="FF9999"/>
                </a:solidFill>
                <a:ln w="0">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22" name="Rectangle 22">
                  <a:extLst>
                    <a:ext uri="{FF2B5EF4-FFF2-40B4-BE49-F238E27FC236}">
                      <a16:creationId xmlns:a16="http://schemas.microsoft.com/office/drawing/2014/main" xmlns="" id="{8DA0A591-0123-F31B-F73D-99A512A897FC}"/>
                    </a:ext>
                  </a:extLst>
                </p:cNvPr>
                <p:cNvSpPr>
                  <a:spLocks noChangeArrowheads="1"/>
                </p:cNvSpPr>
                <p:nvPr/>
              </p:nvSpPr>
              <p:spPr bwMode="auto">
                <a:xfrm>
                  <a:off x="2447" y="1299"/>
                  <a:ext cx="22" cy="429"/>
                </a:xfrm>
                <a:prstGeom prst="rect">
                  <a:avLst/>
                </a:prstGeom>
                <a:solidFill>
                  <a:srgbClr val="FF9999"/>
                </a:solidFill>
                <a:ln w="9525">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23" name="Freeform 23">
                  <a:extLst>
                    <a:ext uri="{FF2B5EF4-FFF2-40B4-BE49-F238E27FC236}">
                      <a16:creationId xmlns:a16="http://schemas.microsoft.com/office/drawing/2014/main" xmlns="" id="{8FFF6BF0-0593-6FC9-6FB3-A1509975BCDD}"/>
                    </a:ext>
                  </a:extLst>
                </p:cNvPr>
                <p:cNvSpPr>
                  <a:spLocks/>
                </p:cNvSpPr>
                <p:nvPr/>
              </p:nvSpPr>
              <p:spPr bwMode="auto">
                <a:xfrm>
                  <a:off x="2424" y="1742"/>
                  <a:ext cx="90" cy="49"/>
                </a:xfrm>
                <a:custGeom>
                  <a:avLst/>
                  <a:gdLst>
                    <a:gd name="T0" fmla="*/ 2147483646 w 46"/>
                    <a:gd name="T1" fmla="*/ 0 h 25"/>
                    <a:gd name="T2" fmla="*/ 2147483646 w 46"/>
                    <a:gd name="T3" fmla="*/ 0 h 25"/>
                    <a:gd name="T4" fmla="*/ 2147483646 w 46"/>
                    <a:gd name="T5" fmla="*/ 2147483646 h 25"/>
                    <a:gd name="T6" fmla="*/ 2147483646 w 46"/>
                    <a:gd name="T7" fmla="*/ 2147483646 h 25"/>
                    <a:gd name="T8" fmla="*/ 2147483646 w 46"/>
                    <a:gd name="T9" fmla="*/ 0 h 25"/>
                    <a:gd name="T10" fmla="*/ 0 60000 65536"/>
                    <a:gd name="T11" fmla="*/ 0 60000 65536"/>
                    <a:gd name="T12" fmla="*/ 0 60000 65536"/>
                    <a:gd name="T13" fmla="*/ 0 60000 65536"/>
                    <a:gd name="T14" fmla="*/ 0 60000 65536"/>
                    <a:gd name="T15" fmla="*/ 0 w 46"/>
                    <a:gd name="T16" fmla="*/ 0 h 25"/>
                    <a:gd name="T17" fmla="*/ 46 w 46"/>
                    <a:gd name="T18" fmla="*/ 25 h 25"/>
                  </a:gdLst>
                  <a:ahLst/>
                  <a:cxnLst>
                    <a:cxn ang="T10">
                      <a:pos x="T0" y="T1"/>
                    </a:cxn>
                    <a:cxn ang="T11">
                      <a:pos x="T2" y="T3"/>
                    </a:cxn>
                    <a:cxn ang="T12">
                      <a:pos x="T4" y="T5"/>
                    </a:cxn>
                    <a:cxn ang="T13">
                      <a:pos x="T6" y="T7"/>
                    </a:cxn>
                    <a:cxn ang="T14">
                      <a:pos x="T8" y="T9"/>
                    </a:cxn>
                  </a:cxnLst>
                  <a:rect l="T15" t="T16" r="T17" b="T18"/>
                  <a:pathLst>
                    <a:path w="46" h="25">
                      <a:moveTo>
                        <a:pt x="1" y="0"/>
                      </a:moveTo>
                      <a:lnTo>
                        <a:pt x="46" y="0"/>
                      </a:lnTo>
                      <a:lnTo>
                        <a:pt x="46" y="25"/>
                      </a:lnTo>
                      <a:lnTo>
                        <a:pt x="1" y="25"/>
                      </a:lnTo>
                      <a:cubicBezTo>
                        <a:pt x="0" y="17"/>
                        <a:pt x="1" y="9"/>
                        <a:pt x="1"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24" name="Freeform 24">
                  <a:extLst>
                    <a:ext uri="{FF2B5EF4-FFF2-40B4-BE49-F238E27FC236}">
                      <a16:creationId xmlns:a16="http://schemas.microsoft.com/office/drawing/2014/main" xmlns="" id="{58EFF898-B8A7-3AA2-7BFB-F6E689FD6032}"/>
                    </a:ext>
                  </a:extLst>
                </p:cNvPr>
                <p:cNvSpPr>
                  <a:spLocks noEditPoints="1"/>
                </p:cNvSpPr>
                <p:nvPr/>
              </p:nvSpPr>
              <p:spPr bwMode="auto">
                <a:xfrm>
                  <a:off x="2430" y="1748"/>
                  <a:ext cx="25" cy="19"/>
                </a:xfrm>
                <a:custGeom>
                  <a:avLst/>
                  <a:gdLst>
                    <a:gd name="T0" fmla="*/ 2147483646 w 13"/>
                    <a:gd name="T1" fmla="*/ 0 h 10"/>
                    <a:gd name="T2" fmla="*/ 2147483646 w 13"/>
                    <a:gd name="T3" fmla="*/ 2147483646 h 10"/>
                    <a:gd name="T4" fmla="*/ 2147483646 w 13"/>
                    <a:gd name="T5" fmla="*/ 2147483646 h 10"/>
                    <a:gd name="T6" fmla="*/ 2147483646 w 13"/>
                    <a:gd name="T7" fmla="*/ 2147483646 h 10"/>
                    <a:gd name="T8" fmla="*/ 2147483646 w 13"/>
                    <a:gd name="T9" fmla="*/ 2147483646 h 10"/>
                    <a:gd name="T10" fmla="*/ 2147483646 w 13"/>
                    <a:gd name="T11" fmla="*/ 2147483646 h 10"/>
                    <a:gd name="T12" fmla="*/ 0 w 13"/>
                    <a:gd name="T13" fmla="*/ 2147483646 h 10"/>
                    <a:gd name="T14" fmla="*/ 2147483646 w 13"/>
                    <a:gd name="T15" fmla="*/ 2147483646 h 10"/>
                    <a:gd name="T16" fmla="*/ 2147483646 w 13"/>
                    <a:gd name="T17" fmla="*/ 0 h 10"/>
                    <a:gd name="T18" fmla="*/ 2147483646 w 13"/>
                    <a:gd name="T19" fmla="*/ 214748364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7" y="0"/>
                      </a:moveTo>
                      <a:lnTo>
                        <a:pt x="7" y="4"/>
                      </a:lnTo>
                      <a:lnTo>
                        <a:pt x="13" y="5"/>
                      </a:lnTo>
                      <a:lnTo>
                        <a:pt x="7" y="5"/>
                      </a:lnTo>
                      <a:lnTo>
                        <a:pt x="7" y="10"/>
                      </a:lnTo>
                      <a:lnTo>
                        <a:pt x="6" y="5"/>
                      </a:lnTo>
                      <a:lnTo>
                        <a:pt x="0" y="5"/>
                      </a:lnTo>
                      <a:lnTo>
                        <a:pt x="6" y="4"/>
                      </a:lnTo>
                      <a:lnTo>
                        <a:pt x="7" y="0"/>
                      </a:lnTo>
                      <a:close/>
                      <a:moveTo>
                        <a:pt x="6" y="2"/>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25" name="Freeform 25">
                  <a:extLst>
                    <a:ext uri="{FF2B5EF4-FFF2-40B4-BE49-F238E27FC236}">
                      <a16:creationId xmlns:a16="http://schemas.microsoft.com/office/drawing/2014/main" xmlns="" id="{11428109-CC49-A02F-08B7-9313229A192B}"/>
                    </a:ext>
                  </a:extLst>
                </p:cNvPr>
                <p:cNvSpPr>
                  <a:spLocks noEditPoints="1"/>
                </p:cNvSpPr>
                <p:nvPr/>
              </p:nvSpPr>
              <p:spPr bwMode="auto">
                <a:xfrm>
                  <a:off x="2438" y="1744"/>
                  <a:ext cx="21" cy="17"/>
                </a:xfrm>
                <a:custGeom>
                  <a:avLst/>
                  <a:gdLst>
                    <a:gd name="T0" fmla="*/ 2147483646 w 11"/>
                    <a:gd name="T1" fmla="*/ 0 h 9"/>
                    <a:gd name="T2" fmla="*/ 2147483646 w 11"/>
                    <a:gd name="T3" fmla="*/ 2147483646 h 9"/>
                    <a:gd name="T4" fmla="*/ 2147483646 w 11"/>
                    <a:gd name="T5" fmla="*/ 2147483646 h 9"/>
                    <a:gd name="T6" fmla="*/ 2147483646 w 11"/>
                    <a:gd name="T7" fmla="*/ 2147483646 h 9"/>
                    <a:gd name="T8" fmla="*/ 2147483646 w 11"/>
                    <a:gd name="T9" fmla="*/ 2147483646 h 9"/>
                    <a:gd name="T10" fmla="*/ 2147483646 w 11"/>
                    <a:gd name="T11" fmla="*/ 2147483646 h 9"/>
                    <a:gd name="T12" fmla="*/ 0 w 11"/>
                    <a:gd name="T13" fmla="*/ 2147483646 h 9"/>
                    <a:gd name="T14" fmla="*/ 2147483646 w 11"/>
                    <a:gd name="T15" fmla="*/ 2147483646 h 9"/>
                    <a:gd name="T16" fmla="*/ 2147483646 w 11"/>
                    <a:gd name="T17" fmla="*/ 0 h 9"/>
                    <a:gd name="T18" fmla="*/ 2147483646 w 11"/>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6" y="0"/>
                      </a:moveTo>
                      <a:lnTo>
                        <a:pt x="6" y="4"/>
                      </a:lnTo>
                      <a:lnTo>
                        <a:pt x="11" y="5"/>
                      </a:lnTo>
                      <a:lnTo>
                        <a:pt x="6" y="5"/>
                      </a:lnTo>
                      <a:lnTo>
                        <a:pt x="6" y="9"/>
                      </a:lnTo>
                      <a:lnTo>
                        <a:pt x="5" y="5"/>
                      </a:lnTo>
                      <a:lnTo>
                        <a:pt x="0" y="5"/>
                      </a:lnTo>
                      <a:lnTo>
                        <a:pt x="5" y="4"/>
                      </a:lnTo>
                      <a:lnTo>
                        <a:pt x="6" y="0"/>
                      </a:lnTo>
                      <a:close/>
                      <a:moveTo>
                        <a:pt x="5" y="2"/>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26" name="Freeform 26">
                  <a:extLst>
                    <a:ext uri="{FF2B5EF4-FFF2-40B4-BE49-F238E27FC236}">
                      <a16:creationId xmlns:a16="http://schemas.microsoft.com/office/drawing/2014/main" xmlns="" id="{56EB3420-E436-E2BD-594B-A66E1B78BE32}"/>
                    </a:ext>
                  </a:extLst>
                </p:cNvPr>
                <p:cNvSpPr>
                  <a:spLocks/>
                </p:cNvSpPr>
                <p:nvPr/>
              </p:nvSpPr>
              <p:spPr bwMode="auto">
                <a:xfrm>
                  <a:off x="2506" y="1742"/>
                  <a:ext cx="10" cy="49"/>
                </a:xfrm>
                <a:custGeom>
                  <a:avLst/>
                  <a:gdLst>
                    <a:gd name="T0" fmla="*/ 2147483646 w 5"/>
                    <a:gd name="T1" fmla="*/ 0 h 25"/>
                    <a:gd name="T2" fmla="*/ 2147483646 w 5"/>
                    <a:gd name="T3" fmla="*/ 2147483646 h 25"/>
                    <a:gd name="T4" fmla="*/ 2147483646 w 5"/>
                    <a:gd name="T5" fmla="*/ 2147483646 h 25"/>
                    <a:gd name="T6" fmla="*/ 2147483646 w 5"/>
                    <a:gd name="T7" fmla="*/ 0 h 25"/>
                    <a:gd name="T8" fmla="*/ 2147483646 w 5"/>
                    <a:gd name="T9" fmla="*/ 0 h 25"/>
                    <a:gd name="T10" fmla="*/ 0 60000 65536"/>
                    <a:gd name="T11" fmla="*/ 0 60000 65536"/>
                    <a:gd name="T12" fmla="*/ 0 60000 65536"/>
                    <a:gd name="T13" fmla="*/ 0 60000 65536"/>
                    <a:gd name="T14" fmla="*/ 0 60000 65536"/>
                    <a:gd name="T15" fmla="*/ 0 w 5"/>
                    <a:gd name="T16" fmla="*/ 0 h 25"/>
                    <a:gd name="T17" fmla="*/ 5 w 5"/>
                    <a:gd name="T18" fmla="*/ 25 h 25"/>
                  </a:gdLst>
                  <a:ahLst/>
                  <a:cxnLst>
                    <a:cxn ang="T10">
                      <a:pos x="T0" y="T1"/>
                    </a:cxn>
                    <a:cxn ang="T11">
                      <a:pos x="T2" y="T3"/>
                    </a:cxn>
                    <a:cxn ang="T12">
                      <a:pos x="T4" y="T5"/>
                    </a:cxn>
                    <a:cxn ang="T13">
                      <a:pos x="T6" y="T7"/>
                    </a:cxn>
                    <a:cxn ang="T14">
                      <a:pos x="T8" y="T9"/>
                    </a:cxn>
                  </a:cxnLst>
                  <a:rect l="T15" t="T16" r="T17" b="T18"/>
                  <a:pathLst>
                    <a:path w="5" h="25">
                      <a:moveTo>
                        <a:pt x="3" y="0"/>
                      </a:moveTo>
                      <a:cubicBezTo>
                        <a:pt x="0" y="9"/>
                        <a:pt x="1" y="19"/>
                        <a:pt x="3" y="25"/>
                      </a:cubicBezTo>
                      <a:lnTo>
                        <a:pt x="5" y="25"/>
                      </a:lnTo>
                      <a:cubicBezTo>
                        <a:pt x="2" y="24"/>
                        <a:pt x="2" y="2"/>
                        <a:pt x="4"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27" name="Freeform 27">
                  <a:extLst>
                    <a:ext uri="{FF2B5EF4-FFF2-40B4-BE49-F238E27FC236}">
                      <a16:creationId xmlns:a16="http://schemas.microsoft.com/office/drawing/2014/main" xmlns="" id="{71684696-1CD6-9C2D-7C22-E6C877C5565F}"/>
                    </a:ext>
                  </a:extLst>
                </p:cNvPr>
                <p:cNvSpPr>
                  <a:spLocks/>
                </p:cNvSpPr>
                <p:nvPr/>
              </p:nvSpPr>
              <p:spPr bwMode="auto">
                <a:xfrm>
                  <a:off x="2512" y="1742"/>
                  <a:ext cx="4" cy="49"/>
                </a:xfrm>
                <a:custGeom>
                  <a:avLst/>
                  <a:gdLst>
                    <a:gd name="T0" fmla="*/ 2147483646 w 2"/>
                    <a:gd name="T1" fmla="*/ 2147483646 h 25"/>
                    <a:gd name="T2" fmla="*/ 2147483646 w 2"/>
                    <a:gd name="T3" fmla="*/ 2147483646 h 25"/>
                    <a:gd name="T4" fmla="*/ 2147483646 w 2"/>
                    <a:gd name="T5" fmla="*/ 2147483646 h 25"/>
                    <a:gd name="T6" fmla="*/ 2147483646 w 2"/>
                    <a:gd name="T7" fmla="*/ 2147483646 h 25"/>
                    <a:gd name="T8" fmla="*/ 2147483646 w 2"/>
                    <a:gd name="T9" fmla="*/ 2147483646 h 25"/>
                    <a:gd name="T10" fmla="*/ 2147483646 w 2"/>
                    <a:gd name="T11" fmla="*/ 2147483646 h 25"/>
                    <a:gd name="T12" fmla="*/ 0 w 2"/>
                    <a:gd name="T13" fmla="*/ 2147483646 h 25"/>
                    <a:gd name="T14" fmla="*/ 2147483646 w 2"/>
                    <a:gd name="T15" fmla="*/ 2147483646 h 2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5"/>
                    <a:gd name="T26" fmla="*/ 2 w 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5">
                      <a:moveTo>
                        <a:pt x="1" y="1"/>
                      </a:moveTo>
                      <a:cubicBezTo>
                        <a:pt x="2" y="0"/>
                        <a:pt x="2" y="1"/>
                        <a:pt x="2" y="3"/>
                      </a:cubicBezTo>
                      <a:lnTo>
                        <a:pt x="1" y="4"/>
                      </a:lnTo>
                      <a:cubicBezTo>
                        <a:pt x="1" y="10"/>
                        <a:pt x="1" y="16"/>
                        <a:pt x="2" y="22"/>
                      </a:cubicBezTo>
                      <a:lnTo>
                        <a:pt x="2" y="23"/>
                      </a:lnTo>
                      <a:cubicBezTo>
                        <a:pt x="2" y="24"/>
                        <a:pt x="2" y="24"/>
                        <a:pt x="1" y="24"/>
                      </a:cubicBezTo>
                      <a:cubicBezTo>
                        <a:pt x="1" y="25"/>
                        <a:pt x="0" y="20"/>
                        <a:pt x="0" y="13"/>
                      </a:cubicBezTo>
                      <a:cubicBezTo>
                        <a:pt x="0" y="6"/>
                        <a:pt x="0" y="1"/>
                        <a:pt x="1" y="1"/>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28" name="Freeform 28">
                  <a:extLst>
                    <a:ext uri="{FF2B5EF4-FFF2-40B4-BE49-F238E27FC236}">
                      <a16:creationId xmlns:a16="http://schemas.microsoft.com/office/drawing/2014/main" xmlns="" id="{E71F190F-F969-0C21-7DAC-C4A983732BAA}"/>
                    </a:ext>
                  </a:extLst>
                </p:cNvPr>
                <p:cNvSpPr>
                  <a:spLocks noEditPoints="1"/>
                </p:cNvSpPr>
                <p:nvPr/>
              </p:nvSpPr>
              <p:spPr bwMode="auto">
                <a:xfrm>
                  <a:off x="2512" y="1744"/>
                  <a:ext cx="4" cy="45"/>
                </a:xfrm>
                <a:custGeom>
                  <a:avLst/>
                  <a:gdLst>
                    <a:gd name="T0" fmla="*/ 2147483646 w 2"/>
                    <a:gd name="T1" fmla="*/ 2147483646 h 23"/>
                    <a:gd name="T2" fmla="*/ 2147483646 w 2"/>
                    <a:gd name="T3" fmla="*/ 2147483646 h 23"/>
                    <a:gd name="T4" fmla="*/ 2147483646 w 2"/>
                    <a:gd name="T5" fmla="*/ 2147483646 h 23"/>
                    <a:gd name="T6" fmla="*/ 2147483646 w 2"/>
                    <a:gd name="T7" fmla="*/ 2147483646 h 23"/>
                    <a:gd name="T8" fmla="*/ 0 w 2"/>
                    <a:gd name="T9" fmla="*/ 2147483646 h 23"/>
                    <a:gd name="T10" fmla="*/ 2147483646 w 2"/>
                    <a:gd name="T11" fmla="*/ 0 h 23"/>
                    <a:gd name="T12" fmla="*/ 2147483646 w 2"/>
                    <a:gd name="T13" fmla="*/ 2147483646 h 23"/>
                    <a:gd name="T14" fmla="*/ 2147483646 w 2"/>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3"/>
                    <a:gd name="T26" fmla="*/ 2 w 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3">
                      <a:moveTo>
                        <a:pt x="2" y="21"/>
                      </a:moveTo>
                      <a:cubicBezTo>
                        <a:pt x="2" y="21"/>
                        <a:pt x="2" y="21"/>
                        <a:pt x="2" y="21"/>
                      </a:cubicBezTo>
                      <a:moveTo>
                        <a:pt x="2" y="21"/>
                      </a:moveTo>
                      <a:cubicBezTo>
                        <a:pt x="2" y="23"/>
                        <a:pt x="2" y="23"/>
                        <a:pt x="1" y="23"/>
                      </a:cubicBezTo>
                      <a:cubicBezTo>
                        <a:pt x="0" y="23"/>
                        <a:pt x="0" y="18"/>
                        <a:pt x="0" y="11"/>
                      </a:cubicBezTo>
                      <a:cubicBezTo>
                        <a:pt x="0" y="5"/>
                        <a:pt x="0" y="0"/>
                        <a:pt x="1" y="0"/>
                      </a:cubicBezTo>
                      <a:cubicBezTo>
                        <a:pt x="2" y="0"/>
                        <a:pt x="2" y="0"/>
                        <a:pt x="2" y="2"/>
                      </a:cubicBezTo>
                      <a:cubicBezTo>
                        <a:pt x="2" y="0"/>
                        <a:pt x="2" y="0"/>
                        <a:pt x="1"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29" name="Freeform 29">
                  <a:extLst>
                    <a:ext uri="{FF2B5EF4-FFF2-40B4-BE49-F238E27FC236}">
                      <a16:creationId xmlns:a16="http://schemas.microsoft.com/office/drawing/2014/main" xmlns="" id="{82F36B04-0A6C-727C-A241-296E677744B5}"/>
                    </a:ext>
                  </a:extLst>
                </p:cNvPr>
                <p:cNvSpPr>
                  <a:spLocks/>
                </p:cNvSpPr>
                <p:nvPr/>
              </p:nvSpPr>
              <p:spPr bwMode="auto">
                <a:xfrm>
                  <a:off x="2514" y="1748"/>
                  <a:ext cx="2" cy="39"/>
                </a:xfrm>
                <a:custGeom>
                  <a:avLst/>
                  <a:gdLst>
                    <a:gd name="T0" fmla="*/ 2147483646 w 1"/>
                    <a:gd name="T1" fmla="*/ 2147483646 h 20"/>
                    <a:gd name="T2" fmla="*/ 2147483646 w 1"/>
                    <a:gd name="T3" fmla="*/ 2147483646 h 20"/>
                    <a:gd name="T4" fmla="*/ 0 w 1"/>
                    <a:gd name="T5" fmla="*/ 2147483646 h 20"/>
                    <a:gd name="T6" fmla="*/ 2147483646 w 1"/>
                    <a:gd name="T7" fmla="*/ 0 h 20"/>
                    <a:gd name="T8" fmla="*/ 2147483646 w 1"/>
                    <a:gd name="T9" fmla="*/ 2147483646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19"/>
                      </a:moveTo>
                      <a:cubicBezTo>
                        <a:pt x="1" y="20"/>
                        <a:pt x="1" y="20"/>
                        <a:pt x="1" y="20"/>
                      </a:cubicBezTo>
                      <a:cubicBezTo>
                        <a:pt x="0" y="20"/>
                        <a:pt x="0" y="15"/>
                        <a:pt x="0" y="10"/>
                      </a:cubicBezTo>
                      <a:cubicBezTo>
                        <a:pt x="0" y="4"/>
                        <a:pt x="0" y="0"/>
                        <a:pt x="1" y="0"/>
                      </a:cubicBezTo>
                      <a:cubicBezTo>
                        <a:pt x="1" y="0"/>
                        <a:pt x="1" y="0"/>
                        <a:pt x="1" y="1"/>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0" name="Freeform 30">
                  <a:extLst>
                    <a:ext uri="{FF2B5EF4-FFF2-40B4-BE49-F238E27FC236}">
                      <a16:creationId xmlns:a16="http://schemas.microsoft.com/office/drawing/2014/main" xmlns="" id="{95CE03F9-B95C-80B2-5498-343BB06C7A02}"/>
                    </a:ext>
                  </a:extLst>
                </p:cNvPr>
                <p:cNvSpPr>
                  <a:spLocks/>
                </p:cNvSpPr>
                <p:nvPr/>
              </p:nvSpPr>
              <p:spPr bwMode="auto">
                <a:xfrm>
                  <a:off x="2422" y="1742"/>
                  <a:ext cx="8" cy="49"/>
                </a:xfrm>
                <a:custGeom>
                  <a:avLst/>
                  <a:gdLst>
                    <a:gd name="T0" fmla="*/ 2147483646 w 4"/>
                    <a:gd name="T1" fmla="*/ 0 h 25"/>
                    <a:gd name="T2" fmla="*/ 2147483646 w 4"/>
                    <a:gd name="T3" fmla="*/ 2147483646 h 25"/>
                    <a:gd name="T4" fmla="*/ 2147483646 w 4"/>
                    <a:gd name="T5" fmla="*/ 2147483646 h 25"/>
                    <a:gd name="T6" fmla="*/ 2147483646 w 4"/>
                    <a:gd name="T7" fmla="*/ 0 h 25"/>
                    <a:gd name="T8" fmla="*/ 2147483646 w 4"/>
                    <a:gd name="T9" fmla="*/ 0 h 25"/>
                    <a:gd name="T10" fmla="*/ 0 60000 65536"/>
                    <a:gd name="T11" fmla="*/ 0 60000 65536"/>
                    <a:gd name="T12" fmla="*/ 0 60000 65536"/>
                    <a:gd name="T13" fmla="*/ 0 60000 65536"/>
                    <a:gd name="T14" fmla="*/ 0 60000 65536"/>
                    <a:gd name="T15" fmla="*/ 0 w 4"/>
                    <a:gd name="T16" fmla="*/ 0 h 25"/>
                    <a:gd name="T17" fmla="*/ 4 w 4"/>
                    <a:gd name="T18" fmla="*/ 25 h 25"/>
                  </a:gdLst>
                  <a:ahLst/>
                  <a:cxnLst>
                    <a:cxn ang="T10">
                      <a:pos x="T0" y="T1"/>
                    </a:cxn>
                    <a:cxn ang="T11">
                      <a:pos x="T2" y="T3"/>
                    </a:cxn>
                    <a:cxn ang="T12">
                      <a:pos x="T4" y="T5"/>
                    </a:cxn>
                    <a:cxn ang="T13">
                      <a:pos x="T6" y="T7"/>
                    </a:cxn>
                    <a:cxn ang="T14">
                      <a:pos x="T8" y="T9"/>
                    </a:cxn>
                  </a:cxnLst>
                  <a:rect l="T15" t="T16" r="T17" b="T18"/>
                  <a:pathLst>
                    <a:path w="4" h="25">
                      <a:moveTo>
                        <a:pt x="2" y="0"/>
                      </a:moveTo>
                      <a:cubicBezTo>
                        <a:pt x="0" y="9"/>
                        <a:pt x="1" y="19"/>
                        <a:pt x="2" y="25"/>
                      </a:cubicBezTo>
                      <a:lnTo>
                        <a:pt x="4" y="25"/>
                      </a:lnTo>
                      <a:cubicBezTo>
                        <a:pt x="1" y="24"/>
                        <a:pt x="2" y="2"/>
                        <a:pt x="4" y="0"/>
                      </a:cubicBezTo>
                      <a:lnTo>
                        <a:pt x="2"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1" name="Freeform 31">
                  <a:extLst>
                    <a:ext uri="{FF2B5EF4-FFF2-40B4-BE49-F238E27FC236}">
                      <a16:creationId xmlns:a16="http://schemas.microsoft.com/office/drawing/2014/main" xmlns="" id="{D7047B38-1136-CAB9-E987-028DA130BFB2}"/>
                    </a:ext>
                  </a:extLst>
                </p:cNvPr>
                <p:cNvSpPr>
                  <a:spLocks/>
                </p:cNvSpPr>
                <p:nvPr/>
              </p:nvSpPr>
              <p:spPr bwMode="auto">
                <a:xfrm>
                  <a:off x="2424" y="1742"/>
                  <a:ext cx="6" cy="49"/>
                </a:xfrm>
                <a:custGeom>
                  <a:avLst/>
                  <a:gdLst>
                    <a:gd name="T0" fmla="*/ 2147483646 w 3"/>
                    <a:gd name="T1" fmla="*/ 0 h 25"/>
                    <a:gd name="T2" fmla="*/ 2147483646 w 3"/>
                    <a:gd name="T3" fmla="*/ 2147483646 h 25"/>
                    <a:gd name="T4" fmla="*/ 2147483646 w 3"/>
                    <a:gd name="T5" fmla="*/ 2147483646 h 25"/>
                    <a:gd name="T6" fmla="*/ 2147483646 w 3"/>
                    <a:gd name="T7" fmla="*/ 0 h 25"/>
                    <a:gd name="T8" fmla="*/ 0 60000 65536"/>
                    <a:gd name="T9" fmla="*/ 0 60000 65536"/>
                    <a:gd name="T10" fmla="*/ 0 60000 65536"/>
                    <a:gd name="T11" fmla="*/ 0 60000 65536"/>
                    <a:gd name="T12" fmla="*/ 0 w 3"/>
                    <a:gd name="T13" fmla="*/ 0 h 25"/>
                    <a:gd name="T14" fmla="*/ 3 w 3"/>
                    <a:gd name="T15" fmla="*/ 25 h 25"/>
                  </a:gdLst>
                  <a:ahLst/>
                  <a:cxnLst>
                    <a:cxn ang="T8">
                      <a:pos x="T0" y="T1"/>
                    </a:cxn>
                    <a:cxn ang="T9">
                      <a:pos x="T2" y="T3"/>
                    </a:cxn>
                    <a:cxn ang="T10">
                      <a:pos x="T4" y="T5"/>
                    </a:cxn>
                    <a:cxn ang="T11">
                      <a:pos x="T6" y="T7"/>
                    </a:cxn>
                  </a:cxnLst>
                  <a:rect l="T12" t="T13" r="T14" b="T15"/>
                  <a:pathLst>
                    <a:path w="3" h="25">
                      <a:moveTo>
                        <a:pt x="3" y="0"/>
                      </a:moveTo>
                      <a:cubicBezTo>
                        <a:pt x="0" y="9"/>
                        <a:pt x="1" y="19"/>
                        <a:pt x="3" y="25"/>
                      </a:cubicBezTo>
                      <a:lnTo>
                        <a:pt x="3" y="24"/>
                      </a:lnTo>
                      <a:cubicBezTo>
                        <a:pt x="0" y="24"/>
                        <a:pt x="1" y="2"/>
                        <a:pt x="3"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2" name="Freeform 32">
                  <a:extLst>
                    <a:ext uri="{FF2B5EF4-FFF2-40B4-BE49-F238E27FC236}">
                      <a16:creationId xmlns:a16="http://schemas.microsoft.com/office/drawing/2014/main" xmlns="" id="{FD581142-D01D-C16C-D8D6-63CE12D9B2DD}"/>
                    </a:ext>
                  </a:extLst>
                </p:cNvPr>
                <p:cNvSpPr>
                  <a:spLocks/>
                </p:cNvSpPr>
                <p:nvPr/>
              </p:nvSpPr>
              <p:spPr bwMode="auto">
                <a:xfrm>
                  <a:off x="1919" y="1742"/>
                  <a:ext cx="41" cy="47"/>
                </a:xfrm>
                <a:custGeom>
                  <a:avLst/>
                  <a:gdLst>
                    <a:gd name="T0" fmla="*/ 0 w 21"/>
                    <a:gd name="T1" fmla="*/ 0 h 24"/>
                    <a:gd name="T2" fmla="*/ 2147483646 w 21"/>
                    <a:gd name="T3" fmla="*/ 0 h 24"/>
                    <a:gd name="T4" fmla="*/ 2147483646 w 21"/>
                    <a:gd name="T5" fmla="*/ 2147483646 h 24"/>
                    <a:gd name="T6" fmla="*/ 0 w 21"/>
                    <a:gd name="T7" fmla="*/ 2147483646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3" name="Freeform 33">
                  <a:extLst>
                    <a:ext uri="{FF2B5EF4-FFF2-40B4-BE49-F238E27FC236}">
                      <a16:creationId xmlns:a16="http://schemas.microsoft.com/office/drawing/2014/main" xmlns="" id="{7EC8B9B2-C3E2-36AC-BC21-B39A6388A720}"/>
                    </a:ext>
                  </a:extLst>
                </p:cNvPr>
                <p:cNvSpPr>
                  <a:spLocks noEditPoints="1"/>
                </p:cNvSpPr>
                <p:nvPr/>
              </p:nvSpPr>
              <p:spPr bwMode="auto">
                <a:xfrm>
                  <a:off x="1921" y="1746"/>
                  <a:ext cx="11" cy="19"/>
                </a:xfrm>
                <a:custGeom>
                  <a:avLst/>
                  <a:gdLst>
                    <a:gd name="T0" fmla="*/ 2147483646 w 6"/>
                    <a:gd name="T1" fmla="*/ 0 h 10"/>
                    <a:gd name="T2" fmla="*/ 2147483646 w 6"/>
                    <a:gd name="T3" fmla="*/ 2147483646 h 10"/>
                    <a:gd name="T4" fmla="*/ 2147483646 w 6"/>
                    <a:gd name="T5" fmla="*/ 2147483646 h 10"/>
                    <a:gd name="T6" fmla="*/ 2147483646 w 6"/>
                    <a:gd name="T7" fmla="*/ 2147483646 h 10"/>
                    <a:gd name="T8" fmla="*/ 2147483646 w 6"/>
                    <a:gd name="T9" fmla="*/ 2147483646 h 10"/>
                    <a:gd name="T10" fmla="*/ 2147483646 w 6"/>
                    <a:gd name="T11" fmla="*/ 2147483646 h 10"/>
                    <a:gd name="T12" fmla="*/ 0 w 6"/>
                    <a:gd name="T13" fmla="*/ 2147483646 h 10"/>
                    <a:gd name="T14" fmla="*/ 2147483646 w 6"/>
                    <a:gd name="T15" fmla="*/ 2147483646 h 10"/>
                    <a:gd name="T16" fmla="*/ 2147483646 w 6"/>
                    <a:gd name="T17" fmla="*/ 0 h 10"/>
                    <a:gd name="T18" fmla="*/ 2147483646 w 6"/>
                    <a:gd name="T19" fmla="*/ 214748364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4" name="Freeform 34">
                  <a:extLst>
                    <a:ext uri="{FF2B5EF4-FFF2-40B4-BE49-F238E27FC236}">
                      <a16:creationId xmlns:a16="http://schemas.microsoft.com/office/drawing/2014/main" xmlns="" id="{8B8A0B76-5F1C-5925-5C5A-23E9B276ACE7}"/>
                    </a:ext>
                  </a:extLst>
                </p:cNvPr>
                <p:cNvSpPr>
                  <a:spLocks noEditPoints="1"/>
                </p:cNvSpPr>
                <p:nvPr/>
              </p:nvSpPr>
              <p:spPr bwMode="auto">
                <a:xfrm>
                  <a:off x="1925" y="1744"/>
                  <a:ext cx="9" cy="17"/>
                </a:xfrm>
                <a:custGeom>
                  <a:avLst/>
                  <a:gdLst>
                    <a:gd name="T0" fmla="*/ 2147483646 w 5"/>
                    <a:gd name="T1" fmla="*/ 0 h 9"/>
                    <a:gd name="T2" fmla="*/ 2147483646 w 5"/>
                    <a:gd name="T3" fmla="*/ 2147483646 h 9"/>
                    <a:gd name="T4" fmla="*/ 2147483646 w 5"/>
                    <a:gd name="T5" fmla="*/ 2147483646 h 9"/>
                    <a:gd name="T6" fmla="*/ 2147483646 w 5"/>
                    <a:gd name="T7" fmla="*/ 2147483646 h 9"/>
                    <a:gd name="T8" fmla="*/ 2147483646 w 5"/>
                    <a:gd name="T9" fmla="*/ 2147483646 h 9"/>
                    <a:gd name="T10" fmla="*/ 2147483646 w 5"/>
                    <a:gd name="T11" fmla="*/ 2147483646 h 9"/>
                    <a:gd name="T12" fmla="*/ 0 w 5"/>
                    <a:gd name="T13" fmla="*/ 2147483646 h 9"/>
                    <a:gd name="T14" fmla="*/ 2147483646 w 5"/>
                    <a:gd name="T15" fmla="*/ 2147483646 h 9"/>
                    <a:gd name="T16" fmla="*/ 2147483646 w 5"/>
                    <a:gd name="T17" fmla="*/ 0 h 9"/>
                    <a:gd name="T18" fmla="*/ 2147483646 w 5"/>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3" y="0"/>
                      </a:moveTo>
                      <a:lnTo>
                        <a:pt x="3" y="4"/>
                      </a:lnTo>
                      <a:lnTo>
                        <a:pt x="5" y="4"/>
                      </a:lnTo>
                      <a:lnTo>
                        <a:pt x="3" y="5"/>
                      </a:lnTo>
                      <a:lnTo>
                        <a:pt x="3" y="9"/>
                      </a:lnTo>
                      <a:lnTo>
                        <a:pt x="2" y="5"/>
                      </a:lnTo>
                      <a:lnTo>
                        <a:pt x="0" y="4"/>
                      </a:lnTo>
                      <a:lnTo>
                        <a:pt x="2" y="4"/>
                      </a:lnTo>
                      <a:lnTo>
                        <a:pt x="3" y="0"/>
                      </a:lnTo>
                      <a:close/>
                      <a:moveTo>
                        <a:pt x="2" y="2"/>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5" name="Freeform 35">
                  <a:extLst>
                    <a:ext uri="{FF2B5EF4-FFF2-40B4-BE49-F238E27FC236}">
                      <a16:creationId xmlns:a16="http://schemas.microsoft.com/office/drawing/2014/main" xmlns="" id="{BAE302A1-A156-E4D1-3667-28014AFA3202}"/>
                    </a:ext>
                  </a:extLst>
                </p:cNvPr>
                <p:cNvSpPr>
                  <a:spLocks/>
                </p:cNvSpPr>
                <p:nvPr/>
              </p:nvSpPr>
              <p:spPr bwMode="auto">
                <a:xfrm>
                  <a:off x="1958" y="1742"/>
                  <a:ext cx="2" cy="47"/>
                </a:xfrm>
                <a:custGeom>
                  <a:avLst/>
                  <a:gdLst>
                    <a:gd name="T0" fmla="*/ 2147483646 w 1"/>
                    <a:gd name="T1" fmla="*/ 0 h 24"/>
                    <a:gd name="T2" fmla="*/ 2147483646 w 1"/>
                    <a:gd name="T3" fmla="*/ 2147483646 h 24"/>
                    <a:gd name="T4" fmla="*/ 2147483646 w 1"/>
                    <a:gd name="T5" fmla="*/ 2147483646 h 24"/>
                    <a:gd name="T6" fmla="*/ 2147483646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6" name="Freeform 36">
                  <a:extLst>
                    <a:ext uri="{FF2B5EF4-FFF2-40B4-BE49-F238E27FC236}">
                      <a16:creationId xmlns:a16="http://schemas.microsoft.com/office/drawing/2014/main" xmlns="" id="{C93F294F-C918-1A6D-9C12-212636C7698D}"/>
                    </a:ext>
                  </a:extLst>
                </p:cNvPr>
                <p:cNvSpPr>
                  <a:spLocks/>
                </p:cNvSpPr>
                <p:nvPr/>
              </p:nvSpPr>
              <p:spPr bwMode="auto">
                <a:xfrm>
                  <a:off x="1960" y="1742"/>
                  <a:ext cx="2" cy="47"/>
                </a:xfrm>
                <a:custGeom>
                  <a:avLst/>
                  <a:gdLst>
                    <a:gd name="T0" fmla="*/ 0 w 1"/>
                    <a:gd name="T1" fmla="*/ 0 h 24"/>
                    <a:gd name="T2" fmla="*/ 2147483646 w 1"/>
                    <a:gd name="T3" fmla="*/ 2147483646 h 24"/>
                    <a:gd name="T4" fmla="*/ 0 w 1"/>
                    <a:gd name="T5" fmla="*/ 2147483646 h 24"/>
                    <a:gd name="T6" fmla="*/ 0 w 1"/>
                    <a:gd name="T7" fmla="*/ 2147483646 h 24"/>
                    <a:gd name="T8" fmla="*/ 2147483646 w 1"/>
                    <a:gd name="T9" fmla="*/ 2147483646 h 24"/>
                    <a:gd name="T10" fmla="*/ 0 w 1"/>
                    <a:gd name="T11" fmla="*/ 2147483646 h 24"/>
                    <a:gd name="T12" fmla="*/ 0 w 1"/>
                    <a:gd name="T13" fmla="*/ 2147483646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0"/>
                      </a:moveTo>
                      <a:cubicBezTo>
                        <a:pt x="1" y="0"/>
                        <a:pt x="1" y="1"/>
                        <a:pt x="1" y="3"/>
                      </a:cubicBezTo>
                      <a:lnTo>
                        <a:pt x="0" y="4"/>
                      </a:lnTo>
                      <a:cubicBezTo>
                        <a:pt x="0" y="10"/>
                        <a:pt x="0" y="16"/>
                        <a:pt x="0" y="22"/>
                      </a:cubicBezTo>
                      <a:lnTo>
                        <a:pt x="1" y="22"/>
                      </a:lnTo>
                      <a:cubicBezTo>
                        <a:pt x="1" y="24"/>
                        <a:pt x="1" y="24"/>
                        <a:pt x="0" y="24"/>
                      </a:cubicBezTo>
                      <a:cubicBezTo>
                        <a:pt x="0" y="24"/>
                        <a:pt x="0" y="19"/>
                        <a:pt x="0" y="13"/>
                      </a:cubicBezTo>
                      <a:cubicBezTo>
                        <a:pt x="0" y="6"/>
                        <a:pt x="0" y="1"/>
                        <a:pt x="0" y="0"/>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7" name="Freeform 37">
                  <a:extLst>
                    <a:ext uri="{FF2B5EF4-FFF2-40B4-BE49-F238E27FC236}">
                      <a16:creationId xmlns:a16="http://schemas.microsoft.com/office/drawing/2014/main" xmlns="" id="{A9F9191A-BB33-1394-436C-47BB50843A78}"/>
                    </a:ext>
                  </a:extLst>
                </p:cNvPr>
                <p:cNvSpPr>
                  <a:spLocks noEditPoints="1"/>
                </p:cNvSpPr>
                <p:nvPr/>
              </p:nvSpPr>
              <p:spPr bwMode="auto">
                <a:xfrm>
                  <a:off x="1960" y="1742"/>
                  <a:ext cx="2" cy="47"/>
                </a:xfrm>
                <a:custGeom>
                  <a:avLst/>
                  <a:gdLst>
                    <a:gd name="T0" fmla="*/ 2147483646 w 1"/>
                    <a:gd name="T1" fmla="*/ 2147483646 h 24"/>
                    <a:gd name="T2" fmla="*/ 2147483646 w 1"/>
                    <a:gd name="T3" fmla="*/ 2147483646 h 24"/>
                    <a:gd name="T4" fmla="*/ 2147483646 w 1"/>
                    <a:gd name="T5" fmla="*/ 2147483646 h 24"/>
                    <a:gd name="T6" fmla="*/ 0 w 1"/>
                    <a:gd name="T7" fmla="*/ 2147483646 h 24"/>
                    <a:gd name="T8" fmla="*/ 0 w 1"/>
                    <a:gd name="T9" fmla="*/ 2147483646 h 24"/>
                    <a:gd name="T10" fmla="*/ 0 w 1"/>
                    <a:gd name="T11" fmla="*/ 0 h 24"/>
                    <a:gd name="T12" fmla="*/ 2147483646 w 1"/>
                    <a:gd name="T13" fmla="*/ 2147483646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2"/>
                      </a:moveTo>
                      <a:cubicBezTo>
                        <a:pt x="1" y="22"/>
                        <a:pt x="1" y="22"/>
                        <a:pt x="1" y="22"/>
                      </a:cubicBezTo>
                      <a:moveTo>
                        <a:pt x="1" y="22"/>
                      </a:moveTo>
                      <a:cubicBezTo>
                        <a:pt x="1" y="24"/>
                        <a:pt x="1" y="24"/>
                        <a:pt x="0" y="24"/>
                      </a:cubicBezTo>
                      <a:cubicBezTo>
                        <a:pt x="0" y="24"/>
                        <a:pt x="0" y="19"/>
                        <a:pt x="0" y="12"/>
                      </a:cubicBezTo>
                      <a:cubicBezTo>
                        <a:pt x="0" y="6"/>
                        <a:pt x="0" y="0"/>
                        <a:pt x="0" y="0"/>
                      </a:cubicBezTo>
                      <a:cubicBezTo>
                        <a:pt x="1" y="0"/>
                        <a:pt x="1" y="1"/>
                        <a:pt x="1" y="3"/>
                      </a:cubicBezTo>
                      <a:cubicBezTo>
                        <a:pt x="1" y="1"/>
                        <a:pt x="1" y="0"/>
                        <a:pt x="0"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8" name="Freeform 38">
                  <a:extLst>
                    <a:ext uri="{FF2B5EF4-FFF2-40B4-BE49-F238E27FC236}">
                      <a16:creationId xmlns:a16="http://schemas.microsoft.com/office/drawing/2014/main" xmlns="" id="{4F5F8381-4523-B08F-FE3D-BEE8DAF2B3BD}"/>
                    </a:ext>
                  </a:extLst>
                </p:cNvPr>
                <p:cNvSpPr>
                  <a:spLocks/>
                </p:cNvSpPr>
                <p:nvPr/>
              </p:nvSpPr>
              <p:spPr bwMode="auto">
                <a:xfrm>
                  <a:off x="1960" y="1748"/>
                  <a:ext cx="2" cy="37"/>
                </a:xfrm>
                <a:custGeom>
                  <a:avLst/>
                  <a:gdLst>
                    <a:gd name="T0" fmla="*/ 2147483646 w 1"/>
                    <a:gd name="T1" fmla="*/ 2147483646 h 19"/>
                    <a:gd name="T2" fmla="*/ 2147483646 w 1"/>
                    <a:gd name="T3" fmla="*/ 2147483646 h 19"/>
                    <a:gd name="T4" fmla="*/ 0 w 1"/>
                    <a:gd name="T5" fmla="*/ 2147483646 h 19"/>
                    <a:gd name="T6" fmla="*/ 2147483646 w 1"/>
                    <a:gd name="T7" fmla="*/ 0 h 19"/>
                    <a:gd name="T8" fmla="*/ 2147483646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9" name="Freeform 39">
                  <a:extLst>
                    <a:ext uri="{FF2B5EF4-FFF2-40B4-BE49-F238E27FC236}">
                      <a16:creationId xmlns:a16="http://schemas.microsoft.com/office/drawing/2014/main" xmlns="" id="{3919D59F-035E-6FA8-ED9A-A19A9D6AD0A3}"/>
                    </a:ext>
                  </a:extLst>
                </p:cNvPr>
                <p:cNvSpPr>
                  <a:spLocks/>
                </p:cNvSpPr>
                <p:nvPr/>
              </p:nvSpPr>
              <p:spPr bwMode="auto">
                <a:xfrm>
                  <a:off x="1917" y="1742"/>
                  <a:ext cx="4" cy="47"/>
                </a:xfrm>
                <a:custGeom>
                  <a:avLst/>
                  <a:gdLst>
                    <a:gd name="T0" fmla="*/ 2147483646 w 2"/>
                    <a:gd name="T1" fmla="*/ 0 h 24"/>
                    <a:gd name="T2" fmla="*/ 2147483646 w 2"/>
                    <a:gd name="T3" fmla="*/ 2147483646 h 24"/>
                    <a:gd name="T4" fmla="*/ 2147483646 w 2"/>
                    <a:gd name="T5" fmla="*/ 2147483646 h 24"/>
                    <a:gd name="T6" fmla="*/ 2147483646 w 2"/>
                    <a:gd name="T7" fmla="*/ 0 h 24"/>
                    <a:gd name="T8" fmla="*/ 2147483646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0" name="Freeform 40">
                  <a:extLst>
                    <a:ext uri="{FF2B5EF4-FFF2-40B4-BE49-F238E27FC236}">
                      <a16:creationId xmlns:a16="http://schemas.microsoft.com/office/drawing/2014/main" xmlns="" id="{6E1668A9-E7FD-65FB-86C8-609C2094B008}"/>
                    </a:ext>
                  </a:extLst>
                </p:cNvPr>
                <p:cNvSpPr>
                  <a:spLocks/>
                </p:cNvSpPr>
                <p:nvPr/>
              </p:nvSpPr>
              <p:spPr bwMode="auto">
                <a:xfrm>
                  <a:off x="1919" y="1742"/>
                  <a:ext cx="2" cy="47"/>
                </a:xfrm>
                <a:custGeom>
                  <a:avLst/>
                  <a:gdLst>
                    <a:gd name="T0" fmla="*/ 2147483646 w 1"/>
                    <a:gd name="T1" fmla="*/ 0 h 24"/>
                    <a:gd name="T2" fmla="*/ 2147483646 w 1"/>
                    <a:gd name="T3" fmla="*/ 2147483646 h 24"/>
                    <a:gd name="T4" fmla="*/ 2147483646 w 1"/>
                    <a:gd name="T5" fmla="*/ 2147483646 h 24"/>
                    <a:gd name="T6" fmla="*/ 2147483646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1" name="Freeform 41">
                  <a:extLst>
                    <a:ext uri="{FF2B5EF4-FFF2-40B4-BE49-F238E27FC236}">
                      <a16:creationId xmlns:a16="http://schemas.microsoft.com/office/drawing/2014/main" xmlns="" id="{36E2ED47-806E-C1D5-23B9-89EC4226E21B}"/>
                    </a:ext>
                  </a:extLst>
                </p:cNvPr>
                <p:cNvSpPr>
                  <a:spLocks/>
                </p:cNvSpPr>
                <p:nvPr/>
              </p:nvSpPr>
              <p:spPr bwMode="auto">
                <a:xfrm>
                  <a:off x="1880" y="1816"/>
                  <a:ext cx="111" cy="88"/>
                </a:xfrm>
                <a:custGeom>
                  <a:avLst/>
                  <a:gdLst>
                    <a:gd name="T0" fmla="*/ 2147483646 w 57"/>
                    <a:gd name="T1" fmla="*/ 0 h 45"/>
                    <a:gd name="T2" fmla="*/ 2147483646 w 57"/>
                    <a:gd name="T3" fmla="*/ 0 h 45"/>
                    <a:gd name="T4" fmla="*/ 2147483646 w 57"/>
                    <a:gd name="T5" fmla="*/ 2147483646 h 45"/>
                    <a:gd name="T6" fmla="*/ 2147483646 w 57"/>
                    <a:gd name="T7" fmla="*/ 2147483646 h 45"/>
                    <a:gd name="T8" fmla="*/ 2147483646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1" y="16"/>
                        <a:pt x="2"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2" name="Freeform 42">
                  <a:extLst>
                    <a:ext uri="{FF2B5EF4-FFF2-40B4-BE49-F238E27FC236}">
                      <a16:creationId xmlns:a16="http://schemas.microsoft.com/office/drawing/2014/main" xmlns="" id="{CEBC571C-4BB7-38F4-5643-312AE2392C98}"/>
                    </a:ext>
                  </a:extLst>
                </p:cNvPr>
                <p:cNvSpPr>
                  <a:spLocks noEditPoints="1"/>
                </p:cNvSpPr>
                <p:nvPr/>
              </p:nvSpPr>
              <p:spPr bwMode="auto">
                <a:xfrm>
                  <a:off x="1887" y="1824"/>
                  <a:ext cx="32" cy="37"/>
                </a:xfrm>
                <a:custGeom>
                  <a:avLst/>
                  <a:gdLst>
                    <a:gd name="T0" fmla="*/ 2147483646 w 16"/>
                    <a:gd name="T1" fmla="*/ 0 h 19"/>
                    <a:gd name="T2" fmla="*/ 2147483646 w 16"/>
                    <a:gd name="T3" fmla="*/ 2147483646 h 19"/>
                    <a:gd name="T4" fmla="*/ 2147483646 w 16"/>
                    <a:gd name="T5" fmla="*/ 2147483646 h 19"/>
                    <a:gd name="T6" fmla="*/ 2147483646 w 16"/>
                    <a:gd name="T7" fmla="*/ 2147483646 h 19"/>
                    <a:gd name="T8" fmla="*/ 2147483646 w 16"/>
                    <a:gd name="T9" fmla="*/ 2147483646 h 19"/>
                    <a:gd name="T10" fmla="*/ 2147483646 w 16"/>
                    <a:gd name="T11" fmla="*/ 2147483646 h 19"/>
                    <a:gd name="T12" fmla="*/ 0 w 16"/>
                    <a:gd name="T13" fmla="*/ 2147483646 h 19"/>
                    <a:gd name="T14" fmla="*/ 2147483646 w 16"/>
                    <a:gd name="T15" fmla="*/ 2147483646 h 19"/>
                    <a:gd name="T16" fmla="*/ 2147483646 w 16"/>
                    <a:gd name="T17" fmla="*/ 0 h 19"/>
                    <a:gd name="T18" fmla="*/ 2147483646 w 16"/>
                    <a:gd name="T19" fmla="*/ 214748364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8" y="10"/>
                      </a:lnTo>
                      <a:lnTo>
                        <a:pt x="0" y="10"/>
                      </a:lnTo>
                      <a:lnTo>
                        <a:pt x="8" y="9"/>
                      </a:lnTo>
                      <a:lnTo>
                        <a:pt x="8" y="0"/>
                      </a:lnTo>
                      <a:close/>
                      <a:moveTo>
                        <a:pt x="8" y="5"/>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3" name="Freeform 43">
                  <a:extLst>
                    <a:ext uri="{FF2B5EF4-FFF2-40B4-BE49-F238E27FC236}">
                      <a16:creationId xmlns:a16="http://schemas.microsoft.com/office/drawing/2014/main" xmlns="" id="{75DD1985-CB17-C5B2-DB12-D297F5A1A37A}"/>
                    </a:ext>
                  </a:extLst>
                </p:cNvPr>
                <p:cNvSpPr>
                  <a:spLocks noEditPoints="1"/>
                </p:cNvSpPr>
                <p:nvPr/>
              </p:nvSpPr>
              <p:spPr bwMode="auto">
                <a:xfrm>
                  <a:off x="1897" y="1820"/>
                  <a:ext cx="28" cy="31"/>
                </a:xfrm>
                <a:custGeom>
                  <a:avLst/>
                  <a:gdLst>
                    <a:gd name="T0" fmla="*/ 2147483646 w 14"/>
                    <a:gd name="T1" fmla="*/ 0 h 16"/>
                    <a:gd name="T2" fmla="*/ 2147483646 w 14"/>
                    <a:gd name="T3" fmla="*/ 2147483646 h 16"/>
                    <a:gd name="T4" fmla="*/ 2147483646 w 14"/>
                    <a:gd name="T5" fmla="*/ 2147483646 h 16"/>
                    <a:gd name="T6" fmla="*/ 2147483646 w 14"/>
                    <a:gd name="T7" fmla="*/ 2147483646 h 16"/>
                    <a:gd name="T8" fmla="*/ 2147483646 w 14"/>
                    <a:gd name="T9" fmla="*/ 2147483646 h 16"/>
                    <a:gd name="T10" fmla="*/ 2147483646 w 14"/>
                    <a:gd name="T11" fmla="*/ 2147483646 h 16"/>
                    <a:gd name="T12" fmla="*/ 0 w 14"/>
                    <a:gd name="T13" fmla="*/ 2147483646 h 16"/>
                    <a:gd name="T14" fmla="*/ 2147483646 w 14"/>
                    <a:gd name="T15" fmla="*/ 2147483646 h 16"/>
                    <a:gd name="T16" fmla="*/ 2147483646 w 14"/>
                    <a:gd name="T17" fmla="*/ 0 h 16"/>
                    <a:gd name="T18" fmla="*/ 2147483646 w 14"/>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4" name="Freeform 44">
                  <a:extLst>
                    <a:ext uri="{FF2B5EF4-FFF2-40B4-BE49-F238E27FC236}">
                      <a16:creationId xmlns:a16="http://schemas.microsoft.com/office/drawing/2014/main" xmlns="" id="{C76C6100-CF5D-7C08-7EEB-CAB26819718E}"/>
                    </a:ext>
                  </a:extLst>
                </p:cNvPr>
                <p:cNvSpPr>
                  <a:spLocks/>
                </p:cNvSpPr>
                <p:nvPr/>
              </p:nvSpPr>
              <p:spPr bwMode="auto">
                <a:xfrm>
                  <a:off x="1983" y="1816"/>
                  <a:ext cx="10" cy="88"/>
                </a:xfrm>
                <a:custGeom>
                  <a:avLst/>
                  <a:gdLst>
                    <a:gd name="T0" fmla="*/ 2147483646 w 5"/>
                    <a:gd name="T1" fmla="*/ 0 h 45"/>
                    <a:gd name="T2" fmla="*/ 2147483646 w 5"/>
                    <a:gd name="T3" fmla="*/ 2147483646 h 45"/>
                    <a:gd name="T4" fmla="*/ 2147483646 w 5"/>
                    <a:gd name="T5" fmla="*/ 2147483646 h 45"/>
                    <a:gd name="T6" fmla="*/ 2147483646 w 5"/>
                    <a:gd name="T7" fmla="*/ 0 h 45"/>
                    <a:gd name="T8" fmla="*/ 2147483646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5" name="Freeform 45">
                  <a:extLst>
                    <a:ext uri="{FF2B5EF4-FFF2-40B4-BE49-F238E27FC236}">
                      <a16:creationId xmlns:a16="http://schemas.microsoft.com/office/drawing/2014/main" xmlns="" id="{7B802F0E-44B6-ECC9-1847-3A273EEB537F}"/>
                    </a:ext>
                  </a:extLst>
                </p:cNvPr>
                <p:cNvSpPr>
                  <a:spLocks/>
                </p:cNvSpPr>
                <p:nvPr/>
              </p:nvSpPr>
              <p:spPr bwMode="auto">
                <a:xfrm>
                  <a:off x="1989" y="1816"/>
                  <a:ext cx="6" cy="88"/>
                </a:xfrm>
                <a:custGeom>
                  <a:avLst/>
                  <a:gdLst>
                    <a:gd name="T0" fmla="*/ 2147483646 w 3"/>
                    <a:gd name="T1" fmla="*/ 2147483646 h 45"/>
                    <a:gd name="T2" fmla="*/ 2147483646 w 3"/>
                    <a:gd name="T3" fmla="*/ 2147483646 h 45"/>
                    <a:gd name="T4" fmla="*/ 2147483646 w 3"/>
                    <a:gd name="T5" fmla="*/ 2147483646 h 45"/>
                    <a:gd name="T6" fmla="*/ 2147483646 w 3"/>
                    <a:gd name="T7" fmla="*/ 2147483646 h 45"/>
                    <a:gd name="T8" fmla="*/ 2147483646 w 3"/>
                    <a:gd name="T9" fmla="*/ 2147483646 h 45"/>
                    <a:gd name="T10" fmla="*/ 2147483646 w 3"/>
                    <a:gd name="T11" fmla="*/ 2147483646 h 45"/>
                    <a:gd name="T12" fmla="*/ 0 w 3"/>
                    <a:gd name="T13" fmla="*/ 2147483646 h 45"/>
                    <a:gd name="T14" fmla="*/ 2147483646 w 3"/>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3" y="44"/>
                        <a:pt x="2" y="45"/>
                      </a:cubicBezTo>
                      <a:cubicBezTo>
                        <a:pt x="1" y="45"/>
                        <a:pt x="0" y="36"/>
                        <a:pt x="0" y="23"/>
                      </a:cubicBezTo>
                      <a:cubicBezTo>
                        <a:pt x="0" y="11"/>
                        <a:pt x="1" y="1"/>
                        <a:pt x="2" y="1"/>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6" name="Freeform 46">
                  <a:extLst>
                    <a:ext uri="{FF2B5EF4-FFF2-40B4-BE49-F238E27FC236}">
                      <a16:creationId xmlns:a16="http://schemas.microsoft.com/office/drawing/2014/main" xmlns="" id="{A8DA444F-B9E0-DF74-AD81-34537E54927A}"/>
                    </a:ext>
                  </a:extLst>
                </p:cNvPr>
                <p:cNvSpPr>
                  <a:spLocks noEditPoints="1"/>
                </p:cNvSpPr>
                <p:nvPr/>
              </p:nvSpPr>
              <p:spPr bwMode="auto">
                <a:xfrm>
                  <a:off x="1989" y="1818"/>
                  <a:ext cx="6" cy="86"/>
                </a:xfrm>
                <a:custGeom>
                  <a:avLst/>
                  <a:gdLst>
                    <a:gd name="T0" fmla="*/ 2147483646 w 3"/>
                    <a:gd name="T1" fmla="*/ 2147483646 h 44"/>
                    <a:gd name="T2" fmla="*/ 2147483646 w 3"/>
                    <a:gd name="T3" fmla="*/ 2147483646 h 44"/>
                    <a:gd name="T4" fmla="*/ 2147483646 w 3"/>
                    <a:gd name="T5" fmla="*/ 2147483646 h 44"/>
                    <a:gd name="T6" fmla="*/ 2147483646 w 3"/>
                    <a:gd name="T7" fmla="*/ 2147483646 h 44"/>
                    <a:gd name="T8" fmla="*/ 0 w 3"/>
                    <a:gd name="T9" fmla="*/ 2147483646 h 44"/>
                    <a:gd name="T10" fmla="*/ 2147483646 w 3"/>
                    <a:gd name="T11" fmla="*/ 0 h 44"/>
                    <a:gd name="T12" fmla="*/ 2147483646 w 3"/>
                    <a:gd name="T13" fmla="*/ 2147483646 h 44"/>
                    <a:gd name="T14" fmla="*/ 2147483646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7" name="Freeform 47">
                  <a:extLst>
                    <a:ext uri="{FF2B5EF4-FFF2-40B4-BE49-F238E27FC236}">
                      <a16:creationId xmlns:a16="http://schemas.microsoft.com/office/drawing/2014/main" xmlns="" id="{199BBE7D-36C5-A5D0-5239-2E24A16D3A7B}"/>
                    </a:ext>
                  </a:extLst>
                </p:cNvPr>
                <p:cNvSpPr>
                  <a:spLocks/>
                </p:cNvSpPr>
                <p:nvPr/>
              </p:nvSpPr>
              <p:spPr bwMode="auto">
                <a:xfrm>
                  <a:off x="1991" y="1826"/>
                  <a:ext cx="4" cy="71"/>
                </a:xfrm>
                <a:custGeom>
                  <a:avLst/>
                  <a:gdLst>
                    <a:gd name="T0" fmla="*/ 2147483646 w 2"/>
                    <a:gd name="T1" fmla="*/ 2147483646 h 36"/>
                    <a:gd name="T2" fmla="*/ 2147483646 w 2"/>
                    <a:gd name="T3" fmla="*/ 2147483646 h 36"/>
                    <a:gd name="T4" fmla="*/ 0 w 2"/>
                    <a:gd name="T5" fmla="*/ 2147483646 h 36"/>
                    <a:gd name="T6" fmla="*/ 2147483646 w 2"/>
                    <a:gd name="T7" fmla="*/ 0 h 36"/>
                    <a:gd name="T8" fmla="*/ 2147483646 w 2"/>
                    <a:gd name="T9" fmla="*/ 2147483646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8" name="Freeform 48">
                  <a:extLst>
                    <a:ext uri="{FF2B5EF4-FFF2-40B4-BE49-F238E27FC236}">
                      <a16:creationId xmlns:a16="http://schemas.microsoft.com/office/drawing/2014/main" xmlns="" id="{7EE57C22-890F-F780-63F8-B6F061A5F160}"/>
                    </a:ext>
                  </a:extLst>
                </p:cNvPr>
                <p:cNvSpPr>
                  <a:spLocks/>
                </p:cNvSpPr>
                <p:nvPr/>
              </p:nvSpPr>
              <p:spPr bwMode="auto">
                <a:xfrm>
                  <a:off x="1878" y="1816"/>
                  <a:ext cx="9" cy="88"/>
                </a:xfrm>
                <a:custGeom>
                  <a:avLst/>
                  <a:gdLst>
                    <a:gd name="T0" fmla="*/ 2147483646 w 5"/>
                    <a:gd name="T1" fmla="*/ 0 h 45"/>
                    <a:gd name="T2" fmla="*/ 2147483646 w 5"/>
                    <a:gd name="T3" fmla="*/ 2147483646 h 45"/>
                    <a:gd name="T4" fmla="*/ 2147483646 w 5"/>
                    <a:gd name="T5" fmla="*/ 2147483646 h 45"/>
                    <a:gd name="T6" fmla="*/ 2147483646 w 5"/>
                    <a:gd name="T7" fmla="*/ 0 h 45"/>
                    <a:gd name="T8" fmla="*/ 2147483646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4"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9" name="Freeform 49">
                  <a:extLst>
                    <a:ext uri="{FF2B5EF4-FFF2-40B4-BE49-F238E27FC236}">
                      <a16:creationId xmlns:a16="http://schemas.microsoft.com/office/drawing/2014/main" xmlns="" id="{92B5089C-B955-EA9F-C63C-F7D12C47EB7F}"/>
                    </a:ext>
                  </a:extLst>
                </p:cNvPr>
                <p:cNvSpPr>
                  <a:spLocks/>
                </p:cNvSpPr>
                <p:nvPr/>
              </p:nvSpPr>
              <p:spPr bwMode="auto">
                <a:xfrm>
                  <a:off x="1880" y="1816"/>
                  <a:ext cx="7" cy="88"/>
                </a:xfrm>
                <a:custGeom>
                  <a:avLst/>
                  <a:gdLst>
                    <a:gd name="T0" fmla="*/ 2147483646 w 4"/>
                    <a:gd name="T1" fmla="*/ 0 h 45"/>
                    <a:gd name="T2" fmla="*/ 2147483646 w 4"/>
                    <a:gd name="T3" fmla="*/ 2147483646 h 45"/>
                    <a:gd name="T4" fmla="*/ 2147483646 w 4"/>
                    <a:gd name="T5" fmla="*/ 2147483646 h 45"/>
                    <a:gd name="T6" fmla="*/ 2147483646 w 4"/>
                    <a:gd name="T7" fmla="*/ 0 h 45"/>
                    <a:gd name="T8" fmla="*/ 2147483646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0" name="Freeform 50">
                  <a:extLst>
                    <a:ext uri="{FF2B5EF4-FFF2-40B4-BE49-F238E27FC236}">
                      <a16:creationId xmlns:a16="http://schemas.microsoft.com/office/drawing/2014/main" xmlns="" id="{0D8C1645-5645-B037-2134-39DDC880D885}"/>
                    </a:ext>
                  </a:extLst>
                </p:cNvPr>
                <p:cNvSpPr>
                  <a:spLocks/>
                </p:cNvSpPr>
                <p:nvPr/>
              </p:nvSpPr>
              <p:spPr bwMode="auto">
                <a:xfrm>
                  <a:off x="1927" y="1789"/>
                  <a:ext cx="25" cy="29"/>
                </a:xfrm>
                <a:custGeom>
                  <a:avLst/>
                  <a:gdLst>
                    <a:gd name="T0" fmla="*/ 0 w 13"/>
                    <a:gd name="T1" fmla="*/ 0 h 15"/>
                    <a:gd name="T2" fmla="*/ 2147483646 w 13"/>
                    <a:gd name="T3" fmla="*/ 0 h 15"/>
                    <a:gd name="T4" fmla="*/ 2147483646 w 13"/>
                    <a:gd name="T5" fmla="*/ 0 h 15"/>
                    <a:gd name="T6" fmla="*/ 2147483646 w 13"/>
                    <a:gd name="T7" fmla="*/ 2147483646 h 15"/>
                    <a:gd name="T8" fmla="*/ 2147483646 w 13"/>
                    <a:gd name="T9" fmla="*/ 2147483646 h 15"/>
                    <a:gd name="T10" fmla="*/ 2147483646 w 13"/>
                    <a:gd name="T11" fmla="*/ 2147483646 h 15"/>
                    <a:gd name="T12" fmla="*/ 0 w 13"/>
                    <a:gd name="T13" fmla="*/ 2147483646 h 15"/>
                    <a:gd name="T14" fmla="*/ 0 w 13"/>
                    <a:gd name="T15" fmla="*/ 2147483646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3"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3" y="15"/>
                        <a:pt x="0" y="15"/>
                      </a:cubicBezTo>
                      <a:cubicBezTo>
                        <a:pt x="0" y="12"/>
                        <a:pt x="0" y="10"/>
                        <a:pt x="0" y="7"/>
                      </a:cubicBezTo>
                      <a:cubicBezTo>
                        <a:pt x="0" y="5"/>
                        <a:pt x="0" y="3"/>
                        <a:pt x="0" y="0"/>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1" name="Freeform 51">
                  <a:extLst>
                    <a:ext uri="{FF2B5EF4-FFF2-40B4-BE49-F238E27FC236}">
                      <a16:creationId xmlns:a16="http://schemas.microsoft.com/office/drawing/2014/main" xmlns="" id="{25245AD4-9B38-8BC8-C51F-4E5A5B8DAD71}"/>
                    </a:ext>
                  </a:extLst>
                </p:cNvPr>
                <p:cNvSpPr>
                  <a:spLocks/>
                </p:cNvSpPr>
                <p:nvPr/>
              </p:nvSpPr>
              <p:spPr bwMode="auto">
                <a:xfrm>
                  <a:off x="3773" y="1742"/>
                  <a:ext cx="41" cy="47"/>
                </a:xfrm>
                <a:custGeom>
                  <a:avLst/>
                  <a:gdLst>
                    <a:gd name="T0" fmla="*/ 0 w 21"/>
                    <a:gd name="T1" fmla="*/ 0 h 24"/>
                    <a:gd name="T2" fmla="*/ 2147483646 w 21"/>
                    <a:gd name="T3" fmla="*/ 0 h 24"/>
                    <a:gd name="T4" fmla="*/ 2147483646 w 21"/>
                    <a:gd name="T5" fmla="*/ 2147483646 h 24"/>
                    <a:gd name="T6" fmla="*/ 0 w 21"/>
                    <a:gd name="T7" fmla="*/ 2147483646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2" name="Freeform 52">
                  <a:extLst>
                    <a:ext uri="{FF2B5EF4-FFF2-40B4-BE49-F238E27FC236}">
                      <a16:creationId xmlns:a16="http://schemas.microsoft.com/office/drawing/2014/main" xmlns="" id="{4764D4C1-EBA5-1E00-250E-707A62393004}"/>
                    </a:ext>
                  </a:extLst>
                </p:cNvPr>
                <p:cNvSpPr>
                  <a:spLocks noEditPoints="1"/>
                </p:cNvSpPr>
                <p:nvPr/>
              </p:nvSpPr>
              <p:spPr bwMode="auto">
                <a:xfrm>
                  <a:off x="3775" y="1746"/>
                  <a:ext cx="12" cy="19"/>
                </a:xfrm>
                <a:custGeom>
                  <a:avLst/>
                  <a:gdLst>
                    <a:gd name="T0" fmla="*/ 2147483646 w 6"/>
                    <a:gd name="T1" fmla="*/ 0 h 10"/>
                    <a:gd name="T2" fmla="*/ 2147483646 w 6"/>
                    <a:gd name="T3" fmla="*/ 2147483646 h 10"/>
                    <a:gd name="T4" fmla="*/ 2147483646 w 6"/>
                    <a:gd name="T5" fmla="*/ 2147483646 h 10"/>
                    <a:gd name="T6" fmla="*/ 2147483646 w 6"/>
                    <a:gd name="T7" fmla="*/ 2147483646 h 10"/>
                    <a:gd name="T8" fmla="*/ 2147483646 w 6"/>
                    <a:gd name="T9" fmla="*/ 2147483646 h 10"/>
                    <a:gd name="T10" fmla="*/ 2147483646 w 6"/>
                    <a:gd name="T11" fmla="*/ 2147483646 h 10"/>
                    <a:gd name="T12" fmla="*/ 0 w 6"/>
                    <a:gd name="T13" fmla="*/ 2147483646 h 10"/>
                    <a:gd name="T14" fmla="*/ 2147483646 w 6"/>
                    <a:gd name="T15" fmla="*/ 2147483646 h 10"/>
                    <a:gd name="T16" fmla="*/ 2147483646 w 6"/>
                    <a:gd name="T17" fmla="*/ 0 h 10"/>
                    <a:gd name="T18" fmla="*/ 2147483646 w 6"/>
                    <a:gd name="T19" fmla="*/ 214748364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3" name="Freeform 53">
                  <a:extLst>
                    <a:ext uri="{FF2B5EF4-FFF2-40B4-BE49-F238E27FC236}">
                      <a16:creationId xmlns:a16="http://schemas.microsoft.com/office/drawing/2014/main" xmlns="" id="{F15C0759-3E84-BBF3-997F-FBAB8D191894}"/>
                    </a:ext>
                  </a:extLst>
                </p:cNvPr>
                <p:cNvSpPr>
                  <a:spLocks noEditPoints="1"/>
                </p:cNvSpPr>
                <p:nvPr/>
              </p:nvSpPr>
              <p:spPr bwMode="auto">
                <a:xfrm>
                  <a:off x="3779" y="1744"/>
                  <a:ext cx="10" cy="17"/>
                </a:xfrm>
                <a:custGeom>
                  <a:avLst/>
                  <a:gdLst>
                    <a:gd name="T0" fmla="*/ 2147483646 w 5"/>
                    <a:gd name="T1" fmla="*/ 0 h 9"/>
                    <a:gd name="T2" fmla="*/ 2147483646 w 5"/>
                    <a:gd name="T3" fmla="*/ 2147483646 h 9"/>
                    <a:gd name="T4" fmla="*/ 2147483646 w 5"/>
                    <a:gd name="T5" fmla="*/ 2147483646 h 9"/>
                    <a:gd name="T6" fmla="*/ 2147483646 w 5"/>
                    <a:gd name="T7" fmla="*/ 2147483646 h 9"/>
                    <a:gd name="T8" fmla="*/ 2147483646 w 5"/>
                    <a:gd name="T9" fmla="*/ 2147483646 h 9"/>
                    <a:gd name="T10" fmla="*/ 2147483646 w 5"/>
                    <a:gd name="T11" fmla="*/ 2147483646 h 9"/>
                    <a:gd name="T12" fmla="*/ 0 w 5"/>
                    <a:gd name="T13" fmla="*/ 2147483646 h 9"/>
                    <a:gd name="T14" fmla="*/ 2147483646 w 5"/>
                    <a:gd name="T15" fmla="*/ 2147483646 h 9"/>
                    <a:gd name="T16" fmla="*/ 2147483646 w 5"/>
                    <a:gd name="T17" fmla="*/ 0 h 9"/>
                    <a:gd name="T18" fmla="*/ 2147483646 w 5"/>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0"/>
                      </a:moveTo>
                      <a:lnTo>
                        <a:pt x="3" y="4"/>
                      </a:lnTo>
                      <a:lnTo>
                        <a:pt x="5" y="4"/>
                      </a:lnTo>
                      <a:lnTo>
                        <a:pt x="3" y="5"/>
                      </a:lnTo>
                      <a:lnTo>
                        <a:pt x="2" y="9"/>
                      </a:lnTo>
                      <a:lnTo>
                        <a:pt x="2" y="5"/>
                      </a:lnTo>
                      <a:lnTo>
                        <a:pt x="0" y="4"/>
                      </a:lnTo>
                      <a:lnTo>
                        <a:pt x="2" y="4"/>
                      </a:lnTo>
                      <a:lnTo>
                        <a:pt x="2" y="0"/>
                      </a:lnTo>
                      <a:close/>
                      <a:moveTo>
                        <a:pt x="2" y="2"/>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4" name="Freeform 54">
                  <a:extLst>
                    <a:ext uri="{FF2B5EF4-FFF2-40B4-BE49-F238E27FC236}">
                      <a16:creationId xmlns:a16="http://schemas.microsoft.com/office/drawing/2014/main" xmlns="" id="{2F8E2160-B57B-618F-E7F5-2551B8849513}"/>
                    </a:ext>
                  </a:extLst>
                </p:cNvPr>
                <p:cNvSpPr>
                  <a:spLocks/>
                </p:cNvSpPr>
                <p:nvPr/>
              </p:nvSpPr>
              <p:spPr bwMode="auto">
                <a:xfrm>
                  <a:off x="3810" y="1742"/>
                  <a:ext cx="4" cy="47"/>
                </a:xfrm>
                <a:custGeom>
                  <a:avLst/>
                  <a:gdLst>
                    <a:gd name="T0" fmla="*/ 2147483646 w 2"/>
                    <a:gd name="T1" fmla="*/ 0 h 24"/>
                    <a:gd name="T2" fmla="*/ 2147483646 w 2"/>
                    <a:gd name="T3" fmla="*/ 2147483646 h 24"/>
                    <a:gd name="T4" fmla="*/ 2147483646 w 2"/>
                    <a:gd name="T5" fmla="*/ 2147483646 h 24"/>
                    <a:gd name="T6" fmla="*/ 2147483646 w 2"/>
                    <a:gd name="T7" fmla="*/ 0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0"/>
                      </a:moveTo>
                      <a:cubicBezTo>
                        <a:pt x="0" y="9"/>
                        <a:pt x="1" y="19"/>
                        <a:pt x="2" y="24"/>
                      </a:cubicBezTo>
                      <a:cubicBezTo>
                        <a:pt x="1" y="23"/>
                        <a:pt x="1" y="2"/>
                        <a:pt x="2"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5" name="Freeform 55">
                  <a:extLst>
                    <a:ext uri="{FF2B5EF4-FFF2-40B4-BE49-F238E27FC236}">
                      <a16:creationId xmlns:a16="http://schemas.microsoft.com/office/drawing/2014/main" xmlns="" id="{2B99CDDC-DE1D-230C-4C82-BB8B9238718C}"/>
                    </a:ext>
                  </a:extLst>
                </p:cNvPr>
                <p:cNvSpPr>
                  <a:spLocks/>
                </p:cNvSpPr>
                <p:nvPr/>
              </p:nvSpPr>
              <p:spPr bwMode="auto">
                <a:xfrm>
                  <a:off x="3812" y="1742"/>
                  <a:ext cx="4" cy="47"/>
                </a:xfrm>
                <a:custGeom>
                  <a:avLst/>
                  <a:gdLst>
                    <a:gd name="T0" fmla="*/ 2147483646 w 2"/>
                    <a:gd name="T1" fmla="*/ 0 h 24"/>
                    <a:gd name="T2" fmla="*/ 2147483646 w 2"/>
                    <a:gd name="T3" fmla="*/ 2147483646 h 24"/>
                    <a:gd name="T4" fmla="*/ 2147483646 w 2"/>
                    <a:gd name="T5" fmla="*/ 2147483646 h 24"/>
                    <a:gd name="T6" fmla="*/ 2147483646 w 2"/>
                    <a:gd name="T7" fmla="*/ 2147483646 h 24"/>
                    <a:gd name="T8" fmla="*/ 2147483646 w 2"/>
                    <a:gd name="T9" fmla="*/ 2147483646 h 24"/>
                    <a:gd name="T10" fmla="*/ 2147483646 w 2"/>
                    <a:gd name="T11" fmla="*/ 2147483646 h 24"/>
                    <a:gd name="T12" fmla="*/ 0 w 2"/>
                    <a:gd name="T13" fmla="*/ 2147483646 h 24"/>
                    <a:gd name="T14" fmla="*/ 2147483646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1" y="0"/>
                      </a:moveTo>
                      <a:cubicBezTo>
                        <a:pt x="2" y="0"/>
                        <a:pt x="2" y="1"/>
                        <a:pt x="2" y="3"/>
                      </a:cubicBezTo>
                      <a:lnTo>
                        <a:pt x="1" y="4"/>
                      </a:lnTo>
                      <a:cubicBezTo>
                        <a:pt x="1" y="10"/>
                        <a:pt x="1" y="16"/>
                        <a:pt x="1" y="22"/>
                      </a:cubicBezTo>
                      <a:lnTo>
                        <a:pt x="2" y="22"/>
                      </a:lnTo>
                      <a:cubicBezTo>
                        <a:pt x="2" y="24"/>
                        <a:pt x="1" y="24"/>
                        <a:pt x="1" y="24"/>
                      </a:cubicBezTo>
                      <a:cubicBezTo>
                        <a:pt x="1" y="24"/>
                        <a:pt x="0" y="19"/>
                        <a:pt x="0" y="13"/>
                      </a:cubicBezTo>
                      <a:cubicBezTo>
                        <a:pt x="1" y="6"/>
                        <a:pt x="1" y="1"/>
                        <a:pt x="1" y="0"/>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6" name="Freeform 56">
                  <a:extLst>
                    <a:ext uri="{FF2B5EF4-FFF2-40B4-BE49-F238E27FC236}">
                      <a16:creationId xmlns:a16="http://schemas.microsoft.com/office/drawing/2014/main" xmlns="" id="{51E79D50-9EC5-EC36-0FE6-4027B7BF5803}"/>
                    </a:ext>
                  </a:extLst>
                </p:cNvPr>
                <p:cNvSpPr>
                  <a:spLocks noEditPoints="1"/>
                </p:cNvSpPr>
                <p:nvPr/>
              </p:nvSpPr>
              <p:spPr bwMode="auto">
                <a:xfrm>
                  <a:off x="3812" y="1742"/>
                  <a:ext cx="4" cy="47"/>
                </a:xfrm>
                <a:custGeom>
                  <a:avLst/>
                  <a:gdLst>
                    <a:gd name="T0" fmla="*/ 2147483646 w 2"/>
                    <a:gd name="T1" fmla="*/ 2147483646 h 24"/>
                    <a:gd name="T2" fmla="*/ 2147483646 w 2"/>
                    <a:gd name="T3" fmla="*/ 2147483646 h 24"/>
                    <a:gd name="T4" fmla="*/ 2147483646 w 2"/>
                    <a:gd name="T5" fmla="*/ 2147483646 h 24"/>
                    <a:gd name="T6" fmla="*/ 2147483646 w 2"/>
                    <a:gd name="T7" fmla="*/ 2147483646 h 24"/>
                    <a:gd name="T8" fmla="*/ 0 w 2"/>
                    <a:gd name="T9" fmla="*/ 2147483646 h 24"/>
                    <a:gd name="T10" fmla="*/ 2147483646 w 2"/>
                    <a:gd name="T11" fmla="*/ 0 h 24"/>
                    <a:gd name="T12" fmla="*/ 2147483646 w 2"/>
                    <a:gd name="T13" fmla="*/ 2147483646 h 24"/>
                    <a:gd name="T14" fmla="*/ 2147483646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2" y="22"/>
                      </a:moveTo>
                      <a:cubicBezTo>
                        <a:pt x="2" y="22"/>
                        <a:pt x="2" y="22"/>
                        <a:pt x="2" y="22"/>
                      </a:cubicBezTo>
                      <a:moveTo>
                        <a:pt x="2" y="22"/>
                      </a:moveTo>
                      <a:cubicBezTo>
                        <a:pt x="2" y="24"/>
                        <a:pt x="1" y="24"/>
                        <a:pt x="1" y="24"/>
                      </a:cubicBezTo>
                      <a:cubicBezTo>
                        <a:pt x="1" y="24"/>
                        <a:pt x="0" y="19"/>
                        <a:pt x="0" y="12"/>
                      </a:cubicBezTo>
                      <a:cubicBezTo>
                        <a:pt x="0" y="6"/>
                        <a:pt x="1" y="0"/>
                        <a:pt x="1" y="0"/>
                      </a:cubicBezTo>
                      <a:cubicBezTo>
                        <a:pt x="1" y="0"/>
                        <a:pt x="2" y="1"/>
                        <a:pt x="2" y="3"/>
                      </a:cubicBezTo>
                      <a:cubicBezTo>
                        <a:pt x="2" y="1"/>
                        <a:pt x="1" y="0"/>
                        <a:pt x="1"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7" name="Freeform 57">
                  <a:extLst>
                    <a:ext uri="{FF2B5EF4-FFF2-40B4-BE49-F238E27FC236}">
                      <a16:creationId xmlns:a16="http://schemas.microsoft.com/office/drawing/2014/main" xmlns="" id="{745FAE0A-7568-0ADA-7276-351DFAFC4E8C}"/>
                    </a:ext>
                  </a:extLst>
                </p:cNvPr>
                <p:cNvSpPr>
                  <a:spLocks/>
                </p:cNvSpPr>
                <p:nvPr/>
              </p:nvSpPr>
              <p:spPr bwMode="auto">
                <a:xfrm>
                  <a:off x="3814" y="1748"/>
                  <a:ext cx="2" cy="37"/>
                </a:xfrm>
                <a:custGeom>
                  <a:avLst/>
                  <a:gdLst>
                    <a:gd name="T0" fmla="*/ 2147483646 w 1"/>
                    <a:gd name="T1" fmla="*/ 2147483646 h 19"/>
                    <a:gd name="T2" fmla="*/ 2147483646 w 1"/>
                    <a:gd name="T3" fmla="*/ 2147483646 h 19"/>
                    <a:gd name="T4" fmla="*/ 0 w 1"/>
                    <a:gd name="T5" fmla="*/ 2147483646 h 19"/>
                    <a:gd name="T6" fmla="*/ 2147483646 w 1"/>
                    <a:gd name="T7" fmla="*/ 0 h 19"/>
                    <a:gd name="T8" fmla="*/ 2147483646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8" name="Freeform 58">
                  <a:extLst>
                    <a:ext uri="{FF2B5EF4-FFF2-40B4-BE49-F238E27FC236}">
                      <a16:creationId xmlns:a16="http://schemas.microsoft.com/office/drawing/2014/main" xmlns="" id="{0E907F03-B10A-ED66-CBCF-C603B10F803B}"/>
                    </a:ext>
                  </a:extLst>
                </p:cNvPr>
                <p:cNvSpPr>
                  <a:spLocks/>
                </p:cNvSpPr>
                <p:nvPr/>
              </p:nvSpPr>
              <p:spPr bwMode="auto">
                <a:xfrm>
                  <a:off x="3771" y="1742"/>
                  <a:ext cx="4" cy="47"/>
                </a:xfrm>
                <a:custGeom>
                  <a:avLst/>
                  <a:gdLst>
                    <a:gd name="T0" fmla="*/ 2147483646 w 2"/>
                    <a:gd name="T1" fmla="*/ 0 h 24"/>
                    <a:gd name="T2" fmla="*/ 2147483646 w 2"/>
                    <a:gd name="T3" fmla="*/ 2147483646 h 24"/>
                    <a:gd name="T4" fmla="*/ 2147483646 w 2"/>
                    <a:gd name="T5" fmla="*/ 2147483646 h 24"/>
                    <a:gd name="T6" fmla="*/ 2147483646 w 2"/>
                    <a:gd name="T7" fmla="*/ 0 h 24"/>
                    <a:gd name="T8" fmla="*/ 2147483646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9" name="Freeform 59">
                  <a:extLst>
                    <a:ext uri="{FF2B5EF4-FFF2-40B4-BE49-F238E27FC236}">
                      <a16:creationId xmlns:a16="http://schemas.microsoft.com/office/drawing/2014/main" xmlns="" id="{C0629574-2C72-B25A-7AE4-C6DC5E4F72ED}"/>
                    </a:ext>
                  </a:extLst>
                </p:cNvPr>
                <p:cNvSpPr>
                  <a:spLocks/>
                </p:cNvSpPr>
                <p:nvPr/>
              </p:nvSpPr>
              <p:spPr bwMode="auto">
                <a:xfrm>
                  <a:off x="3773" y="1742"/>
                  <a:ext cx="2" cy="47"/>
                </a:xfrm>
                <a:custGeom>
                  <a:avLst/>
                  <a:gdLst>
                    <a:gd name="T0" fmla="*/ 2147483646 w 1"/>
                    <a:gd name="T1" fmla="*/ 0 h 24"/>
                    <a:gd name="T2" fmla="*/ 2147483646 w 1"/>
                    <a:gd name="T3" fmla="*/ 2147483646 h 24"/>
                    <a:gd name="T4" fmla="*/ 2147483646 w 1"/>
                    <a:gd name="T5" fmla="*/ 2147483646 h 24"/>
                    <a:gd name="T6" fmla="*/ 2147483646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0" name="Freeform 60">
                  <a:extLst>
                    <a:ext uri="{FF2B5EF4-FFF2-40B4-BE49-F238E27FC236}">
                      <a16:creationId xmlns:a16="http://schemas.microsoft.com/office/drawing/2014/main" xmlns="" id="{26B3449E-ED68-3184-AFC1-C9286F3C4277}"/>
                    </a:ext>
                  </a:extLst>
                </p:cNvPr>
                <p:cNvSpPr>
                  <a:spLocks/>
                </p:cNvSpPr>
                <p:nvPr/>
              </p:nvSpPr>
              <p:spPr bwMode="auto">
                <a:xfrm>
                  <a:off x="3734" y="1816"/>
                  <a:ext cx="112" cy="88"/>
                </a:xfrm>
                <a:custGeom>
                  <a:avLst/>
                  <a:gdLst>
                    <a:gd name="T0" fmla="*/ 2147483646 w 57"/>
                    <a:gd name="T1" fmla="*/ 0 h 45"/>
                    <a:gd name="T2" fmla="*/ 2147483646 w 57"/>
                    <a:gd name="T3" fmla="*/ 0 h 45"/>
                    <a:gd name="T4" fmla="*/ 2147483646 w 57"/>
                    <a:gd name="T5" fmla="*/ 2147483646 h 45"/>
                    <a:gd name="T6" fmla="*/ 2147483646 w 57"/>
                    <a:gd name="T7" fmla="*/ 2147483646 h 45"/>
                    <a:gd name="T8" fmla="*/ 2147483646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0" y="16"/>
                        <a:pt x="2"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1" name="Freeform 61">
                  <a:extLst>
                    <a:ext uri="{FF2B5EF4-FFF2-40B4-BE49-F238E27FC236}">
                      <a16:creationId xmlns:a16="http://schemas.microsoft.com/office/drawing/2014/main" xmlns="" id="{31B14122-F6B9-4D53-0B13-61691D015075}"/>
                    </a:ext>
                  </a:extLst>
                </p:cNvPr>
                <p:cNvSpPr>
                  <a:spLocks noEditPoints="1"/>
                </p:cNvSpPr>
                <p:nvPr/>
              </p:nvSpPr>
              <p:spPr bwMode="auto">
                <a:xfrm>
                  <a:off x="3742" y="1824"/>
                  <a:ext cx="31" cy="37"/>
                </a:xfrm>
                <a:custGeom>
                  <a:avLst/>
                  <a:gdLst>
                    <a:gd name="T0" fmla="*/ 2147483646 w 16"/>
                    <a:gd name="T1" fmla="*/ 0 h 19"/>
                    <a:gd name="T2" fmla="*/ 2147483646 w 16"/>
                    <a:gd name="T3" fmla="*/ 2147483646 h 19"/>
                    <a:gd name="T4" fmla="*/ 2147483646 w 16"/>
                    <a:gd name="T5" fmla="*/ 2147483646 h 19"/>
                    <a:gd name="T6" fmla="*/ 2147483646 w 16"/>
                    <a:gd name="T7" fmla="*/ 2147483646 h 19"/>
                    <a:gd name="T8" fmla="*/ 2147483646 w 16"/>
                    <a:gd name="T9" fmla="*/ 2147483646 h 19"/>
                    <a:gd name="T10" fmla="*/ 2147483646 w 16"/>
                    <a:gd name="T11" fmla="*/ 2147483646 h 19"/>
                    <a:gd name="T12" fmla="*/ 0 w 16"/>
                    <a:gd name="T13" fmla="*/ 2147483646 h 19"/>
                    <a:gd name="T14" fmla="*/ 2147483646 w 16"/>
                    <a:gd name="T15" fmla="*/ 2147483646 h 19"/>
                    <a:gd name="T16" fmla="*/ 2147483646 w 16"/>
                    <a:gd name="T17" fmla="*/ 0 h 19"/>
                    <a:gd name="T18" fmla="*/ 2147483646 w 16"/>
                    <a:gd name="T19" fmla="*/ 214748364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7" y="10"/>
                      </a:lnTo>
                      <a:lnTo>
                        <a:pt x="0" y="10"/>
                      </a:lnTo>
                      <a:lnTo>
                        <a:pt x="7" y="9"/>
                      </a:lnTo>
                      <a:lnTo>
                        <a:pt x="8" y="0"/>
                      </a:lnTo>
                      <a:close/>
                      <a:moveTo>
                        <a:pt x="8" y="5"/>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2" name="Freeform 62">
                  <a:extLst>
                    <a:ext uri="{FF2B5EF4-FFF2-40B4-BE49-F238E27FC236}">
                      <a16:creationId xmlns:a16="http://schemas.microsoft.com/office/drawing/2014/main" xmlns="" id="{481BFBE8-316A-EE2A-D6A2-B71671EBF402}"/>
                    </a:ext>
                  </a:extLst>
                </p:cNvPr>
                <p:cNvSpPr>
                  <a:spLocks noEditPoints="1"/>
                </p:cNvSpPr>
                <p:nvPr/>
              </p:nvSpPr>
              <p:spPr bwMode="auto">
                <a:xfrm>
                  <a:off x="3752" y="1820"/>
                  <a:ext cx="27" cy="31"/>
                </a:xfrm>
                <a:custGeom>
                  <a:avLst/>
                  <a:gdLst>
                    <a:gd name="T0" fmla="*/ 2147483646 w 14"/>
                    <a:gd name="T1" fmla="*/ 0 h 16"/>
                    <a:gd name="T2" fmla="*/ 2147483646 w 14"/>
                    <a:gd name="T3" fmla="*/ 2147483646 h 16"/>
                    <a:gd name="T4" fmla="*/ 2147483646 w 14"/>
                    <a:gd name="T5" fmla="*/ 2147483646 h 16"/>
                    <a:gd name="T6" fmla="*/ 2147483646 w 14"/>
                    <a:gd name="T7" fmla="*/ 2147483646 h 16"/>
                    <a:gd name="T8" fmla="*/ 2147483646 w 14"/>
                    <a:gd name="T9" fmla="*/ 2147483646 h 16"/>
                    <a:gd name="T10" fmla="*/ 2147483646 w 14"/>
                    <a:gd name="T11" fmla="*/ 2147483646 h 16"/>
                    <a:gd name="T12" fmla="*/ 0 w 14"/>
                    <a:gd name="T13" fmla="*/ 2147483646 h 16"/>
                    <a:gd name="T14" fmla="*/ 2147483646 w 14"/>
                    <a:gd name="T15" fmla="*/ 2147483646 h 16"/>
                    <a:gd name="T16" fmla="*/ 2147483646 w 14"/>
                    <a:gd name="T17" fmla="*/ 0 h 16"/>
                    <a:gd name="T18" fmla="*/ 2147483646 w 14"/>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3" name="Freeform 63">
                  <a:extLst>
                    <a:ext uri="{FF2B5EF4-FFF2-40B4-BE49-F238E27FC236}">
                      <a16:creationId xmlns:a16="http://schemas.microsoft.com/office/drawing/2014/main" xmlns="" id="{25FBC4BC-8E25-E185-E1C5-CDD04E03196B}"/>
                    </a:ext>
                  </a:extLst>
                </p:cNvPr>
                <p:cNvSpPr>
                  <a:spLocks/>
                </p:cNvSpPr>
                <p:nvPr/>
              </p:nvSpPr>
              <p:spPr bwMode="auto">
                <a:xfrm>
                  <a:off x="3838" y="1816"/>
                  <a:ext cx="10" cy="88"/>
                </a:xfrm>
                <a:custGeom>
                  <a:avLst/>
                  <a:gdLst>
                    <a:gd name="T0" fmla="*/ 2147483646 w 5"/>
                    <a:gd name="T1" fmla="*/ 0 h 45"/>
                    <a:gd name="T2" fmla="*/ 2147483646 w 5"/>
                    <a:gd name="T3" fmla="*/ 2147483646 h 45"/>
                    <a:gd name="T4" fmla="*/ 2147483646 w 5"/>
                    <a:gd name="T5" fmla="*/ 2147483646 h 45"/>
                    <a:gd name="T6" fmla="*/ 2147483646 w 5"/>
                    <a:gd name="T7" fmla="*/ 0 h 45"/>
                    <a:gd name="T8" fmla="*/ 2147483646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4" name="Freeform 64">
                  <a:extLst>
                    <a:ext uri="{FF2B5EF4-FFF2-40B4-BE49-F238E27FC236}">
                      <a16:creationId xmlns:a16="http://schemas.microsoft.com/office/drawing/2014/main" xmlns="" id="{F42B26BB-A189-99E7-E363-75C06813B9E5}"/>
                    </a:ext>
                  </a:extLst>
                </p:cNvPr>
                <p:cNvSpPr>
                  <a:spLocks/>
                </p:cNvSpPr>
                <p:nvPr/>
              </p:nvSpPr>
              <p:spPr bwMode="auto">
                <a:xfrm>
                  <a:off x="3844" y="1816"/>
                  <a:ext cx="6" cy="88"/>
                </a:xfrm>
                <a:custGeom>
                  <a:avLst/>
                  <a:gdLst>
                    <a:gd name="T0" fmla="*/ 2147483646 w 3"/>
                    <a:gd name="T1" fmla="*/ 2147483646 h 45"/>
                    <a:gd name="T2" fmla="*/ 2147483646 w 3"/>
                    <a:gd name="T3" fmla="*/ 2147483646 h 45"/>
                    <a:gd name="T4" fmla="*/ 2147483646 w 3"/>
                    <a:gd name="T5" fmla="*/ 2147483646 h 45"/>
                    <a:gd name="T6" fmla="*/ 2147483646 w 3"/>
                    <a:gd name="T7" fmla="*/ 2147483646 h 45"/>
                    <a:gd name="T8" fmla="*/ 2147483646 w 3"/>
                    <a:gd name="T9" fmla="*/ 2147483646 h 45"/>
                    <a:gd name="T10" fmla="*/ 2147483646 w 3"/>
                    <a:gd name="T11" fmla="*/ 2147483646 h 45"/>
                    <a:gd name="T12" fmla="*/ 0 w 3"/>
                    <a:gd name="T13" fmla="*/ 2147483646 h 45"/>
                    <a:gd name="T14" fmla="*/ 2147483646 w 3"/>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2" y="44"/>
                        <a:pt x="2" y="45"/>
                      </a:cubicBezTo>
                      <a:cubicBezTo>
                        <a:pt x="1" y="45"/>
                        <a:pt x="0" y="36"/>
                        <a:pt x="0" y="23"/>
                      </a:cubicBezTo>
                      <a:cubicBezTo>
                        <a:pt x="0" y="11"/>
                        <a:pt x="1" y="1"/>
                        <a:pt x="2" y="1"/>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5" name="Freeform 65">
                  <a:extLst>
                    <a:ext uri="{FF2B5EF4-FFF2-40B4-BE49-F238E27FC236}">
                      <a16:creationId xmlns:a16="http://schemas.microsoft.com/office/drawing/2014/main" xmlns="" id="{2003E7E2-5052-32C6-C0E3-CFDC51ACA02A}"/>
                    </a:ext>
                  </a:extLst>
                </p:cNvPr>
                <p:cNvSpPr>
                  <a:spLocks noEditPoints="1"/>
                </p:cNvSpPr>
                <p:nvPr/>
              </p:nvSpPr>
              <p:spPr bwMode="auto">
                <a:xfrm>
                  <a:off x="3844" y="1818"/>
                  <a:ext cx="6" cy="86"/>
                </a:xfrm>
                <a:custGeom>
                  <a:avLst/>
                  <a:gdLst>
                    <a:gd name="T0" fmla="*/ 2147483646 w 3"/>
                    <a:gd name="T1" fmla="*/ 2147483646 h 44"/>
                    <a:gd name="T2" fmla="*/ 2147483646 w 3"/>
                    <a:gd name="T3" fmla="*/ 2147483646 h 44"/>
                    <a:gd name="T4" fmla="*/ 2147483646 w 3"/>
                    <a:gd name="T5" fmla="*/ 2147483646 h 44"/>
                    <a:gd name="T6" fmla="*/ 2147483646 w 3"/>
                    <a:gd name="T7" fmla="*/ 2147483646 h 44"/>
                    <a:gd name="T8" fmla="*/ 0 w 3"/>
                    <a:gd name="T9" fmla="*/ 2147483646 h 44"/>
                    <a:gd name="T10" fmla="*/ 2147483646 w 3"/>
                    <a:gd name="T11" fmla="*/ 0 h 44"/>
                    <a:gd name="T12" fmla="*/ 2147483646 w 3"/>
                    <a:gd name="T13" fmla="*/ 2147483646 h 44"/>
                    <a:gd name="T14" fmla="*/ 2147483646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6" name="Freeform 66">
                  <a:extLst>
                    <a:ext uri="{FF2B5EF4-FFF2-40B4-BE49-F238E27FC236}">
                      <a16:creationId xmlns:a16="http://schemas.microsoft.com/office/drawing/2014/main" xmlns="" id="{79C70BDC-84C9-1008-04BB-1F4503C3CA4E}"/>
                    </a:ext>
                  </a:extLst>
                </p:cNvPr>
                <p:cNvSpPr>
                  <a:spLocks/>
                </p:cNvSpPr>
                <p:nvPr/>
              </p:nvSpPr>
              <p:spPr bwMode="auto">
                <a:xfrm>
                  <a:off x="3846" y="1826"/>
                  <a:ext cx="4" cy="71"/>
                </a:xfrm>
                <a:custGeom>
                  <a:avLst/>
                  <a:gdLst>
                    <a:gd name="T0" fmla="*/ 2147483646 w 2"/>
                    <a:gd name="T1" fmla="*/ 2147483646 h 36"/>
                    <a:gd name="T2" fmla="*/ 2147483646 w 2"/>
                    <a:gd name="T3" fmla="*/ 2147483646 h 36"/>
                    <a:gd name="T4" fmla="*/ 0 w 2"/>
                    <a:gd name="T5" fmla="*/ 2147483646 h 36"/>
                    <a:gd name="T6" fmla="*/ 2147483646 w 2"/>
                    <a:gd name="T7" fmla="*/ 0 h 36"/>
                    <a:gd name="T8" fmla="*/ 2147483646 w 2"/>
                    <a:gd name="T9" fmla="*/ 2147483646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7" name="Freeform 67">
                  <a:extLst>
                    <a:ext uri="{FF2B5EF4-FFF2-40B4-BE49-F238E27FC236}">
                      <a16:creationId xmlns:a16="http://schemas.microsoft.com/office/drawing/2014/main" xmlns="" id="{2F96C4BF-468A-AB76-F383-D9CD28B4E0EA}"/>
                    </a:ext>
                  </a:extLst>
                </p:cNvPr>
                <p:cNvSpPr>
                  <a:spLocks/>
                </p:cNvSpPr>
                <p:nvPr/>
              </p:nvSpPr>
              <p:spPr bwMode="auto">
                <a:xfrm>
                  <a:off x="3730" y="1816"/>
                  <a:ext cx="12" cy="88"/>
                </a:xfrm>
                <a:custGeom>
                  <a:avLst/>
                  <a:gdLst>
                    <a:gd name="T0" fmla="*/ 2147483646 w 6"/>
                    <a:gd name="T1" fmla="*/ 0 h 45"/>
                    <a:gd name="T2" fmla="*/ 2147483646 w 6"/>
                    <a:gd name="T3" fmla="*/ 2147483646 h 45"/>
                    <a:gd name="T4" fmla="*/ 2147483646 w 6"/>
                    <a:gd name="T5" fmla="*/ 2147483646 h 45"/>
                    <a:gd name="T6" fmla="*/ 2147483646 w 6"/>
                    <a:gd name="T7" fmla="*/ 0 h 45"/>
                    <a:gd name="T8" fmla="*/ 2147483646 w 6"/>
                    <a:gd name="T9" fmla="*/ 0 h 45"/>
                    <a:gd name="T10" fmla="*/ 0 60000 65536"/>
                    <a:gd name="T11" fmla="*/ 0 60000 65536"/>
                    <a:gd name="T12" fmla="*/ 0 60000 65536"/>
                    <a:gd name="T13" fmla="*/ 0 60000 65536"/>
                    <a:gd name="T14" fmla="*/ 0 60000 65536"/>
                    <a:gd name="T15" fmla="*/ 0 w 6"/>
                    <a:gd name="T16" fmla="*/ 0 h 45"/>
                    <a:gd name="T17" fmla="*/ 6 w 6"/>
                    <a:gd name="T18" fmla="*/ 45 h 45"/>
                  </a:gdLst>
                  <a:ahLst/>
                  <a:cxnLst>
                    <a:cxn ang="T10">
                      <a:pos x="T0" y="T1"/>
                    </a:cxn>
                    <a:cxn ang="T11">
                      <a:pos x="T2" y="T3"/>
                    </a:cxn>
                    <a:cxn ang="T12">
                      <a:pos x="T4" y="T5"/>
                    </a:cxn>
                    <a:cxn ang="T13">
                      <a:pos x="T6" y="T7"/>
                    </a:cxn>
                    <a:cxn ang="T14">
                      <a:pos x="T8" y="T9"/>
                    </a:cxn>
                  </a:cxnLst>
                  <a:rect l="T15" t="T16" r="T17" b="T18"/>
                  <a:pathLst>
                    <a:path w="6" h="45">
                      <a:moveTo>
                        <a:pt x="3" y="0"/>
                      </a:moveTo>
                      <a:cubicBezTo>
                        <a:pt x="0" y="17"/>
                        <a:pt x="1" y="35"/>
                        <a:pt x="4" y="45"/>
                      </a:cubicBezTo>
                      <a:lnTo>
                        <a:pt x="6" y="45"/>
                      </a:lnTo>
                      <a:cubicBezTo>
                        <a:pt x="2" y="43"/>
                        <a:pt x="2" y="3"/>
                        <a:pt x="5"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8" name="Freeform 68">
                  <a:extLst>
                    <a:ext uri="{FF2B5EF4-FFF2-40B4-BE49-F238E27FC236}">
                      <a16:creationId xmlns:a16="http://schemas.microsoft.com/office/drawing/2014/main" xmlns="" id="{C6EFFA44-95DF-40E4-6379-BDDB3DEACB81}"/>
                    </a:ext>
                  </a:extLst>
                </p:cNvPr>
                <p:cNvSpPr>
                  <a:spLocks/>
                </p:cNvSpPr>
                <p:nvPr/>
              </p:nvSpPr>
              <p:spPr bwMode="auto">
                <a:xfrm>
                  <a:off x="3734" y="1816"/>
                  <a:ext cx="8" cy="88"/>
                </a:xfrm>
                <a:custGeom>
                  <a:avLst/>
                  <a:gdLst>
                    <a:gd name="T0" fmla="*/ 2147483646 w 4"/>
                    <a:gd name="T1" fmla="*/ 0 h 45"/>
                    <a:gd name="T2" fmla="*/ 2147483646 w 4"/>
                    <a:gd name="T3" fmla="*/ 2147483646 h 45"/>
                    <a:gd name="T4" fmla="*/ 2147483646 w 4"/>
                    <a:gd name="T5" fmla="*/ 2147483646 h 45"/>
                    <a:gd name="T6" fmla="*/ 2147483646 w 4"/>
                    <a:gd name="T7" fmla="*/ 0 h 45"/>
                    <a:gd name="T8" fmla="*/ 2147483646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9" name="Freeform 69">
                  <a:extLst>
                    <a:ext uri="{FF2B5EF4-FFF2-40B4-BE49-F238E27FC236}">
                      <a16:creationId xmlns:a16="http://schemas.microsoft.com/office/drawing/2014/main" xmlns="" id="{1E809228-AA7E-77D1-D4ED-D7286C219606}"/>
                    </a:ext>
                  </a:extLst>
                </p:cNvPr>
                <p:cNvSpPr>
                  <a:spLocks/>
                </p:cNvSpPr>
                <p:nvPr/>
              </p:nvSpPr>
              <p:spPr bwMode="auto">
                <a:xfrm>
                  <a:off x="3781" y="1789"/>
                  <a:ext cx="26" cy="29"/>
                </a:xfrm>
                <a:custGeom>
                  <a:avLst/>
                  <a:gdLst>
                    <a:gd name="T0" fmla="*/ 0 w 13"/>
                    <a:gd name="T1" fmla="*/ 0 h 15"/>
                    <a:gd name="T2" fmla="*/ 2147483646 w 13"/>
                    <a:gd name="T3" fmla="*/ 0 h 15"/>
                    <a:gd name="T4" fmla="*/ 2147483646 w 13"/>
                    <a:gd name="T5" fmla="*/ 0 h 15"/>
                    <a:gd name="T6" fmla="*/ 2147483646 w 13"/>
                    <a:gd name="T7" fmla="*/ 2147483646 h 15"/>
                    <a:gd name="T8" fmla="*/ 2147483646 w 13"/>
                    <a:gd name="T9" fmla="*/ 2147483646 h 15"/>
                    <a:gd name="T10" fmla="*/ 2147483646 w 13"/>
                    <a:gd name="T11" fmla="*/ 2147483646 h 15"/>
                    <a:gd name="T12" fmla="*/ 0 w 13"/>
                    <a:gd name="T13" fmla="*/ 2147483646 h 15"/>
                    <a:gd name="T14" fmla="*/ 0 w 13"/>
                    <a:gd name="T15" fmla="*/ 2147483646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2"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2" y="15"/>
                        <a:pt x="0" y="15"/>
                      </a:cubicBezTo>
                      <a:cubicBezTo>
                        <a:pt x="0" y="12"/>
                        <a:pt x="0" y="10"/>
                        <a:pt x="0" y="7"/>
                      </a:cubicBezTo>
                      <a:cubicBezTo>
                        <a:pt x="0" y="5"/>
                        <a:pt x="0" y="3"/>
                        <a:pt x="0" y="0"/>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grpSp>
          <p:graphicFrame>
            <p:nvGraphicFramePr>
              <p:cNvPr id="106" name="Object 2">
                <a:extLst>
                  <a:ext uri="{FF2B5EF4-FFF2-40B4-BE49-F238E27FC236}">
                    <a16:creationId xmlns:a16="http://schemas.microsoft.com/office/drawing/2014/main" xmlns="" id="{FC5BBB81-EB4F-9A70-B54C-996657246C80}"/>
                  </a:ext>
                </a:extLst>
              </p:cNvPr>
              <p:cNvGraphicFramePr>
                <a:graphicFrameLocks noChangeAspect="1"/>
              </p:cNvGraphicFramePr>
              <p:nvPr>
                <p:extLst>
                  <p:ext uri="{D42A27DB-BD31-4B8C-83A1-F6EECF244321}">
                    <p14:modId xmlns:p14="http://schemas.microsoft.com/office/powerpoint/2010/main" val="215131273"/>
                  </p:ext>
                </p:extLst>
              </p:nvPr>
            </p:nvGraphicFramePr>
            <p:xfrm>
              <a:off x="1737" y="415"/>
              <a:ext cx="116" cy="303"/>
            </p:xfrm>
            <a:graphic>
              <a:graphicData uri="http://schemas.openxmlformats.org/presentationml/2006/ole">
                <mc:AlternateContent xmlns:mc="http://schemas.openxmlformats.org/markup-compatibility/2006">
                  <mc:Choice xmlns:v="urn:schemas-microsoft-com:vml" Requires="v">
                    <p:oleObj spid="_x0000_s2122" name="CorelDRAW" r:id="rId4" imgW="655320" imgH="5279136" progId="CorelDRAW.Graphic.11">
                      <p:embed/>
                    </p:oleObj>
                  </mc:Choice>
                  <mc:Fallback>
                    <p:oleObj name="CorelDRAW" r:id="rId4" imgW="655320" imgH="5279136"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 y="415"/>
                            <a:ext cx="116" cy="303"/>
                          </a:xfrm>
                          <a:prstGeom prst="rect">
                            <a:avLst/>
                          </a:prstGeom>
                          <a:solidFill>
                            <a:srgbClr val="FF9999"/>
                          </a:solidFill>
                          <a:ln w="9525">
                            <a:solidFill>
                              <a:srgbClr val="FF6600"/>
                            </a:solidFill>
                            <a:miter lim="800000"/>
                            <a:headEnd/>
                            <a:tailEnd/>
                          </a:ln>
                          <a:effectLst/>
                          <a:extLst/>
                        </p:spPr>
                      </p:pic>
                    </p:oleObj>
                  </mc:Fallback>
                </mc:AlternateContent>
              </a:graphicData>
            </a:graphic>
          </p:graphicFrame>
        </p:grpSp>
        <p:grpSp>
          <p:nvGrpSpPr>
            <p:cNvPr id="70" name="Group 73">
              <a:extLst>
                <a:ext uri="{FF2B5EF4-FFF2-40B4-BE49-F238E27FC236}">
                  <a16:creationId xmlns:a16="http://schemas.microsoft.com/office/drawing/2014/main" xmlns="" id="{E6DBF2F3-404E-751B-0AB2-95396EC6D884}"/>
                </a:ext>
              </a:extLst>
            </p:cNvPr>
            <p:cNvGrpSpPr>
              <a:grpSpLocks/>
            </p:cNvGrpSpPr>
            <p:nvPr/>
          </p:nvGrpSpPr>
          <p:grpSpPr bwMode="auto">
            <a:xfrm>
              <a:off x="3976180" y="-470297"/>
              <a:ext cx="3123411" cy="1430735"/>
              <a:chOff x="2011" y="494"/>
              <a:chExt cx="1492" cy="412"/>
            </a:xfrm>
          </p:grpSpPr>
          <p:grpSp>
            <p:nvGrpSpPr>
              <p:cNvPr id="72" name="Group 74">
                <a:extLst>
                  <a:ext uri="{FF2B5EF4-FFF2-40B4-BE49-F238E27FC236}">
                    <a16:creationId xmlns:a16="http://schemas.microsoft.com/office/drawing/2014/main" xmlns="" id="{B5C0D817-30FB-4729-EB09-B5530E8AE5E9}"/>
                  </a:ext>
                </a:extLst>
              </p:cNvPr>
              <p:cNvGrpSpPr>
                <a:grpSpLocks/>
              </p:cNvGrpSpPr>
              <p:nvPr/>
            </p:nvGrpSpPr>
            <p:grpSpPr bwMode="auto">
              <a:xfrm>
                <a:off x="2011" y="494"/>
                <a:ext cx="1486" cy="412"/>
                <a:chOff x="2652" y="1379"/>
                <a:chExt cx="1486" cy="412"/>
              </a:xfrm>
            </p:grpSpPr>
            <p:sp>
              <p:nvSpPr>
                <p:cNvPr id="74" name="Freeform 75">
                  <a:extLst>
                    <a:ext uri="{FF2B5EF4-FFF2-40B4-BE49-F238E27FC236}">
                      <a16:creationId xmlns:a16="http://schemas.microsoft.com/office/drawing/2014/main" xmlns="" id="{A3EF627A-F4A6-5E02-4A7B-6B105544651D}"/>
                    </a:ext>
                  </a:extLst>
                </p:cNvPr>
                <p:cNvSpPr>
                  <a:spLocks noEditPoints="1"/>
                </p:cNvSpPr>
                <p:nvPr/>
              </p:nvSpPr>
              <p:spPr bwMode="auto">
                <a:xfrm>
                  <a:off x="2653" y="1519"/>
                  <a:ext cx="1485" cy="201"/>
                </a:xfrm>
                <a:custGeom>
                  <a:avLst/>
                  <a:gdLst>
                    <a:gd name="T0" fmla="*/ 2147483646 w 535"/>
                    <a:gd name="T1" fmla="*/ 0 h 103"/>
                    <a:gd name="T2" fmla="*/ 2147483646 w 535"/>
                    <a:gd name="T3" fmla="*/ 0 h 103"/>
                    <a:gd name="T4" fmla="*/ 2147483646 w 535"/>
                    <a:gd name="T5" fmla="*/ 2147483646 h 103"/>
                    <a:gd name="T6" fmla="*/ 2147483646 w 535"/>
                    <a:gd name="T7" fmla="*/ 2147483646 h 103"/>
                    <a:gd name="T8" fmla="*/ 2147483646 w 535"/>
                    <a:gd name="T9" fmla="*/ 2147483646 h 103"/>
                    <a:gd name="T10" fmla="*/ 2147483646 w 535"/>
                    <a:gd name="T11" fmla="*/ 2147483646 h 103"/>
                    <a:gd name="T12" fmla="*/ 0 w 535"/>
                    <a:gd name="T13" fmla="*/ 2147483646 h 103"/>
                    <a:gd name="T14" fmla="*/ 0 w 535"/>
                    <a:gd name="T15" fmla="*/ 2147483646 h 103"/>
                    <a:gd name="T16" fmla="*/ 2147483646 w 535"/>
                    <a:gd name="T17" fmla="*/ 0 h 103"/>
                    <a:gd name="T18" fmla="*/ 2147483646 w 535"/>
                    <a:gd name="T19" fmla="*/ 2147483646 h 103"/>
                    <a:gd name="T20" fmla="*/ 2147483646 w 535"/>
                    <a:gd name="T21" fmla="*/ 2147483646 h 103"/>
                    <a:gd name="T22" fmla="*/ 2147483646 w 535"/>
                    <a:gd name="T23" fmla="*/ 2147483646 h 103"/>
                    <a:gd name="T24" fmla="*/ 2147483646 w 535"/>
                    <a:gd name="T25" fmla="*/ 2147483646 h 103"/>
                    <a:gd name="T26" fmla="*/ 2147483646 w 535"/>
                    <a:gd name="T27" fmla="*/ 2147483646 h 103"/>
                    <a:gd name="T28" fmla="*/ 2147483646 w 535"/>
                    <a:gd name="T29" fmla="*/ 2147483646 h 103"/>
                    <a:gd name="T30" fmla="*/ 2147483646 w 535"/>
                    <a:gd name="T31" fmla="*/ 2147483646 h 103"/>
                    <a:gd name="T32" fmla="*/ 2147483646 w 535"/>
                    <a:gd name="T33" fmla="*/ 2147483646 h 103"/>
                    <a:gd name="T34" fmla="*/ 2147483646 w 535"/>
                    <a:gd name="T35" fmla="*/ 2147483646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5"/>
                    <a:gd name="T55" fmla="*/ 0 h 103"/>
                    <a:gd name="T56" fmla="*/ 535 w 535"/>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5" h="103">
                      <a:moveTo>
                        <a:pt x="21" y="0"/>
                      </a:moveTo>
                      <a:lnTo>
                        <a:pt x="514" y="0"/>
                      </a:lnTo>
                      <a:cubicBezTo>
                        <a:pt x="526" y="0"/>
                        <a:pt x="535" y="4"/>
                        <a:pt x="535" y="9"/>
                      </a:cubicBezTo>
                      <a:lnTo>
                        <a:pt x="535" y="94"/>
                      </a:lnTo>
                      <a:cubicBezTo>
                        <a:pt x="535" y="99"/>
                        <a:pt x="526" y="103"/>
                        <a:pt x="514" y="103"/>
                      </a:cubicBezTo>
                      <a:lnTo>
                        <a:pt x="21" y="103"/>
                      </a:lnTo>
                      <a:cubicBezTo>
                        <a:pt x="9" y="103"/>
                        <a:pt x="0" y="99"/>
                        <a:pt x="0" y="94"/>
                      </a:cubicBezTo>
                      <a:lnTo>
                        <a:pt x="0" y="9"/>
                      </a:lnTo>
                      <a:cubicBezTo>
                        <a:pt x="0" y="4"/>
                        <a:pt x="9" y="0"/>
                        <a:pt x="21" y="0"/>
                      </a:cubicBezTo>
                      <a:close/>
                      <a:moveTo>
                        <a:pt x="24" y="4"/>
                      </a:moveTo>
                      <a:lnTo>
                        <a:pt x="511" y="4"/>
                      </a:lnTo>
                      <a:cubicBezTo>
                        <a:pt x="518" y="4"/>
                        <a:pt x="524" y="7"/>
                        <a:pt x="524" y="10"/>
                      </a:cubicBezTo>
                      <a:lnTo>
                        <a:pt x="524" y="94"/>
                      </a:lnTo>
                      <a:cubicBezTo>
                        <a:pt x="524" y="97"/>
                        <a:pt x="518" y="99"/>
                        <a:pt x="511" y="99"/>
                      </a:cubicBezTo>
                      <a:lnTo>
                        <a:pt x="24" y="99"/>
                      </a:lnTo>
                      <a:cubicBezTo>
                        <a:pt x="17" y="99"/>
                        <a:pt x="11" y="97"/>
                        <a:pt x="11" y="94"/>
                      </a:cubicBezTo>
                      <a:lnTo>
                        <a:pt x="11" y="10"/>
                      </a:lnTo>
                      <a:cubicBezTo>
                        <a:pt x="11" y="7"/>
                        <a:pt x="17" y="4"/>
                        <a:pt x="24" y="4"/>
                      </a:cubicBezTo>
                      <a:close/>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75" name="Freeform 76">
                  <a:extLst>
                    <a:ext uri="{FF2B5EF4-FFF2-40B4-BE49-F238E27FC236}">
                      <a16:creationId xmlns:a16="http://schemas.microsoft.com/office/drawing/2014/main" xmlns="" id="{FFECD2E6-3DC6-90C3-63AA-DFDF44650712}"/>
                    </a:ext>
                  </a:extLst>
                </p:cNvPr>
                <p:cNvSpPr>
                  <a:spLocks noEditPoints="1"/>
                </p:cNvSpPr>
                <p:nvPr/>
              </p:nvSpPr>
              <p:spPr bwMode="auto">
                <a:xfrm>
                  <a:off x="2675" y="1526"/>
                  <a:ext cx="1004" cy="186"/>
                </a:xfrm>
                <a:custGeom>
                  <a:avLst/>
                  <a:gdLst>
                    <a:gd name="T0" fmla="*/ 2147483646 w 513"/>
                    <a:gd name="T1" fmla="*/ 0 h 95"/>
                    <a:gd name="T2" fmla="*/ 2147483646 w 513"/>
                    <a:gd name="T3" fmla="*/ 0 h 95"/>
                    <a:gd name="T4" fmla="*/ 2147483646 w 513"/>
                    <a:gd name="T5" fmla="*/ 2147483646 h 95"/>
                    <a:gd name="T6" fmla="*/ 2147483646 w 513"/>
                    <a:gd name="T7" fmla="*/ 2147483646 h 95"/>
                    <a:gd name="T8" fmla="*/ 2147483646 w 513"/>
                    <a:gd name="T9" fmla="*/ 2147483646 h 95"/>
                    <a:gd name="T10" fmla="*/ 2147483646 w 513"/>
                    <a:gd name="T11" fmla="*/ 2147483646 h 95"/>
                    <a:gd name="T12" fmla="*/ 0 w 513"/>
                    <a:gd name="T13" fmla="*/ 2147483646 h 95"/>
                    <a:gd name="T14" fmla="*/ 0 w 513"/>
                    <a:gd name="T15" fmla="*/ 2147483646 h 95"/>
                    <a:gd name="T16" fmla="*/ 2147483646 w 513"/>
                    <a:gd name="T17" fmla="*/ 0 h 95"/>
                    <a:gd name="T18" fmla="*/ 2147483646 w 513"/>
                    <a:gd name="T19" fmla="*/ 0 h 95"/>
                    <a:gd name="T20" fmla="*/ 2147483646 w 513"/>
                    <a:gd name="T21" fmla="*/ 0 h 95"/>
                    <a:gd name="T22" fmla="*/ 2147483646 w 513"/>
                    <a:gd name="T23" fmla="*/ 2147483646 h 95"/>
                    <a:gd name="T24" fmla="*/ 2147483646 w 513"/>
                    <a:gd name="T25" fmla="*/ 2147483646 h 95"/>
                    <a:gd name="T26" fmla="*/ 2147483646 w 513"/>
                    <a:gd name="T27" fmla="*/ 2147483646 h 95"/>
                    <a:gd name="T28" fmla="*/ 2147483646 w 513"/>
                    <a:gd name="T29" fmla="*/ 2147483646 h 95"/>
                    <a:gd name="T30" fmla="*/ 0 w 513"/>
                    <a:gd name="T31" fmla="*/ 2147483646 h 95"/>
                    <a:gd name="T32" fmla="*/ 0 w 513"/>
                    <a:gd name="T33" fmla="*/ 2147483646 h 95"/>
                    <a:gd name="T34" fmla="*/ 2147483646 w 513"/>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3"/>
                    <a:gd name="T55" fmla="*/ 0 h 95"/>
                    <a:gd name="T56" fmla="*/ 513 w 513"/>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3" h="95">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76" name="Freeform 77">
                  <a:extLst>
                    <a:ext uri="{FF2B5EF4-FFF2-40B4-BE49-F238E27FC236}">
                      <a16:creationId xmlns:a16="http://schemas.microsoft.com/office/drawing/2014/main" xmlns="" id="{8D77DACF-51C6-DAC4-98C3-4B32F93DFC2D}"/>
                    </a:ext>
                  </a:extLst>
                </p:cNvPr>
                <p:cNvSpPr>
                  <a:spLocks noEditPoints="1"/>
                </p:cNvSpPr>
                <p:nvPr/>
              </p:nvSpPr>
              <p:spPr bwMode="auto">
                <a:xfrm>
                  <a:off x="2652" y="1379"/>
                  <a:ext cx="1458" cy="333"/>
                </a:xfrm>
                <a:custGeom>
                  <a:avLst/>
                  <a:gdLst>
                    <a:gd name="T0" fmla="*/ 2147483646 w 529"/>
                    <a:gd name="T1" fmla="*/ 0 h 100"/>
                    <a:gd name="T2" fmla="*/ 2147483646 w 529"/>
                    <a:gd name="T3" fmla="*/ 0 h 100"/>
                    <a:gd name="T4" fmla="*/ 2147483646 w 529"/>
                    <a:gd name="T5" fmla="*/ 2147483646 h 100"/>
                    <a:gd name="T6" fmla="*/ 2147483646 w 529"/>
                    <a:gd name="T7" fmla="*/ 2147483646 h 100"/>
                    <a:gd name="T8" fmla="*/ 2147483646 w 529"/>
                    <a:gd name="T9" fmla="*/ 2147483646 h 100"/>
                    <a:gd name="T10" fmla="*/ 2147483646 w 529"/>
                    <a:gd name="T11" fmla="*/ 2147483646 h 100"/>
                    <a:gd name="T12" fmla="*/ 0 w 529"/>
                    <a:gd name="T13" fmla="*/ 2147483646 h 100"/>
                    <a:gd name="T14" fmla="*/ 0 w 529"/>
                    <a:gd name="T15" fmla="*/ 2147483646 h 100"/>
                    <a:gd name="T16" fmla="*/ 2147483646 w 529"/>
                    <a:gd name="T17" fmla="*/ 0 h 100"/>
                    <a:gd name="T18" fmla="*/ 2147483646 w 529"/>
                    <a:gd name="T19" fmla="*/ 2147483646 h 100"/>
                    <a:gd name="T20" fmla="*/ 2147483646 w 529"/>
                    <a:gd name="T21" fmla="*/ 2147483646 h 100"/>
                    <a:gd name="T22" fmla="*/ 2147483646 w 529"/>
                    <a:gd name="T23" fmla="*/ 2147483646 h 100"/>
                    <a:gd name="T24" fmla="*/ 2147483646 w 529"/>
                    <a:gd name="T25" fmla="*/ 2147483646 h 100"/>
                    <a:gd name="T26" fmla="*/ 2147483646 w 529"/>
                    <a:gd name="T27" fmla="*/ 2147483646 h 100"/>
                    <a:gd name="T28" fmla="*/ 2147483646 w 529"/>
                    <a:gd name="T29" fmla="*/ 2147483646 h 100"/>
                    <a:gd name="T30" fmla="*/ 2147483646 w 529"/>
                    <a:gd name="T31" fmla="*/ 2147483646 h 100"/>
                    <a:gd name="T32" fmla="*/ 2147483646 w 529"/>
                    <a:gd name="T33" fmla="*/ 2147483646 h 100"/>
                    <a:gd name="T34" fmla="*/ 2147483646 w 529"/>
                    <a:gd name="T35" fmla="*/ 2147483646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9"/>
                    <a:gd name="T55" fmla="*/ 0 h 100"/>
                    <a:gd name="T56" fmla="*/ 529 w 529"/>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9" h="100">
                      <a:moveTo>
                        <a:pt x="19" y="0"/>
                      </a:moveTo>
                      <a:lnTo>
                        <a:pt x="511" y="0"/>
                      </a:lnTo>
                      <a:cubicBezTo>
                        <a:pt x="521" y="0"/>
                        <a:pt x="529" y="3"/>
                        <a:pt x="529" y="8"/>
                      </a:cubicBezTo>
                      <a:lnTo>
                        <a:pt x="529" y="92"/>
                      </a:lnTo>
                      <a:cubicBezTo>
                        <a:pt x="529" y="96"/>
                        <a:pt x="521" y="100"/>
                        <a:pt x="511" y="100"/>
                      </a:cubicBezTo>
                      <a:lnTo>
                        <a:pt x="19" y="100"/>
                      </a:lnTo>
                      <a:cubicBezTo>
                        <a:pt x="8" y="100"/>
                        <a:pt x="0" y="96"/>
                        <a:pt x="0" y="92"/>
                      </a:cubicBezTo>
                      <a:lnTo>
                        <a:pt x="0" y="8"/>
                      </a:lnTo>
                      <a:cubicBezTo>
                        <a:pt x="0" y="3"/>
                        <a:pt x="8" y="0"/>
                        <a:pt x="19" y="0"/>
                      </a:cubicBezTo>
                      <a:close/>
                      <a:moveTo>
                        <a:pt x="21" y="2"/>
                      </a:moveTo>
                      <a:lnTo>
                        <a:pt x="508" y="2"/>
                      </a:lnTo>
                      <a:cubicBezTo>
                        <a:pt x="515" y="2"/>
                        <a:pt x="521" y="5"/>
                        <a:pt x="521" y="8"/>
                      </a:cubicBezTo>
                      <a:lnTo>
                        <a:pt x="521" y="92"/>
                      </a:lnTo>
                      <a:cubicBezTo>
                        <a:pt x="521" y="95"/>
                        <a:pt x="515" y="97"/>
                        <a:pt x="508" y="97"/>
                      </a:cubicBezTo>
                      <a:lnTo>
                        <a:pt x="21" y="97"/>
                      </a:lnTo>
                      <a:cubicBezTo>
                        <a:pt x="14" y="97"/>
                        <a:pt x="8" y="95"/>
                        <a:pt x="8" y="92"/>
                      </a:cubicBezTo>
                      <a:lnTo>
                        <a:pt x="8" y="8"/>
                      </a:lnTo>
                      <a:cubicBezTo>
                        <a:pt x="8" y="5"/>
                        <a:pt x="14" y="2"/>
                        <a:pt x="21" y="2"/>
                      </a:cubicBezTo>
                      <a:close/>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77" name="Rectangle 78">
                  <a:extLst>
                    <a:ext uri="{FF2B5EF4-FFF2-40B4-BE49-F238E27FC236}">
                      <a16:creationId xmlns:a16="http://schemas.microsoft.com/office/drawing/2014/main" xmlns="" id="{40E1E814-DA1E-64B9-0690-33BD5E0341B4}"/>
                    </a:ext>
                  </a:extLst>
                </p:cNvPr>
                <p:cNvSpPr>
                  <a:spLocks noChangeArrowheads="1"/>
                </p:cNvSpPr>
                <p:nvPr/>
              </p:nvSpPr>
              <p:spPr bwMode="auto">
                <a:xfrm>
                  <a:off x="2659" y="1536"/>
                  <a:ext cx="8" cy="169"/>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itchFamily="18" charset="0"/>
                    <a:cs typeface="Times New Roman" pitchFamily="18" charset="0"/>
                  </a:endParaRPr>
                </a:p>
              </p:txBody>
            </p:sp>
            <p:sp>
              <p:nvSpPr>
                <p:cNvPr id="78" name="Rectangle 79">
                  <a:extLst>
                    <a:ext uri="{FF2B5EF4-FFF2-40B4-BE49-F238E27FC236}">
                      <a16:creationId xmlns:a16="http://schemas.microsoft.com/office/drawing/2014/main" xmlns="" id="{DF8F2A77-69FD-8B94-92BC-F9971F0FAEBD}"/>
                    </a:ext>
                  </a:extLst>
                </p:cNvPr>
                <p:cNvSpPr>
                  <a:spLocks noChangeArrowheads="1"/>
                </p:cNvSpPr>
                <p:nvPr/>
              </p:nvSpPr>
              <p:spPr bwMode="auto">
                <a:xfrm>
                  <a:off x="2696" y="1714"/>
                  <a:ext cx="956" cy="4"/>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itchFamily="18" charset="0"/>
                    <a:cs typeface="Times New Roman" pitchFamily="18" charset="0"/>
                  </a:endParaRPr>
                </a:p>
              </p:txBody>
            </p:sp>
            <p:sp>
              <p:nvSpPr>
                <p:cNvPr id="79" name="Rectangle 80">
                  <a:extLst>
                    <a:ext uri="{FF2B5EF4-FFF2-40B4-BE49-F238E27FC236}">
                      <a16:creationId xmlns:a16="http://schemas.microsoft.com/office/drawing/2014/main" xmlns="" id="{23B26B95-DC01-90D3-2A40-1A15444AA4D5}"/>
                    </a:ext>
                  </a:extLst>
                </p:cNvPr>
                <p:cNvSpPr>
                  <a:spLocks noChangeArrowheads="1"/>
                </p:cNvSpPr>
                <p:nvPr/>
              </p:nvSpPr>
              <p:spPr bwMode="auto">
                <a:xfrm flipV="1">
                  <a:off x="2673" y="1397"/>
                  <a:ext cx="1453" cy="313"/>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itchFamily="18" charset="0"/>
                    <a:cs typeface="Times New Roman" pitchFamily="18" charset="0"/>
                  </a:endParaRPr>
                </a:p>
              </p:txBody>
            </p:sp>
            <p:sp>
              <p:nvSpPr>
                <p:cNvPr id="80" name="Rectangle 81">
                  <a:extLst>
                    <a:ext uri="{FF2B5EF4-FFF2-40B4-BE49-F238E27FC236}">
                      <a16:creationId xmlns:a16="http://schemas.microsoft.com/office/drawing/2014/main" xmlns="" id="{33B6CD16-36AC-AFB4-111B-D65AFA29F852}"/>
                    </a:ext>
                  </a:extLst>
                </p:cNvPr>
                <p:cNvSpPr>
                  <a:spLocks noChangeArrowheads="1"/>
                </p:cNvSpPr>
                <p:nvPr/>
              </p:nvSpPr>
              <p:spPr bwMode="auto">
                <a:xfrm>
                  <a:off x="3687" y="1536"/>
                  <a:ext cx="8" cy="167"/>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itchFamily="18" charset="0"/>
                    <a:cs typeface="Times New Roman" pitchFamily="18" charset="0"/>
                  </a:endParaRPr>
                </a:p>
              </p:txBody>
            </p:sp>
            <p:sp>
              <p:nvSpPr>
                <p:cNvPr id="81" name="Freeform 82">
                  <a:extLst>
                    <a:ext uri="{FF2B5EF4-FFF2-40B4-BE49-F238E27FC236}">
                      <a16:creationId xmlns:a16="http://schemas.microsoft.com/office/drawing/2014/main" xmlns="" id="{A9EF4BE3-F2E8-D791-BE71-B93C0FF5FCB6}"/>
                    </a:ext>
                  </a:extLst>
                </p:cNvPr>
                <p:cNvSpPr>
                  <a:spLocks/>
                </p:cNvSpPr>
                <p:nvPr/>
              </p:nvSpPr>
              <p:spPr bwMode="auto">
                <a:xfrm>
                  <a:off x="2659" y="1522"/>
                  <a:ext cx="49" cy="14"/>
                </a:xfrm>
                <a:custGeom>
                  <a:avLst/>
                  <a:gdLst>
                    <a:gd name="T0" fmla="*/ 2147483646 w 25"/>
                    <a:gd name="T1" fmla="*/ 0 h 7"/>
                    <a:gd name="T2" fmla="*/ 0 w 25"/>
                    <a:gd name="T3" fmla="*/ 2147483646 h 7"/>
                    <a:gd name="T4" fmla="*/ 2147483646 w 25"/>
                    <a:gd name="T5" fmla="*/ 2147483646 h 7"/>
                    <a:gd name="T6" fmla="*/ 2147483646 w 25"/>
                    <a:gd name="T7" fmla="*/ 2147483646 h 7"/>
                    <a:gd name="T8" fmla="*/ 2147483646 w 25"/>
                    <a:gd name="T9" fmla="*/ 0 h 7"/>
                    <a:gd name="T10" fmla="*/ 0 60000 65536"/>
                    <a:gd name="T11" fmla="*/ 0 60000 65536"/>
                    <a:gd name="T12" fmla="*/ 0 60000 65536"/>
                    <a:gd name="T13" fmla="*/ 0 60000 65536"/>
                    <a:gd name="T14" fmla="*/ 0 60000 65536"/>
                    <a:gd name="T15" fmla="*/ 0 w 25"/>
                    <a:gd name="T16" fmla="*/ 0 h 7"/>
                    <a:gd name="T17" fmla="*/ 25 w 25"/>
                    <a:gd name="T18" fmla="*/ 7 h 7"/>
                  </a:gdLst>
                  <a:ahLst/>
                  <a:cxnLst>
                    <a:cxn ang="T10">
                      <a:pos x="T0" y="T1"/>
                    </a:cxn>
                    <a:cxn ang="T11">
                      <a:pos x="T2" y="T3"/>
                    </a:cxn>
                    <a:cxn ang="T12">
                      <a:pos x="T4" y="T5"/>
                    </a:cxn>
                    <a:cxn ang="T13">
                      <a:pos x="T6" y="T7"/>
                    </a:cxn>
                    <a:cxn ang="T14">
                      <a:pos x="T8" y="T9"/>
                    </a:cxn>
                  </a:cxnLst>
                  <a:rect l="T15" t="T16" r="T17" b="T18"/>
                  <a:pathLst>
                    <a:path w="25" h="7">
                      <a:moveTo>
                        <a:pt x="17" y="0"/>
                      </a:moveTo>
                      <a:cubicBezTo>
                        <a:pt x="7" y="0"/>
                        <a:pt x="1" y="3"/>
                        <a:pt x="0" y="7"/>
                      </a:cubicBezTo>
                      <a:lnTo>
                        <a:pt x="4" y="7"/>
                      </a:lnTo>
                      <a:cubicBezTo>
                        <a:pt x="4" y="4"/>
                        <a:pt x="9" y="2"/>
                        <a:pt x="17" y="1"/>
                      </a:cubicBezTo>
                      <a:cubicBezTo>
                        <a:pt x="25" y="1"/>
                        <a:pt x="17" y="0"/>
                        <a:pt x="17" y="0"/>
                      </a:cubicBez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2" name="Freeform 83">
                  <a:extLst>
                    <a:ext uri="{FF2B5EF4-FFF2-40B4-BE49-F238E27FC236}">
                      <a16:creationId xmlns:a16="http://schemas.microsoft.com/office/drawing/2014/main" xmlns="" id="{88FBC609-687D-F75F-B600-A46204D1B8B2}"/>
                    </a:ext>
                  </a:extLst>
                </p:cNvPr>
                <p:cNvSpPr>
                  <a:spLocks/>
                </p:cNvSpPr>
                <p:nvPr/>
              </p:nvSpPr>
              <p:spPr bwMode="auto">
                <a:xfrm>
                  <a:off x="3658" y="1522"/>
                  <a:ext cx="41" cy="18"/>
                </a:xfrm>
                <a:custGeom>
                  <a:avLst/>
                  <a:gdLst>
                    <a:gd name="T0" fmla="*/ 0 w 21"/>
                    <a:gd name="T1" fmla="*/ 0 h 9"/>
                    <a:gd name="T2" fmla="*/ 2147483646 w 21"/>
                    <a:gd name="T3" fmla="*/ 2147483646 h 9"/>
                    <a:gd name="T4" fmla="*/ 2147483646 w 21"/>
                    <a:gd name="T5" fmla="*/ 2147483646 h 9"/>
                    <a:gd name="T6" fmla="*/ 2147483646 w 21"/>
                    <a:gd name="T7" fmla="*/ 2147483646 h 9"/>
                    <a:gd name="T8" fmla="*/ 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0"/>
                      </a:moveTo>
                      <a:cubicBezTo>
                        <a:pt x="14" y="0"/>
                        <a:pt x="21" y="5"/>
                        <a:pt x="19" y="8"/>
                      </a:cubicBezTo>
                      <a:lnTo>
                        <a:pt x="15" y="8"/>
                      </a:lnTo>
                      <a:cubicBezTo>
                        <a:pt x="17" y="9"/>
                        <a:pt x="15" y="2"/>
                        <a:pt x="1" y="1"/>
                      </a:cubicBezTo>
                      <a:lnTo>
                        <a:pt x="0" y="0"/>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3" name="Freeform 84">
                  <a:extLst>
                    <a:ext uri="{FF2B5EF4-FFF2-40B4-BE49-F238E27FC236}">
                      <a16:creationId xmlns:a16="http://schemas.microsoft.com/office/drawing/2014/main" xmlns="" id="{836CD413-F862-65DA-2BBE-30C66D897BE2}"/>
                    </a:ext>
                  </a:extLst>
                </p:cNvPr>
                <p:cNvSpPr>
                  <a:spLocks/>
                </p:cNvSpPr>
                <p:nvPr/>
              </p:nvSpPr>
              <p:spPr bwMode="auto">
                <a:xfrm>
                  <a:off x="3650" y="1703"/>
                  <a:ext cx="47" cy="15"/>
                </a:xfrm>
                <a:custGeom>
                  <a:avLst/>
                  <a:gdLst>
                    <a:gd name="T0" fmla="*/ 2147483646 w 24"/>
                    <a:gd name="T1" fmla="*/ 0 h 8"/>
                    <a:gd name="T2" fmla="*/ 0 w 24"/>
                    <a:gd name="T3" fmla="*/ 2147483646 h 8"/>
                    <a:gd name="T4" fmla="*/ 0 w 24"/>
                    <a:gd name="T5" fmla="*/ 2147483646 h 8"/>
                    <a:gd name="T6" fmla="*/ 2147483646 w 24"/>
                    <a:gd name="T7" fmla="*/ 0 h 8"/>
                    <a:gd name="T8" fmla="*/ 2147483646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19" y="0"/>
                      </a:moveTo>
                      <a:cubicBezTo>
                        <a:pt x="17" y="4"/>
                        <a:pt x="8" y="6"/>
                        <a:pt x="0" y="6"/>
                      </a:cubicBezTo>
                      <a:lnTo>
                        <a:pt x="0" y="8"/>
                      </a:lnTo>
                      <a:cubicBezTo>
                        <a:pt x="12" y="8"/>
                        <a:pt x="23" y="5"/>
                        <a:pt x="24" y="0"/>
                      </a:cubicBezTo>
                      <a:lnTo>
                        <a:pt x="19" y="0"/>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4" name="Freeform 85">
                  <a:extLst>
                    <a:ext uri="{FF2B5EF4-FFF2-40B4-BE49-F238E27FC236}">
                      <a16:creationId xmlns:a16="http://schemas.microsoft.com/office/drawing/2014/main" xmlns="" id="{47606224-3D60-B5D0-1D4F-5E583ED4F975}"/>
                    </a:ext>
                  </a:extLst>
                </p:cNvPr>
                <p:cNvSpPr>
                  <a:spLocks/>
                </p:cNvSpPr>
                <p:nvPr/>
              </p:nvSpPr>
              <p:spPr bwMode="auto">
                <a:xfrm>
                  <a:off x="2659" y="1705"/>
                  <a:ext cx="37" cy="13"/>
                </a:xfrm>
                <a:custGeom>
                  <a:avLst/>
                  <a:gdLst>
                    <a:gd name="T0" fmla="*/ 0 w 19"/>
                    <a:gd name="T1" fmla="*/ 0 h 7"/>
                    <a:gd name="T2" fmla="*/ 2147483646 w 19"/>
                    <a:gd name="T3" fmla="*/ 2147483646 h 7"/>
                    <a:gd name="T4" fmla="*/ 2147483646 w 19"/>
                    <a:gd name="T5" fmla="*/ 2147483646 h 7"/>
                    <a:gd name="T6" fmla="*/ 2147483646 w 19"/>
                    <a:gd name="T7" fmla="*/ 0 h 7"/>
                    <a:gd name="T8" fmla="*/ 0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0"/>
                      </a:moveTo>
                      <a:cubicBezTo>
                        <a:pt x="1" y="4"/>
                        <a:pt x="9" y="7"/>
                        <a:pt x="19" y="7"/>
                      </a:cubicBezTo>
                      <a:lnTo>
                        <a:pt x="19" y="5"/>
                      </a:lnTo>
                      <a:cubicBezTo>
                        <a:pt x="12" y="5"/>
                        <a:pt x="6" y="4"/>
                        <a:pt x="4" y="0"/>
                      </a:cubicBezTo>
                      <a:lnTo>
                        <a:pt x="0" y="0"/>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5" name="Freeform 86">
                  <a:extLst>
                    <a:ext uri="{FF2B5EF4-FFF2-40B4-BE49-F238E27FC236}">
                      <a16:creationId xmlns:a16="http://schemas.microsoft.com/office/drawing/2014/main" xmlns="" id="{DFB72FB4-2A58-16CE-B387-45D662ECEF5E}"/>
                    </a:ext>
                  </a:extLst>
                </p:cNvPr>
                <p:cNvSpPr>
                  <a:spLocks/>
                </p:cNvSpPr>
                <p:nvPr/>
              </p:nvSpPr>
              <p:spPr bwMode="auto">
                <a:xfrm>
                  <a:off x="3515" y="1744"/>
                  <a:ext cx="41" cy="47"/>
                </a:xfrm>
                <a:custGeom>
                  <a:avLst/>
                  <a:gdLst>
                    <a:gd name="T0" fmla="*/ 0 w 21"/>
                    <a:gd name="T1" fmla="*/ 2147483646 h 24"/>
                    <a:gd name="T2" fmla="*/ 2147483646 w 21"/>
                    <a:gd name="T3" fmla="*/ 2147483646 h 24"/>
                    <a:gd name="T4" fmla="*/ 2147483646 w 21"/>
                    <a:gd name="T5" fmla="*/ 0 h 24"/>
                    <a:gd name="T6" fmla="*/ 0 w 21"/>
                    <a:gd name="T7" fmla="*/ 0 h 24"/>
                    <a:gd name="T8" fmla="*/ 0 w 21"/>
                    <a:gd name="T9" fmla="*/ 2147483646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21" y="24"/>
                      </a:lnTo>
                      <a:lnTo>
                        <a:pt x="21" y="0"/>
                      </a:lnTo>
                      <a:lnTo>
                        <a:pt x="0" y="0"/>
                      </a:lnTo>
                      <a:cubicBezTo>
                        <a:pt x="0" y="8"/>
                        <a:pt x="0" y="16"/>
                        <a:pt x="0" y="24"/>
                      </a:cubicBez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6" name="Freeform 87">
                  <a:extLst>
                    <a:ext uri="{FF2B5EF4-FFF2-40B4-BE49-F238E27FC236}">
                      <a16:creationId xmlns:a16="http://schemas.microsoft.com/office/drawing/2014/main" xmlns="" id="{8C1518AE-216E-5AA6-B053-FB5093B5D6F6}"/>
                    </a:ext>
                  </a:extLst>
                </p:cNvPr>
                <p:cNvSpPr>
                  <a:spLocks noEditPoints="1"/>
                </p:cNvSpPr>
                <p:nvPr/>
              </p:nvSpPr>
              <p:spPr bwMode="auto">
                <a:xfrm>
                  <a:off x="3517" y="1767"/>
                  <a:ext cx="11" cy="20"/>
                </a:xfrm>
                <a:custGeom>
                  <a:avLst/>
                  <a:gdLst>
                    <a:gd name="T0" fmla="*/ 2147483646 w 6"/>
                    <a:gd name="T1" fmla="*/ 2147483646 h 10"/>
                    <a:gd name="T2" fmla="*/ 2147483646 w 6"/>
                    <a:gd name="T3" fmla="*/ 2147483646 h 10"/>
                    <a:gd name="T4" fmla="*/ 2147483646 w 6"/>
                    <a:gd name="T5" fmla="*/ 2147483646 h 10"/>
                    <a:gd name="T6" fmla="*/ 2147483646 w 6"/>
                    <a:gd name="T7" fmla="*/ 2147483646 h 10"/>
                    <a:gd name="T8" fmla="*/ 2147483646 w 6"/>
                    <a:gd name="T9" fmla="*/ 0 h 10"/>
                    <a:gd name="T10" fmla="*/ 2147483646 w 6"/>
                    <a:gd name="T11" fmla="*/ 2147483646 h 10"/>
                    <a:gd name="T12" fmla="*/ 0 w 6"/>
                    <a:gd name="T13" fmla="*/ 2147483646 h 10"/>
                    <a:gd name="T14" fmla="*/ 2147483646 w 6"/>
                    <a:gd name="T15" fmla="*/ 2147483646 h 10"/>
                    <a:gd name="T16" fmla="*/ 2147483646 w 6"/>
                    <a:gd name="T17" fmla="*/ 2147483646 h 10"/>
                    <a:gd name="T18" fmla="*/ 2147483646 w 6"/>
                    <a:gd name="T19" fmla="*/ 214748364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3" y="5"/>
                      </a:lnTo>
                      <a:lnTo>
                        <a:pt x="0" y="5"/>
                      </a:lnTo>
                      <a:lnTo>
                        <a:pt x="3" y="5"/>
                      </a:lnTo>
                      <a:lnTo>
                        <a:pt x="3" y="10"/>
                      </a:lnTo>
                      <a:close/>
                      <a:moveTo>
                        <a:pt x="3" y="8"/>
                      </a:moveTo>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7" name="Freeform 88">
                  <a:extLst>
                    <a:ext uri="{FF2B5EF4-FFF2-40B4-BE49-F238E27FC236}">
                      <a16:creationId xmlns:a16="http://schemas.microsoft.com/office/drawing/2014/main" xmlns="" id="{B5296F44-6D0C-09F5-2C4E-DBE3A3DE439C}"/>
                    </a:ext>
                  </a:extLst>
                </p:cNvPr>
                <p:cNvSpPr>
                  <a:spLocks noEditPoints="1"/>
                </p:cNvSpPr>
                <p:nvPr/>
              </p:nvSpPr>
              <p:spPr bwMode="auto">
                <a:xfrm>
                  <a:off x="3521" y="1773"/>
                  <a:ext cx="9" cy="18"/>
                </a:xfrm>
                <a:custGeom>
                  <a:avLst/>
                  <a:gdLst>
                    <a:gd name="T0" fmla="*/ 2147483646 w 5"/>
                    <a:gd name="T1" fmla="*/ 2147483646 h 9"/>
                    <a:gd name="T2" fmla="*/ 2147483646 w 5"/>
                    <a:gd name="T3" fmla="*/ 2147483646 h 9"/>
                    <a:gd name="T4" fmla="*/ 2147483646 w 5"/>
                    <a:gd name="T5" fmla="*/ 2147483646 h 9"/>
                    <a:gd name="T6" fmla="*/ 2147483646 w 5"/>
                    <a:gd name="T7" fmla="*/ 2147483646 h 9"/>
                    <a:gd name="T8" fmla="*/ 2147483646 w 5"/>
                    <a:gd name="T9" fmla="*/ 0 h 9"/>
                    <a:gd name="T10" fmla="*/ 2147483646 w 5"/>
                    <a:gd name="T11" fmla="*/ 2147483646 h 9"/>
                    <a:gd name="T12" fmla="*/ 0 w 5"/>
                    <a:gd name="T13" fmla="*/ 2147483646 h 9"/>
                    <a:gd name="T14" fmla="*/ 2147483646 w 5"/>
                    <a:gd name="T15" fmla="*/ 2147483646 h 9"/>
                    <a:gd name="T16" fmla="*/ 2147483646 w 5"/>
                    <a:gd name="T17" fmla="*/ 2147483646 h 9"/>
                    <a:gd name="T18" fmla="*/ 2147483646 w 5"/>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9"/>
                      </a:moveTo>
                      <a:lnTo>
                        <a:pt x="3" y="4"/>
                      </a:lnTo>
                      <a:lnTo>
                        <a:pt x="5" y="4"/>
                      </a:lnTo>
                      <a:lnTo>
                        <a:pt x="3" y="4"/>
                      </a:lnTo>
                      <a:lnTo>
                        <a:pt x="2" y="0"/>
                      </a:lnTo>
                      <a:lnTo>
                        <a:pt x="2" y="4"/>
                      </a:lnTo>
                      <a:lnTo>
                        <a:pt x="0" y="4"/>
                      </a:lnTo>
                      <a:lnTo>
                        <a:pt x="2" y="4"/>
                      </a:lnTo>
                      <a:lnTo>
                        <a:pt x="2" y="9"/>
                      </a:lnTo>
                      <a:close/>
                      <a:moveTo>
                        <a:pt x="2" y="6"/>
                      </a:moveTo>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8" name="Freeform 89">
                  <a:extLst>
                    <a:ext uri="{FF2B5EF4-FFF2-40B4-BE49-F238E27FC236}">
                      <a16:creationId xmlns:a16="http://schemas.microsoft.com/office/drawing/2014/main" xmlns="" id="{4A6948D5-5233-F50C-0D77-34F495816612}"/>
                    </a:ext>
                  </a:extLst>
                </p:cNvPr>
                <p:cNvSpPr>
                  <a:spLocks/>
                </p:cNvSpPr>
                <p:nvPr/>
              </p:nvSpPr>
              <p:spPr bwMode="auto">
                <a:xfrm>
                  <a:off x="3552" y="1744"/>
                  <a:ext cx="4" cy="47"/>
                </a:xfrm>
                <a:custGeom>
                  <a:avLst/>
                  <a:gdLst>
                    <a:gd name="T0" fmla="*/ 2147483646 w 2"/>
                    <a:gd name="T1" fmla="*/ 2147483646 h 24"/>
                    <a:gd name="T2" fmla="*/ 2147483646 w 2"/>
                    <a:gd name="T3" fmla="*/ 0 h 24"/>
                    <a:gd name="T4" fmla="*/ 2147483646 w 2"/>
                    <a:gd name="T5" fmla="*/ 0 h 24"/>
                    <a:gd name="T6" fmla="*/ 2147483646 w 2"/>
                    <a:gd name="T7" fmla="*/ 2147483646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24"/>
                      </a:moveTo>
                      <a:cubicBezTo>
                        <a:pt x="0" y="15"/>
                        <a:pt x="1" y="6"/>
                        <a:pt x="2" y="0"/>
                      </a:cubicBezTo>
                      <a:cubicBezTo>
                        <a:pt x="1" y="1"/>
                        <a:pt x="1" y="23"/>
                        <a:pt x="2" y="24"/>
                      </a:cubicBez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9" name="Freeform 90">
                  <a:extLst>
                    <a:ext uri="{FF2B5EF4-FFF2-40B4-BE49-F238E27FC236}">
                      <a16:creationId xmlns:a16="http://schemas.microsoft.com/office/drawing/2014/main" xmlns="" id="{20057102-0ACE-D737-AB67-AA01AFBD5945}"/>
                    </a:ext>
                  </a:extLst>
                </p:cNvPr>
                <p:cNvSpPr>
                  <a:spLocks/>
                </p:cNvSpPr>
                <p:nvPr/>
              </p:nvSpPr>
              <p:spPr bwMode="auto">
                <a:xfrm>
                  <a:off x="3556" y="1744"/>
                  <a:ext cx="2" cy="47"/>
                </a:xfrm>
                <a:custGeom>
                  <a:avLst/>
                  <a:gdLst>
                    <a:gd name="T0" fmla="*/ 0 w 1"/>
                    <a:gd name="T1" fmla="*/ 2147483646 h 24"/>
                    <a:gd name="T2" fmla="*/ 2147483646 w 1"/>
                    <a:gd name="T3" fmla="*/ 2147483646 h 24"/>
                    <a:gd name="T4" fmla="*/ 0 w 1"/>
                    <a:gd name="T5" fmla="*/ 2147483646 h 24"/>
                    <a:gd name="T6" fmla="*/ 0 w 1"/>
                    <a:gd name="T7" fmla="*/ 2147483646 h 24"/>
                    <a:gd name="T8" fmla="*/ 2147483646 w 1"/>
                    <a:gd name="T9" fmla="*/ 2147483646 h 24"/>
                    <a:gd name="T10" fmla="*/ 0 w 1"/>
                    <a:gd name="T11" fmla="*/ 0 h 24"/>
                    <a:gd name="T12" fmla="*/ 0 w 1"/>
                    <a:gd name="T13" fmla="*/ 2147483646 h 24"/>
                    <a:gd name="T14" fmla="*/ 0 w 1"/>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24"/>
                      </a:moveTo>
                      <a:cubicBezTo>
                        <a:pt x="1" y="24"/>
                        <a:pt x="1" y="23"/>
                        <a:pt x="1" y="22"/>
                      </a:cubicBezTo>
                      <a:lnTo>
                        <a:pt x="0" y="21"/>
                      </a:lnTo>
                      <a:cubicBezTo>
                        <a:pt x="0" y="14"/>
                        <a:pt x="0" y="9"/>
                        <a:pt x="0" y="2"/>
                      </a:cubicBezTo>
                      <a:lnTo>
                        <a:pt x="1" y="2"/>
                      </a:lnTo>
                      <a:cubicBezTo>
                        <a:pt x="1" y="1"/>
                        <a:pt x="1" y="1"/>
                        <a:pt x="0" y="0"/>
                      </a:cubicBezTo>
                      <a:cubicBezTo>
                        <a:pt x="0" y="0"/>
                        <a:pt x="0" y="5"/>
                        <a:pt x="0" y="12"/>
                      </a:cubicBezTo>
                      <a:cubicBezTo>
                        <a:pt x="0" y="19"/>
                        <a:pt x="0" y="24"/>
                        <a:pt x="0" y="24"/>
                      </a:cubicBezTo>
                      <a:close/>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90" name="Freeform 91">
                  <a:extLst>
                    <a:ext uri="{FF2B5EF4-FFF2-40B4-BE49-F238E27FC236}">
                      <a16:creationId xmlns:a16="http://schemas.microsoft.com/office/drawing/2014/main" xmlns="" id="{EE320DF3-7B58-E9A1-21F7-AA499E83014D}"/>
                    </a:ext>
                  </a:extLst>
                </p:cNvPr>
                <p:cNvSpPr>
                  <a:spLocks noEditPoints="1"/>
                </p:cNvSpPr>
                <p:nvPr/>
              </p:nvSpPr>
              <p:spPr bwMode="auto">
                <a:xfrm>
                  <a:off x="3556" y="1744"/>
                  <a:ext cx="2" cy="47"/>
                </a:xfrm>
                <a:custGeom>
                  <a:avLst/>
                  <a:gdLst>
                    <a:gd name="T0" fmla="*/ 2147483646 w 1"/>
                    <a:gd name="T1" fmla="*/ 2147483646 h 24"/>
                    <a:gd name="T2" fmla="*/ 2147483646 w 1"/>
                    <a:gd name="T3" fmla="*/ 2147483646 h 24"/>
                    <a:gd name="T4" fmla="*/ 2147483646 w 1"/>
                    <a:gd name="T5" fmla="*/ 2147483646 h 24"/>
                    <a:gd name="T6" fmla="*/ 0 w 1"/>
                    <a:gd name="T7" fmla="*/ 0 h 24"/>
                    <a:gd name="T8" fmla="*/ 0 w 1"/>
                    <a:gd name="T9" fmla="*/ 2147483646 h 24"/>
                    <a:gd name="T10" fmla="*/ 0 w 1"/>
                    <a:gd name="T11" fmla="*/ 2147483646 h 24"/>
                    <a:gd name="T12" fmla="*/ 2147483646 w 1"/>
                    <a:gd name="T13" fmla="*/ 2147483646 h 24"/>
                    <a:gd name="T14" fmla="*/ 0 w 1"/>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0" y="0"/>
                        <a:pt x="0" y="0"/>
                      </a:cubicBezTo>
                      <a:cubicBezTo>
                        <a:pt x="0" y="0"/>
                        <a:pt x="0" y="6"/>
                        <a:pt x="0" y="12"/>
                      </a:cubicBezTo>
                      <a:cubicBezTo>
                        <a:pt x="0" y="19"/>
                        <a:pt x="0" y="24"/>
                        <a:pt x="0" y="24"/>
                      </a:cubicBezTo>
                      <a:cubicBezTo>
                        <a:pt x="1" y="24"/>
                        <a:pt x="1" y="23"/>
                        <a:pt x="1" y="22"/>
                      </a:cubicBezTo>
                      <a:cubicBezTo>
                        <a:pt x="1" y="23"/>
                        <a:pt x="1" y="24"/>
                        <a:pt x="0" y="24"/>
                      </a:cubicBezTo>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91" name="Freeform 92">
                  <a:extLst>
                    <a:ext uri="{FF2B5EF4-FFF2-40B4-BE49-F238E27FC236}">
                      <a16:creationId xmlns:a16="http://schemas.microsoft.com/office/drawing/2014/main" xmlns="" id="{9DC6A29B-EC11-4518-DF4A-46BA6D833384}"/>
                    </a:ext>
                  </a:extLst>
                </p:cNvPr>
                <p:cNvSpPr>
                  <a:spLocks/>
                </p:cNvSpPr>
                <p:nvPr/>
              </p:nvSpPr>
              <p:spPr bwMode="auto">
                <a:xfrm>
                  <a:off x="3556" y="1748"/>
                  <a:ext cx="2" cy="39"/>
                </a:xfrm>
                <a:custGeom>
                  <a:avLst/>
                  <a:gdLst>
                    <a:gd name="T0" fmla="*/ 2147483646 w 1"/>
                    <a:gd name="T1" fmla="*/ 0 h 20"/>
                    <a:gd name="T2" fmla="*/ 2147483646 w 1"/>
                    <a:gd name="T3" fmla="*/ 0 h 20"/>
                    <a:gd name="T4" fmla="*/ 0 w 1"/>
                    <a:gd name="T5" fmla="*/ 2147483646 h 20"/>
                    <a:gd name="T6" fmla="*/ 2147483646 w 1"/>
                    <a:gd name="T7" fmla="*/ 2147483646 h 20"/>
                    <a:gd name="T8" fmla="*/ 2147483646 w 1"/>
                    <a:gd name="T9" fmla="*/ 2147483646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0"/>
                      </a:moveTo>
                      <a:cubicBezTo>
                        <a:pt x="1" y="0"/>
                        <a:pt x="1" y="0"/>
                        <a:pt x="1" y="0"/>
                      </a:cubicBezTo>
                      <a:cubicBezTo>
                        <a:pt x="0" y="0"/>
                        <a:pt x="0" y="5"/>
                        <a:pt x="0" y="10"/>
                      </a:cubicBezTo>
                      <a:cubicBezTo>
                        <a:pt x="0" y="15"/>
                        <a:pt x="0" y="20"/>
                        <a:pt x="1" y="20"/>
                      </a:cubicBezTo>
                      <a:cubicBezTo>
                        <a:pt x="1" y="20"/>
                        <a:pt x="1" y="19"/>
                        <a:pt x="1" y="19"/>
                      </a:cubicBezTo>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92" name="Freeform 93">
                  <a:extLst>
                    <a:ext uri="{FF2B5EF4-FFF2-40B4-BE49-F238E27FC236}">
                      <a16:creationId xmlns:a16="http://schemas.microsoft.com/office/drawing/2014/main" xmlns="" id="{E678A232-A330-AC64-F048-55044F65A1E1}"/>
                    </a:ext>
                  </a:extLst>
                </p:cNvPr>
                <p:cNvSpPr>
                  <a:spLocks/>
                </p:cNvSpPr>
                <p:nvPr/>
              </p:nvSpPr>
              <p:spPr bwMode="auto">
                <a:xfrm>
                  <a:off x="3513" y="1744"/>
                  <a:ext cx="4" cy="47"/>
                </a:xfrm>
                <a:custGeom>
                  <a:avLst/>
                  <a:gdLst>
                    <a:gd name="T0" fmla="*/ 2147483646 w 2"/>
                    <a:gd name="T1" fmla="*/ 2147483646 h 24"/>
                    <a:gd name="T2" fmla="*/ 2147483646 w 2"/>
                    <a:gd name="T3" fmla="*/ 0 h 24"/>
                    <a:gd name="T4" fmla="*/ 2147483646 w 2"/>
                    <a:gd name="T5" fmla="*/ 0 h 24"/>
                    <a:gd name="T6" fmla="*/ 2147483646 w 2"/>
                    <a:gd name="T7" fmla="*/ 2147483646 h 24"/>
                    <a:gd name="T8" fmla="*/ 2147483646 w 2"/>
                    <a:gd name="T9" fmla="*/ 2147483646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93" name="Freeform 94">
                  <a:extLst>
                    <a:ext uri="{FF2B5EF4-FFF2-40B4-BE49-F238E27FC236}">
                      <a16:creationId xmlns:a16="http://schemas.microsoft.com/office/drawing/2014/main" xmlns="" id="{6B530C6C-AD3C-8869-D8E1-56CFD363D9A8}"/>
                    </a:ext>
                  </a:extLst>
                </p:cNvPr>
                <p:cNvSpPr>
                  <a:spLocks/>
                </p:cNvSpPr>
                <p:nvPr/>
              </p:nvSpPr>
              <p:spPr bwMode="auto">
                <a:xfrm>
                  <a:off x="3515" y="1744"/>
                  <a:ext cx="2" cy="47"/>
                </a:xfrm>
                <a:custGeom>
                  <a:avLst/>
                  <a:gdLst>
                    <a:gd name="T0" fmla="*/ 2147483646 w 1"/>
                    <a:gd name="T1" fmla="*/ 2147483646 h 24"/>
                    <a:gd name="T2" fmla="*/ 2147483646 w 1"/>
                    <a:gd name="T3" fmla="*/ 0 h 24"/>
                    <a:gd name="T4" fmla="*/ 2147483646 w 1"/>
                    <a:gd name="T5" fmla="*/ 0 h 24"/>
                    <a:gd name="T6" fmla="*/ 2147483646 w 1"/>
                    <a:gd name="T7" fmla="*/ 2147483646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24"/>
                      </a:moveTo>
                      <a:cubicBezTo>
                        <a:pt x="0" y="15"/>
                        <a:pt x="0" y="6"/>
                        <a:pt x="1" y="0"/>
                      </a:cubicBezTo>
                      <a:cubicBezTo>
                        <a:pt x="0" y="1"/>
                        <a:pt x="0" y="23"/>
                        <a:pt x="1" y="24"/>
                      </a:cubicBez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94" name="Freeform 95">
                  <a:extLst>
                    <a:ext uri="{FF2B5EF4-FFF2-40B4-BE49-F238E27FC236}">
                      <a16:creationId xmlns:a16="http://schemas.microsoft.com/office/drawing/2014/main" xmlns="" id="{4CB7AE05-BB9D-0ADA-0BEE-464B350C2266}"/>
                    </a:ext>
                  </a:extLst>
                </p:cNvPr>
                <p:cNvSpPr>
                  <a:spLocks/>
                </p:cNvSpPr>
                <p:nvPr/>
              </p:nvSpPr>
              <p:spPr bwMode="auto">
                <a:xfrm>
                  <a:off x="3528" y="1710"/>
                  <a:ext cx="14" cy="34"/>
                </a:xfrm>
                <a:custGeom>
                  <a:avLst/>
                  <a:gdLst>
                    <a:gd name="T0" fmla="*/ 0 w 7"/>
                    <a:gd name="T1" fmla="*/ 2147483646 h 17"/>
                    <a:gd name="T2" fmla="*/ 2147483646 w 7"/>
                    <a:gd name="T3" fmla="*/ 2147483646 h 17"/>
                    <a:gd name="T4" fmla="*/ 2147483646 w 7"/>
                    <a:gd name="T5" fmla="*/ 2147483646 h 17"/>
                    <a:gd name="T6" fmla="*/ 2147483646 w 7"/>
                    <a:gd name="T7" fmla="*/ 2147483646 h 17"/>
                    <a:gd name="T8" fmla="*/ 2147483646 w 7"/>
                    <a:gd name="T9" fmla="*/ 0 h 17"/>
                    <a:gd name="T10" fmla="*/ 2147483646 w 7"/>
                    <a:gd name="T11" fmla="*/ 0 h 17"/>
                    <a:gd name="T12" fmla="*/ 0 w 7"/>
                    <a:gd name="T13" fmla="*/ 0 h 17"/>
                    <a:gd name="T14" fmla="*/ 0 w 7"/>
                    <a:gd name="T15" fmla="*/ 2147483646 h 17"/>
                    <a:gd name="T16" fmla="*/ 0 w 7"/>
                    <a:gd name="T17" fmla="*/ 214748364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3" y="17"/>
                        <a:pt x="4" y="17"/>
                      </a:cubicBezTo>
                      <a:cubicBezTo>
                        <a:pt x="5" y="17"/>
                        <a:pt x="6" y="17"/>
                        <a:pt x="7" y="17"/>
                      </a:cubicBezTo>
                      <a:cubicBezTo>
                        <a:pt x="7" y="14"/>
                        <a:pt x="7" y="12"/>
                        <a:pt x="7" y="9"/>
                      </a:cubicBezTo>
                      <a:cubicBezTo>
                        <a:pt x="7" y="6"/>
                        <a:pt x="7" y="3"/>
                        <a:pt x="7" y="0"/>
                      </a:cubicBezTo>
                      <a:cubicBezTo>
                        <a:pt x="6" y="0"/>
                        <a:pt x="5" y="0"/>
                        <a:pt x="4" y="0"/>
                      </a:cubicBezTo>
                      <a:cubicBezTo>
                        <a:pt x="3" y="0"/>
                        <a:pt x="1" y="0"/>
                        <a:pt x="0" y="0"/>
                      </a:cubicBezTo>
                      <a:cubicBezTo>
                        <a:pt x="0" y="3"/>
                        <a:pt x="0" y="6"/>
                        <a:pt x="0" y="9"/>
                      </a:cubicBezTo>
                      <a:cubicBezTo>
                        <a:pt x="0" y="12"/>
                        <a:pt x="0" y="14"/>
                        <a:pt x="0" y="17"/>
                      </a:cubicBezTo>
                      <a:close/>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95" name="Freeform 96">
                  <a:extLst>
                    <a:ext uri="{FF2B5EF4-FFF2-40B4-BE49-F238E27FC236}">
                      <a16:creationId xmlns:a16="http://schemas.microsoft.com/office/drawing/2014/main" xmlns="" id="{4FC003CA-AA71-F3A5-FE12-4F78F1206CE9}"/>
                    </a:ext>
                  </a:extLst>
                </p:cNvPr>
                <p:cNvSpPr>
                  <a:spLocks/>
                </p:cNvSpPr>
                <p:nvPr/>
              </p:nvSpPr>
              <p:spPr bwMode="auto">
                <a:xfrm>
                  <a:off x="2802" y="1744"/>
                  <a:ext cx="43" cy="47"/>
                </a:xfrm>
                <a:custGeom>
                  <a:avLst/>
                  <a:gdLst>
                    <a:gd name="T0" fmla="*/ 2147483646 w 22"/>
                    <a:gd name="T1" fmla="*/ 2147483646 h 24"/>
                    <a:gd name="T2" fmla="*/ 2147483646 w 22"/>
                    <a:gd name="T3" fmla="*/ 2147483646 h 24"/>
                    <a:gd name="T4" fmla="*/ 2147483646 w 22"/>
                    <a:gd name="T5" fmla="*/ 0 h 24"/>
                    <a:gd name="T6" fmla="*/ 2147483646 w 22"/>
                    <a:gd name="T7" fmla="*/ 0 h 24"/>
                    <a:gd name="T8" fmla="*/ 2147483646 w 22"/>
                    <a:gd name="T9" fmla="*/ 2147483646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1" y="24"/>
                      </a:moveTo>
                      <a:lnTo>
                        <a:pt x="22" y="24"/>
                      </a:lnTo>
                      <a:lnTo>
                        <a:pt x="22" y="0"/>
                      </a:lnTo>
                      <a:lnTo>
                        <a:pt x="1" y="0"/>
                      </a:lnTo>
                      <a:cubicBezTo>
                        <a:pt x="0" y="8"/>
                        <a:pt x="0" y="16"/>
                        <a:pt x="1" y="24"/>
                      </a:cubicBez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96" name="Freeform 97">
                  <a:extLst>
                    <a:ext uri="{FF2B5EF4-FFF2-40B4-BE49-F238E27FC236}">
                      <a16:creationId xmlns:a16="http://schemas.microsoft.com/office/drawing/2014/main" xmlns="" id="{57500CAE-ABEC-E4CD-2C11-95D6F0EB456F}"/>
                    </a:ext>
                  </a:extLst>
                </p:cNvPr>
                <p:cNvSpPr>
                  <a:spLocks noEditPoints="1"/>
                </p:cNvSpPr>
                <p:nvPr/>
              </p:nvSpPr>
              <p:spPr bwMode="auto">
                <a:xfrm>
                  <a:off x="2806" y="1767"/>
                  <a:ext cx="12" cy="20"/>
                </a:xfrm>
                <a:custGeom>
                  <a:avLst/>
                  <a:gdLst>
                    <a:gd name="T0" fmla="*/ 2147483646 w 6"/>
                    <a:gd name="T1" fmla="*/ 2147483646 h 10"/>
                    <a:gd name="T2" fmla="*/ 2147483646 w 6"/>
                    <a:gd name="T3" fmla="*/ 2147483646 h 10"/>
                    <a:gd name="T4" fmla="*/ 2147483646 w 6"/>
                    <a:gd name="T5" fmla="*/ 2147483646 h 10"/>
                    <a:gd name="T6" fmla="*/ 2147483646 w 6"/>
                    <a:gd name="T7" fmla="*/ 2147483646 h 10"/>
                    <a:gd name="T8" fmla="*/ 2147483646 w 6"/>
                    <a:gd name="T9" fmla="*/ 0 h 10"/>
                    <a:gd name="T10" fmla="*/ 2147483646 w 6"/>
                    <a:gd name="T11" fmla="*/ 2147483646 h 10"/>
                    <a:gd name="T12" fmla="*/ 0 w 6"/>
                    <a:gd name="T13" fmla="*/ 2147483646 h 10"/>
                    <a:gd name="T14" fmla="*/ 2147483646 w 6"/>
                    <a:gd name="T15" fmla="*/ 2147483646 h 10"/>
                    <a:gd name="T16" fmla="*/ 2147483646 w 6"/>
                    <a:gd name="T17" fmla="*/ 2147483646 h 10"/>
                    <a:gd name="T18" fmla="*/ 2147483646 w 6"/>
                    <a:gd name="T19" fmla="*/ 214748364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2" y="5"/>
                      </a:lnTo>
                      <a:lnTo>
                        <a:pt x="0" y="5"/>
                      </a:lnTo>
                      <a:lnTo>
                        <a:pt x="2" y="5"/>
                      </a:lnTo>
                      <a:lnTo>
                        <a:pt x="3" y="10"/>
                      </a:lnTo>
                      <a:close/>
                      <a:moveTo>
                        <a:pt x="3" y="8"/>
                      </a:moveTo>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97" name="Freeform 98">
                  <a:extLst>
                    <a:ext uri="{FF2B5EF4-FFF2-40B4-BE49-F238E27FC236}">
                      <a16:creationId xmlns:a16="http://schemas.microsoft.com/office/drawing/2014/main" xmlns="" id="{2551085C-8DA4-799D-3DD2-3999DCE756CC}"/>
                    </a:ext>
                  </a:extLst>
                </p:cNvPr>
                <p:cNvSpPr>
                  <a:spLocks noEditPoints="1"/>
                </p:cNvSpPr>
                <p:nvPr/>
              </p:nvSpPr>
              <p:spPr bwMode="auto">
                <a:xfrm>
                  <a:off x="2808" y="1773"/>
                  <a:ext cx="12" cy="18"/>
                </a:xfrm>
                <a:custGeom>
                  <a:avLst/>
                  <a:gdLst>
                    <a:gd name="T0" fmla="*/ 2147483646 w 6"/>
                    <a:gd name="T1" fmla="*/ 2147483646 h 9"/>
                    <a:gd name="T2" fmla="*/ 2147483646 w 6"/>
                    <a:gd name="T3" fmla="*/ 2147483646 h 9"/>
                    <a:gd name="T4" fmla="*/ 2147483646 w 6"/>
                    <a:gd name="T5" fmla="*/ 2147483646 h 9"/>
                    <a:gd name="T6" fmla="*/ 2147483646 w 6"/>
                    <a:gd name="T7" fmla="*/ 2147483646 h 9"/>
                    <a:gd name="T8" fmla="*/ 2147483646 w 6"/>
                    <a:gd name="T9" fmla="*/ 0 h 9"/>
                    <a:gd name="T10" fmla="*/ 2147483646 w 6"/>
                    <a:gd name="T11" fmla="*/ 2147483646 h 9"/>
                    <a:gd name="T12" fmla="*/ 0 w 6"/>
                    <a:gd name="T13" fmla="*/ 2147483646 h 9"/>
                    <a:gd name="T14" fmla="*/ 2147483646 w 6"/>
                    <a:gd name="T15" fmla="*/ 2147483646 h 9"/>
                    <a:gd name="T16" fmla="*/ 2147483646 w 6"/>
                    <a:gd name="T17" fmla="*/ 2147483646 h 9"/>
                    <a:gd name="T18" fmla="*/ 2147483646 w 6"/>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3" y="9"/>
                      </a:moveTo>
                      <a:lnTo>
                        <a:pt x="3" y="4"/>
                      </a:lnTo>
                      <a:lnTo>
                        <a:pt x="6" y="4"/>
                      </a:lnTo>
                      <a:lnTo>
                        <a:pt x="3" y="4"/>
                      </a:lnTo>
                      <a:lnTo>
                        <a:pt x="3" y="0"/>
                      </a:lnTo>
                      <a:lnTo>
                        <a:pt x="3" y="4"/>
                      </a:lnTo>
                      <a:lnTo>
                        <a:pt x="0" y="4"/>
                      </a:lnTo>
                      <a:lnTo>
                        <a:pt x="3" y="4"/>
                      </a:lnTo>
                      <a:lnTo>
                        <a:pt x="3" y="9"/>
                      </a:lnTo>
                      <a:close/>
                      <a:moveTo>
                        <a:pt x="3" y="6"/>
                      </a:moveTo>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98" name="Freeform 99">
                  <a:extLst>
                    <a:ext uri="{FF2B5EF4-FFF2-40B4-BE49-F238E27FC236}">
                      <a16:creationId xmlns:a16="http://schemas.microsoft.com/office/drawing/2014/main" xmlns="" id="{5861255C-509E-54C6-691B-F1A3BC51F907}"/>
                    </a:ext>
                  </a:extLst>
                </p:cNvPr>
                <p:cNvSpPr>
                  <a:spLocks/>
                </p:cNvSpPr>
                <p:nvPr/>
              </p:nvSpPr>
              <p:spPr bwMode="auto">
                <a:xfrm>
                  <a:off x="2841" y="1744"/>
                  <a:ext cx="4" cy="47"/>
                </a:xfrm>
                <a:custGeom>
                  <a:avLst/>
                  <a:gdLst>
                    <a:gd name="T0" fmla="*/ 2147483646 w 2"/>
                    <a:gd name="T1" fmla="*/ 2147483646 h 24"/>
                    <a:gd name="T2" fmla="*/ 2147483646 w 2"/>
                    <a:gd name="T3" fmla="*/ 0 h 24"/>
                    <a:gd name="T4" fmla="*/ 2147483646 w 2"/>
                    <a:gd name="T5" fmla="*/ 0 h 24"/>
                    <a:gd name="T6" fmla="*/ 2147483646 w 2"/>
                    <a:gd name="T7" fmla="*/ 2147483646 h 24"/>
                    <a:gd name="T8" fmla="*/ 2147483646 w 2"/>
                    <a:gd name="T9" fmla="*/ 2147483646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99" name="Freeform 100">
                  <a:extLst>
                    <a:ext uri="{FF2B5EF4-FFF2-40B4-BE49-F238E27FC236}">
                      <a16:creationId xmlns:a16="http://schemas.microsoft.com/office/drawing/2014/main" xmlns="" id="{53D88610-0EFD-3D46-B93E-9F6FC13E5752}"/>
                    </a:ext>
                  </a:extLst>
                </p:cNvPr>
                <p:cNvSpPr>
                  <a:spLocks/>
                </p:cNvSpPr>
                <p:nvPr/>
              </p:nvSpPr>
              <p:spPr bwMode="auto">
                <a:xfrm>
                  <a:off x="2843" y="1744"/>
                  <a:ext cx="2" cy="47"/>
                </a:xfrm>
                <a:custGeom>
                  <a:avLst/>
                  <a:gdLst>
                    <a:gd name="T0" fmla="*/ 2147483646 w 1"/>
                    <a:gd name="T1" fmla="*/ 2147483646 h 24"/>
                    <a:gd name="T2" fmla="*/ 2147483646 w 1"/>
                    <a:gd name="T3" fmla="*/ 2147483646 h 24"/>
                    <a:gd name="T4" fmla="*/ 2147483646 w 1"/>
                    <a:gd name="T5" fmla="*/ 2147483646 h 24"/>
                    <a:gd name="T6" fmla="*/ 2147483646 w 1"/>
                    <a:gd name="T7" fmla="*/ 2147483646 h 24"/>
                    <a:gd name="T8" fmla="*/ 2147483646 w 1"/>
                    <a:gd name="T9" fmla="*/ 2147483646 h 24"/>
                    <a:gd name="T10" fmla="*/ 2147483646 w 1"/>
                    <a:gd name="T11" fmla="*/ 0 h 24"/>
                    <a:gd name="T12" fmla="*/ 0 w 1"/>
                    <a:gd name="T13" fmla="*/ 2147483646 h 24"/>
                    <a:gd name="T14" fmla="*/ 2147483646 w 1"/>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4"/>
                      </a:moveTo>
                      <a:cubicBezTo>
                        <a:pt x="1" y="24"/>
                        <a:pt x="1" y="23"/>
                        <a:pt x="1" y="22"/>
                      </a:cubicBezTo>
                      <a:lnTo>
                        <a:pt x="1" y="21"/>
                      </a:lnTo>
                      <a:cubicBezTo>
                        <a:pt x="1" y="14"/>
                        <a:pt x="1" y="9"/>
                        <a:pt x="1" y="2"/>
                      </a:cubicBezTo>
                      <a:cubicBezTo>
                        <a:pt x="1" y="1"/>
                        <a:pt x="1" y="1"/>
                        <a:pt x="1" y="0"/>
                      </a:cubicBezTo>
                      <a:cubicBezTo>
                        <a:pt x="1" y="0"/>
                        <a:pt x="0" y="5"/>
                        <a:pt x="0" y="12"/>
                      </a:cubicBezTo>
                      <a:cubicBezTo>
                        <a:pt x="0" y="19"/>
                        <a:pt x="1" y="24"/>
                        <a:pt x="1" y="24"/>
                      </a:cubicBezTo>
                      <a:close/>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100" name="Freeform 101">
                  <a:extLst>
                    <a:ext uri="{FF2B5EF4-FFF2-40B4-BE49-F238E27FC236}">
                      <a16:creationId xmlns:a16="http://schemas.microsoft.com/office/drawing/2014/main" xmlns="" id="{9A2A97E4-2F65-4568-FCC3-EA8537D4975C}"/>
                    </a:ext>
                  </a:extLst>
                </p:cNvPr>
                <p:cNvSpPr>
                  <a:spLocks noEditPoints="1"/>
                </p:cNvSpPr>
                <p:nvPr/>
              </p:nvSpPr>
              <p:spPr bwMode="auto">
                <a:xfrm>
                  <a:off x="2843" y="1744"/>
                  <a:ext cx="2" cy="47"/>
                </a:xfrm>
                <a:custGeom>
                  <a:avLst/>
                  <a:gdLst>
                    <a:gd name="T0" fmla="*/ 2147483646 w 1"/>
                    <a:gd name="T1" fmla="*/ 2147483646 h 24"/>
                    <a:gd name="T2" fmla="*/ 2147483646 w 1"/>
                    <a:gd name="T3" fmla="*/ 2147483646 h 24"/>
                    <a:gd name="T4" fmla="*/ 2147483646 w 1"/>
                    <a:gd name="T5" fmla="*/ 2147483646 h 24"/>
                    <a:gd name="T6" fmla="*/ 2147483646 w 1"/>
                    <a:gd name="T7" fmla="*/ 0 h 24"/>
                    <a:gd name="T8" fmla="*/ 0 w 1"/>
                    <a:gd name="T9" fmla="*/ 2147483646 h 24"/>
                    <a:gd name="T10" fmla="*/ 2147483646 w 1"/>
                    <a:gd name="T11" fmla="*/ 2147483646 h 24"/>
                    <a:gd name="T12" fmla="*/ 2147483646 w 1"/>
                    <a:gd name="T13" fmla="*/ 2147483646 h 24"/>
                    <a:gd name="T14" fmla="*/ 2147483646 w 1"/>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1" y="0"/>
                        <a:pt x="1" y="0"/>
                      </a:cubicBezTo>
                      <a:cubicBezTo>
                        <a:pt x="0" y="0"/>
                        <a:pt x="0" y="6"/>
                        <a:pt x="0" y="12"/>
                      </a:cubicBezTo>
                      <a:cubicBezTo>
                        <a:pt x="0" y="19"/>
                        <a:pt x="0" y="24"/>
                        <a:pt x="1" y="24"/>
                      </a:cubicBezTo>
                      <a:cubicBezTo>
                        <a:pt x="1" y="24"/>
                        <a:pt x="1" y="23"/>
                        <a:pt x="1" y="22"/>
                      </a:cubicBezTo>
                      <a:cubicBezTo>
                        <a:pt x="1" y="23"/>
                        <a:pt x="1" y="24"/>
                        <a:pt x="1" y="24"/>
                      </a:cubicBezTo>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101" name="Freeform 102">
                  <a:extLst>
                    <a:ext uri="{FF2B5EF4-FFF2-40B4-BE49-F238E27FC236}">
                      <a16:creationId xmlns:a16="http://schemas.microsoft.com/office/drawing/2014/main" xmlns="" id="{AE0767E1-8CB0-81B4-7F8F-0DB592889DD2}"/>
                    </a:ext>
                  </a:extLst>
                </p:cNvPr>
                <p:cNvSpPr>
                  <a:spLocks/>
                </p:cNvSpPr>
                <p:nvPr/>
              </p:nvSpPr>
              <p:spPr bwMode="auto">
                <a:xfrm>
                  <a:off x="2845" y="1748"/>
                  <a:ext cx="1" cy="39"/>
                </a:xfrm>
                <a:custGeom>
                  <a:avLst/>
                  <a:gdLst>
                    <a:gd name="T0" fmla="*/ 0 w 1"/>
                    <a:gd name="T1" fmla="*/ 0 h 20"/>
                    <a:gd name="T2" fmla="*/ 0 w 1"/>
                    <a:gd name="T3" fmla="*/ 0 h 20"/>
                    <a:gd name="T4" fmla="*/ 0 w 1"/>
                    <a:gd name="T5" fmla="*/ 2147483646 h 20"/>
                    <a:gd name="T6" fmla="*/ 0 w 1"/>
                    <a:gd name="T7" fmla="*/ 2147483646 h 20"/>
                    <a:gd name="T8" fmla="*/ 0 w 1"/>
                    <a:gd name="T9" fmla="*/ 2147483646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0" y="0"/>
                      </a:moveTo>
                      <a:cubicBezTo>
                        <a:pt x="0" y="0"/>
                        <a:pt x="0" y="0"/>
                        <a:pt x="0" y="0"/>
                      </a:cubicBezTo>
                      <a:cubicBezTo>
                        <a:pt x="0" y="0"/>
                        <a:pt x="0" y="5"/>
                        <a:pt x="0" y="10"/>
                      </a:cubicBezTo>
                      <a:cubicBezTo>
                        <a:pt x="0" y="15"/>
                        <a:pt x="0" y="20"/>
                        <a:pt x="0" y="20"/>
                      </a:cubicBezTo>
                      <a:cubicBezTo>
                        <a:pt x="0" y="20"/>
                        <a:pt x="0" y="19"/>
                        <a:pt x="0" y="19"/>
                      </a:cubicBezTo>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102" name="Freeform 103">
                  <a:extLst>
                    <a:ext uri="{FF2B5EF4-FFF2-40B4-BE49-F238E27FC236}">
                      <a16:creationId xmlns:a16="http://schemas.microsoft.com/office/drawing/2014/main" xmlns="" id="{47A6FF23-D780-5222-092C-3E25544852FB}"/>
                    </a:ext>
                  </a:extLst>
                </p:cNvPr>
                <p:cNvSpPr>
                  <a:spLocks/>
                </p:cNvSpPr>
                <p:nvPr/>
              </p:nvSpPr>
              <p:spPr bwMode="auto">
                <a:xfrm>
                  <a:off x="2802" y="1744"/>
                  <a:ext cx="4" cy="47"/>
                </a:xfrm>
                <a:custGeom>
                  <a:avLst/>
                  <a:gdLst>
                    <a:gd name="T0" fmla="*/ 2147483646 w 2"/>
                    <a:gd name="T1" fmla="*/ 2147483646 h 24"/>
                    <a:gd name="T2" fmla="*/ 2147483646 w 2"/>
                    <a:gd name="T3" fmla="*/ 0 h 24"/>
                    <a:gd name="T4" fmla="*/ 2147483646 w 2"/>
                    <a:gd name="T5" fmla="*/ 0 h 24"/>
                    <a:gd name="T6" fmla="*/ 2147483646 w 2"/>
                    <a:gd name="T7" fmla="*/ 2147483646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1" y="24"/>
                      </a:moveTo>
                      <a:cubicBezTo>
                        <a:pt x="0" y="15"/>
                        <a:pt x="0" y="6"/>
                        <a:pt x="1" y="0"/>
                      </a:cubicBezTo>
                      <a:lnTo>
                        <a:pt x="2" y="0"/>
                      </a:lnTo>
                      <a:cubicBezTo>
                        <a:pt x="0" y="1"/>
                        <a:pt x="0" y="23"/>
                        <a:pt x="1" y="24"/>
                      </a:cubicBez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103" name="Freeform 104">
                  <a:extLst>
                    <a:ext uri="{FF2B5EF4-FFF2-40B4-BE49-F238E27FC236}">
                      <a16:creationId xmlns:a16="http://schemas.microsoft.com/office/drawing/2014/main" xmlns="" id="{6892AC0D-1503-746F-4B5E-ADEB1C255D09}"/>
                    </a:ext>
                  </a:extLst>
                </p:cNvPr>
                <p:cNvSpPr>
                  <a:spLocks/>
                </p:cNvSpPr>
                <p:nvPr/>
              </p:nvSpPr>
              <p:spPr bwMode="auto">
                <a:xfrm>
                  <a:off x="2802" y="1744"/>
                  <a:ext cx="4" cy="47"/>
                </a:xfrm>
                <a:custGeom>
                  <a:avLst/>
                  <a:gdLst>
                    <a:gd name="T0" fmla="*/ 2147483646 w 2"/>
                    <a:gd name="T1" fmla="*/ 2147483646 h 24"/>
                    <a:gd name="T2" fmla="*/ 2147483646 w 2"/>
                    <a:gd name="T3" fmla="*/ 0 h 24"/>
                    <a:gd name="T4" fmla="*/ 2147483646 w 2"/>
                    <a:gd name="T5" fmla="*/ 0 h 24"/>
                    <a:gd name="T6" fmla="*/ 2147483646 w 2"/>
                    <a:gd name="T7" fmla="*/ 2147483646 h 24"/>
                    <a:gd name="T8" fmla="*/ 2147483646 w 2"/>
                    <a:gd name="T9" fmla="*/ 2147483646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1" y="6"/>
                        <a:pt x="1" y="0"/>
                      </a:cubicBezTo>
                      <a:lnTo>
                        <a:pt x="2" y="0"/>
                      </a:lnTo>
                      <a:cubicBezTo>
                        <a:pt x="0" y="1"/>
                        <a:pt x="1" y="23"/>
                        <a:pt x="2" y="24"/>
                      </a:cubicBezTo>
                      <a:lnTo>
                        <a:pt x="1" y="24"/>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104" name="Freeform 105">
                  <a:extLst>
                    <a:ext uri="{FF2B5EF4-FFF2-40B4-BE49-F238E27FC236}">
                      <a16:creationId xmlns:a16="http://schemas.microsoft.com/office/drawing/2014/main" xmlns="" id="{D2591F1A-9A4D-CAAA-F080-000B6465D067}"/>
                    </a:ext>
                  </a:extLst>
                </p:cNvPr>
                <p:cNvSpPr>
                  <a:spLocks/>
                </p:cNvSpPr>
                <p:nvPr/>
              </p:nvSpPr>
              <p:spPr bwMode="auto">
                <a:xfrm>
                  <a:off x="2818" y="1710"/>
                  <a:ext cx="13" cy="34"/>
                </a:xfrm>
                <a:custGeom>
                  <a:avLst/>
                  <a:gdLst>
                    <a:gd name="T0" fmla="*/ 0 w 7"/>
                    <a:gd name="T1" fmla="*/ 2147483646 h 17"/>
                    <a:gd name="T2" fmla="*/ 2147483646 w 7"/>
                    <a:gd name="T3" fmla="*/ 2147483646 h 17"/>
                    <a:gd name="T4" fmla="*/ 2147483646 w 7"/>
                    <a:gd name="T5" fmla="*/ 2147483646 h 17"/>
                    <a:gd name="T6" fmla="*/ 2147483646 w 7"/>
                    <a:gd name="T7" fmla="*/ 2147483646 h 17"/>
                    <a:gd name="T8" fmla="*/ 2147483646 w 7"/>
                    <a:gd name="T9" fmla="*/ 0 h 17"/>
                    <a:gd name="T10" fmla="*/ 2147483646 w 7"/>
                    <a:gd name="T11" fmla="*/ 0 h 17"/>
                    <a:gd name="T12" fmla="*/ 0 w 7"/>
                    <a:gd name="T13" fmla="*/ 0 h 17"/>
                    <a:gd name="T14" fmla="*/ 0 w 7"/>
                    <a:gd name="T15" fmla="*/ 2147483646 h 17"/>
                    <a:gd name="T16" fmla="*/ 0 w 7"/>
                    <a:gd name="T17" fmla="*/ 214748364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2" y="17"/>
                        <a:pt x="3" y="17"/>
                      </a:cubicBezTo>
                      <a:cubicBezTo>
                        <a:pt x="4" y="17"/>
                        <a:pt x="6" y="17"/>
                        <a:pt x="7" y="17"/>
                      </a:cubicBezTo>
                      <a:cubicBezTo>
                        <a:pt x="7" y="14"/>
                        <a:pt x="7" y="12"/>
                        <a:pt x="7" y="9"/>
                      </a:cubicBezTo>
                      <a:cubicBezTo>
                        <a:pt x="7" y="6"/>
                        <a:pt x="7" y="3"/>
                        <a:pt x="7" y="0"/>
                      </a:cubicBezTo>
                      <a:cubicBezTo>
                        <a:pt x="6" y="0"/>
                        <a:pt x="4" y="0"/>
                        <a:pt x="3" y="0"/>
                      </a:cubicBezTo>
                      <a:cubicBezTo>
                        <a:pt x="2" y="0"/>
                        <a:pt x="1" y="0"/>
                        <a:pt x="0" y="0"/>
                      </a:cubicBezTo>
                      <a:cubicBezTo>
                        <a:pt x="0" y="3"/>
                        <a:pt x="0" y="6"/>
                        <a:pt x="0" y="9"/>
                      </a:cubicBezTo>
                      <a:cubicBezTo>
                        <a:pt x="0" y="12"/>
                        <a:pt x="0" y="14"/>
                        <a:pt x="0" y="17"/>
                      </a:cubicBezTo>
                      <a:close/>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grpSp>
          <p:sp>
            <p:nvSpPr>
              <p:cNvPr id="73" name="AutoShape 106">
                <a:extLst>
                  <a:ext uri="{FF2B5EF4-FFF2-40B4-BE49-F238E27FC236}">
                    <a16:creationId xmlns:a16="http://schemas.microsoft.com/office/drawing/2014/main" xmlns="" id="{0D4E520E-A95A-4464-B0FD-4272E6280993}"/>
                  </a:ext>
                </a:extLst>
              </p:cNvPr>
              <p:cNvSpPr>
                <a:spLocks noChangeArrowheads="1"/>
              </p:cNvSpPr>
              <p:nvPr/>
            </p:nvSpPr>
            <p:spPr bwMode="auto">
              <a:xfrm>
                <a:off x="2038" y="517"/>
                <a:ext cx="1465" cy="307"/>
              </a:xfrm>
              <a:prstGeom prst="roundRect">
                <a:avLst>
                  <a:gd name="adj" fmla="val 12366"/>
                </a:avLst>
              </a:prstGeom>
              <a:solidFill>
                <a:srgbClr val="FF9999">
                  <a:alpha val="38039"/>
                </a:srgb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itchFamily="18" charset="0"/>
                  <a:cs typeface="Times New Roman" pitchFamily="18" charset="0"/>
                </a:endParaRPr>
              </a:p>
            </p:txBody>
          </p:sp>
        </p:grpSp>
        <p:sp>
          <p:nvSpPr>
            <p:cNvPr id="71" name="WordArt 106">
              <a:extLst>
                <a:ext uri="{FF2B5EF4-FFF2-40B4-BE49-F238E27FC236}">
                  <a16:creationId xmlns:a16="http://schemas.microsoft.com/office/drawing/2014/main" xmlns="" id="{176FCB1E-2BEC-BCF0-89C7-B3C84E007E17}"/>
                </a:ext>
              </a:extLst>
            </p:cNvPr>
            <p:cNvSpPr>
              <a:spLocks noChangeArrowheads="1" noChangeShapeType="1" noTextEdit="1"/>
            </p:cNvSpPr>
            <p:nvPr/>
          </p:nvSpPr>
          <p:spPr bwMode="auto">
            <a:xfrm>
              <a:off x="4122722" y="-165874"/>
              <a:ext cx="2864742" cy="724323"/>
            </a:xfrm>
            <a:prstGeom prst="rect">
              <a:avLst/>
            </a:prstGeom>
          </p:spPr>
          <p:txBody>
            <a:bodyPr wrap="none" fromWordArt="1">
              <a:prstTxWarp prst="textPlain">
                <a:avLst>
                  <a:gd name="adj" fmla="val 50000"/>
                </a:avLst>
              </a:prstTxWarp>
            </a:bodyPr>
            <a:lstStyle/>
            <a:p>
              <a:pPr algn="ctr"/>
              <a:r>
                <a:rPr lang="en-US" sz="2400" b="1" kern="10" dirty="0" err="1"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Khởi</a:t>
              </a:r>
              <a:r>
                <a:rPr lang="en-US" sz="2400" b="1" kern="10" dirty="0"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400" b="1" kern="10" dirty="0" err="1"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động</a:t>
              </a:r>
              <a:endParaRPr lang="en-US" sz="2400" b="1" kern="10" dirty="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grpSp>
      <p:grpSp>
        <p:nvGrpSpPr>
          <p:cNvPr id="428" name="Group 427">
            <a:extLst>
              <a:ext uri="{FF2B5EF4-FFF2-40B4-BE49-F238E27FC236}">
                <a16:creationId xmlns:a16="http://schemas.microsoft.com/office/drawing/2014/main" xmlns="" id="{ED8153D7-E49A-47E7-A3DD-2DF200EB5BB2}"/>
              </a:ext>
            </a:extLst>
          </p:cNvPr>
          <p:cNvGrpSpPr/>
          <p:nvPr/>
        </p:nvGrpSpPr>
        <p:grpSpPr>
          <a:xfrm>
            <a:off x="1246663" y="2998347"/>
            <a:ext cx="2252134" cy="1494790"/>
            <a:chOff x="-360743" y="2895600"/>
            <a:chExt cx="5857219" cy="4498829"/>
          </a:xfrm>
        </p:grpSpPr>
        <p:grpSp>
          <p:nvGrpSpPr>
            <p:cNvPr id="429" name="Group 428">
              <a:extLst>
                <a:ext uri="{FF2B5EF4-FFF2-40B4-BE49-F238E27FC236}">
                  <a16:creationId xmlns:a16="http://schemas.microsoft.com/office/drawing/2014/main" xmlns="" id="{A51D22D7-F10F-4430-9185-117393F5E8A0}"/>
                </a:ext>
              </a:extLst>
            </p:cNvPr>
            <p:cNvGrpSpPr/>
            <p:nvPr/>
          </p:nvGrpSpPr>
          <p:grpSpPr>
            <a:xfrm>
              <a:off x="-139720" y="3133349"/>
              <a:ext cx="5636196" cy="4139117"/>
              <a:chOff x="-139720" y="3133349"/>
              <a:chExt cx="5636196" cy="4139117"/>
            </a:xfrm>
          </p:grpSpPr>
          <p:sp>
            <p:nvSpPr>
              <p:cNvPr id="619" name="Freeform: Shape 13">
                <a:extLst>
                  <a:ext uri="{FF2B5EF4-FFF2-40B4-BE49-F238E27FC236}">
                    <a16:creationId xmlns:a16="http://schemas.microsoft.com/office/drawing/2014/main" xmlns="" id="{66FE4994-4D10-4B22-9E2C-62D5C2642C28}"/>
                  </a:ext>
                </a:extLst>
              </p:cNvPr>
              <p:cNvSpPr/>
              <p:nvPr/>
            </p:nvSpPr>
            <p:spPr>
              <a:xfrm>
                <a:off x="-139705" y="3133349"/>
                <a:ext cx="5404725" cy="3486934"/>
              </a:xfrm>
              <a:custGeom>
                <a:avLst/>
                <a:gdLst>
                  <a:gd name="connsiteX0" fmla="*/ 3943921 w 5404725"/>
                  <a:gd name="connsiteY0" fmla="*/ 257788 h 3486934"/>
                  <a:gd name="connsiteX1" fmla="*/ 2287241 w 5404725"/>
                  <a:gd name="connsiteY1" fmla="*/ 137093 h 3486934"/>
                  <a:gd name="connsiteX2" fmla="*/ 561854 w 5404725"/>
                  <a:gd name="connsiteY2" fmla="*/ 414303 h 3486934"/>
                  <a:gd name="connsiteX3" fmla="*/ 53874 w 5404725"/>
                  <a:gd name="connsiteY3" fmla="*/ 2106485 h 3486934"/>
                  <a:gd name="connsiteX4" fmla="*/ 1335077 w 5404725"/>
                  <a:gd name="connsiteY4" fmla="*/ 3308756 h 3486934"/>
                  <a:gd name="connsiteX5" fmla="*/ 3541737 w 5404725"/>
                  <a:gd name="connsiteY5" fmla="*/ 3422874 h 3486934"/>
                  <a:gd name="connsiteX6" fmla="*/ 5266174 w 5404725"/>
                  <a:gd name="connsiteY6" fmla="*/ 2150943 h 3486934"/>
                  <a:gd name="connsiteX7" fmla="*/ 3943921 w 5404725"/>
                  <a:gd name="connsiteY7" fmla="*/ 257788 h 348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4725" h="3486934">
                    <a:moveTo>
                      <a:pt x="3943921" y="257788"/>
                    </a:moveTo>
                    <a:cubicBezTo>
                      <a:pt x="2913063" y="553066"/>
                      <a:pt x="2628721" y="300344"/>
                      <a:pt x="2287241" y="137093"/>
                    </a:cubicBezTo>
                    <a:cubicBezTo>
                      <a:pt x="1732188" y="-128229"/>
                      <a:pt x="1024741" y="6175"/>
                      <a:pt x="561854" y="414303"/>
                    </a:cubicBezTo>
                    <a:cubicBezTo>
                      <a:pt x="98966" y="822430"/>
                      <a:pt x="-106365" y="1506578"/>
                      <a:pt x="53874" y="2106485"/>
                    </a:cubicBezTo>
                    <a:cubicBezTo>
                      <a:pt x="214114" y="2706392"/>
                      <a:pt x="732158" y="3192420"/>
                      <a:pt x="1335077" y="3308756"/>
                    </a:cubicBezTo>
                    <a:cubicBezTo>
                      <a:pt x="2063049" y="3449184"/>
                      <a:pt x="2813686" y="3563222"/>
                      <a:pt x="3541737" y="3422874"/>
                    </a:cubicBezTo>
                    <a:cubicBezTo>
                      <a:pt x="4269709" y="3282525"/>
                      <a:pt x="4970658" y="2857835"/>
                      <a:pt x="5266174" y="2150943"/>
                    </a:cubicBezTo>
                    <a:cubicBezTo>
                      <a:pt x="5714638" y="1078084"/>
                      <a:pt x="5021852" y="-50962"/>
                      <a:pt x="3943921" y="257788"/>
                    </a:cubicBezTo>
                    <a:close/>
                  </a:path>
                </a:pathLst>
              </a:custGeom>
              <a:solidFill>
                <a:srgbClr val="E2F6FE"/>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620" name="Graphic 8">
                <a:extLst>
                  <a:ext uri="{FF2B5EF4-FFF2-40B4-BE49-F238E27FC236}">
                    <a16:creationId xmlns:a16="http://schemas.microsoft.com/office/drawing/2014/main" xmlns="" id="{CC942BC0-4685-403E-B843-5136B4766993}"/>
                  </a:ext>
                </a:extLst>
              </p:cNvPr>
              <p:cNvGrpSpPr/>
              <p:nvPr/>
            </p:nvGrpSpPr>
            <p:grpSpPr>
              <a:xfrm>
                <a:off x="-139720" y="5698918"/>
                <a:ext cx="5636196" cy="1573548"/>
                <a:chOff x="-139720" y="5698918"/>
                <a:chExt cx="5636196" cy="1573548"/>
              </a:xfrm>
            </p:grpSpPr>
            <p:grpSp>
              <p:nvGrpSpPr>
                <p:cNvPr id="621" name="Graphic 8">
                  <a:extLst>
                    <a:ext uri="{FF2B5EF4-FFF2-40B4-BE49-F238E27FC236}">
                      <a16:creationId xmlns:a16="http://schemas.microsoft.com/office/drawing/2014/main" xmlns="" id="{05BB2A36-82D8-43D8-903F-D8D150F51BDC}"/>
                    </a:ext>
                  </a:extLst>
                </p:cNvPr>
                <p:cNvGrpSpPr/>
                <p:nvPr/>
              </p:nvGrpSpPr>
              <p:grpSpPr>
                <a:xfrm>
                  <a:off x="1377958" y="5810737"/>
                  <a:ext cx="1039892" cy="1359182"/>
                  <a:chOff x="1377958" y="5810737"/>
                  <a:chExt cx="1039892" cy="1359182"/>
                </a:xfrm>
              </p:grpSpPr>
              <p:sp>
                <p:nvSpPr>
                  <p:cNvPr id="664" name="Freeform: Shape 25">
                    <a:extLst>
                      <a:ext uri="{FF2B5EF4-FFF2-40B4-BE49-F238E27FC236}">
                        <a16:creationId xmlns:a16="http://schemas.microsoft.com/office/drawing/2014/main" xmlns="" id="{3CE05A8C-025C-4030-9E2B-2C13CFF581C2}"/>
                      </a:ext>
                    </a:extLst>
                  </p:cNvPr>
                  <p:cNvSpPr/>
                  <p:nvPr/>
                </p:nvSpPr>
                <p:spPr>
                  <a:xfrm>
                    <a:off x="1651046" y="6067104"/>
                    <a:ext cx="398296" cy="1102814"/>
                  </a:xfrm>
                  <a:custGeom>
                    <a:avLst/>
                    <a:gdLst>
                      <a:gd name="connsiteX0" fmla="*/ 386572 w 398296"/>
                      <a:gd name="connsiteY0" fmla="*/ 1102815 h 1102814"/>
                      <a:gd name="connsiteX1" fmla="*/ 0 w 398296"/>
                      <a:gd name="connsiteY1" fmla="*/ 0 h 1102814"/>
                    </a:gdLst>
                    <a:ahLst/>
                    <a:cxnLst>
                      <a:cxn ang="0">
                        <a:pos x="connsiteX0" y="connsiteY0"/>
                      </a:cxn>
                      <a:cxn ang="0">
                        <a:pos x="connsiteX1" y="connsiteY1"/>
                      </a:cxn>
                    </a:cxnLst>
                    <a:rect l="l" t="t" r="r" b="b"/>
                    <a:pathLst>
                      <a:path w="398296" h="1102814">
                        <a:moveTo>
                          <a:pt x="386572" y="1102815"/>
                        </a:moveTo>
                        <a:cubicBezTo>
                          <a:pt x="442838" y="700711"/>
                          <a:pt x="293772" y="275466"/>
                          <a:pt x="0" y="0"/>
                        </a:cubicBezTo>
                      </a:path>
                    </a:pathLst>
                  </a:custGeom>
                  <a:noFill/>
                  <a:ln w="7925" cap="flat">
                    <a:solidFill>
                      <a:srgbClr val="5D9AD5"/>
                    </a:solidFill>
                    <a:prstDash val="solid"/>
                    <a:miter/>
                  </a:ln>
                </p:spPr>
                <p:txBody>
                  <a:bodyPr rtlCol="0" anchor="ctr"/>
                  <a:lstStyle/>
                  <a:p>
                    <a:endParaRPr lang="en-US">
                      <a:latin typeface="Times New Roman" pitchFamily="18" charset="0"/>
                      <a:cs typeface="Times New Roman" pitchFamily="18" charset="0"/>
                    </a:endParaRPr>
                  </a:p>
                </p:txBody>
              </p:sp>
              <p:grpSp>
                <p:nvGrpSpPr>
                  <p:cNvPr id="665" name="Graphic 8">
                    <a:extLst>
                      <a:ext uri="{FF2B5EF4-FFF2-40B4-BE49-F238E27FC236}">
                        <a16:creationId xmlns:a16="http://schemas.microsoft.com/office/drawing/2014/main" xmlns="" id="{E0061622-A04C-48E5-831C-3987AE05906A}"/>
                      </a:ext>
                    </a:extLst>
                  </p:cNvPr>
                  <p:cNvGrpSpPr/>
                  <p:nvPr/>
                </p:nvGrpSpPr>
                <p:grpSpPr>
                  <a:xfrm>
                    <a:off x="1377958" y="5810737"/>
                    <a:ext cx="1039892" cy="1219186"/>
                    <a:chOff x="1377958" y="5810737"/>
                    <a:chExt cx="1039892" cy="1219186"/>
                  </a:xfrm>
                  <a:solidFill>
                    <a:srgbClr val="5D9AD5"/>
                  </a:solidFill>
                </p:grpSpPr>
                <p:sp>
                  <p:nvSpPr>
                    <p:cNvPr id="666" name="Freeform: Shape 27">
                      <a:extLst>
                        <a:ext uri="{FF2B5EF4-FFF2-40B4-BE49-F238E27FC236}">
                          <a16:creationId xmlns:a16="http://schemas.microsoft.com/office/drawing/2014/main" xmlns="" id="{688469F1-0689-4C75-A284-984A2AC532E1}"/>
                        </a:ext>
                      </a:extLst>
                    </p:cNvPr>
                    <p:cNvSpPr/>
                    <p:nvPr/>
                  </p:nvSpPr>
                  <p:spPr>
                    <a:xfrm>
                      <a:off x="1411638" y="5838315"/>
                      <a:ext cx="280300" cy="269126"/>
                    </a:xfrm>
                    <a:custGeom>
                      <a:avLst/>
                      <a:gdLst>
                        <a:gd name="connsiteX0" fmla="*/ 280300 w 280300"/>
                        <a:gd name="connsiteY0" fmla="*/ 269126 h 269126"/>
                        <a:gd name="connsiteX1" fmla="*/ 0 w 280300"/>
                        <a:gd name="connsiteY1" fmla="*/ 0 h 269126"/>
                        <a:gd name="connsiteX2" fmla="*/ 280300 w 280300"/>
                        <a:gd name="connsiteY2" fmla="*/ 269126 h 269126"/>
                      </a:gdLst>
                      <a:ahLst/>
                      <a:cxnLst>
                        <a:cxn ang="0">
                          <a:pos x="connsiteX0" y="connsiteY0"/>
                        </a:cxn>
                        <a:cxn ang="0">
                          <a:pos x="connsiteX1" y="connsiteY1"/>
                        </a:cxn>
                        <a:cxn ang="0">
                          <a:pos x="connsiteX2" y="connsiteY2"/>
                        </a:cxn>
                      </a:cxnLst>
                      <a:rect l="l" t="t" r="r" b="b"/>
                      <a:pathLst>
                        <a:path w="280300" h="269126">
                          <a:moveTo>
                            <a:pt x="280300" y="269126"/>
                          </a:moveTo>
                          <a:cubicBezTo>
                            <a:pt x="243133" y="137575"/>
                            <a:pt x="131789" y="30669"/>
                            <a:pt x="0" y="0"/>
                          </a:cubicBezTo>
                          <a:cubicBezTo>
                            <a:pt x="35424" y="128937"/>
                            <a:pt x="142726" y="234653"/>
                            <a:pt x="280300" y="269126"/>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67" name="Freeform: Shape 28">
                      <a:extLst>
                        <a:ext uri="{FF2B5EF4-FFF2-40B4-BE49-F238E27FC236}">
                          <a16:creationId xmlns:a16="http://schemas.microsoft.com/office/drawing/2014/main" xmlns="" id="{984A7E60-83C6-4DC6-8881-E605F557A4F1}"/>
                        </a:ext>
                      </a:extLst>
                    </p:cNvPr>
                    <p:cNvSpPr/>
                    <p:nvPr/>
                  </p:nvSpPr>
                  <p:spPr>
                    <a:xfrm>
                      <a:off x="1727627" y="5810737"/>
                      <a:ext cx="81737" cy="395843"/>
                    </a:xfrm>
                    <a:custGeom>
                      <a:avLst/>
                      <a:gdLst>
                        <a:gd name="connsiteX0" fmla="*/ 56794 w 81737"/>
                        <a:gd name="connsiteY0" fmla="*/ 395844 h 395843"/>
                        <a:gd name="connsiteX1" fmla="*/ 52 w 81737"/>
                        <a:gd name="connsiteY1" fmla="*/ 201845 h 395843"/>
                        <a:gd name="connsiteX2" fmla="*/ 39280 w 81737"/>
                        <a:gd name="connsiteY2" fmla="*/ 0 h 395843"/>
                        <a:gd name="connsiteX3" fmla="*/ 56794 w 81737"/>
                        <a:gd name="connsiteY3" fmla="*/ 395844 h 395843"/>
                      </a:gdLst>
                      <a:ahLst/>
                      <a:cxnLst>
                        <a:cxn ang="0">
                          <a:pos x="connsiteX0" y="connsiteY0"/>
                        </a:cxn>
                        <a:cxn ang="0">
                          <a:pos x="connsiteX1" y="connsiteY1"/>
                        </a:cxn>
                        <a:cxn ang="0">
                          <a:pos x="connsiteX2" y="connsiteY2"/>
                        </a:cxn>
                        <a:cxn ang="0">
                          <a:pos x="connsiteX3" y="connsiteY3"/>
                        </a:cxn>
                      </a:cxnLst>
                      <a:rect l="l" t="t" r="r" b="b"/>
                      <a:pathLst>
                        <a:path w="81737" h="395843">
                          <a:moveTo>
                            <a:pt x="56794" y="395844"/>
                          </a:moveTo>
                          <a:cubicBezTo>
                            <a:pt x="15347" y="341480"/>
                            <a:pt x="-1057" y="270632"/>
                            <a:pt x="52" y="201845"/>
                          </a:cubicBezTo>
                          <a:cubicBezTo>
                            <a:pt x="1241" y="133057"/>
                            <a:pt x="18676" y="65617"/>
                            <a:pt x="39280" y="0"/>
                          </a:cubicBezTo>
                          <a:cubicBezTo>
                            <a:pt x="86908" y="125291"/>
                            <a:pt x="96894" y="264926"/>
                            <a:pt x="56794" y="395844"/>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68" name="Freeform: Shape 29">
                      <a:extLst>
                        <a:ext uri="{FF2B5EF4-FFF2-40B4-BE49-F238E27FC236}">
                          <a16:creationId xmlns:a16="http://schemas.microsoft.com/office/drawing/2014/main" xmlns="" id="{0BA87434-823C-434E-9AB8-D7CD6D725AEE}"/>
                        </a:ext>
                      </a:extLst>
                    </p:cNvPr>
                    <p:cNvSpPr/>
                    <p:nvPr/>
                  </p:nvSpPr>
                  <p:spPr>
                    <a:xfrm>
                      <a:off x="1877986" y="5993007"/>
                      <a:ext cx="110497" cy="389583"/>
                    </a:xfrm>
                    <a:custGeom>
                      <a:avLst/>
                      <a:gdLst>
                        <a:gd name="connsiteX0" fmla="*/ 17144 w 110497"/>
                        <a:gd name="connsiteY0" fmla="*/ 389583 h 389583"/>
                        <a:gd name="connsiteX1" fmla="*/ 106378 w 110497"/>
                        <a:gd name="connsiteY1" fmla="*/ 0 h 389583"/>
                        <a:gd name="connsiteX2" fmla="*/ 17144 w 110497"/>
                        <a:gd name="connsiteY2" fmla="*/ 389583 h 389583"/>
                      </a:gdLst>
                      <a:ahLst/>
                      <a:cxnLst>
                        <a:cxn ang="0">
                          <a:pos x="connsiteX0" y="connsiteY0"/>
                        </a:cxn>
                        <a:cxn ang="0">
                          <a:pos x="connsiteX1" y="connsiteY1"/>
                        </a:cxn>
                        <a:cxn ang="0">
                          <a:pos x="connsiteX2" y="connsiteY2"/>
                        </a:cxn>
                      </a:cxnLst>
                      <a:rect l="l" t="t" r="r" b="b"/>
                      <a:pathLst>
                        <a:path w="110497" h="389583">
                          <a:moveTo>
                            <a:pt x="17144" y="389583"/>
                          </a:moveTo>
                          <a:cubicBezTo>
                            <a:pt x="-24381" y="256446"/>
                            <a:pt x="11122" y="101517"/>
                            <a:pt x="106378" y="0"/>
                          </a:cubicBezTo>
                          <a:cubicBezTo>
                            <a:pt x="122069" y="131155"/>
                            <a:pt x="93064" y="267383"/>
                            <a:pt x="17144" y="389583"/>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69" name="Freeform: Shape 30">
                      <a:extLst>
                        <a:ext uri="{FF2B5EF4-FFF2-40B4-BE49-F238E27FC236}">
                          <a16:creationId xmlns:a16="http://schemas.microsoft.com/office/drawing/2014/main" xmlns="" id="{AF5F05CB-D121-42E6-8399-6D6290617713}"/>
                        </a:ext>
                      </a:extLst>
                    </p:cNvPr>
                    <p:cNvSpPr/>
                    <p:nvPr/>
                  </p:nvSpPr>
                  <p:spPr>
                    <a:xfrm>
                      <a:off x="1973586" y="6175278"/>
                      <a:ext cx="221339" cy="386016"/>
                    </a:xfrm>
                    <a:custGeom>
                      <a:avLst/>
                      <a:gdLst>
                        <a:gd name="connsiteX0" fmla="*/ 0 w 221339"/>
                        <a:gd name="connsiteY0" fmla="*/ 386017 h 386016"/>
                        <a:gd name="connsiteX1" fmla="*/ 221340 w 221339"/>
                        <a:gd name="connsiteY1" fmla="*/ 0 h 386016"/>
                        <a:gd name="connsiteX2" fmla="*/ 0 w 221339"/>
                        <a:gd name="connsiteY2" fmla="*/ 386017 h 386016"/>
                      </a:gdLst>
                      <a:ahLst/>
                      <a:cxnLst>
                        <a:cxn ang="0">
                          <a:pos x="connsiteX0" y="connsiteY0"/>
                        </a:cxn>
                        <a:cxn ang="0">
                          <a:pos x="connsiteX1" y="connsiteY1"/>
                        </a:cxn>
                        <a:cxn ang="0">
                          <a:pos x="connsiteX2" y="connsiteY2"/>
                        </a:cxn>
                      </a:cxnLst>
                      <a:rect l="l" t="t" r="r" b="b"/>
                      <a:pathLst>
                        <a:path w="221339" h="386016">
                          <a:moveTo>
                            <a:pt x="0" y="386017"/>
                          </a:moveTo>
                          <a:cubicBezTo>
                            <a:pt x="5230" y="231325"/>
                            <a:pt x="91056" y="81546"/>
                            <a:pt x="221340" y="0"/>
                          </a:cubicBezTo>
                          <a:cubicBezTo>
                            <a:pt x="215000" y="166183"/>
                            <a:pt x="126084" y="327294"/>
                            <a:pt x="0" y="386017"/>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70" name="Freeform: Shape 31">
                      <a:extLst>
                        <a:ext uri="{FF2B5EF4-FFF2-40B4-BE49-F238E27FC236}">
                          <a16:creationId xmlns:a16="http://schemas.microsoft.com/office/drawing/2014/main" xmlns="" id="{7A516339-3A89-4A0C-8F7C-1EBA9D65CE03}"/>
                        </a:ext>
                      </a:extLst>
                    </p:cNvPr>
                    <p:cNvSpPr/>
                    <p:nvPr/>
                  </p:nvSpPr>
                  <p:spPr>
                    <a:xfrm>
                      <a:off x="2033973" y="6434498"/>
                      <a:ext cx="311048" cy="341162"/>
                    </a:xfrm>
                    <a:custGeom>
                      <a:avLst/>
                      <a:gdLst>
                        <a:gd name="connsiteX0" fmla="*/ 0 w 311048"/>
                        <a:gd name="connsiteY0" fmla="*/ 341163 h 341162"/>
                        <a:gd name="connsiteX1" fmla="*/ 311048 w 311048"/>
                        <a:gd name="connsiteY1" fmla="*/ 0 h 341162"/>
                        <a:gd name="connsiteX2" fmla="*/ 0 w 311048"/>
                        <a:gd name="connsiteY2" fmla="*/ 341163 h 341162"/>
                      </a:gdLst>
                      <a:ahLst/>
                      <a:cxnLst>
                        <a:cxn ang="0">
                          <a:pos x="connsiteX0" y="connsiteY0"/>
                        </a:cxn>
                        <a:cxn ang="0">
                          <a:pos x="connsiteX1" y="connsiteY1"/>
                        </a:cxn>
                        <a:cxn ang="0">
                          <a:pos x="connsiteX2" y="connsiteY2"/>
                        </a:cxn>
                      </a:cxnLst>
                      <a:rect l="l" t="t" r="r" b="b"/>
                      <a:pathLst>
                        <a:path w="311048" h="341162">
                          <a:moveTo>
                            <a:pt x="0" y="341163"/>
                          </a:moveTo>
                          <a:cubicBezTo>
                            <a:pt x="31065" y="181478"/>
                            <a:pt x="156198" y="44141"/>
                            <a:pt x="311048" y="0"/>
                          </a:cubicBezTo>
                          <a:cubicBezTo>
                            <a:pt x="258666" y="148748"/>
                            <a:pt x="147718" y="275704"/>
                            <a:pt x="0" y="341163"/>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71" name="Freeform: Shape 32">
                      <a:extLst>
                        <a:ext uri="{FF2B5EF4-FFF2-40B4-BE49-F238E27FC236}">
                          <a16:creationId xmlns:a16="http://schemas.microsoft.com/office/drawing/2014/main" xmlns="" id="{F04073FA-BE98-4002-82B6-3290D9DEFB9D}"/>
                        </a:ext>
                      </a:extLst>
                    </p:cNvPr>
                    <p:cNvSpPr/>
                    <p:nvPr/>
                  </p:nvSpPr>
                  <p:spPr>
                    <a:xfrm>
                      <a:off x="2048396" y="6792757"/>
                      <a:ext cx="369454" cy="214227"/>
                    </a:xfrm>
                    <a:custGeom>
                      <a:avLst/>
                      <a:gdLst>
                        <a:gd name="connsiteX0" fmla="*/ 0 w 369454"/>
                        <a:gd name="connsiteY0" fmla="*/ 214228 h 214227"/>
                        <a:gd name="connsiteX1" fmla="*/ 369454 w 369454"/>
                        <a:gd name="connsiteY1" fmla="*/ 417 h 214227"/>
                        <a:gd name="connsiteX2" fmla="*/ 0 w 369454"/>
                        <a:gd name="connsiteY2" fmla="*/ 214228 h 214227"/>
                      </a:gdLst>
                      <a:ahLst/>
                      <a:cxnLst>
                        <a:cxn ang="0">
                          <a:pos x="connsiteX0" y="connsiteY0"/>
                        </a:cxn>
                        <a:cxn ang="0">
                          <a:pos x="connsiteX1" y="connsiteY1"/>
                        </a:cxn>
                        <a:cxn ang="0">
                          <a:pos x="connsiteX2" y="connsiteY2"/>
                        </a:cxn>
                      </a:cxnLst>
                      <a:rect l="l" t="t" r="r" b="b"/>
                      <a:pathLst>
                        <a:path w="369454" h="214227">
                          <a:moveTo>
                            <a:pt x="0" y="214228"/>
                          </a:moveTo>
                          <a:cubicBezTo>
                            <a:pt x="69817" y="80140"/>
                            <a:pt x="220072" y="-6795"/>
                            <a:pt x="369454" y="417"/>
                          </a:cubicBezTo>
                          <a:cubicBezTo>
                            <a:pt x="277368" y="114851"/>
                            <a:pt x="149541" y="199488"/>
                            <a:pt x="0" y="214228"/>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72" name="Freeform: Shape 33">
                      <a:extLst>
                        <a:ext uri="{FF2B5EF4-FFF2-40B4-BE49-F238E27FC236}">
                          <a16:creationId xmlns:a16="http://schemas.microsoft.com/office/drawing/2014/main" xmlns="" id="{2EA74C17-182C-4DCD-940E-69B0B3C6FCF2}"/>
                        </a:ext>
                      </a:extLst>
                    </p:cNvPr>
                    <p:cNvSpPr/>
                    <p:nvPr/>
                  </p:nvSpPr>
                  <p:spPr>
                    <a:xfrm>
                      <a:off x="1377958" y="6123472"/>
                      <a:ext cx="355744" cy="91641"/>
                    </a:xfrm>
                    <a:custGeom>
                      <a:avLst/>
                      <a:gdLst>
                        <a:gd name="connsiteX0" fmla="*/ 355744 w 355744"/>
                        <a:gd name="connsiteY0" fmla="*/ 31676 h 91641"/>
                        <a:gd name="connsiteX1" fmla="*/ 177516 w 355744"/>
                        <a:gd name="connsiteY1" fmla="*/ 1483 h 91641"/>
                        <a:gd name="connsiteX2" fmla="*/ 0 w 355744"/>
                        <a:gd name="connsiteY2" fmla="*/ 45069 h 91641"/>
                        <a:gd name="connsiteX3" fmla="*/ 355744 w 355744"/>
                        <a:gd name="connsiteY3" fmla="*/ 31676 h 91641"/>
                      </a:gdLst>
                      <a:ahLst/>
                      <a:cxnLst>
                        <a:cxn ang="0">
                          <a:pos x="connsiteX0" y="connsiteY0"/>
                        </a:cxn>
                        <a:cxn ang="0">
                          <a:pos x="connsiteX1" y="connsiteY1"/>
                        </a:cxn>
                        <a:cxn ang="0">
                          <a:pos x="connsiteX2" y="connsiteY2"/>
                        </a:cxn>
                        <a:cxn ang="0">
                          <a:pos x="connsiteX3" y="connsiteY3"/>
                        </a:cxn>
                      </a:cxnLst>
                      <a:rect l="l" t="t" r="r" b="b"/>
                      <a:pathLst>
                        <a:path w="355744" h="91641">
                          <a:moveTo>
                            <a:pt x="355744" y="31676"/>
                          </a:moveTo>
                          <a:cubicBezTo>
                            <a:pt x="301222" y="4177"/>
                            <a:pt x="238378" y="-3668"/>
                            <a:pt x="177516" y="1483"/>
                          </a:cubicBezTo>
                          <a:cubicBezTo>
                            <a:pt x="116732" y="6634"/>
                            <a:pt x="57534" y="24148"/>
                            <a:pt x="0" y="45069"/>
                          </a:cubicBezTo>
                          <a:cubicBezTo>
                            <a:pt x="107223" y="111559"/>
                            <a:pt x="253356" y="106645"/>
                            <a:pt x="355744" y="31676"/>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73" name="Freeform: Shape 34">
                      <a:extLst>
                        <a:ext uri="{FF2B5EF4-FFF2-40B4-BE49-F238E27FC236}">
                          <a16:creationId xmlns:a16="http://schemas.microsoft.com/office/drawing/2014/main" xmlns="" id="{3F9A1141-6792-4123-8307-72BD42F0F218}"/>
                        </a:ext>
                      </a:extLst>
                    </p:cNvPr>
                    <p:cNvSpPr/>
                    <p:nvPr/>
                  </p:nvSpPr>
                  <p:spPr>
                    <a:xfrm>
                      <a:off x="1449360" y="6272420"/>
                      <a:ext cx="404164" cy="123999"/>
                    </a:xfrm>
                    <a:custGeom>
                      <a:avLst/>
                      <a:gdLst>
                        <a:gd name="connsiteX0" fmla="*/ 404165 w 404164"/>
                        <a:gd name="connsiteY0" fmla="*/ 46059 h 123999"/>
                        <a:gd name="connsiteX1" fmla="*/ 197248 w 404164"/>
                        <a:gd name="connsiteY1" fmla="*/ 6276 h 123999"/>
                        <a:gd name="connsiteX2" fmla="*/ 0 w 404164"/>
                        <a:gd name="connsiteY2" fmla="*/ 102562 h 123999"/>
                        <a:gd name="connsiteX3" fmla="*/ 404165 w 404164"/>
                        <a:gd name="connsiteY3" fmla="*/ 46059 h 123999"/>
                      </a:gdLst>
                      <a:ahLst/>
                      <a:cxnLst>
                        <a:cxn ang="0">
                          <a:pos x="connsiteX0" y="connsiteY0"/>
                        </a:cxn>
                        <a:cxn ang="0">
                          <a:pos x="connsiteX1" y="connsiteY1"/>
                        </a:cxn>
                        <a:cxn ang="0">
                          <a:pos x="connsiteX2" y="connsiteY2"/>
                        </a:cxn>
                        <a:cxn ang="0">
                          <a:pos x="connsiteX3" y="connsiteY3"/>
                        </a:cxn>
                      </a:cxnLst>
                      <a:rect l="l" t="t" r="r" b="b"/>
                      <a:pathLst>
                        <a:path w="404164" h="123999">
                          <a:moveTo>
                            <a:pt x="404165" y="46059"/>
                          </a:moveTo>
                          <a:cubicBezTo>
                            <a:pt x="345680" y="1759"/>
                            <a:pt x="268413" y="-8385"/>
                            <a:pt x="197248" y="6276"/>
                          </a:cubicBezTo>
                          <a:cubicBezTo>
                            <a:pt x="126084" y="20937"/>
                            <a:pt x="60149" y="58342"/>
                            <a:pt x="0" y="102562"/>
                          </a:cubicBezTo>
                          <a:cubicBezTo>
                            <a:pt x="126242" y="142345"/>
                            <a:pt x="267304" y="128555"/>
                            <a:pt x="404165" y="46059"/>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74" name="Freeform: Shape 35">
                      <a:extLst>
                        <a:ext uri="{FF2B5EF4-FFF2-40B4-BE49-F238E27FC236}">
                          <a16:creationId xmlns:a16="http://schemas.microsoft.com/office/drawing/2014/main" xmlns="" id="{E4DDB1FC-A4CB-4392-BC6F-5DB857B7955B}"/>
                        </a:ext>
                      </a:extLst>
                    </p:cNvPr>
                    <p:cNvSpPr/>
                    <p:nvPr/>
                  </p:nvSpPr>
                  <p:spPr>
                    <a:xfrm>
                      <a:off x="1505151" y="6478412"/>
                      <a:ext cx="440064" cy="108778"/>
                    </a:xfrm>
                    <a:custGeom>
                      <a:avLst/>
                      <a:gdLst>
                        <a:gd name="connsiteX0" fmla="*/ 440064 w 440064"/>
                        <a:gd name="connsiteY0" fmla="*/ 11005 h 108778"/>
                        <a:gd name="connsiteX1" fmla="*/ 0 w 440064"/>
                        <a:gd name="connsiteY1" fmla="*/ 70124 h 108778"/>
                        <a:gd name="connsiteX2" fmla="*/ 234574 w 440064"/>
                        <a:gd name="connsiteY2" fmla="*/ 105389 h 108778"/>
                        <a:gd name="connsiteX3" fmla="*/ 440064 w 440064"/>
                        <a:gd name="connsiteY3" fmla="*/ 11005 h 108778"/>
                      </a:gdLst>
                      <a:ahLst/>
                      <a:cxnLst>
                        <a:cxn ang="0">
                          <a:pos x="connsiteX0" y="connsiteY0"/>
                        </a:cxn>
                        <a:cxn ang="0">
                          <a:pos x="connsiteX1" y="connsiteY1"/>
                        </a:cxn>
                        <a:cxn ang="0">
                          <a:pos x="connsiteX2" y="connsiteY2"/>
                        </a:cxn>
                        <a:cxn ang="0">
                          <a:pos x="connsiteX3" y="connsiteY3"/>
                        </a:cxn>
                      </a:cxnLst>
                      <a:rect l="l" t="t" r="r" b="b"/>
                      <a:pathLst>
                        <a:path w="440064" h="108778">
                          <a:moveTo>
                            <a:pt x="440064" y="11005"/>
                          </a:moveTo>
                          <a:cubicBezTo>
                            <a:pt x="289572" y="-15306"/>
                            <a:pt x="130601" y="6012"/>
                            <a:pt x="0" y="70124"/>
                          </a:cubicBezTo>
                          <a:cubicBezTo>
                            <a:pt x="72195" y="102932"/>
                            <a:pt x="155643" y="115454"/>
                            <a:pt x="234574" y="105389"/>
                          </a:cubicBezTo>
                          <a:cubicBezTo>
                            <a:pt x="313505" y="95245"/>
                            <a:pt x="387364" y="62516"/>
                            <a:pt x="440064" y="11005"/>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75" name="Freeform: Shape 36">
                      <a:extLst>
                        <a:ext uri="{FF2B5EF4-FFF2-40B4-BE49-F238E27FC236}">
                          <a16:creationId xmlns:a16="http://schemas.microsoft.com/office/drawing/2014/main" xmlns="" id="{247401C9-8868-4D1A-9BD9-B9F086C86F76}"/>
                        </a:ext>
                      </a:extLst>
                    </p:cNvPr>
                    <p:cNvSpPr/>
                    <p:nvPr/>
                  </p:nvSpPr>
                  <p:spPr>
                    <a:xfrm>
                      <a:off x="1546835" y="6666712"/>
                      <a:ext cx="463204" cy="107501"/>
                    </a:xfrm>
                    <a:custGeom>
                      <a:avLst/>
                      <a:gdLst>
                        <a:gd name="connsiteX0" fmla="*/ 463205 w 463204"/>
                        <a:gd name="connsiteY0" fmla="*/ 33187 h 107501"/>
                        <a:gd name="connsiteX1" fmla="*/ 0 w 463204"/>
                        <a:gd name="connsiteY1" fmla="*/ 62113 h 107501"/>
                        <a:gd name="connsiteX2" fmla="*/ 463205 w 463204"/>
                        <a:gd name="connsiteY2" fmla="*/ 33187 h 107501"/>
                      </a:gdLst>
                      <a:ahLst/>
                      <a:cxnLst>
                        <a:cxn ang="0">
                          <a:pos x="connsiteX0" y="connsiteY0"/>
                        </a:cxn>
                        <a:cxn ang="0">
                          <a:pos x="connsiteX1" y="connsiteY1"/>
                        </a:cxn>
                        <a:cxn ang="0">
                          <a:pos x="connsiteX2" y="connsiteY2"/>
                        </a:cxn>
                      </a:cxnLst>
                      <a:rect l="l" t="t" r="r" b="b"/>
                      <a:pathLst>
                        <a:path w="463204" h="107501">
                          <a:moveTo>
                            <a:pt x="463205" y="33187"/>
                          </a:moveTo>
                          <a:cubicBezTo>
                            <a:pt x="312475" y="-19751"/>
                            <a:pt x="137575" y="-8814"/>
                            <a:pt x="0" y="62113"/>
                          </a:cubicBezTo>
                          <a:cubicBezTo>
                            <a:pt x="138208" y="129949"/>
                            <a:pt x="315803" y="122896"/>
                            <a:pt x="463205" y="33187"/>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76" name="Freeform: Shape 37">
                      <a:extLst>
                        <a:ext uri="{FF2B5EF4-FFF2-40B4-BE49-F238E27FC236}">
                          <a16:creationId xmlns:a16="http://schemas.microsoft.com/office/drawing/2014/main" xmlns="" id="{E4676788-50AB-4EE1-96C8-93EF45C00651}"/>
                        </a:ext>
                      </a:extLst>
                    </p:cNvPr>
                    <p:cNvSpPr/>
                    <p:nvPr/>
                  </p:nvSpPr>
                  <p:spPr>
                    <a:xfrm>
                      <a:off x="1621566" y="6857924"/>
                      <a:ext cx="420172" cy="171999"/>
                    </a:xfrm>
                    <a:custGeom>
                      <a:avLst/>
                      <a:gdLst>
                        <a:gd name="connsiteX0" fmla="*/ 420173 w 420172"/>
                        <a:gd name="connsiteY0" fmla="*/ 31774 h 171999"/>
                        <a:gd name="connsiteX1" fmla="*/ 0 w 420172"/>
                        <a:gd name="connsiteY1" fmla="*/ 151756 h 171999"/>
                        <a:gd name="connsiteX2" fmla="*/ 420173 w 420172"/>
                        <a:gd name="connsiteY2" fmla="*/ 31774 h 171999"/>
                      </a:gdLst>
                      <a:ahLst/>
                      <a:cxnLst>
                        <a:cxn ang="0">
                          <a:pos x="connsiteX0" y="connsiteY0"/>
                        </a:cxn>
                        <a:cxn ang="0">
                          <a:pos x="connsiteX1" y="connsiteY1"/>
                        </a:cxn>
                        <a:cxn ang="0">
                          <a:pos x="connsiteX2" y="connsiteY2"/>
                        </a:cxn>
                      </a:cxnLst>
                      <a:rect l="l" t="t" r="r" b="b"/>
                      <a:pathLst>
                        <a:path w="420172" h="171999">
                          <a:moveTo>
                            <a:pt x="420173" y="31774"/>
                          </a:moveTo>
                          <a:cubicBezTo>
                            <a:pt x="285293" y="-38361"/>
                            <a:pt x="115147" y="10218"/>
                            <a:pt x="0" y="151756"/>
                          </a:cubicBezTo>
                          <a:cubicBezTo>
                            <a:pt x="131076" y="202395"/>
                            <a:pt x="285451" y="156431"/>
                            <a:pt x="420173" y="31774"/>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622" name="Graphic 8">
                  <a:extLst>
                    <a:ext uri="{FF2B5EF4-FFF2-40B4-BE49-F238E27FC236}">
                      <a16:creationId xmlns:a16="http://schemas.microsoft.com/office/drawing/2014/main" xmlns="" id="{895593A1-99A1-4A84-9BD2-6F5C167F5302}"/>
                    </a:ext>
                  </a:extLst>
                </p:cNvPr>
                <p:cNvGrpSpPr/>
                <p:nvPr/>
              </p:nvGrpSpPr>
              <p:grpSpPr>
                <a:xfrm>
                  <a:off x="-139720" y="5973829"/>
                  <a:ext cx="1127857" cy="1033710"/>
                  <a:chOff x="-139720" y="5973829"/>
                  <a:chExt cx="1127857" cy="1033710"/>
                </a:xfrm>
              </p:grpSpPr>
              <p:sp>
                <p:nvSpPr>
                  <p:cNvPr id="651" name="Freeform: Shape 39">
                    <a:extLst>
                      <a:ext uri="{FF2B5EF4-FFF2-40B4-BE49-F238E27FC236}">
                        <a16:creationId xmlns:a16="http://schemas.microsoft.com/office/drawing/2014/main" xmlns="" id="{9E6716FB-551C-48FB-B360-851D032E682F}"/>
                      </a:ext>
                    </a:extLst>
                  </p:cNvPr>
                  <p:cNvSpPr/>
                  <p:nvPr/>
                </p:nvSpPr>
                <p:spPr>
                  <a:xfrm>
                    <a:off x="129088" y="6219736"/>
                    <a:ext cx="657441" cy="787804"/>
                  </a:xfrm>
                  <a:custGeom>
                    <a:avLst/>
                    <a:gdLst>
                      <a:gd name="connsiteX0" fmla="*/ 657441 w 657441"/>
                      <a:gd name="connsiteY0" fmla="*/ 787804 h 787804"/>
                      <a:gd name="connsiteX1" fmla="*/ 0 w 657441"/>
                      <a:gd name="connsiteY1" fmla="*/ 0 h 787804"/>
                    </a:gdLst>
                    <a:ahLst/>
                    <a:cxnLst>
                      <a:cxn ang="0">
                        <a:pos x="connsiteX0" y="connsiteY0"/>
                      </a:cxn>
                      <a:cxn ang="0">
                        <a:pos x="connsiteX1" y="connsiteY1"/>
                      </a:cxn>
                    </a:cxnLst>
                    <a:rect l="l" t="t" r="r" b="b"/>
                    <a:pathLst>
                      <a:path w="657441" h="787804">
                        <a:moveTo>
                          <a:pt x="657441" y="787804"/>
                        </a:moveTo>
                        <a:cubicBezTo>
                          <a:pt x="581839" y="440381"/>
                          <a:pt x="328324" y="136624"/>
                          <a:pt x="0" y="0"/>
                        </a:cubicBezTo>
                      </a:path>
                    </a:pathLst>
                  </a:custGeom>
                  <a:noFill/>
                  <a:ln w="7925" cap="flat">
                    <a:solidFill>
                      <a:srgbClr val="5D9AD5"/>
                    </a:solidFill>
                    <a:prstDash val="solid"/>
                    <a:miter/>
                  </a:ln>
                </p:spPr>
                <p:txBody>
                  <a:bodyPr rtlCol="0" anchor="ctr"/>
                  <a:lstStyle/>
                  <a:p>
                    <a:endParaRPr lang="en-US">
                      <a:latin typeface="Times New Roman" pitchFamily="18" charset="0"/>
                      <a:cs typeface="Times New Roman" pitchFamily="18" charset="0"/>
                    </a:endParaRPr>
                  </a:p>
                </p:txBody>
              </p:sp>
              <p:grpSp>
                <p:nvGrpSpPr>
                  <p:cNvPr id="652" name="Graphic 8">
                    <a:extLst>
                      <a:ext uri="{FF2B5EF4-FFF2-40B4-BE49-F238E27FC236}">
                        <a16:creationId xmlns:a16="http://schemas.microsoft.com/office/drawing/2014/main" xmlns="" id="{C45B49DE-0616-40BB-A046-9F59C8D36E45}"/>
                      </a:ext>
                    </a:extLst>
                  </p:cNvPr>
                  <p:cNvGrpSpPr/>
                  <p:nvPr/>
                </p:nvGrpSpPr>
                <p:grpSpPr>
                  <a:xfrm>
                    <a:off x="-139720" y="5973829"/>
                    <a:ext cx="1127857" cy="1029136"/>
                    <a:chOff x="-139720" y="5973829"/>
                    <a:chExt cx="1127857" cy="1029136"/>
                  </a:xfrm>
                  <a:solidFill>
                    <a:srgbClr val="5D9AD5"/>
                  </a:solidFill>
                </p:grpSpPr>
                <p:sp>
                  <p:nvSpPr>
                    <p:cNvPr id="653" name="Freeform: Shape 41">
                      <a:extLst>
                        <a:ext uri="{FF2B5EF4-FFF2-40B4-BE49-F238E27FC236}">
                          <a16:creationId xmlns:a16="http://schemas.microsoft.com/office/drawing/2014/main" xmlns="" id="{FF33D2CB-FB91-4AAF-95E3-B1D02F0B574A}"/>
                        </a:ext>
                      </a:extLst>
                    </p:cNvPr>
                    <p:cNvSpPr/>
                    <p:nvPr/>
                  </p:nvSpPr>
                  <p:spPr>
                    <a:xfrm>
                      <a:off x="-139720" y="6102481"/>
                      <a:ext cx="315169" cy="140026"/>
                    </a:xfrm>
                    <a:custGeom>
                      <a:avLst/>
                      <a:gdLst>
                        <a:gd name="connsiteX0" fmla="*/ 315169 w 315169"/>
                        <a:gd name="connsiteY0" fmla="*/ 137939 h 140026"/>
                        <a:gd name="connsiteX1" fmla="*/ 0 w 315169"/>
                        <a:gd name="connsiteY1" fmla="*/ 2504 h 140026"/>
                        <a:gd name="connsiteX2" fmla="*/ 315169 w 315169"/>
                        <a:gd name="connsiteY2" fmla="*/ 137939 h 140026"/>
                      </a:gdLst>
                      <a:ahLst/>
                      <a:cxnLst>
                        <a:cxn ang="0">
                          <a:pos x="connsiteX0" y="connsiteY0"/>
                        </a:cxn>
                        <a:cxn ang="0">
                          <a:pos x="connsiteX1" y="connsiteY1"/>
                        </a:cxn>
                        <a:cxn ang="0">
                          <a:pos x="connsiteX2" y="connsiteY2"/>
                        </a:cxn>
                      </a:cxnLst>
                      <a:rect l="l" t="t" r="r" b="b"/>
                      <a:pathLst>
                        <a:path w="315169" h="140026">
                          <a:moveTo>
                            <a:pt x="315169" y="137939"/>
                          </a:moveTo>
                          <a:cubicBezTo>
                            <a:pt x="244242" y="41256"/>
                            <a:pt x="118951" y="-12553"/>
                            <a:pt x="0" y="2504"/>
                          </a:cubicBezTo>
                          <a:cubicBezTo>
                            <a:pt x="68708" y="97522"/>
                            <a:pt x="190195" y="151570"/>
                            <a:pt x="315169" y="137939"/>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54" name="Freeform: Shape 42">
                      <a:extLst>
                        <a:ext uri="{FF2B5EF4-FFF2-40B4-BE49-F238E27FC236}">
                          <a16:creationId xmlns:a16="http://schemas.microsoft.com/office/drawing/2014/main" xmlns="" id="{2DA26944-04CE-44CC-B12B-8059E5E7C666}"/>
                        </a:ext>
                      </a:extLst>
                    </p:cNvPr>
                    <p:cNvSpPr/>
                    <p:nvPr/>
                  </p:nvSpPr>
                  <p:spPr>
                    <a:xfrm>
                      <a:off x="147474" y="5973829"/>
                      <a:ext cx="135038" cy="319765"/>
                    </a:xfrm>
                    <a:custGeom>
                      <a:avLst/>
                      <a:gdLst>
                        <a:gd name="connsiteX0" fmla="*/ 135039 w 135038"/>
                        <a:gd name="connsiteY0" fmla="*/ 319766 h 319765"/>
                        <a:gd name="connsiteX1" fmla="*/ 28767 w 135038"/>
                        <a:gd name="connsiteY1" fmla="*/ 177753 h 319765"/>
                        <a:gd name="connsiteX2" fmla="*/ 0 w 135038"/>
                        <a:gd name="connsiteY2" fmla="*/ 0 h 319765"/>
                        <a:gd name="connsiteX3" fmla="*/ 135039 w 135038"/>
                        <a:gd name="connsiteY3" fmla="*/ 319766 h 319765"/>
                      </a:gdLst>
                      <a:ahLst/>
                      <a:cxnLst>
                        <a:cxn ang="0">
                          <a:pos x="connsiteX0" y="connsiteY0"/>
                        </a:cxn>
                        <a:cxn ang="0">
                          <a:pos x="connsiteX1" y="connsiteY1"/>
                        </a:cxn>
                        <a:cxn ang="0">
                          <a:pos x="connsiteX2" y="connsiteY2"/>
                        </a:cxn>
                        <a:cxn ang="0">
                          <a:pos x="connsiteX3" y="connsiteY3"/>
                        </a:cxn>
                      </a:cxnLst>
                      <a:rect l="l" t="t" r="r" b="b"/>
                      <a:pathLst>
                        <a:path w="135038" h="319765">
                          <a:moveTo>
                            <a:pt x="135039" y="319766"/>
                          </a:moveTo>
                          <a:cubicBezTo>
                            <a:pt x="84003" y="287749"/>
                            <a:pt x="48817" y="234574"/>
                            <a:pt x="28767" y="177753"/>
                          </a:cubicBezTo>
                          <a:cubicBezTo>
                            <a:pt x="8797" y="120933"/>
                            <a:pt x="2774" y="60149"/>
                            <a:pt x="0" y="0"/>
                          </a:cubicBezTo>
                          <a:cubicBezTo>
                            <a:pt x="77742" y="88282"/>
                            <a:pt x="128620" y="199943"/>
                            <a:pt x="135039" y="319766"/>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55" name="Freeform: Shape 43">
                      <a:extLst>
                        <a:ext uri="{FF2B5EF4-FFF2-40B4-BE49-F238E27FC236}">
                          <a16:creationId xmlns:a16="http://schemas.microsoft.com/office/drawing/2014/main" xmlns="" id="{E5C56628-AAE0-40D4-A52B-1537321C649B}"/>
                        </a:ext>
                      </a:extLst>
                    </p:cNvPr>
                    <p:cNvSpPr/>
                    <p:nvPr/>
                  </p:nvSpPr>
                  <p:spPr>
                    <a:xfrm>
                      <a:off x="356900" y="6057040"/>
                      <a:ext cx="83257" cy="347264"/>
                    </a:xfrm>
                    <a:custGeom>
                      <a:avLst/>
                      <a:gdLst>
                        <a:gd name="connsiteX0" fmla="*/ 71350 w 83257"/>
                        <a:gd name="connsiteY0" fmla="*/ 347265 h 347264"/>
                        <a:gd name="connsiteX1" fmla="*/ 27050 w 83257"/>
                        <a:gd name="connsiteY1" fmla="*/ 0 h 347264"/>
                        <a:gd name="connsiteX2" fmla="*/ 71350 w 83257"/>
                        <a:gd name="connsiteY2" fmla="*/ 347265 h 347264"/>
                      </a:gdLst>
                      <a:ahLst/>
                      <a:cxnLst>
                        <a:cxn ang="0">
                          <a:pos x="connsiteX0" y="connsiteY0"/>
                        </a:cxn>
                        <a:cxn ang="0">
                          <a:pos x="connsiteX1" y="connsiteY1"/>
                        </a:cxn>
                        <a:cxn ang="0">
                          <a:pos x="connsiteX2" y="connsiteY2"/>
                        </a:cxn>
                      </a:cxnLst>
                      <a:rect l="l" t="t" r="r" b="b"/>
                      <a:pathLst>
                        <a:path w="83257" h="347264">
                          <a:moveTo>
                            <a:pt x="71350" y="347265"/>
                          </a:moveTo>
                          <a:cubicBezTo>
                            <a:pt x="-3698" y="250582"/>
                            <a:pt x="-21371" y="112453"/>
                            <a:pt x="27050" y="0"/>
                          </a:cubicBezTo>
                          <a:cubicBezTo>
                            <a:pt x="79988" y="102943"/>
                            <a:pt x="97343" y="223717"/>
                            <a:pt x="71350" y="347265"/>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56" name="Freeform: Shape 44">
                      <a:extLst>
                        <a:ext uri="{FF2B5EF4-FFF2-40B4-BE49-F238E27FC236}">
                          <a16:creationId xmlns:a16="http://schemas.microsoft.com/office/drawing/2014/main" xmlns="" id="{69D43242-1E47-480B-8E2D-C0BBA8014E6D}"/>
                        </a:ext>
                      </a:extLst>
                    </p:cNvPr>
                    <p:cNvSpPr/>
                    <p:nvPr/>
                  </p:nvSpPr>
                  <p:spPr>
                    <a:xfrm>
                      <a:off x="527573" y="6142469"/>
                      <a:ext cx="109173" cy="384669"/>
                    </a:xfrm>
                    <a:custGeom>
                      <a:avLst/>
                      <a:gdLst>
                        <a:gd name="connsiteX0" fmla="*/ 20341 w 109173"/>
                        <a:gd name="connsiteY0" fmla="*/ 384670 h 384669"/>
                        <a:gd name="connsiteX1" fmla="*/ 86910 w 109173"/>
                        <a:gd name="connsiteY1" fmla="*/ 0 h 384669"/>
                        <a:gd name="connsiteX2" fmla="*/ 20341 w 109173"/>
                        <a:gd name="connsiteY2" fmla="*/ 384670 h 384669"/>
                      </a:gdLst>
                      <a:ahLst/>
                      <a:cxnLst>
                        <a:cxn ang="0">
                          <a:pos x="connsiteX0" y="connsiteY0"/>
                        </a:cxn>
                        <a:cxn ang="0">
                          <a:pos x="connsiteX1" y="connsiteY1"/>
                        </a:cxn>
                        <a:cxn ang="0">
                          <a:pos x="connsiteX2" y="connsiteY2"/>
                        </a:cxn>
                      </a:cxnLst>
                      <a:rect l="l" t="t" r="r" b="b"/>
                      <a:pathLst>
                        <a:path w="109173" h="384669">
                          <a:moveTo>
                            <a:pt x="20341" y="384670"/>
                          </a:moveTo>
                          <a:cubicBezTo>
                            <a:pt x="-22453" y="256050"/>
                            <a:pt x="3461" y="106747"/>
                            <a:pt x="86910" y="0"/>
                          </a:cubicBezTo>
                          <a:cubicBezTo>
                            <a:pt x="132319" y="138367"/>
                            <a:pt x="107356" y="297973"/>
                            <a:pt x="20341" y="384670"/>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57" name="Freeform: Shape 45">
                      <a:extLst>
                        <a:ext uri="{FF2B5EF4-FFF2-40B4-BE49-F238E27FC236}">
                          <a16:creationId xmlns:a16="http://schemas.microsoft.com/office/drawing/2014/main" xmlns="" id="{2F21154C-CA65-4670-9E87-EB79350AA6EC}"/>
                        </a:ext>
                      </a:extLst>
                    </p:cNvPr>
                    <p:cNvSpPr/>
                    <p:nvPr/>
                  </p:nvSpPr>
                  <p:spPr>
                    <a:xfrm>
                      <a:off x="658712" y="6309524"/>
                      <a:ext cx="159637" cy="375239"/>
                    </a:xfrm>
                    <a:custGeom>
                      <a:avLst/>
                      <a:gdLst>
                        <a:gd name="connsiteX0" fmla="*/ 4666 w 159637"/>
                        <a:gd name="connsiteY0" fmla="*/ 375239 h 375239"/>
                        <a:gd name="connsiteX1" fmla="*/ 159596 w 159637"/>
                        <a:gd name="connsiteY1" fmla="*/ 0 h 375239"/>
                        <a:gd name="connsiteX2" fmla="*/ 4666 w 159637"/>
                        <a:gd name="connsiteY2" fmla="*/ 375239 h 375239"/>
                      </a:gdLst>
                      <a:ahLst/>
                      <a:cxnLst>
                        <a:cxn ang="0">
                          <a:pos x="connsiteX0" y="connsiteY0"/>
                        </a:cxn>
                        <a:cxn ang="0">
                          <a:pos x="connsiteX1" y="connsiteY1"/>
                        </a:cxn>
                        <a:cxn ang="0">
                          <a:pos x="connsiteX2" y="connsiteY2"/>
                        </a:cxn>
                      </a:cxnLst>
                      <a:rect l="l" t="t" r="r" b="b"/>
                      <a:pathLst>
                        <a:path w="159637" h="375239">
                          <a:moveTo>
                            <a:pt x="4666" y="375239"/>
                          </a:moveTo>
                          <a:cubicBezTo>
                            <a:pt x="-18157" y="234653"/>
                            <a:pt x="44211" y="83607"/>
                            <a:pt x="159596" y="0"/>
                          </a:cubicBezTo>
                          <a:cubicBezTo>
                            <a:pt x="161340" y="138209"/>
                            <a:pt x="107689" y="276338"/>
                            <a:pt x="4666" y="375239"/>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58" name="Freeform: Shape 46">
                      <a:extLst>
                        <a:ext uri="{FF2B5EF4-FFF2-40B4-BE49-F238E27FC236}">
                          <a16:creationId xmlns:a16="http://schemas.microsoft.com/office/drawing/2014/main" xmlns="" id="{6D7E072A-238B-4AC6-8408-8F3908B04011}"/>
                        </a:ext>
                      </a:extLst>
                    </p:cNvPr>
                    <p:cNvSpPr/>
                    <p:nvPr/>
                  </p:nvSpPr>
                  <p:spPr>
                    <a:xfrm>
                      <a:off x="745876" y="6581899"/>
                      <a:ext cx="242261" cy="288462"/>
                    </a:xfrm>
                    <a:custGeom>
                      <a:avLst/>
                      <a:gdLst>
                        <a:gd name="connsiteX0" fmla="*/ 0 w 242261"/>
                        <a:gd name="connsiteY0" fmla="*/ 288463 h 288462"/>
                        <a:gd name="connsiteX1" fmla="*/ 242261 w 242261"/>
                        <a:gd name="connsiteY1" fmla="*/ 0 h 288462"/>
                        <a:gd name="connsiteX2" fmla="*/ 0 w 242261"/>
                        <a:gd name="connsiteY2" fmla="*/ 288463 h 288462"/>
                      </a:gdLst>
                      <a:ahLst/>
                      <a:cxnLst>
                        <a:cxn ang="0">
                          <a:pos x="connsiteX0" y="connsiteY0"/>
                        </a:cxn>
                        <a:cxn ang="0">
                          <a:pos x="connsiteX1" y="connsiteY1"/>
                        </a:cxn>
                        <a:cxn ang="0">
                          <a:pos x="connsiteX2" y="connsiteY2"/>
                        </a:cxn>
                      </a:cxnLst>
                      <a:rect l="l" t="t" r="r" b="b"/>
                      <a:pathLst>
                        <a:path w="242261" h="288462">
                          <a:moveTo>
                            <a:pt x="0" y="288463"/>
                          </a:moveTo>
                          <a:cubicBezTo>
                            <a:pt x="17276" y="156990"/>
                            <a:pt x="115781" y="39703"/>
                            <a:pt x="242261" y="0"/>
                          </a:cubicBezTo>
                          <a:cubicBezTo>
                            <a:pt x="200497" y="122121"/>
                            <a:pt x="119902" y="230612"/>
                            <a:pt x="0" y="288463"/>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59" name="Freeform: Shape 47">
                      <a:extLst>
                        <a:ext uri="{FF2B5EF4-FFF2-40B4-BE49-F238E27FC236}">
                          <a16:creationId xmlns:a16="http://schemas.microsoft.com/office/drawing/2014/main" xmlns="" id="{9D2066EA-0A05-4C8B-82AB-31F93C5B2B1C}"/>
                        </a:ext>
                      </a:extLst>
                    </p:cNvPr>
                    <p:cNvSpPr/>
                    <p:nvPr/>
                  </p:nvSpPr>
                  <p:spPr>
                    <a:xfrm>
                      <a:off x="-67129" y="6265356"/>
                      <a:ext cx="291870" cy="126275"/>
                    </a:xfrm>
                    <a:custGeom>
                      <a:avLst/>
                      <a:gdLst>
                        <a:gd name="connsiteX0" fmla="*/ 291870 w 291870"/>
                        <a:gd name="connsiteY0" fmla="*/ 1453 h 126275"/>
                        <a:gd name="connsiteX1" fmla="*/ 134405 w 291870"/>
                        <a:gd name="connsiteY1" fmla="*/ 31092 h 126275"/>
                        <a:gd name="connsiteX2" fmla="*/ 0 w 291870"/>
                        <a:gd name="connsiteY2" fmla="*/ 121118 h 126275"/>
                        <a:gd name="connsiteX3" fmla="*/ 291870 w 291870"/>
                        <a:gd name="connsiteY3" fmla="*/ 1453 h 126275"/>
                      </a:gdLst>
                      <a:ahLst/>
                      <a:cxnLst>
                        <a:cxn ang="0">
                          <a:pos x="connsiteX0" y="connsiteY0"/>
                        </a:cxn>
                        <a:cxn ang="0">
                          <a:pos x="connsiteX1" y="connsiteY1"/>
                        </a:cxn>
                        <a:cxn ang="0">
                          <a:pos x="connsiteX2" y="connsiteY2"/>
                        </a:cxn>
                        <a:cxn ang="0">
                          <a:pos x="connsiteX3" y="connsiteY3"/>
                        </a:cxn>
                      </a:cxnLst>
                      <a:rect l="l" t="t" r="r" b="b"/>
                      <a:pathLst>
                        <a:path w="291870" h="126275">
                          <a:moveTo>
                            <a:pt x="291870" y="1453"/>
                          </a:moveTo>
                          <a:cubicBezTo>
                            <a:pt x="238140" y="-4490"/>
                            <a:pt x="183459" y="8269"/>
                            <a:pt x="134405" y="31092"/>
                          </a:cubicBezTo>
                          <a:cubicBezTo>
                            <a:pt x="85350" y="53915"/>
                            <a:pt x="41447" y="86328"/>
                            <a:pt x="0" y="121118"/>
                          </a:cubicBezTo>
                          <a:cubicBezTo>
                            <a:pt x="109362" y="142911"/>
                            <a:pt x="229502" y="94253"/>
                            <a:pt x="291870" y="1453"/>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60" name="Freeform: Shape 48">
                      <a:extLst>
                        <a:ext uri="{FF2B5EF4-FFF2-40B4-BE49-F238E27FC236}">
                          <a16:creationId xmlns:a16="http://schemas.microsoft.com/office/drawing/2014/main" xmlns="" id="{CA0EF841-1F86-4388-93D3-D3D4363346D0}"/>
                        </a:ext>
                      </a:extLst>
                    </p:cNvPr>
                    <p:cNvSpPr/>
                    <p:nvPr/>
                  </p:nvSpPr>
                  <p:spPr>
                    <a:xfrm>
                      <a:off x="54992" y="6356426"/>
                      <a:ext cx="319052" cy="177765"/>
                    </a:xfrm>
                    <a:custGeom>
                      <a:avLst/>
                      <a:gdLst>
                        <a:gd name="connsiteX0" fmla="*/ 319052 w 319052"/>
                        <a:gd name="connsiteY0" fmla="*/ 7937 h 177765"/>
                        <a:gd name="connsiteX1" fmla="*/ 134801 w 319052"/>
                        <a:gd name="connsiteY1" fmla="*/ 38447 h 177765"/>
                        <a:gd name="connsiteX2" fmla="*/ 0 w 319052"/>
                        <a:gd name="connsiteY2" fmla="*/ 177766 h 177765"/>
                        <a:gd name="connsiteX3" fmla="*/ 319052 w 319052"/>
                        <a:gd name="connsiteY3" fmla="*/ 7937 h 177765"/>
                      </a:gdLst>
                      <a:ahLst/>
                      <a:cxnLst>
                        <a:cxn ang="0">
                          <a:pos x="connsiteX0" y="connsiteY0"/>
                        </a:cxn>
                        <a:cxn ang="0">
                          <a:pos x="connsiteX1" y="connsiteY1"/>
                        </a:cxn>
                        <a:cxn ang="0">
                          <a:pos x="connsiteX2" y="connsiteY2"/>
                        </a:cxn>
                        <a:cxn ang="0">
                          <a:pos x="connsiteX3" y="connsiteY3"/>
                        </a:cxn>
                      </a:cxnLst>
                      <a:rect l="l" t="t" r="r" b="b"/>
                      <a:pathLst>
                        <a:path w="319052" h="177765">
                          <a:moveTo>
                            <a:pt x="319052" y="7937"/>
                          </a:moveTo>
                          <a:cubicBezTo>
                            <a:pt x="256922" y="-10528"/>
                            <a:pt x="189561" y="4688"/>
                            <a:pt x="134801" y="38447"/>
                          </a:cubicBezTo>
                          <a:cubicBezTo>
                            <a:pt x="80041" y="72207"/>
                            <a:pt x="36613" y="123084"/>
                            <a:pt x="0" y="177766"/>
                          </a:cubicBezTo>
                          <a:cubicBezTo>
                            <a:pt x="117208" y="171901"/>
                            <a:pt x="230374" y="117458"/>
                            <a:pt x="319052" y="7937"/>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61" name="Freeform: Shape 49">
                      <a:extLst>
                        <a:ext uri="{FF2B5EF4-FFF2-40B4-BE49-F238E27FC236}">
                          <a16:creationId xmlns:a16="http://schemas.microsoft.com/office/drawing/2014/main" xmlns="" id="{B4F2E9B1-0460-4725-BBA9-43981E5E5B31}"/>
                        </a:ext>
                      </a:extLst>
                    </p:cNvPr>
                    <p:cNvSpPr/>
                    <p:nvPr/>
                  </p:nvSpPr>
                  <p:spPr>
                    <a:xfrm>
                      <a:off x="154289" y="6476737"/>
                      <a:ext cx="348136" cy="183888"/>
                    </a:xfrm>
                    <a:custGeom>
                      <a:avLst/>
                      <a:gdLst>
                        <a:gd name="connsiteX0" fmla="*/ 348136 w 348136"/>
                        <a:gd name="connsiteY0" fmla="*/ 0 h 183888"/>
                        <a:gd name="connsiteX1" fmla="*/ 0 w 348136"/>
                        <a:gd name="connsiteY1" fmla="*/ 182984 h 183888"/>
                        <a:gd name="connsiteX2" fmla="*/ 205886 w 348136"/>
                        <a:gd name="connsiteY2" fmla="*/ 140269 h 183888"/>
                        <a:gd name="connsiteX3" fmla="*/ 348136 w 348136"/>
                        <a:gd name="connsiteY3" fmla="*/ 0 h 183888"/>
                      </a:gdLst>
                      <a:ahLst/>
                      <a:cxnLst>
                        <a:cxn ang="0">
                          <a:pos x="connsiteX0" y="connsiteY0"/>
                        </a:cxn>
                        <a:cxn ang="0">
                          <a:pos x="connsiteX1" y="connsiteY1"/>
                        </a:cxn>
                        <a:cxn ang="0">
                          <a:pos x="connsiteX2" y="connsiteY2"/>
                        </a:cxn>
                        <a:cxn ang="0">
                          <a:pos x="connsiteX3" y="connsiteY3"/>
                        </a:cxn>
                      </a:cxnLst>
                      <a:rect l="l" t="t" r="r" b="b"/>
                      <a:pathLst>
                        <a:path w="348136" h="183888">
                          <a:moveTo>
                            <a:pt x="348136" y="0"/>
                          </a:moveTo>
                          <a:cubicBezTo>
                            <a:pt x="214841" y="24329"/>
                            <a:pt x="89154" y="90422"/>
                            <a:pt x="0" y="182984"/>
                          </a:cubicBezTo>
                          <a:cubicBezTo>
                            <a:pt x="70055" y="187897"/>
                            <a:pt x="143360" y="172681"/>
                            <a:pt x="205886" y="140269"/>
                          </a:cubicBezTo>
                          <a:cubicBezTo>
                            <a:pt x="268492" y="107856"/>
                            <a:pt x="320003" y="58406"/>
                            <a:pt x="348136" y="0"/>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62" name="Freeform: Shape 50">
                      <a:extLst>
                        <a:ext uri="{FF2B5EF4-FFF2-40B4-BE49-F238E27FC236}">
                          <a16:creationId xmlns:a16="http://schemas.microsoft.com/office/drawing/2014/main" xmlns="" id="{3B13F146-8E89-4EF9-B2A0-C59AFB4D3477}"/>
                        </a:ext>
                      </a:extLst>
                    </p:cNvPr>
                    <p:cNvSpPr/>
                    <p:nvPr/>
                  </p:nvSpPr>
                  <p:spPr>
                    <a:xfrm>
                      <a:off x="243839" y="6629844"/>
                      <a:ext cx="376586" cy="167114"/>
                    </a:xfrm>
                    <a:custGeom>
                      <a:avLst/>
                      <a:gdLst>
                        <a:gd name="connsiteX0" fmla="*/ 376586 w 376586"/>
                        <a:gd name="connsiteY0" fmla="*/ 0 h 167114"/>
                        <a:gd name="connsiteX1" fmla="*/ 0 w 376586"/>
                        <a:gd name="connsiteY1" fmla="*/ 165232 h 167114"/>
                        <a:gd name="connsiteX2" fmla="*/ 376586 w 376586"/>
                        <a:gd name="connsiteY2" fmla="*/ 0 h 167114"/>
                      </a:gdLst>
                      <a:ahLst/>
                      <a:cxnLst>
                        <a:cxn ang="0">
                          <a:pos x="connsiteX0" y="connsiteY0"/>
                        </a:cxn>
                        <a:cxn ang="0">
                          <a:pos x="connsiteX1" y="connsiteY1"/>
                        </a:cxn>
                        <a:cxn ang="0">
                          <a:pos x="connsiteX2" y="connsiteY2"/>
                        </a:cxn>
                      </a:cxnLst>
                      <a:rect l="l" t="t" r="r" b="b"/>
                      <a:pathLst>
                        <a:path w="376586" h="167114">
                          <a:moveTo>
                            <a:pt x="376586" y="0"/>
                          </a:moveTo>
                          <a:cubicBezTo>
                            <a:pt x="235050" y="2536"/>
                            <a:pt x="92879" y="64983"/>
                            <a:pt x="0" y="165232"/>
                          </a:cubicBezTo>
                          <a:cubicBezTo>
                            <a:pt x="135673" y="178783"/>
                            <a:pt x="281330" y="118714"/>
                            <a:pt x="376586" y="0"/>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63" name="Freeform: Shape 51">
                      <a:extLst>
                        <a:ext uri="{FF2B5EF4-FFF2-40B4-BE49-F238E27FC236}">
                          <a16:creationId xmlns:a16="http://schemas.microsoft.com/office/drawing/2014/main" xmlns="" id="{53D7FE2A-1ED4-49BF-BD51-CC066D960956}"/>
                        </a:ext>
                      </a:extLst>
                    </p:cNvPr>
                    <p:cNvSpPr/>
                    <p:nvPr/>
                  </p:nvSpPr>
                  <p:spPr>
                    <a:xfrm>
                      <a:off x="391558" y="6774171"/>
                      <a:ext cx="313029" cy="228794"/>
                    </a:xfrm>
                    <a:custGeom>
                      <a:avLst/>
                      <a:gdLst>
                        <a:gd name="connsiteX0" fmla="*/ 313030 w 313029"/>
                        <a:gd name="connsiteY0" fmla="*/ 1886 h 228794"/>
                        <a:gd name="connsiteX1" fmla="*/ 0 w 313029"/>
                        <a:gd name="connsiteY1" fmla="*/ 228773 h 228794"/>
                        <a:gd name="connsiteX2" fmla="*/ 313030 w 313029"/>
                        <a:gd name="connsiteY2" fmla="*/ 1886 h 228794"/>
                      </a:gdLst>
                      <a:ahLst/>
                      <a:cxnLst>
                        <a:cxn ang="0">
                          <a:pos x="connsiteX0" y="connsiteY0"/>
                        </a:cxn>
                        <a:cxn ang="0">
                          <a:pos x="connsiteX1" y="connsiteY1"/>
                        </a:cxn>
                        <a:cxn ang="0">
                          <a:pos x="connsiteX2" y="connsiteY2"/>
                        </a:cxn>
                      </a:cxnLst>
                      <a:rect l="l" t="t" r="r" b="b"/>
                      <a:pathLst>
                        <a:path w="313029" h="228794">
                          <a:moveTo>
                            <a:pt x="313030" y="1886"/>
                          </a:moveTo>
                          <a:cubicBezTo>
                            <a:pt x="179497" y="-14518"/>
                            <a:pt x="52700" y="77330"/>
                            <a:pt x="0" y="228773"/>
                          </a:cubicBezTo>
                          <a:cubicBezTo>
                            <a:pt x="124499" y="230358"/>
                            <a:pt x="238933" y="145404"/>
                            <a:pt x="313030" y="1886"/>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623" name="Graphic 8">
                  <a:extLst>
                    <a:ext uri="{FF2B5EF4-FFF2-40B4-BE49-F238E27FC236}">
                      <a16:creationId xmlns:a16="http://schemas.microsoft.com/office/drawing/2014/main" xmlns="" id="{C2FF7DC7-DF53-471E-A132-0CC9808AA6B6}"/>
                    </a:ext>
                  </a:extLst>
                </p:cNvPr>
                <p:cNvGrpSpPr/>
                <p:nvPr/>
              </p:nvGrpSpPr>
              <p:grpSpPr>
                <a:xfrm>
                  <a:off x="4419575" y="5882377"/>
                  <a:ext cx="1076900" cy="1090293"/>
                  <a:chOff x="4419575" y="5882377"/>
                  <a:chExt cx="1076900" cy="1090293"/>
                </a:xfrm>
              </p:grpSpPr>
              <p:sp>
                <p:nvSpPr>
                  <p:cNvPr id="638" name="Freeform: Shape 53">
                    <a:extLst>
                      <a:ext uri="{FF2B5EF4-FFF2-40B4-BE49-F238E27FC236}">
                        <a16:creationId xmlns:a16="http://schemas.microsoft.com/office/drawing/2014/main" xmlns="" id="{1B53CCCF-39E8-4881-9750-A2B9EB731164}"/>
                      </a:ext>
                    </a:extLst>
                  </p:cNvPr>
                  <p:cNvSpPr/>
                  <p:nvPr/>
                </p:nvSpPr>
                <p:spPr>
                  <a:xfrm>
                    <a:off x="4661044" y="6125431"/>
                    <a:ext cx="578827" cy="847240"/>
                  </a:xfrm>
                  <a:custGeom>
                    <a:avLst/>
                    <a:gdLst>
                      <a:gd name="connsiteX0" fmla="*/ 0 w 578827"/>
                      <a:gd name="connsiteY0" fmla="*/ 847240 h 847240"/>
                      <a:gd name="connsiteX1" fmla="*/ 578827 w 578827"/>
                      <a:gd name="connsiteY1" fmla="*/ 0 h 847240"/>
                    </a:gdLst>
                    <a:ahLst/>
                    <a:cxnLst>
                      <a:cxn ang="0">
                        <a:pos x="connsiteX0" y="connsiteY0"/>
                      </a:cxn>
                      <a:cxn ang="0">
                        <a:pos x="connsiteX1" y="connsiteY1"/>
                      </a:cxn>
                    </a:cxnLst>
                    <a:rect l="l" t="t" r="r" b="b"/>
                    <a:pathLst>
                      <a:path w="578827" h="847240">
                        <a:moveTo>
                          <a:pt x="0" y="847240"/>
                        </a:moveTo>
                        <a:cubicBezTo>
                          <a:pt x="41922" y="494111"/>
                          <a:pt x="265164" y="167451"/>
                          <a:pt x="578827" y="0"/>
                        </a:cubicBezTo>
                      </a:path>
                    </a:pathLst>
                  </a:custGeom>
                  <a:noFill/>
                  <a:ln w="7925" cap="flat">
                    <a:solidFill>
                      <a:srgbClr val="5D9AD5"/>
                    </a:solidFill>
                    <a:prstDash val="solid"/>
                    <a:miter/>
                  </a:ln>
                </p:spPr>
                <p:txBody>
                  <a:bodyPr rtlCol="0" anchor="ctr"/>
                  <a:lstStyle/>
                  <a:p>
                    <a:endParaRPr lang="en-US">
                      <a:latin typeface="Times New Roman" pitchFamily="18" charset="0"/>
                      <a:cs typeface="Times New Roman" pitchFamily="18" charset="0"/>
                    </a:endParaRPr>
                  </a:p>
                </p:txBody>
              </p:sp>
              <p:grpSp>
                <p:nvGrpSpPr>
                  <p:cNvPr id="639" name="Graphic 8">
                    <a:extLst>
                      <a:ext uri="{FF2B5EF4-FFF2-40B4-BE49-F238E27FC236}">
                        <a16:creationId xmlns:a16="http://schemas.microsoft.com/office/drawing/2014/main" xmlns="" id="{880E1A34-6DC4-4708-A952-F5D62F16EDF7}"/>
                      </a:ext>
                    </a:extLst>
                  </p:cNvPr>
                  <p:cNvGrpSpPr/>
                  <p:nvPr/>
                </p:nvGrpSpPr>
                <p:grpSpPr>
                  <a:xfrm>
                    <a:off x="4419575" y="5882377"/>
                    <a:ext cx="1076900" cy="1049455"/>
                    <a:chOff x="4419575" y="5882377"/>
                    <a:chExt cx="1076900" cy="1049455"/>
                  </a:xfrm>
                  <a:solidFill>
                    <a:srgbClr val="5D9AD5"/>
                  </a:solidFill>
                </p:grpSpPr>
                <p:sp>
                  <p:nvSpPr>
                    <p:cNvPr id="640" name="Freeform: Shape 55">
                      <a:extLst>
                        <a:ext uri="{FF2B5EF4-FFF2-40B4-BE49-F238E27FC236}">
                          <a16:creationId xmlns:a16="http://schemas.microsoft.com/office/drawing/2014/main" xmlns="" id="{BCFC3725-5B0A-4335-84AE-822D8E2A677B}"/>
                        </a:ext>
                      </a:extLst>
                    </p:cNvPr>
                    <p:cNvSpPr/>
                    <p:nvPr/>
                  </p:nvSpPr>
                  <p:spPr>
                    <a:xfrm>
                      <a:off x="5195730" y="5985334"/>
                      <a:ext cx="300745" cy="165167"/>
                    </a:xfrm>
                    <a:custGeom>
                      <a:avLst/>
                      <a:gdLst>
                        <a:gd name="connsiteX0" fmla="*/ 0 w 300745"/>
                        <a:gd name="connsiteY0" fmla="*/ 165139 h 165167"/>
                        <a:gd name="connsiteX1" fmla="*/ 300746 w 300745"/>
                        <a:gd name="connsiteY1" fmla="*/ 144 h 165167"/>
                        <a:gd name="connsiteX2" fmla="*/ 0 w 300745"/>
                        <a:gd name="connsiteY2" fmla="*/ 165139 h 165167"/>
                      </a:gdLst>
                      <a:ahLst/>
                      <a:cxnLst>
                        <a:cxn ang="0">
                          <a:pos x="connsiteX0" y="connsiteY0"/>
                        </a:cxn>
                        <a:cxn ang="0">
                          <a:pos x="connsiteX1" y="connsiteY1"/>
                        </a:cxn>
                        <a:cxn ang="0">
                          <a:pos x="connsiteX2" y="connsiteY2"/>
                        </a:cxn>
                      </a:cxnLst>
                      <a:rect l="l" t="t" r="r" b="b"/>
                      <a:pathLst>
                        <a:path w="300745" h="165167">
                          <a:moveTo>
                            <a:pt x="0" y="165139"/>
                          </a:moveTo>
                          <a:cubicBezTo>
                            <a:pt x="61338" y="62116"/>
                            <a:pt x="180844" y="-3501"/>
                            <a:pt x="300746" y="144"/>
                          </a:cubicBezTo>
                          <a:cubicBezTo>
                            <a:pt x="241468" y="101265"/>
                            <a:pt x="125767" y="166724"/>
                            <a:pt x="0" y="165139"/>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41" name="Freeform: Shape 56">
                      <a:extLst>
                        <a:ext uri="{FF2B5EF4-FFF2-40B4-BE49-F238E27FC236}">
                          <a16:creationId xmlns:a16="http://schemas.microsoft.com/office/drawing/2014/main" xmlns="" id="{A2E87D65-C0BD-4F37-A0AE-D1BDC512F1F6}"/>
                        </a:ext>
                      </a:extLst>
                    </p:cNvPr>
                    <p:cNvSpPr/>
                    <p:nvPr/>
                  </p:nvSpPr>
                  <p:spPr>
                    <a:xfrm>
                      <a:off x="5093794" y="5882377"/>
                      <a:ext cx="105726" cy="331256"/>
                    </a:xfrm>
                    <a:custGeom>
                      <a:avLst/>
                      <a:gdLst>
                        <a:gd name="connsiteX0" fmla="*/ 420 w 105726"/>
                        <a:gd name="connsiteY0" fmla="*/ 331257 h 331256"/>
                        <a:gd name="connsiteX1" fmla="*/ 92585 w 105726"/>
                        <a:gd name="connsiteY1" fmla="*/ 179734 h 331256"/>
                        <a:gd name="connsiteX2" fmla="*/ 104155 w 105726"/>
                        <a:gd name="connsiteY2" fmla="*/ 0 h 331256"/>
                        <a:gd name="connsiteX3" fmla="*/ 420 w 105726"/>
                        <a:gd name="connsiteY3" fmla="*/ 331257 h 331256"/>
                      </a:gdLst>
                      <a:ahLst/>
                      <a:cxnLst>
                        <a:cxn ang="0">
                          <a:pos x="connsiteX0" y="connsiteY0"/>
                        </a:cxn>
                        <a:cxn ang="0">
                          <a:pos x="connsiteX1" y="connsiteY1"/>
                        </a:cxn>
                        <a:cxn ang="0">
                          <a:pos x="connsiteX2" y="connsiteY2"/>
                        </a:cxn>
                        <a:cxn ang="0">
                          <a:pos x="connsiteX3" y="connsiteY3"/>
                        </a:cxn>
                      </a:cxnLst>
                      <a:rect l="l" t="t" r="r" b="b"/>
                      <a:pathLst>
                        <a:path w="105726" h="331256">
                          <a:moveTo>
                            <a:pt x="420" y="331257"/>
                          </a:moveTo>
                          <a:cubicBezTo>
                            <a:pt x="48127" y="294485"/>
                            <a:pt x="78083" y="238219"/>
                            <a:pt x="92585" y="179734"/>
                          </a:cubicBezTo>
                          <a:cubicBezTo>
                            <a:pt x="107087" y="121249"/>
                            <a:pt x="107166" y="60149"/>
                            <a:pt x="104155" y="0"/>
                          </a:cubicBezTo>
                          <a:cubicBezTo>
                            <a:pt x="35288" y="95335"/>
                            <a:pt x="-4573" y="211434"/>
                            <a:pt x="420" y="331257"/>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42" name="Freeform: Shape 57">
                      <a:extLst>
                        <a:ext uri="{FF2B5EF4-FFF2-40B4-BE49-F238E27FC236}">
                          <a16:creationId xmlns:a16="http://schemas.microsoft.com/office/drawing/2014/main" xmlns="" id="{BA0A84B9-5250-4DCD-B9E0-5EB2C2609ADA}"/>
                        </a:ext>
                      </a:extLst>
                    </p:cNvPr>
                    <p:cNvSpPr/>
                    <p:nvPr/>
                  </p:nvSpPr>
                  <p:spPr>
                    <a:xfrm>
                      <a:off x="4934728" y="5987935"/>
                      <a:ext cx="77309" cy="349879"/>
                    </a:xfrm>
                    <a:custGeom>
                      <a:avLst/>
                      <a:gdLst>
                        <a:gd name="connsiteX0" fmla="*/ 25081 w 77309"/>
                        <a:gd name="connsiteY0" fmla="*/ 349880 h 349879"/>
                        <a:gd name="connsiteX1" fmla="*/ 35937 w 77309"/>
                        <a:gd name="connsiteY1" fmla="*/ 0 h 349879"/>
                        <a:gd name="connsiteX2" fmla="*/ 25081 w 77309"/>
                        <a:gd name="connsiteY2" fmla="*/ 349880 h 349879"/>
                      </a:gdLst>
                      <a:ahLst/>
                      <a:cxnLst>
                        <a:cxn ang="0">
                          <a:pos x="connsiteX0" y="connsiteY0"/>
                        </a:cxn>
                        <a:cxn ang="0">
                          <a:pos x="connsiteX1" y="connsiteY1"/>
                        </a:cxn>
                        <a:cxn ang="0">
                          <a:pos x="connsiteX2" y="connsiteY2"/>
                        </a:cxn>
                      </a:cxnLst>
                      <a:rect l="l" t="t" r="r" b="b"/>
                      <a:pathLst>
                        <a:path w="77309" h="349879">
                          <a:moveTo>
                            <a:pt x="25081" y="349880"/>
                          </a:moveTo>
                          <a:cubicBezTo>
                            <a:pt x="90539" y="246461"/>
                            <a:pt x="94819" y="107302"/>
                            <a:pt x="35937" y="0"/>
                          </a:cubicBezTo>
                          <a:cubicBezTo>
                            <a:pt x="-6936" y="107540"/>
                            <a:pt x="-12562" y="229423"/>
                            <a:pt x="25081" y="349880"/>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43" name="Freeform: Shape 58">
                      <a:extLst>
                        <a:ext uri="{FF2B5EF4-FFF2-40B4-BE49-F238E27FC236}">
                          <a16:creationId xmlns:a16="http://schemas.microsoft.com/office/drawing/2014/main" xmlns="" id="{946B3695-FBCA-4C42-A407-34EEF8CBF9C1}"/>
                        </a:ext>
                      </a:extLst>
                    </p:cNvPr>
                    <p:cNvSpPr/>
                    <p:nvPr/>
                  </p:nvSpPr>
                  <p:spPr>
                    <a:xfrm>
                      <a:off x="4738554" y="6095079"/>
                      <a:ext cx="123865" cy="376507"/>
                    </a:xfrm>
                    <a:custGeom>
                      <a:avLst/>
                      <a:gdLst>
                        <a:gd name="connsiteX0" fmla="*/ 113953 w 123865"/>
                        <a:gd name="connsiteY0" fmla="*/ 376507 h 376507"/>
                        <a:gd name="connsiteX1" fmla="*/ 10772 w 123865"/>
                        <a:gd name="connsiteY1" fmla="*/ 0 h 376507"/>
                        <a:gd name="connsiteX2" fmla="*/ 113953 w 123865"/>
                        <a:gd name="connsiteY2" fmla="*/ 376507 h 376507"/>
                      </a:gdLst>
                      <a:ahLst/>
                      <a:cxnLst>
                        <a:cxn ang="0">
                          <a:pos x="connsiteX0" y="connsiteY0"/>
                        </a:cxn>
                        <a:cxn ang="0">
                          <a:pos x="connsiteX1" y="connsiteY1"/>
                        </a:cxn>
                        <a:cxn ang="0">
                          <a:pos x="connsiteX2" y="connsiteY2"/>
                        </a:cxn>
                      </a:cxnLst>
                      <a:rect l="l" t="t" r="r" b="b"/>
                      <a:pathLst>
                        <a:path w="123865" h="376507">
                          <a:moveTo>
                            <a:pt x="113953" y="376507"/>
                          </a:moveTo>
                          <a:cubicBezTo>
                            <a:pt x="144146" y="244401"/>
                            <a:pt x="104126" y="98267"/>
                            <a:pt x="10772" y="0"/>
                          </a:cubicBezTo>
                          <a:cubicBezTo>
                            <a:pt x="-21086" y="142092"/>
                            <a:pt x="19013" y="298527"/>
                            <a:pt x="113953" y="376507"/>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44" name="Freeform: Shape 59">
                      <a:extLst>
                        <a:ext uri="{FF2B5EF4-FFF2-40B4-BE49-F238E27FC236}">
                          <a16:creationId xmlns:a16="http://schemas.microsoft.com/office/drawing/2014/main" xmlns="" id="{1AFB8D0B-F500-417E-A460-3DFA758AED8C}"/>
                        </a:ext>
                      </a:extLst>
                    </p:cNvPr>
                    <p:cNvSpPr/>
                    <p:nvPr/>
                  </p:nvSpPr>
                  <p:spPr>
                    <a:xfrm>
                      <a:off x="4562459" y="6280836"/>
                      <a:ext cx="190940" cy="358676"/>
                    </a:xfrm>
                    <a:custGeom>
                      <a:avLst/>
                      <a:gdLst>
                        <a:gd name="connsiteX0" fmla="*/ 190195 w 190940"/>
                        <a:gd name="connsiteY0" fmla="*/ 358676 h 358676"/>
                        <a:gd name="connsiteX1" fmla="*/ 0 w 190940"/>
                        <a:gd name="connsiteY1" fmla="*/ 0 h 358676"/>
                        <a:gd name="connsiteX2" fmla="*/ 190195 w 190940"/>
                        <a:gd name="connsiteY2" fmla="*/ 358676 h 358676"/>
                      </a:gdLst>
                      <a:ahLst/>
                      <a:cxnLst>
                        <a:cxn ang="0">
                          <a:pos x="connsiteX0" y="connsiteY0"/>
                        </a:cxn>
                        <a:cxn ang="0">
                          <a:pos x="connsiteX1" y="connsiteY1"/>
                        </a:cxn>
                        <a:cxn ang="0">
                          <a:pos x="connsiteX2" y="connsiteY2"/>
                        </a:cxn>
                      </a:cxnLst>
                      <a:rect l="l" t="t" r="r" b="b"/>
                      <a:pathLst>
                        <a:path w="190940" h="358676">
                          <a:moveTo>
                            <a:pt x="190195" y="358676"/>
                          </a:moveTo>
                          <a:cubicBezTo>
                            <a:pt x="199388" y="216505"/>
                            <a:pt x="122834" y="72195"/>
                            <a:pt x="0" y="0"/>
                          </a:cubicBezTo>
                          <a:cubicBezTo>
                            <a:pt x="11570" y="137812"/>
                            <a:pt x="78218" y="270156"/>
                            <a:pt x="190195" y="358676"/>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45" name="Freeform: Shape 60">
                      <a:extLst>
                        <a:ext uri="{FF2B5EF4-FFF2-40B4-BE49-F238E27FC236}">
                          <a16:creationId xmlns:a16="http://schemas.microsoft.com/office/drawing/2014/main" xmlns="" id="{8572CA5C-FDF8-463F-B468-51BDD69636DD}"/>
                        </a:ext>
                      </a:extLst>
                    </p:cNvPr>
                    <p:cNvSpPr/>
                    <p:nvPr/>
                  </p:nvSpPr>
                  <p:spPr>
                    <a:xfrm>
                      <a:off x="4419575" y="6568348"/>
                      <a:ext cx="268809" cy="263895"/>
                    </a:xfrm>
                    <a:custGeom>
                      <a:avLst/>
                      <a:gdLst>
                        <a:gd name="connsiteX0" fmla="*/ 268809 w 268809"/>
                        <a:gd name="connsiteY0" fmla="*/ 263896 h 263895"/>
                        <a:gd name="connsiteX1" fmla="*/ 0 w 268809"/>
                        <a:gd name="connsiteY1" fmla="*/ 0 h 263895"/>
                        <a:gd name="connsiteX2" fmla="*/ 268809 w 268809"/>
                        <a:gd name="connsiteY2" fmla="*/ 263896 h 263895"/>
                      </a:gdLst>
                      <a:ahLst/>
                      <a:cxnLst>
                        <a:cxn ang="0">
                          <a:pos x="connsiteX0" y="connsiteY0"/>
                        </a:cxn>
                        <a:cxn ang="0">
                          <a:pos x="connsiteX1" y="connsiteY1"/>
                        </a:cxn>
                        <a:cxn ang="0">
                          <a:pos x="connsiteX2" y="connsiteY2"/>
                        </a:cxn>
                      </a:cxnLst>
                      <a:rect l="l" t="t" r="r" b="b"/>
                      <a:pathLst>
                        <a:path w="268809" h="263895">
                          <a:moveTo>
                            <a:pt x="268809" y="263896"/>
                          </a:moveTo>
                          <a:cubicBezTo>
                            <a:pt x="239012" y="134722"/>
                            <a:pt x="129729" y="27340"/>
                            <a:pt x="0" y="0"/>
                          </a:cubicBezTo>
                          <a:cubicBezTo>
                            <a:pt x="53254" y="117525"/>
                            <a:pt x="143835" y="217853"/>
                            <a:pt x="268809" y="263896"/>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46" name="Freeform: Shape 61">
                      <a:extLst>
                        <a:ext uri="{FF2B5EF4-FFF2-40B4-BE49-F238E27FC236}">
                          <a16:creationId xmlns:a16="http://schemas.microsoft.com/office/drawing/2014/main" xmlns="" id="{EA5D75AA-C388-4286-BBD0-215CD31767D0}"/>
                        </a:ext>
                      </a:extLst>
                    </p:cNvPr>
                    <p:cNvSpPr/>
                    <p:nvPr/>
                  </p:nvSpPr>
                  <p:spPr>
                    <a:xfrm>
                      <a:off x="5149212" y="6176262"/>
                      <a:ext cx="302014" cy="107828"/>
                    </a:xfrm>
                    <a:custGeom>
                      <a:avLst/>
                      <a:gdLst>
                        <a:gd name="connsiteX0" fmla="*/ 0 w 302014"/>
                        <a:gd name="connsiteY0" fmla="*/ 5197 h 107828"/>
                        <a:gd name="connsiteX1" fmla="*/ 159605 w 302014"/>
                        <a:gd name="connsiteY1" fmla="*/ 19621 h 107828"/>
                        <a:gd name="connsiteX2" fmla="*/ 302014 w 302014"/>
                        <a:gd name="connsiteY2" fmla="*/ 96333 h 107828"/>
                        <a:gd name="connsiteX3" fmla="*/ 0 w 302014"/>
                        <a:gd name="connsiteY3" fmla="*/ 5197 h 107828"/>
                      </a:gdLst>
                      <a:ahLst/>
                      <a:cxnLst>
                        <a:cxn ang="0">
                          <a:pos x="connsiteX0" y="connsiteY0"/>
                        </a:cxn>
                        <a:cxn ang="0">
                          <a:pos x="connsiteX1" y="connsiteY1"/>
                        </a:cxn>
                        <a:cxn ang="0">
                          <a:pos x="connsiteX2" y="connsiteY2"/>
                        </a:cxn>
                        <a:cxn ang="0">
                          <a:pos x="connsiteX3" y="connsiteY3"/>
                        </a:cxn>
                      </a:cxnLst>
                      <a:rect l="l" t="t" r="r" b="b"/>
                      <a:pathLst>
                        <a:path w="302014" h="107828">
                          <a:moveTo>
                            <a:pt x="0" y="5197"/>
                          </a:moveTo>
                          <a:cubicBezTo>
                            <a:pt x="52938" y="-5897"/>
                            <a:pt x="108569" y="1631"/>
                            <a:pt x="159605" y="19621"/>
                          </a:cubicBezTo>
                          <a:cubicBezTo>
                            <a:pt x="210641" y="37610"/>
                            <a:pt x="257397" y="65743"/>
                            <a:pt x="302014" y="96333"/>
                          </a:cubicBezTo>
                          <a:cubicBezTo>
                            <a:pt x="195267" y="128507"/>
                            <a:pt x="71006" y="91578"/>
                            <a:pt x="0" y="5197"/>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47" name="Freeform: Shape 62">
                      <a:extLst>
                        <a:ext uri="{FF2B5EF4-FFF2-40B4-BE49-F238E27FC236}">
                          <a16:creationId xmlns:a16="http://schemas.microsoft.com/office/drawing/2014/main" xmlns="" id="{16599125-5C81-425A-8455-CAD727E8B62A}"/>
                        </a:ext>
                      </a:extLst>
                    </p:cNvPr>
                    <p:cNvSpPr/>
                    <p:nvPr/>
                  </p:nvSpPr>
                  <p:spPr>
                    <a:xfrm>
                      <a:off x="5009894" y="6278664"/>
                      <a:ext cx="333871" cy="153122"/>
                    </a:xfrm>
                    <a:custGeom>
                      <a:avLst/>
                      <a:gdLst>
                        <a:gd name="connsiteX0" fmla="*/ 0 w 333871"/>
                        <a:gd name="connsiteY0" fmla="*/ 14218 h 153122"/>
                        <a:gd name="connsiteX1" fmla="*/ 186312 w 333871"/>
                        <a:gd name="connsiteY1" fmla="*/ 26898 h 153122"/>
                        <a:gd name="connsiteX2" fmla="*/ 333872 w 333871"/>
                        <a:gd name="connsiteY2" fmla="*/ 152664 h 153122"/>
                        <a:gd name="connsiteX3" fmla="*/ 0 w 333871"/>
                        <a:gd name="connsiteY3" fmla="*/ 14218 h 153122"/>
                      </a:gdLst>
                      <a:ahLst/>
                      <a:cxnLst>
                        <a:cxn ang="0">
                          <a:pos x="connsiteX0" y="connsiteY0"/>
                        </a:cxn>
                        <a:cxn ang="0">
                          <a:pos x="connsiteX1" y="connsiteY1"/>
                        </a:cxn>
                        <a:cxn ang="0">
                          <a:pos x="connsiteX2" y="connsiteY2"/>
                        </a:cxn>
                        <a:cxn ang="0">
                          <a:pos x="connsiteX3" y="connsiteY3"/>
                        </a:cxn>
                      </a:cxnLst>
                      <a:rect l="l" t="t" r="r" b="b"/>
                      <a:pathLst>
                        <a:path w="333871" h="153122">
                          <a:moveTo>
                            <a:pt x="0" y="14218"/>
                          </a:moveTo>
                          <a:cubicBezTo>
                            <a:pt x="60070" y="-10111"/>
                            <a:pt x="128619" y="-1473"/>
                            <a:pt x="186312" y="26898"/>
                          </a:cubicBezTo>
                          <a:cubicBezTo>
                            <a:pt x="244084" y="55268"/>
                            <a:pt x="292187" y="101708"/>
                            <a:pt x="333872" y="152664"/>
                          </a:cubicBezTo>
                          <a:cubicBezTo>
                            <a:pt x="216664" y="158132"/>
                            <a:pt x="98822" y="114784"/>
                            <a:pt x="0" y="14218"/>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48" name="Freeform: Shape 63">
                      <a:extLst>
                        <a:ext uri="{FF2B5EF4-FFF2-40B4-BE49-F238E27FC236}">
                          <a16:creationId xmlns:a16="http://schemas.microsoft.com/office/drawing/2014/main" xmlns="" id="{DEE9C444-DA93-45D4-93B9-DD1941B113ED}"/>
                        </a:ext>
                      </a:extLst>
                    </p:cNvPr>
                    <p:cNvSpPr/>
                    <p:nvPr/>
                  </p:nvSpPr>
                  <p:spPr>
                    <a:xfrm>
                      <a:off x="4892923" y="6417063"/>
                      <a:ext cx="364065" cy="153896"/>
                    </a:xfrm>
                    <a:custGeom>
                      <a:avLst/>
                      <a:gdLst>
                        <a:gd name="connsiteX0" fmla="*/ 0 w 364065"/>
                        <a:gd name="connsiteY0" fmla="*/ 0 h 153896"/>
                        <a:gd name="connsiteX1" fmla="*/ 364065 w 364065"/>
                        <a:gd name="connsiteY1" fmla="*/ 148749 h 153896"/>
                        <a:gd name="connsiteX2" fmla="*/ 155009 w 364065"/>
                        <a:gd name="connsiteY2" fmla="*/ 126005 h 153896"/>
                        <a:gd name="connsiteX3" fmla="*/ 0 w 364065"/>
                        <a:gd name="connsiteY3" fmla="*/ 0 h 153896"/>
                      </a:gdLst>
                      <a:ahLst/>
                      <a:cxnLst>
                        <a:cxn ang="0">
                          <a:pos x="connsiteX0" y="connsiteY0"/>
                        </a:cxn>
                        <a:cxn ang="0">
                          <a:pos x="connsiteX1" y="connsiteY1"/>
                        </a:cxn>
                        <a:cxn ang="0">
                          <a:pos x="connsiteX2" y="connsiteY2"/>
                        </a:cxn>
                        <a:cxn ang="0">
                          <a:pos x="connsiteX3" y="connsiteY3"/>
                        </a:cxn>
                      </a:cxnLst>
                      <a:rect l="l" t="t" r="r" b="b"/>
                      <a:pathLst>
                        <a:path w="364065" h="153896">
                          <a:moveTo>
                            <a:pt x="0" y="0"/>
                          </a:moveTo>
                          <a:cubicBezTo>
                            <a:pt x="134959" y="11491"/>
                            <a:pt x="266511" y="65221"/>
                            <a:pt x="364065" y="148749"/>
                          </a:cubicBezTo>
                          <a:cubicBezTo>
                            <a:pt x="294803" y="160319"/>
                            <a:pt x="220389" y="152236"/>
                            <a:pt x="155009" y="126005"/>
                          </a:cubicBezTo>
                          <a:cubicBezTo>
                            <a:pt x="89629" y="99773"/>
                            <a:pt x="33601" y="55474"/>
                            <a:pt x="0" y="0"/>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49" name="Freeform: Shape 64">
                      <a:extLst>
                        <a:ext uri="{FF2B5EF4-FFF2-40B4-BE49-F238E27FC236}">
                          <a16:creationId xmlns:a16="http://schemas.microsoft.com/office/drawing/2014/main" xmlns="" id="{EE8E4439-29A6-4E74-9D24-8FD63493E9A7}"/>
                        </a:ext>
                      </a:extLst>
                    </p:cNvPr>
                    <p:cNvSpPr/>
                    <p:nvPr/>
                  </p:nvSpPr>
                  <p:spPr>
                    <a:xfrm>
                      <a:off x="4790139" y="6579247"/>
                      <a:ext cx="390693" cy="137251"/>
                    </a:xfrm>
                    <a:custGeom>
                      <a:avLst/>
                      <a:gdLst>
                        <a:gd name="connsiteX0" fmla="*/ 0 w 390693"/>
                        <a:gd name="connsiteY0" fmla="*/ 1543 h 137251"/>
                        <a:gd name="connsiteX1" fmla="*/ 390693 w 390693"/>
                        <a:gd name="connsiteY1" fmla="*/ 129925 h 137251"/>
                        <a:gd name="connsiteX2" fmla="*/ 0 w 390693"/>
                        <a:gd name="connsiteY2" fmla="*/ 1543 h 137251"/>
                      </a:gdLst>
                      <a:ahLst/>
                      <a:cxnLst>
                        <a:cxn ang="0">
                          <a:pos x="connsiteX0" y="connsiteY0"/>
                        </a:cxn>
                        <a:cxn ang="0">
                          <a:pos x="connsiteX1" y="connsiteY1"/>
                        </a:cxn>
                        <a:cxn ang="0">
                          <a:pos x="connsiteX2" y="connsiteY2"/>
                        </a:cxn>
                      </a:cxnLst>
                      <a:rect l="l" t="t" r="r" b="b"/>
                      <a:pathLst>
                        <a:path w="390693" h="137251">
                          <a:moveTo>
                            <a:pt x="0" y="1543"/>
                          </a:moveTo>
                          <a:cubicBezTo>
                            <a:pt x="141141" y="-9472"/>
                            <a:pt x="288701" y="39027"/>
                            <a:pt x="390693" y="129925"/>
                          </a:cubicBezTo>
                          <a:cubicBezTo>
                            <a:pt x="257002" y="156394"/>
                            <a:pt x="106272" y="110588"/>
                            <a:pt x="0" y="1543"/>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50" name="Freeform: Shape 65">
                      <a:extLst>
                        <a:ext uri="{FF2B5EF4-FFF2-40B4-BE49-F238E27FC236}">
                          <a16:creationId xmlns:a16="http://schemas.microsoft.com/office/drawing/2014/main" xmlns="" id="{EFD799A4-7373-4433-921E-461D1A2AB038}"/>
                        </a:ext>
                      </a:extLst>
                    </p:cNvPr>
                    <p:cNvSpPr/>
                    <p:nvPr/>
                  </p:nvSpPr>
                  <p:spPr>
                    <a:xfrm>
                      <a:off x="4720400" y="6728465"/>
                      <a:ext cx="333396" cy="203366"/>
                    </a:xfrm>
                    <a:custGeom>
                      <a:avLst/>
                      <a:gdLst>
                        <a:gd name="connsiteX0" fmla="*/ 0 w 333396"/>
                        <a:gd name="connsiteY0" fmla="*/ 5986 h 203366"/>
                        <a:gd name="connsiteX1" fmla="*/ 333396 w 333396"/>
                        <a:gd name="connsiteY1" fmla="*/ 201808 h 203366"/>
                        <a:gd name="connsiteX2" fmla="*/ 0 w 333396"/>
                        <a:gd name="connsiteY2" fmla="*/ 5986 h 203366"/>
                      </a:gdLst>
                      <a:ahLst/>
                      <a:cxnLst>
                        <a:cxn ang="0">
                          <a:pos x="connsiteX0" y="connsiteY0"/>
                        </a:cxn>
                        <a:cxn ang="0">
                          <a:pos x="connsiteX1" y="connsiteY1"/>
                        </a:cxn>
                        <a:cxn ang="0">
                          <a:pos x="connsiteX2" y="connsiteY2"/>
                        </a:cxn>
                      </a:cxnLst>
                      <a:rect l="l" t="t" r="r" b="b"/>
                      <a:pathLst>
                        <a:path w="333396" h="203366">
                          <a:moveTo>
                            <a:pt x="0" y="5986"/>
                          </a:moveTo>
                          <a:cubicBezTo>
                            <a:pt x="131393" y="-23177"/>
                            <a:pt x="266353" y="56150"/>
                            <a:pt x="333396" y="201808"/>
                          </a:cubicBezTo>
                          <a:cubicBezTo>
                            <a:pt x="209611" y="215201"/>
                            <a:pt x="87569" y="141659"/>
                            <a:pt x="0" y="5986"/>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624" name="Graphic 8">
                  <a:extLst>
                    <a:ext uri="{FF2B5EF4-FFF2-40B4-BE49-F238E27FC236}">
                      <a16:creationId xmlns:a16="http://schemas.microsoft.com/office/drawing/2014/main" xmlns="" id="{251C96B4-456A-4369-BFD7-F464AC9DAC0F}"/>
                    </a:ext>
                  </a:extLst>
                </p:cNvPr>
                <p:cNvGrpSpPr/>
                <p:nvPr/>
              </p:nvGrpSpPr>
              <p:grpSpPr>
                <a:xfrm>
                  <a:off x="3188616" y="5698918"/>
                  <a:ext cx="677015" cy="1573548"/>
                  <a:chOff x="3188616" y="5698918"/>
                  <a:chExt cx="677015" cy="1573548"/>
                </a:xfrm>
              </p:grpSpPr>
              <p:sp>
                <p:nvSpPr>
                  <p:cNvPr id="625" name="Freeform: Shape 67">
                    <a:extLst>
                      <a:ext uri="{FF2B5EF4-FFF2-40B4-BE49-F238E27FC236}">
                        <a16:creationId xmlns:a16="http://schemas.microsoft.com/office/drawing/2014/main" xmlns="" id="{BBD31935-7CD1-4AE6-8DA1-1FAE54F85058}"/>
                      </a:ext>
                    </a:extLst>
                  </p:cNvPr>
                  <p:cNvSpPr/>
                  <p:nvPr/>
                </p:nvSpPr>
                <p:spPr>
                  <a:xfrm>
                    <a:off x="3512385" y="5966697"/>
                    <a:ext cx="105358" cy="1305769"/>
                  </a:xfrm>
                  <a:custGeom>
                    <a:avLst/>
                    <a:gdLst>
                      <a:gd name="connsiteX0" fmla="*/ 105359 w 105358"/>
                      <a:gd name="connsiteY0" fmla="*/ 1305769 h 1305769"/>
                      <a:gd name="connsiteX1" fmla="*/ 73739 w 105358"/>
                      <a:gd name="connsiteY1" fmla="*/ 0 h 1305769"/>
                    </a:gdLst>
                    <a:ahLst/>
                    <a:cxnLst>
                      <a:cxn ang="0">
                        <a:pos x="connsiteX0" y="connsiteY0"/>
                      </a:cxn>
                      <a:cxn ang="0">
                        <a:pos x="connsiteX1" y="connsiteY1"/>
                      </a:cxn>
                    </a:cxnLst>
                    <a:rect l="l" t="t" r="r" b="b"/>
                    <a:pathLst>
                      <a:path w="105358" h="1305769">
                        <a:moveTo>
                          <a:pt x="105359" y="1305769"/>
                        </a:moveTo>
                        <a:cubicBezTo>
                          <a:pt x="-23340" y="881555"/>
                          <a:pt x="-34434" y="423343"/>
                          <a:pt x="73739" y="0"/>
                        </a:cubicBezTo>
                      </a:path>
                    </a:pathLst>
                  </a:custGeom>
                  <a:noFill/>
                  <a:ln w="7925" cap="flat">
                    <a:solidFill>
                      <a:srgbClr val="5D9AD5"/>
                    </a:solidFill>
                    <a:prstDash val="solid"/>
                    <a:miter/>
                  </a:ln>
                </p:spPr>
                <p:txBody>
                  <a:bodyPr rtlCol="0" anchor="ctr"/>
                  <a:lstStyle/>
                  <a:p>
                    <a:endParaRPr lang="en-US">
                      <a:latin typeface="Times New Roman" pitchFamily="18" charset="0"/>
                      <a:cs typeface="Times New Roman" pitchFamily="18" charset="0"/>
                    </a:endParaRPr>
                  </a:p>
                </p:txBody>
              </p:sp>
              <p:grpSp>
                <p:nvGrpSpPr>
                  <p:cNvPr id="626" name="Graphic 8">
                    <a:extLst>
                      <a:ext uri="{FF2B5EF4-FFF2-40B4-BE49-F238E27FC236}">
                        <a16:creationId xmlns:a16="http://schemas.microsoft.com/office/drawing/2014/main" xmlns="" id="{96CFB6C9-2D3D-4A89-8743-03045EF2947D}"/>
                      </a:ext>
                    </a:extLst>
                  </p:cNvPr>
                  <p:cNvGrpSpPr/>
                  <p:nvPr/>
                </p:nvGrpSpPr>
                <p:grpSpPr>
                  <a:xfrm>
                    <a:off x="3188616" y="5698918"/>
                    <a:ext cx="677015" cy="1357359"/>
                    <a:chOff x="3188616" y="5698918"/>
                    <a:chExt cx="677015" cy="1357359"/>
                  </a:xfrm>
                  <a:solidFill>
                    <a:srgbClr val="5D9AD5"/>
                  </a:solidFill>
                </p:grpSpPr>
                <p:sp>
                  <p:nvSpPr>
                    <p:cNvPr id="627" name="Freeform: Shape 69">
                      <a:extLst>
                        <a:ext uri="{FF2B5EF4-FFF2-40B4-BE49-F238E27FC236}">
                          <a16:creationId xmlns:a16="http://schemas.microsoft.com/office/drawing/2014/main" xmlns="" id="{EBA8D4A1-4D43-4544-95AE-CC41C2BBC6B5}"/>
                        </a:ext>
                      </a:extLst>
                    </p:cNvPr>
                    <p:cNvSpPr/>
                    <p:nvPr/>
                  </p:nvSpPr>
                  <p:spPr>
                    <a:xfrm>
                      <a:off x="3557445" y="5698918"/>
                      <a:ext cx="104917" cy="323094"/>
                    </a:xfrm>
                    <a:custGeom>
                      <a:avLst/>
                      <a:gdLst>
                        <a:gd name="connsiteX0" fmla="*/ 14573 w 104917"/>
                        <a:gd name="connsiteY0" fmla="*/ 323094 h 323094"/>
                        <a:gd name="connsiteX1" fmla="*/ 97229 w 104917"/>
                        <a:gd name="connsiteY1" fmla="*/ 0 h 323094"/>
                        <a:gd name="connsiteX2" fmla="*/ 14573 w 104917"/>
                        <a:gd name="connsiteY2" fmla="*/ 323094 h 323094"/>
                      </a:gdLst>
                      <a:ahLst/>
                      <a:cxnLst>
                        <a:cxn ang="0">
                          <a:pos x="connsiteX0" y="connsiteY0"/>
                        </a:cxn>
                        <a:cxn ang="0">
                          <a:pos x="connsiteX1" y="connsiteY1"/>
                        </a:cxn>
                        <a:cxn ang="0">
                          <a:pos x="connsiteX2" y="connsiteY2"/>
                        </a:cxn>
                      </a:cxnLst>
                      <a:rect l="l" t="t" r="r" b="b"/>
                      <a:pathLst>
                        <a:path w="104917" h="323094">
                          <a:moveTo>
                            <a:pt x="14573" y="323094"/>
                          </a:moveTo>
                          <a:cubicBezTo>
                            <a:pt x="-21960" y="209532"/>
                            <a:pt x="11879" y="77267"/>
                            <a:pt x="97229" y="0"/>
                          </a:cubicBezTo>
                          <a:cubicBezTo>
                            <a:pt x="121003" y="117366"/>
                            <a:pt x="88591" y="243767"/>
                            <a:pt x="14573" y="323094"/>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28" name="Freeform: Shape 70">
                      <a:extLst>
                        <a:ext uri="{FF2B5EF4-FFF2-40B4-BE49-F238E27FC236}">
                          <a16:creationId xmlns:a16="http://schemas.microsoft.com/office/drawing/2014/main" xmlns="" id="{CCB5A0B8-15B0-409C-A6CF-815D168ED237}"/>
                        </a:ext>
                      </a:extLst>
                    </p:cNvPr>
                    <p:cNvSpPr/>
                    <p:nvPr/>
                  </p:nvSpPr>
                  <p:spPr>
                    <a:xfrm>
                      <a:off x="3349648" y="5866211"/>
                      <a:ext cx="196852" cy="291711"/>
                    </a:xfrm>
                    <a:custGeom>
                      <a:avLst/>
                      <a:gdLst>
                        <a:gd name="connsiteX0" fmla="*/ 196852 w 196852"/>
                        <a:gd name="connsiteY0" fmla="*/ 291712 h 291711"/>
                        <a:gd name="connsiteX1" fmla="*/ 0 w 196852"/>
                        <a:gd name="connsiteY1" fmla="*/ 0 h 291711"/>
                        <a:gd name="connsiteX2" fmla="*/ 196852 w 196852"/>
                        <a:gd name="connsiteY2" fmla="*/ 291712 h 291711"/>
                      </a:gdLst>
                      <a:ahLst/>
                      <a:cxnLst>
                        <a:cxn ang="0">
                          <a:pos x="connsiteX0" y="connsiteY0"/>
                        </a:cxn>
                        <a:cxn ang="0">
                          <a:pos x="connsiteX1" y="connsiteY1"/>
                        </a:cxn>
                        <a:cxn ang="0">
                          <a:pos x="connsiteX2" y="connsiteY2"/>
                        </a:cxn>
                      </a:cxnLst>
                      <a:rect l="l" t="t" r="r" b="b"/>
                      <a:pathLst>
                        <a:path w="196852" h="291711">
                          <a:moveTo>
                            <a:pt x="196852" y="291712"/>
                          </a:moveTo>
                          <a:cubicBezTo>
                            <a:pt x="174425" y="172919"/>
                            <a:pt x="100883" y="63953"/>
                            <a:pt x="0" y="0"/>
                          </a:cubicBezTo>
                          <a:cubicBezTo>
                            <a:pt x="7608" y="119902"/>
                            <a:pt x="86697" y="233940"/>
                            <a:pt x="196852" y="291712"/>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29" name="Freeform: Shape 71">
                      <a:extLst>
                        <a:ext uri="{FF2B5EF4-FFF2-40B4-BE49-F238E27FC236}">
                          <a16:creationId xmlns:a16="http://schemas.microsoft.com/office/drawing/2014/main" xmlns="" id="{0F8139AE-0162-46AD-B051-FDF49C0E9086}"/>
                        </a:ext>
                      </a:extLst>
                    </p:cNvPr>
                    <p:cNvSpPr/>
                    <p:nvPr/>
                  </p:nvSpPr>
                  <p:spPr>
                    <a:xfrm>
                      <a:off x="3235135" y="6107045"/>
                      <a:ext cx="285055" cy="273247"/>
                    </a:xfrm>
                    <a:custGeom>
                      <a:avLst/>
                      <a:gdLst>
                        <a:gd name="connsiteX0" fmla="*/ 285055 w 285055"/>
                        <a:gd name="connsiteY0" fmla="*/ 273247 h 273247"/>
                        <a:gd name="connsiteX1" fmla="*/ 176882 w 285055"/>
                        <a:gd name="connsiteY1" fmla="*/ 94464 h 273247"/>
                        <a:gd name="connsiteX2" fmla="*/ 0 w 285055"/>
                        <a:gd name="connsiteY2" fmla="*/ 0 h 273247"/>
                        <a:gd name="connsiteX3" fmla="*/ 109679 w 285055"/>
                        <a:gd name="connsiteY3" fmla="*/ 166104 h 273247"/>
                        <a:gd name="connsiteX4" fmla="*/ 285055 w 285055"/>
                        <a:gd name="connsiteY4" fmla="*/ 273247 h 2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055" h="273247">
                          <a:moveTo>
                            <a:pt x="285055" y="273247"/>
                          </a:moveTo>
                          <a:cubicBezTo>
                            <a:pt x="254227" y="210483"/>
                            <a:pt x="222845" y="146767"/>
                            <a:pt x="176882" y="94464"/>
                          </a:cubicBezTo>
                          <a:cubicBezTo>
                            <a:pt x="130918" y="42160"/>
                            <a:pt x="67599" y="1743"/>
                            <a:pt x="0" y="0"/>
                          </a:cubicBezTo>
                          <a:cubicBezTo>
                            <a:pt x="32492" y="58089"/>
                            <a:pt x="65300" y="116812"/>
                            <a:pt x="109679" y="166104"/>
                          </a:cubicBezTo>
                          <a:cubicBezTo>
                            <a:pt x="154058" y="215317"/>
                            <a:pt x="211592" y="255099"/>
                            <a:pt x="285055" y="273247"/>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30" name="Freeform: Shape 72">
                      <a:extLst>
                        <a:ext uri="{FF2B5EF4-FFF2-40B4-BE49-F238E27FC236}">
                          <a16:creationId xmlns:a16="http://schemas.microsoft.com/office/drawing/2014/main" xmlns="" id="{A623888B-B709-4BA8-BFEA-1151B7F12BB6}"/>
                        </a:ext>
                      </a:extLst>
                    </p:cNvPr>
                    <p:cNvSpPr/>
                    <p:nvPr/>
                  </p:nvSpPr>
                  <p:spPr>
                    <a:xfrm>
                      <a:off x="3207556" y="6378153"/>
                      <a:ext cx="300666" cy="218248"/>
                    </a:xfrm>
                    <a:custGeom>
                      <a:avLst/>
                      <a:gdLst>
                        <a:gd name="connsiteX0" fmla="*/ 300667 w 300666"/>
                        <a:gd name="connsiteY0" fmla="*/ 218249 h 218248"/>
                        <a:gd name="connsiteX1" fmla="*/ 0 w 300666"/>
                        <a:gd name="connsiteY1" fmla="*/ 0 h 218248"/>
                        <a:gd name="connsiteX2" fmla="*/ 300667 w 300666"/>
                        <a:gd name="connsiteY2" fmla="*/ 218249 h 218248"/>
                      </a:gdLst>
                      <a:ahLst/>
                      <a:cxnLst>
                        <a:cxn ang="0">
                          <a:pos x="connsiteX0" y="connsiteY0"/>
                        </a:cxn>
                        <a:cxn ang="0">
                          <a:pos x="connsiteX1" y="connsiteY1"/>
                        </a:cxn>
                        <a:cxn ang="0">
                          <a:pos x="connsiteX2" y="connsiteY2"/>
                        </a:cxn>
                      </a:cxnLst>
                      <a:rect l="l" t="t" r="r" b="b"/>
                      <a:pathLst>
                        <a:path w="300666" h="218248">
                          <a:moveTo>
                            <a:pt x="300667" y="218249"/>
                          </a:moveTo>
                          <a:cubicBezTo>
                            <a:pt x="239487" y="103656"/>
                            <a:pt x="124499" y="20208"/>
                            <a:pt x="0" y="0"/>
                          </a:cubicBezTo>
                          <a:cubicBezTo>
                            <a:pt x="56821" y="119664"/>
                            <a:pt x="177833" y="205807"/>
                            <a:pt x="300667" y="218249"/>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31" name="Freeform: Shape 73">
                      <a:extLst>
                        <a:ext uri="{FF2B5EF4-FFF2-40B4-BE49-F238E27FC236}">
                          <a16:creationId xmlns:a16="http://schemas.microsoft.com/office/drawing/2014/main" xmlns="" id="{C25C3F8F-C2E0-43A3-B4AB-CEA36543911A}"/>
                        </a:ext>
                      </a:extLst>
                    </p:cNvPr>
                    <p:cNvSpPr/>
                    <p:nvPr/>
                  </p:nvSpPr>
                  <p:spPr>
                    <a:xfrm>
                      <a:off x="3188616" y="6654728"/>
                      <a:ext cx="339260" cy="178149"/>
                    </a:xfrm>
                    <a:custGeom>
                      <a:avLst/>
                      <a:gdLst>
                        <a:gd name="connsiteX0" fmla="*/ 339261 w 339260"/>
                        <a:gd name="connsiteY0" fmla="*/ 178149 h 178149"/>
                        <a:gd name="connsiteX1" fmla="*/ 0 w 339260"/>
                        <a:gd name="connsiteY1" fmla="*/ 0 h 178149"/>
                        <a:gd name="connsiteX2" fmla="*/ 339261 w 339260"/>
                        <a:gd name="connsiteY2" fmla="*/ 178149 h 178149"/>
                      </a:gdLst>
                      <a:ahLst/>
                      <a:cxnLst>
                        <a:cxn ang="0">
                          <a:pos x="connsiteX0" y="connsiteY0"/>
                        </a:cxn>
                        <a:cxn ang="0">
                          <a:pos x="connsiteX1" y="connsiteY1"/>
                        </a:cxn>
                        <a:cxn ang="0">
                          <a:pos x="connsiteX2" y="connsiteY2"/>
                        </a:cxn>
                      </a:cxnLst>
                      <a:rect l="l" t="t" r="r" b="b"/>
                      <a:pathLst>
                        <a:path w="339260" h="178149">
                          <a:moveTo>
                            <a:pt x="339261" y="178149"/>
                          </a:moveTo>
                          <a:cubicBezTo>
                            <a:pt x="255813" y="74097"/>
                            <a:pt x="129253" y="7687"/>
                            <a:pt x="0" y="0"/>
                          </a:cubicBezTo>
                          <a:cubicBezTo>
                            <a:pt x="75603" y="108015"/>
                            <a:pt x="207630" y="171889"/>
                            <a:pt x="339261" y="178149"/>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32" name="Freeform: Shape 74">
                      <a:extLst>
                        <a:ext uri="{FF2B5EF4-FFF2-40B4-BE49-F238E27FC236}">
                          <a16:creationId xmlns:a16="http://schemas.microsoft.com/office/drawing/2014/main" xmlns="" id="{180E5FAB-A6D7-4337-83CD-9749271FC384}"/>
                        </a:ext>
                      </a:extLst>
                    </p:cNvPr>
                    <p:cNvSpPr/>
                    <p:nvPr/>
                  </p:nvSpPr>
                  <p:spPr>
                    <a:xfrm>
                      <a:off x="3224278" y="6927701"/>
                      <a:ext cx="341875" cy="128576"/>
                    </a:xfrm>
                    <a:custGeom>
                      <a:avLst/>
                      <a:gdLst>
                        <a:gd name="connsiteX0" fmla="*/ 341876 w 341875"/>
                        <a:gd name="connsiteY0" fmla="*/ 128577 h 128576"/>
                        <a:gd name="connsiteX1" fmla="*/ 0 w 341875"/>
                        <a:gd name="connsiteY1" fmla="*/ 7248 h 128576"/>
                        <a:gd name="connsiteX2" fmla="*/ 341876 w 341875"/>
                        <a:gd name="connsiteY2" fmla="*/ 128577 h 128576"/>
                      </a:gdLst>
                      <a:ahLst/>
                      <a:cxnLst>
                        <a:cxn ang="0">
                          <a:pos x="connsiteX0" y="connsiteY0"/>
                        </a:cxn>
                        <a:cxn ang="0">
                          <a:pos x="connsiteX1" y="connsiteY1"/>
                        </a:cxn>
                        <a:cxn ang="0">
                          <a:pos x="connsiteX2" y="connsiteY2"/>
                        </a:cxn>
                      </a:cxnLst>
                      <a:rect l="l" t="t" r="r" b="b"/>
                      <a:pathLst>
                        <a:path w="341875" h="128576">
                          <a:moveTo>
                            <a:pt x="341876" y="128577"/>
                          </a:moveTo>
                          <a:cubicBezTo>
                            <a:pt x="258903" y="29120"/>
                            <a:pt x="122121" y="-19459"/>
                            <a:pt x="0" y="7248"/>
                          </a:cubicBezTo>
                          <a:cubicBezTo>
                            <a:pt x="106034" y="80631"/>
                            <a:pt x="233385" y="120255"/>
                            <a:pt x="341876" y="128577"/>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33" name="Freeform: Shape 75">
                      <a:extLst>
                        <a:ext uri="{FF2B5EF4-FFF2-40B4-BE49-F238E27FC236}">
                          <a16:creationId xmlns:a16="http://schemas.microsoft.com/office/drawing/2014/main" xmlns="" id="{7738B115-D34E-4952-917A-E51A97DE8497}"/>
                        </a:ext>
                      </a:extLst>
                    </p:cNvPr>
                    <p:cNvSpPr/>
                    <p:nvPr/>
                  </p:nvSpPr>
                  <p:spPr>
                    <a:xfrm>
                      <a:off x="3562270" y="5923348"/>
                      <a:ext cx="225777" cy="161067"/>
                    </a:xfrm>
                    <a:custGeom>
                      <a:avLst/>
                      <a:gdLst>
                        <a:gd name="connsiteX0" fmla="*/ 0 w 225777"/>
                        <a:gd name="connsiteY0" fmla="*/ 160873 h 161067"/>
                        <a:gd name="connsiteX1" fmla="*/ 225778 w 225777"/>
                        <a:gd name="connsiteY1" fmla="*/ 0 h 161067"/>
                        <a:gd name="connsiteX2" fmla="*/ 0 w 225777"/>
                        <a:gd name="connsiteY2" fmla="*/ 160873 h 161067"/>
                      </a:gdLst>
                      <a:ahLst/>
                      <a:cxnLst>
                        <a:cxn ang="0">
                          <a:pos x="connsiteX0" y="connsiteY0"/>
                        </a:cxn>
                        <a:cxn ang="0">
                          <a:pos x="connsiteX1" y="connsiteY1"/>
                        </a:cxn>
                        <a:cxn ang="0">
                          <a:pos x="connsiteX2" y="connsiteY2"/>
                        </a:cxn>
                      </a:cxnLst>
                      <a:rect l="l" t="t" r="r" b="b"/>
                      <a:pathLst>
                        <a:path w="225777" h="161067">
                          <a:moveTo>
                            <a:pt x="0" y="160873"/>
                          </a:moveTo>
                          <a:cubicBezTo>
                            <a:pt x="48183" y="77425"/>
                            <a:pt x="132265" y="17514"/>
                            <a:pt x="225778" y="0"/>
                          </a:cubicBezTo>
                          <a:cubicBezTo>
                            <a:pt x="193841" y="95890"/>
                            <a:pt x="100724" y="165232"/>
                            <a:pt x="0" y="160873"/>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34" name="Freeform: Shape 76">
                      <a:extLst>
                        <a:ext uri="{FF2B5EF4-FFF2-40B4-BE49-F238E27FC236}">
                          <a16:creationId xmlns:a16="http://schemas.microsoft.com/office/drawing/2014/main" xmlns="" id="{EF0086DC-4D20-4281-849E-6599BCE8B0E4}"/>
                        </a:ext>
                      </a:extLst>
                    </p:cNvPr>
                    <p:cNvSpPr/>
                    <p:nvPr/>
                  </p:nvSpPr>
                  <p:spPr>
                    <a:xfrm>
                      <a:off x="3529224" y="6117361"/>
                      <a:ext cx="305818" cy="174190"/>
                    </a:xfrm>
                    <a:custGeom>
                      <a:avLst/>
                      <a:gdLst>
                        <a:gd name="connsiteX0" fmla="*/ 0 w 305818"/>
                        <a:gd name="connsiteY0" fmla="*/ 173222 h 174190"/>
                        <a:gd name="connsiteX1" fmla="*/ 305818 w 305818"/>
                        <a:gd name="connsiteY1" fmla="*/ 145 h 174190"/>
                        <a:gd name="connsiteX2" fmla="*/ 0 w 305818"/>
                        <a:gd name="connsiteY2" fmla="*/ 173222 h 174190"/>
                      </a:gdLst>
                      <a:ahLst/>
                      <a:cxnLst>
                        <a:cxn ang="0">
                          <a:pos x="connsiteX0" y="connsiteY0"/>
                        </a:cxn>
                        <a:cxn ang="0">
                          <a:pos x="connsiteX1" y="connsiteY1"/>
                        </a:cxn>
                        <a:cxn ang="0">
                          <a:pos x="connsiteX2" y="connsiteY2"/>
                        </a:cxn>
                      </a:cxnLst>
                      <a:rect l="l" t="t" r="r" b="b"/>
                      <a:pathLst>
                        <a:path w="305818" h="174190">
                          <a:moveTo>
                            <a:pt x="0" y="173222"/>
                          </a:moveTo>
                          <a:cubicBezTo>
                            <a:pt x="61417" y="64969"/>
                            <a:pt x="182429" y="-3580"/>
                            <a:pt x="305818" y="145"/>
                          </a:cubicBezTo>
                          <a:cubicBezTo>
                            <a:pt x="244084" y="110696"/>
                            <a:pt x="124340" y="183525"/>
                            <a:pt x="0" y="173222"/>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35" name="Freeform: Shape 77">
                      <a:extLst>
                        <a:ext uri="{FF2B5EF4-FFF2-40B4-BE49-F238E27FC236}">
                          <a16:creationId xmlns:a16="http://schemas.microsoft.com/office/drawing/2014/main" xmlns="" id="{7EC690E5-3FE7-49E8-920E-A5AB47E4B228}"/>
                        </a:ext>
                      </a:extLst>
                    </p:cNvPr>
                    <p:cNvSpPr/>
                    <p:nvPr/>
                  </p:nvSpPr>
                  <p:spPr>
                    <a:xfrm>
                      <a:off x="3510204" y="6342482"/>
                      <a:ext cx="322143" cy="165558"/>
                    </a:xfrm>
                    <a:custGeom>
                      <a:avLst/>
                      <a:gdLst>
                        <a:gd name="connsiteX0" fmla="*/ 0 w 322143"/>
                        <a:gd name="connsiteY0" fmla="*/ 165558 h 165558"/>
                        <a:gd name="connsiteX1" fmla="*/ 322143 w 322143"/>
                        <a:gd name="connsiteY1" fmla="*/ 247 h 165558"/>
                        <a:gd name="connsiteX2" fmla="*/ 0 w 322143"/>
                        <a:gd name="connsiteY2" fmla="*/ 165558 h 165558"/>
                      </a:gdLst>
                      <a:ahLst/>
                      <a:cxnLst>
                        <a:cxn ang="0">
                          <a:pos x="connsiteX0" y="connsiteY0"/>
                        </a:cxn>
                        <a:cxn ang="0">
                          <a:pos x="connsiteX1" y="connsiteY1"/>
                        </a:cxn>
                        <a:cxn ang="0">
                          <a:pos x="connsiteX2" y="connsiteY2"/>
                        </a:cxn>
                      </a:cxnLst>
                      <a:rect l="l" t="t" r="r" b="b"/>
                      <a:pathLst>
                        <a:path w="322143" h="165558">
                          <a:moveTo>
                            <a:pt x="0" y="165558"/>
                          </a:moveTo>
                          <a:cubicBezTo>
                            <a:pt x="70610" y="59683"/>
                            <a:pt x="195742" y="-4508"/>
                            <a:pt x="322143" y="247"/>
                          </a:cubicBezTo>
                          <a:cubicBezTo>
                            <a:pt x="236793" y="89639"/>
                            <a:pt x="124974" y="151769"/>
                            <a:pt x="0" y="165558"/>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36" name="Freeform: Shape 78">
                      <a:extLst>
                        <a:ext uri="{FF2B5EF4-FFF2-40B4-BE49-F238E27FC236}">
                          <a16:creationId xmlns:a16="http://schemas.microsoft.com/office/drawing/2014/main" xmlns="" id="{CAC4C6C0-3E0A-41EB-B1BB-9C31AB21FD2A}"/>
                        </a:ext>
                      </a:extLst>
                    </p:cNvPr>
                    <p:cNvSpPr/>
                    <p:nvPr/>
                  </p:nvSpPr>
                  <p:spPr>
                    <a:xfrm>
                      <a:off x="3518842" y="6559311"/>
                      <a:ext cx="307244" cy="177359"/>
                    </a:xfrm>
                    <a:custGeom>
                      <a:avLst/>
                      <a:gdLst>
                        <a:gd name="connsiteX0" fmla="*/ 0 w 307244"/>
                        <a:gd name="connsiteY0" fmla="*/ 177360 h 177359"/>
                        <a:gd name="connsiteX1" fmla="*/ 307245 w 307244"/>
                        <a:gd name="connsiteY1" fmla="*/ 240 h 177359"/>
                        <a:gd name="connsiteX2" fmla="*/ 0 w 307244"/>
                        <a:gd name="connsiteY2" fmla="*/ 177360 h 177359"/>
                      </a:gdLst>
                      <a:ahLst/>
                      <a:cxnLst>
                        <a:cxn ang="0">
                          <a:pos x="connsiteX0" y="connsiteY0"/>
                        </a:cxn>
                        <a:cxn ang="0">
                          <a:pos x="connsiteX1" y="connsiteY1"/>
                        </a:cxn>
                        <a:cxn ang="0">
                          <a:pos x="connsiteX2" y="connsiteY2"/>
                        </a:cxn>
                      </a:cxnLst>
                      <a:rect l="l" t="t" r="r" b="b"/>
                      <a:pathLst>
                        <a:path w="307244" h="177359">
                          <a:moveTo>
                            <a:pt x="0" y="177360"/>
                          </a:moveTo>
                          <a:cubicBezTo>
                            <a:pt x="59515" y="66175"/>
                            <a:pt x="182350" y="-4673"/>
                            <a:pt x="307245" y="240"/>
                          </a:cubicBezTo>
                          <a:cubicBezTo>
                            <a:pt x="235683" y="100648"/>
                            <a:pt x="119665" y="165393"/>
                            <a:pt x="0" y="177360"/>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37" name="Freeform: Shape 79">
                      <a:extLst>
                        <a:ext uri="{FF2B5EF4-FFF2-40B4-BE49-F238E27FC236}">
                          <a16:creationId xmlns:a16="http://schemas.microsoft.com/office/drawing/2014/main" xmlns="" id="{4CBF2FA7-6CF4-4BA5-A981-29098EB43C13}"/>
                        </a:ext>
                      </a:extLst>
                    </p:cNvPr>
                    <p:cNvSpPr/>
                    <p:nvPr/>
                  </p:nvSpPr>
                  <p:spPr>
                    <a:xfrm>
                      <a:off x="3545311" y="6748003"/>
                      <a:ext cx="320320" cy="210245"/>
                    </a:xfrm>
                    <a:custGeom>
                      <a:avLst/>
                      <a:gdLst>
                        <a:gd name="connsiteX0" fmla="*/ 0 w 320320"/>
                        <a:gd name="connsiteY0" fmla="*/ 210245 h 210245"/>
                        <a:gd name="connsiteX1" fmla="*/ 320320 w 320320"/>
                        <a:gd name="connsiteY1" fmla="*/ 0 h 210245"/>
                        <a:gd name="connsiteX2" fmla="*/ 181081 w 320320"/>
                        <a:gd name="connsiteY2" fmla="*/ 122993 h 210245"/>
                        <a:gd name="connsiteX3" fmla="*/ 0 w 320320"/>
                        <a:gd name="connsiteY3" fmla="*/ 210245 h 210245"/>
                      </a:gdLst>
                      <a:ahLst/>
                      <a:cxnLst>
                        <a:cxn ang="0">
                          <a:pos x="connsiteX0" y="connsiteY0"/>
                        </a:cxn>
                        <a:cxn ang="0">
                          <a:pos x="connsiteX1" y="connsiteY1"/>
                        </a:cxn>
                        <a:cxn ang="0">
                          <a:pos x="connsiteX2" y="connsiteY2"/>
                        </a:cxn>
                        <a:cxn ang="0">
                          <a:pos x="connsiteX3" y="connsiteY3"/>
                        </a:cxn>
                      </a:cxnLst>
                      <a:rect l="l" t="t" r="r" b="b"/>
                      <a:pathLst>
                        <a:path w="320320" h="210245">
                          <a:moveTo>
                            <a:pt x="0" y="210245"/>
                          </a:moveTo>
                          <a:cubicBezTo>
                            <a:pt x="57455" y="86380"/>
                            <a:pt x="185599" y="2298"/>
                            <a:pt x="320320" y="0"/>
                          </a:cubicBezTo>
                          <a:cubicBezTo>
                            <a:pt x="276338" y="43824"/>
                            <a:pt x="232038" y="87886"/>
                            <a:pt x="181081" y="122993"/>
                          </a:cubicBezTo>
                          <a:cubicBezTo>
                            <a:pt x="130125" y="158021"/>
                            <a:pt x="71799" y="184172"/>
                            <a:pt x="0" y="210245"/>
                          </a:cubicBezTo>
                          <a:close/>
                        </a:path>
                      </a:pathLst>
                    </a:custGeom>
                    <a:solidFill>
                      <a:srgbClr val="5D9AD5"/>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grpSp>
        <p:grpSp>
          <p:nvGrpSpPr>
            <p:cNvPr id="430" name="Graphic 8">
              <a:extLst>
                <a:ext uri="{FF2B5EF4-FFF2-40B4-BE49-F238E27FC236}">
                  <a16:creationId xmlns:a16="http://schemas.microsoft.com/office/drawing/2014/main" xmlns="" id="{424A52DF-5CC3-40DF-BE9A-A479530250FF}"/>
                </a:ext>
              </a:extLst>
            </p:cNvPr>
            <p:cNvGrpSpPr/>
            <p:nvPr/>
          </p:nvGrpSpPr>
          <p:grpSpPr>
            <a:xfrm>
              <a:off x="-360743" y="2895600"/>
              <a:ext cx="5151499" cy="4498829"/>
              <a:chOff x="-360743" y="2895600"/>
              <a:chExt cx="5151499" cy="4498829"/>
            </a:xfrm>
          </p:grpSpPr>
          <p:grpSp>
            <p:nvGrpSpPr>
              <p:cNvPr id="431" name="Graphic 8">
                <a:extLst>
                  <a:ext uri="{FF2B5EF4-FFF2-40B4-BE49-F238E27FC236}">
                    <a16:creationId xmlns:a16="http://schemas.microsoft.com/office/drawing/2014/main" xmlns="" id="{F815265B-A80D-44AA-B5DE-FB61AB451208}"/>
                  </a:ext>
                </a:extLst>
              </p:cNvPr>
              <p:cNvGrpSpPr/>
              <p:nvPr/>
            </p:nvGrpSpPr>
            <p:grpSpPr>
              <a:xfrm>
                <a:off x="-360743" y="2895600"/>
                <a:ext cx="2438689" cy="4498829"/>
                <a:chOff x="-360743" y="2895600"/>
                <a:chExt cx="2438689" cy="4498829"/>
              </a:xfrm>
            </p:grpSpPr>
            <p:sp>
              <p:nvSpPr>
                <p:cNvPr id="556" name="Freeform: Shape 82">
                  <a:extLst>
                    <a:ext uri="{FF2B5EF4-FFF2-40B4-BE49-F238E27FC236}">
                      <a16:creationId xmlns:a16="http://schemas.microsoft.com/office/drawing/2014/main" xmlns="" id="{C707987F-EEC8-47BF-8A9A-03F30E7F2389}"/>
                    </a:ext>
                  </a:extLst>
                </p:cNvPr>
                <p:cNvSpPr/>
                <p:nvPr/>
              </p:nvSpPr>
              <p:spPr>
                <a:xfrm>
                  <a:off x="-360743" y="2895600"/>
                  <a:ext cx="7924" cy="7924"/>
                </a:xfrm>
                <a:custGeom>
                  <a:avLst/>
                  <a:gdLst/>
                  <a:ahLst/>
                  <a:cxnLst/>
                  <a:rect l="l" t="t" r="r" b="b"/>
                  <a:pathLst>
                    <a:path w="7924" h="7924"/>
                  </a:pathLst>
                </a:custGeom>
                <a:noFill/>
                <a:ln w="7925" cap="rnd">
                  <a:solidFill>
                    <a:srgbClr val="842000"/>
                  </a:solidFill>
                  <a:prstDash val="solid"/>
                  <a:miter/>
                </a:ln>
              </p:spPr>
              <p:txBody>
                <a:bodyPr rtlCol="0" anchor="ctr"/>
                <a:lstStyle/>
                <a:p>
                  <a:endParaRPr lang="en-US">
                    <a:latin typeface="Times New Roman" pitchFamily="18" charset="0"/>
                    <a:cs typeface="Times New Roman" pitchFamily="18" charset="0"/>
                  </a:endParaRPr>
                </a:p>
              </p:txBody>
            </p:sp>
            <p:grpSp>
              <p:nvGrpSpPr>
                <p:cNvPr id="557" name="Graphic 8">
                  <a:extLst>
                    <a:ext uri="{FF2B5EF4-FFF2-40B4-BE49-F238E27FC236}">
                      <a16:creationId xmlns:a16="http://schemas.microsoft.com/office/drawing/2014/main" xmlns="" id="{B3E5F016-8F2D-4C05-A41F-C3526BC1E195}"/>
                    </a:ext>
                  </a:extLst>
                </p:cNvPr>
                <p:cNvGrpSpPr/>
                <p:nvPr/>
              </p:nvGrpSpPr>
              <p:grpSpPr>
                <a:xfrm>
                  <a:off x="384505" y="4136340"/>
                  <a:ext cx="604638" cy="1173721"/>
                  <a:chOff x="384505" y="4136340"/>
                  <a:chExt cx="604638" cy="1173721"/>
                </a:xfrm>
              </p:grpSpPr>
              <p:sp>
                <p:nvSpPr>
                  <p:cNvPr id="617" name="Freeform: Shape 84">
                    <a:extLst>
                      <a:ext uri="{FF2B5EF4-FFF2-40B4-BE49-F238E27FC236}">
                        <a16:creationId xmlns:a16="http://schemas.microsoft.com/office/drawing/2014/main" xmlns="" id="{299F21EE-AF54-4033-B705-1515334CC027}"/>
                      </a:ext>
                    </a:extLst>
                  </p:cNvPr>
                  <p:cNvSpPr/>
                  <p:nvPr/>
                </p:nvSpPr>
                <p:spPr>
                  <a:xfrm>
                    <a:off x="384505" y="4136340"/>
                    <a:ext cx="604638" cy="1173721"/>
                  </a:xfrm>
                  <a:custGeom>
                    <a:avLst/>
                    <a:gdLst>
                      <a:gd name="connsiteX0" fmla="*/ 533735 w 604638"/>
                      <a:gd name="connsiteY0" fmla="*/ 138174 h 1173721"/>
                      <a:gd name="connsiteX1" fmla="*/ 365967 w 604638"/>
                      <a:gd name="connsiteY1" fmla="*/ 1551 h 1173721"/>
                      <a:gd name="connsiteX2" fmla="*/ 213573 w 604638"/>
                      <a:gd name="connsiteY2" fmla="*/ 217343 h 1173721"/>
                      <a:gd name="connsiteX3" fmla="*/ 79644 w 604638"/>
                      <a:gd name="connsiteY3" fmla="*/ 527282 h 1173721"/>
                      <a:gd name="connsiteX4" fmla="*/ 106668 w 604638"/>
                      <a:gd name="connsiteY4" fmla="*/ 766928 h 1173721"/>
                      <a:gd name="connsiteX5" fmla="*/ 43031 w 604638"/>
                      <a:gd name="connsiteY5" fmla="*/ 959421 h 1173721"/>
                      <a:gd name="connsiteX6" fmla="*/ 191780 w 604638"/>
                      <a:gd name="connsiteY6" fmla="*/ 1172995 h 1173721"/>
                      <a:gd name="connsiteX7" fmla="*/ 460431 w 604638"/>
                      <a:gd name="connsiteY7" fmla="*/ 941828 h 1173721"/>
                      <a:gd name="connsiteX8" fmla="*/ 416131 w 604638"/>
                      <a:gd name="connsiteY8" fmla="*/ 742916 h 1173721"/>
                      <a:gd name="connsiteX9" fmla="*/ 596975 w 604638"/>
                      <a:gd name="connsiteY9" fmla="*/ 330668 h 1173721"/>
                      <a:gd name="connsiteX10" fmla="*/ 533735 w 604638"/>
                      <a:gd name="connsiteY10" fmla="*/ 138174 h 117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638" h="1173721">
                        <a:moveTo>
                          <a:pt x="533735" y="138174"/>
                        </a:moveTo>
                        <a:cubicBezTo>
                          <a:pt x="533735" y="138174"/>
                          <a:pt x="493556" y="-17072"/>
                          <a:pt x="365967" y="1551"/>
                        </a:cubicBezTo>
                        <a:cubicBezTo>
                          <a:pt x="238457" y="20174"/>
                          <a:pt x="206203" y="111309"/>
                          <a:pt x="213573" y="217343"/>
                        </a:cubicBezTo>
                        <a:cubicBezTo>
                          <a:pt x="220943" y="323377"/>
                          <a:pt x="219358" y="448906"/>
                          <a:pt x="79644" y="527282"/>
                        </a:cubicBezTo>
                        <a:cubicBezTo>
                          <a:pt x="-60070" y="605658"/>
                          <a:pt x="82814" y="705749"/>
                          <a:pt x="106668" y="766928"/>
                        </a:cubicBezTo>
                        <a:cubicBezTo>
                          <a:pt x="130442" y="828187"/>
                          <a:pt x="109917" y="910129"/>
                          <a:pt x="43031" y="959421"/>
                        </a:cubicBezTo>
                        <a:cubicBezTo>
                          <a:pt x="-23854" y="1008714"/>
                          <a:pt x="-38436" y="1186467"/>
                          <a:pt x="191780" y="1172995"/>
                        </a:cubicBezTo>
                        <a:cubicBezTo>
                          <a:pt x="421995" y="1159523"/>
                          <a:pt x="504810" y="997144"/>
                          <a:pt x="460431" y="941828"/>
                        </a:cubicBezTo>
                        <a:cubicBezTo>
                          <a:pt x="415973" y="886593"/>
                          <a:pt x="338309" y="766770"/>
                          <a:pt x="416131" y="742916"/>
                        </a:cubicBezTo>
                        <a:cubicBezTo>
                          <a:pt x="493953" y="718983"/>
                          <a:pt x="639610" y="464993"/>
                          <a:pt x="596975" y="330668"/>
                        </a:cubicBezTo>
                        <a:cubicBezTo>
                          <a:pt x="554419" y="196422"/>
                          <a:pt x="533735" y="138174"/>
                          <a:pt x="533735" y="138174"/>
                        </a:cubicBezTo>
                        <a:close/>
                      </a:path>
                    </a:pathLst>
                  </a:custGeom>
                  <a:solidFill>
                    <a:srgbClr val="17194D"/>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18" name="Freeform: Shape 85">
                    <a:extLst>
                      <a:ext uri="{FF2B5EF4-FFF2-40B4-BE49-F238E27FC236}">
                        <a16:creationId xmlns:a16="http://schemas.microsoft.com/office/drawing/2014/main" xmlns="" id="{1536113A-AE96-4AC6-A6B5-B164F27F7B09}"/>
                      </a:ext>
                    </a:extLst>
                  </p:cNvPr>
                  <p:cNvSpPr/>
                  <p:nvPr/>
                </p:nvSpPr>
                <p:spPr>
                  <a:xfrm>
                    <a:off x="716395" y="4243212"/>
                    <a:ext cx="161348" cy="151839"/>
                  </a:xfrm>
                  <a:custGeom>
                    <a:avLst/>
                    <a:gdLst>
                      <a:gd name="connsiteX0" fmla="*/ 161349 w 161348"/>
                      <a:gd name="connsiteY0" fmla="*/ 75920 h 151839"/>
                      <a:gd name="connsiteX1" fmla="*/ 80675 w 161348"/>
                      <a:gd name="connsiteY1" fmla="*/ 151839 h 151839"/>
                      <a:gd name="connsiteX2" fmla="*/ 0 w 161348"/>
                      <a:gd name="connsiteY2" fmla="*/ 75920 h 151839"/>
                      <a:gd name="connsiteX3" fmla="*/ 80675 w 161348"/>
                      <a:gd name="connsiteY3" fmla="*/ 0 h 151839"/>
                      <a:gd name="connsiteX4" fmla="*/ 161349 w 161348"/>
                      <a:gd name="connsiteY4" fmla="*/ 75920 h 151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8" h="151839">
                        <a:moveTo>
                          <a:pt x="161349" y="75920"/>
                        </a:moveTo>
                        <a:cubicBezTo>
                          <a:pt x="161349" y="117849"/>
                          <a:pt x="125230" y="151839"/>
                          <a:pt x="80675" y="151839"/>
                        </a:cubicBezTo>
                        <a:cubicBezTo>
                          <a:pt x="36119" y="151839"/>
                          <a:pt x="0" y="117849"/>
                          <a:pt x="0" y="75920"/>
                        </a:cubicBezTo>
                        <a:cubicBezTo>
                          <a:pt x="0" y="33990"/>
                          <a:pt x="36119" y="0"/>
                          <a:pt x="80675" y="0"/>
                        </a:cubicBezTo>
                        <a:cubicBezTo>
                          <a:pt x="125230" y="0"/>
                          <a:pt x="161349" y="33990"/>
                          <a:pt x="161349" y="75920"/>
                        </a:cubicBezTo>
                        <a:close/>
                      </a:path>
                    </a:pathLst>
                  </a:custGeom>
                  <a:solidFill>
                    <a:srgbClr val="EBCDC5"/>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558" name="Graphic 8">
                  <a:extLst>
                    <a:ext uri="{FF2B5EF4-FFF2-40B4-BE49-F238E27FC236}">
                      <a16:creationId xmlns:a16="http://schemas.microsoft.com/office/drawing/2014/main" xmlns="" id="{7852AA1B-EAAE-4529-9B92-B84F97E96731}"/>
                    </a:ext>
                  </a:extLst>
                </p:cNvPr>
                <p:cNvGrpSpPr/>
                <p:nvPr/>
              </p:nvGrpSpPr>
              <p:grpSpPr>
                <a:xfrm>
                  <a:off x="649064" y="5810262"/>
                  <a:ext cx="929073" cy="1584167"/>
                  <a:chOff x="649064" y="5810262"/>
                  <a:chExt cx="929073" cy="1584167"/>
                </a:xfrm>
              </p:grpSpPr>
              <p:grpSp>
                <p:nvGrpSpPr>
                  <p:cNvPr id="606" name="Graphic 8">
                    <a:extLst>
                      <a:ext uri="{FF2B5EF4-FFF2-40B4-BE49-F238E27FC236}">
                        <a16:creationId xmlns:a16="http://schemas.microsoft.com/office/drawing/2014/main" xmlns="" id="{0B5862C3-199E-47AB-A085-8579FE37E8AD}"/>
                      </a:ext>
                    </a:extLst>
                  </p:cNvPr>
                  <p:cNvGrpSpPr/>
                  <p:nvPr/>
                </p:nvGrpSpPr>
                <p:grpSpPr>
                  <a:xfrm>
                    <a:off x="649064" y="5810262"/>
                    <a:ext cx="929073" cy="1584167"/>
                    <a:chOff x="649064" y="5810262"/>
                    <a:chExt cx="929073" cy="1584167"/>
                  </a:xfrm>
                </p:grpSpPr>
                <p:sp>
                  <p:nvSpPr>
                    <p:cNvPr id="614" name="Freeform: Shape 88">
                      <a:extLst>
                        <a:ext uri="{FF2B5EF4-FFF2-40B4-BE49-F238E27FC236}">
                          <a16:creationId xmlns:a16="http://schemas.microsoft.com/office/drawing/2014/main" xmlns="" id="{43C27050-2B97-4064-B67C-94E905B018AD}"/>
                        </a:ext>
                      </a:extLst>
                    </p:cNvPr>
                    <p:cNvSpPr/>
                    <p:nvPr/>
                  </p:nvSpPr>
                  <p:spPr>
                    <a:xfrm>
                      <a:off x="649064" y="5810262"/>
                      <a:ext cx="929073" cy="1584167"/>
                    </a:xfrm>
                    <a:custGeom>
                      <a:avLst/>
                      <a:gdLst>
                        <a:gd name="connsiteX0" fmla="*/ 929074 w 929073"/>
                        <a:gd name="connsiteY0" fmla="*/ 1566495 h 1584167"/>
                        <a:gd name="connsiteX1" fmla="*/ 642196 w 929073"/>
                        <a:gd name="connsiteY1" fmla="*/ 1568555 h 1584167"/>
                        <a:gd name="connsiteX2" fmla="*/ 594410 w 929073"/>
                        <a:gd name="connsiteY2" fmla="*/ 1368930 h 1584167"/>
                        <a:gd name="connsiteX3" fmla="*/ 460877 w 929073"/>
                        <a:gd name="connsiteY3" fmla="*/ 807854 h 1584167"/>
                        <a:gd name="connsiteX4" fmla="*/ 460005 w 929073"/>
                        <a:gd name="connsiteY4" fmla="*/ 804209 h 1584167"/>
                        <a:gd name="connsiteX5" fmla="*/ 482749 w 929073"/>
                        <a:gd name="connsiteY5" fmla="*/ 1584167 h 1584167"/>
                        <a:gd name="connsiteX6" fmla="*/ 181924 w 929073"/>
                        <a:gd name="connsiteY6" fmla="*/ 1568318 h 1584167"/>
                        <a:gd name="connsiteX7" fmla="*/ 6389 w 929073"/>
                        <a:gd name="connsiteY7" fmla="*/ 452189 h 1584167"/>
                        <a:gd name="connsiteX8" fmla="*/ 86905 w 929073"/>
                        <a:gd name="connsiteY8" fmla="*/ 144865 h 1584167"/>
                        <a:gd name="connsiteX9" fmla="*/ 148085 w 929073"/>
                        <a:gd name="connsiteY9" fmla="*/ 0 h 1584167"/>
                        <a:gd name="connsiteX10" fmla="*/ 777948 w 929073"/>
                        <a:gd name="connsiteY10" fmla="*/ 113562 h 1584167"/>
                        <a:gd name="connsiteX11" fmla="*/ 778027 w 929073"/>
                        <a:gd name="connsiteY11" fmla="*/ 115464 h 1584167"/>
                        <a:gd name="connsiteX12" fmla="*/ 782782 w 929073"/>
                        <a:gd name="connsiteY12" fmla="*/ 339974 h 1584167"/>
                        <a:gd name="connsiteX13" fmla="*/ 800930 w 929073"/>
                        <a:gd name="connsiteY13" fmla="*/ 459559 h 1584167"/>
                        <a:gd name="connsiteX14" fmla="*/ 929074 w 929073"/>
                        <a:gd name="connsiteY14" fmla="*/ 1566495 h 15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73" h="1584167">
                          <a:moveTo>
                            <a:pt x="929074" y="1566495"/>
                          </a:moveTo>
                          <a:cubicBezTo>
                            <a:pt x="792133" y="1564435"/>
                            <a:pt x="712251" y="1566495"/>
                            <a:pt x="642196" y="1568555"/>
                          </a:cubicBezTo>
                          <a:cubicBezTo>
                            <a:pt x="625950" y="1501432"/>
                            <a:pt x="610259" y="1435498"/>
                            <a:pt x="594410" y="1368930"/>
                          </a:cubicBezTo>
                          <a:cubicBezTo>
                            <a:pt x="553438" y="1196248"/>
                            <a:pt x="511912" y="1019525"/>
                            <a:pt x="460877" y="807854"/>
                          </a:cubicBezTo>
                          <a:cubicBezTo>
                            <a:pt x="460639" y="806665"/>
                            <a:pt x="460243" y="805397"/>
                            <a:pt x="460005" y="804209"/>
                          </a:cubicBezTo>
                          <a:cubicBezTo>
                            <a:pt x="460005" y="1075395"/>
                            <a:pt x="472130" y="1266700"/>
                            <a:pt x="482749" y="1584167"/>
                          </a:cubicBezTo>
                          <a:cubicBezTo>
                            <a:pt x="370376" y="1564593"/>
                            <a:pt x="293029" y="1557223"/>
                            <a:pt x="181924" y="1568318"/>
                          </a:cubicBezTo>
                          <a:cubicBezTo>
                            <a:pt x="59882" y="981011"/>
                            <a:pt x="-24438" y="721553"/>
                            <a:pt x="6389" y="452189"/>
                          </a:cubicBezTo>
                          <a:cubicBezTo>
                            <a:pt x="17405" y="356061"/>
                            <a:pt x="43081" y="258745"/>
                            <a:pt x="86905" y="144865"/>
                          </a:cubicBezTo>
                          <a:cubicBezTo>
                            <a:pt x="104261" y="99535"/>
                            <a:pt x="124627" y="51590"/>
                            <a:pt x="148085" y="0"/>
                          </a:cubicBezTo>
                          <a:cubicBezTo>
                            <a:pt x="359756" y="38990"/>
                            <a:pt x="569447" y="82576"/>
                            <a:pt x="777948" y="113562"/>
                          </a:cubicBezTo>
                          <a:cubicBezTo>
                            <a:pt x="777948" y="114196"/>
                            <a:pt x="778027" y="114910"/>
                            <a:pt x="778027" y="115464"/>
                          </a:cubicBezTo>
                          <a:cubicBezTo>
                            <a:pt x="785001" y="223638"/>
                            <a:pt x="779533" y="213890"/>
                            <a:pt x="782782" y="339974"/>
                          </a:cubicBezTo>
                          <a:cubicBezTo>
                            <a:pt x="789122" y="381262"/>
                            <a:pt x="795224" y="421124"/>
                            <a:pt x="800930" y="459559"/>
                          </a:cubicBezTo>
                          <a:cubicBezTo>
                            <a:pt x="872649" y="941308"/>
                            <a:pt x="897454" y="1213445"/>
                            <a:pt x="929074" y="1566495"/>
                          </a:cubicBezTo>
                          <a:close/>
                        </a:path>
                      </a:pathLst>
                    </a:custGeom>
                    <a:solidFill>
                      <a:srgbClr val="3C64AD"/>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15" name="Freeform: Shape 89">
                      <a:extLst>
                        <a:ext uri="{FF2B5EF4-FFF2-40B4-BE49-F238E27FC236}">
                          <a16:creationId xmlns:a16="http://schemas.microsoft.com/office/drawing/2014/main" xmlns="" id="{8CA9C593-A48C-4066-9356-423EE1F74456}"/>
                        </a:ext>
                      </a:extLst>
                    </p:cNvPr>
                    <p:cNvSpPr/>
                    <p:nvPr/>
                  </p:nvSpPr>
                  <p:spPr>
                    <a:xfrm>
                      <a:off x="655374" y="5925884"/>
                      <a:ext cx="794540" cy="387992"/>
                    </a:xfrm>
                    <a:custGeom>
                      <a:avLst/>
                      <a:gdLst>
                        <a:gd name="connsiteX0" fmla="*/ 794540 w 794540"/>
                        <a:gd name="connsiteY0" fmla="*/ 344095 h 387992"/>
                        <a:gd name="connsiteX1" fmla="*/ 0 w 794540"/>
                        <a:gd name="connsiteY1" fmla="*/ 336645 h 387992"/>
                        <a:gd name="connsiteX2" fmla="*/ 80516 w 794540"/>
                        <a:gd name="connsiteY2" fmla="*/ 29322 h 387992"/>
                        <a:gd name="connsiteX3" fmla="*/ 771638 w 794540"/>
                        <a:gd name="connsiteY3" fmla="*/ 0 h 387992"/>
                        <a:gd name="connsiteX4" fmla="*/ 776393 w 794540"/>
                        <a:gd name="connsiteY4" fmla="*/ 224509 h 387992"/>
                        <a:gd name="connsiteX5" fmla="*/ 794540 w 794540"/>
                        <a:gd name="connsiteY5" fmla="*/ 344095 h 38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540" h="387992">
                          <a:moveTo>
                            <a:pt x="794540" y="344095"/>
                          </a:moveTo>
                          <a:cubicBezTo>
                            <a:pt x="534211" y="405036"/>
                            <a:pt x="259220" y="402501"/>
                            <a:pt x="0" y="336645"/>
                          </a:cubicBezTo>
                          <a:cubicBezTo>
                            <a:pt x="11015" y="240518"/>
                            <a:pt x="36692" y="143201"/>
                            <a:pt x="80516" y="29322"/>
                          </a:cubicBezTo>
                          <a:cubicBezTo>
                            <a:pt x="310811" y="17038"/>
                            <a:pt x="541185" y="7212"/>
                            <a:pt x="771638" y="0"/>
                          </a:cubicBezTo>
                          <a:cubicBezTo>
                            <a:pt x="778612" y="108173"/>
                            <a:pt x="773143" y="98426"/>
                            <a:pt x="776393" y="224509"/>
                          </a:cubicBezTo>
                          <a:cubicBezTo>
                            <a:pt x="782733" y="265798"/>
                            <a:pt x="788755" y="305660"/>
                            <a:pt x="794540" y="344095"/>
                          </a:cubicBezTo>
                          <a:close/>
                        </a:path>
                      </a:pathLst>
                    </a:custGeom>
                    <a:solidFill>
                      <a:srgbClr val="2C529E"/>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16" name="Freeform: Shape 90">
                      <a:extLst>
                        <a:ext uri="{FF2B5EF4-FFF2-40B4-BE49-F238E27FC236}">
                          <a16:creationId xmlns:a16="http://schemas.microsoft.com/office/drawing/2014/main" xmlns="" id="{AF4F8CC1-0F68-4090-82EB-9DADE73E29AC}"/>
                        </a:ext>
                      </a:extLst>
                    </p:cNvPr>
                    <p:cNvSpPr/>
                    <p:nvPr/>
                  </p:nvSpPr>
                  <p:spPr>
                    <a:xfrm>
                      <a:off x="1109114" y="6484820"/>
                      <a:ext cx="134359" cy="694449"/>
                    </a:xfrm>
                    <a:custGeom>
                      <a:avLst/>
                      <a:gdLst>
                        <a:gd name="connsiteX0" fmla="*/ 134360 w 134359"/>
                        <a:gd name="connsiteY0" fmla="*/ 694450 h 694449"/>
                        <a:gd name="connsiteX1" fmla="*/ 827 w 134359"/>
                        <a:gd name="connsiteY1" fmla="*/ 133374 h 694449"/>
                        <a:gd name="connsiteX2" fmla="*/ 668 w 134359"/>
                        <a:gd name="connsiteY2" fmla="*/ 128461 h 694449"/>
                        <a:gd name="connsiteX3" fmla="*/ 1778 w 134359"/>
                        <a:gd name="connsiteY3" fmla="*/ 65063 h 694449"/>
                        <a:gd name="connsiteX4" fmla="*/ 124929 w 134359"/>
                        <a:gd name="connsiteY4" fmla="*/ 0 h 694449"/>
                        <a:gd name="connsiteX5" fmla="*/ 134360 w 134359"/>
                        <a:gd name="connsiteY5" fmla="*/ 694450 h 6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359" h="694449">
                          <a:moveTo>
                            <a:pt x="134360" y="694450"/>
                          </a:moveTo>
                          <a:cubicBezTo>
                            <a:pt x="93388" y="521769"/>
                            <a:pt x="51863" y="345046"/>
                            <a:pt x="827" y="133374"/>
                          </a:cubicBezTo>
                          <a:cubicBezTo>
                            <a:pt x="748" y="131710"/>
                            <a:pt x="668" y="130125"/>
                            <a:pt x="668" y="128461"/>
                          </a:cubicBezTo>
                          <a:cubicBezTo>
                            <a:pt x="-45" y="108649"/>
                            <a:pt x="-758" y="88679"/>
                            <a:pt x="1778" y="65063"/>
                          </a:cubicBezTo>
                          <a:cubicBezTo>
                            <a:pt x="43700" y="43745"/>
                            <a:pt x="85543" y="22427"/>
                            <a:pt x="124929" y="0"/>
                          </a:cubicBezTo>
                          <a:cubicBezTo>
                            <a:pt x="116925" y="231325"/>
                            <a:pt x="120016" y="463284"/>
                            <a:pt x="134360" y="694450"/>
                          </a:cubicBezTo>
                          <a:close/>
                        </a:path>
                      </a:pathLst>
                    </a:custGeom>
                    <a:solidFill>
                      <a:srgbClr val="2C529E"/>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607" name="Graphic 8">
                    <a:extLst>
                      <a:ext uri="{FF2B5EF4-FFF2-40B4-BE49-F238E27FC236}">
                        <a16:creationId xmlns:a16="http://schemas.microsoft.com/office/drawing/2014/main" xmlns="" id="{8C5822D3-6C85-47AC-BE4F-BC600AC2266A}"/>
                      </a:ext>
                    </a:extLst>
                  </p:cNvPr>
                  <p:cNvGrpSpPr/>
                  <p:nvPr/>
                </p:nvGrpSpPr>
                <p:grpSpPr>
                  <a:xfrm>
                    <a:off x="710334" y="6037386"/>
                    <a:ext cx="510191" cy="1335011"/>
                    <a:chOff x="710334" y="6037386"/>
                    <a:chExt cx="510191" cy="1335011"/>
                  </a:xfrm>
                  <a:noFill/>
                </p:grpSpPr>
                <p:grpSp>
                  <p:nvGrpSpPr>
                    <p:cNvPr id="608" name="Graphic 8">
                      <a:extLst>
                        <a:ext uri="{FF2B5EF4-FFF2-40B4-BE49-F238E27FC236}">
                          <a16:creationId xmlns:a16="http://schemas.microsoft.com/office/drawing/2014/main" xmlns="" id="{3A7CE511-8128-494B-872E-AE9E4756916F}"/>
                        </a:ext>
                      </a:extLst>
                    </p:cNvPr>
                    <p:cNvGrpSpPr/>
                    <p:nvPr/>
                  </p:nvGrpSpPr>
                  <p:grpSpPr>
                    <a:xfrm>
                      <a:off x="1146078" y="6180112"/>
                      <a:ext cx="74447" cy="356299"/>
                      <a:chOff x="1146078" y="6180112"/>
                      <a:chExt cx="74447" cy="356299"/>
                    </a:xfrm>
                    <a:noFill/>
                  </p:grpSpPr>
                  <p:sp>
                    <p:nvSpPr>
                      <p:cNvPr id="612" name="Freeform: Shape 93">
                        <a:extLst>
                          <a:ext uri="{FF2B5EF4-FFF2-40B4-BE49-F238E27FC236}">
                            <a16:creationId xmlns:a16="http://schemas.microsoft.com/office/drawing/2014/main" xmlns="" id="{7C6AC6CE-9448-44DA-826F-510252D1C9A0}"/>
                          </a:ext>
                        </a:extLst>
                      </p:cNvPr>
                      <p:cNvSpPr/>
                      <p:nvPr/>
                    </p:nvSpPr>
                    <p:spPr>
                      <a:xfrm>
                        <a:off x="1146078" y="6189146"/>
                        <a:ext cx="15981" cy="347264"/>
                      </a:xfrm>
                      <a:custGeom>
                        <a:avLst/>
                        <a:gdLst>
                          <a:gd name="connsiteX0" fmla="*/ 3725 w 15981"/>
                          <a:gd name="connsiteY0" fmla="*/ 0 h 347264"/>
                          <a:gd name="connsiteX1" fmla="*/ 0 w 15981"/>
                          <a:gd name="connsiteY1" fmla="*/ 347265 h 347264"/>
                        </a:gdLst>
                        <a:ahLst/>
                        <a:cxnLst>
                          <a:cxn ang="0">
                            <a:pos x="connsiteX0" y="connsiteY0"/>
                          </a:cxn>
                          <a:cxn ang="0">
                            <a:pos x="connsiteX1" y="connsiteY1"/>
                          </a:cxn>
                        </a:cxnLst>
                        <a:rect l="l" t="t" r="r" b="b"/>
                        <a:pathLst>
                          <a:path w="15981" h="347264">
                            <a:moveTo>
                              <a:pt x="3725" y="0"/>
                            </a:moveTo>
                            <a:cubicBezTo>
                              <a:pt x="21239" y="114910"/>
                              <a:pt x="19971" y="232751"/>
                              <a:pt x="0" y="347265"/>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sp>
                    <p:nvSpPr>
                      <p:cNvPr id="613" name="Freeform: Shape 94">
                        <a:extLst>
                          <a:ext uri="{FF2B5EF4-FFF2-40B4-BE49-F238E27FC236}">
                            <a16:creationId xmlns:a16="http://schemas.microsoft.com/office/drawing/2014/main" xmlns="" id="{D1A82C85-0724-457D-844A-5AA4FA540F60}"/>
                          </a:ext>
                        </a:extLst>
                      </p:cNvPr>
                      <p:cNvSpPr/>
                      <p:nvPr/>
                    </p:nvSpPr>
                    <p:spPr>
                      <a:xfrm>
                        <a:off x="1155112" y="6180112"/>
                        <a:ext cx="65412" cy="274723"/>
                      </a:xfrm>
                      <a:custGeom>
                        <a:avLst/>
                        <a:gdLst>
                          <a:gd name="connsiteX0" fmla="*/ 54760 w 65412"/>
                          <a:gd name="connsiteY0" fmla="*/ 0 h 274723"/>
                          <a:gd name="connsiteX1" fmla="*/ 56108 w 65412"/>
                          <a:gd name="connsiteY1" fmla="*/ 223876 h 274723"/>
                          <a:gd name="connsiteX2" fmla="*/ 37167 w 65412"/>
                          <a:gd name="connsiteY2" fmla="*/ 260250 h 274723"/>
                          <a:gd name="connsiteX3" fmla="*/ 0 w 65412"/>
                          <a:gd name="connsiteY3" fmla="*/ 274198 h 274723"/>
                        </a:gdLst>
                        <a:ahLst/>
                        <a:cxnLst>
                          <a:cxn ang="0">
                            <a:pos x="connsiteX0" y="connsiteY0"/>
                          </a:cxn>
                          <a:cxn ang="0">
                            <a:pos x="connsiteX1" y="connsiteY1"/>
                          </a:cxn>
                          <a:cxn ang="0">
                            <a:pos x="connsiteX2" y="connsiteY2"/>
                          </a:cxn>
                          <a:cxn ang="0">
                            <a:pos x="connsiteX3" y="connsiteY3"/>
                          </a:cxn>
                        </a:cxnLst>
                        <a:rect l="l" t="t" r="r" b="b"/>
                        <a:pathLst>
                          <a:path w="65412" h="274723">
                            <a:moveTo>
                              <a:pt x="54760" y="0"/>
                            </a:moveTo>
                            <a:cubicBezTo>
                              <a:pt x="55553" y="75048"/>
                              <a:pt x="77425" y="151839"/>
                              <a:pt x="56108" y="223876"/>
                            </a:cubicBezTo>
                            <a:cubicBezTo>
                              <a:pt x="52224" y="237110"/>
                              <a:pt x="46677" y="250265"/>
                              <a:pt x="37167" y="260250"/>
                            </a:cubicBezTo>
                            <a:cubicBezTo>
                              <a:pt x="27658" y="270236"/>
                              <a:pt x="13551" y="276655"/>
                              <a:pt x="0" y="274198"/>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grpSp>
                <p:grpSp>
                  <p:nvGrpSpPr>
                    <p:cNvPr id="609" name="Graphic 8">
                      <a:extLst>
                        <a:ext uri="{FF2B5EF4-FFF2-40B4-BE49-F238E27FC236}">
                          <a16:creationId xmlns:a16="http://schemas.microsoft.com/office/drawing/2014/main" xmlns="" id="{02F2B59C-9F3E-4E81-B8B2-4D28E34A72DE}"/>
                        </a:ext>
                      </a:extLst>
                    </p:cNvPr>
                    <p:cNvGrpSpPr/>
                    <p:nvPr/>
                  </p:nvGrpSpPr>
                  <p:grpSpPr>
                    <a:xfrm>
                      <a:off x="710334" y="6037386"/>
                      <a:ext cx="170025" cy="1335011"/>
                      <a:chOff x="710334" y="6037386"/>
                      <a:chExt cx="170025" cy="1335011"/>
                    </a:xfrm>
                    <a:noFill/>
                  </p:grpSpPr>
                  <p:sp>
                    <p:nvSpPr>
                      <p:cNvPr id="610" name="Freeform: Shape 96">
                        <a:extLst>
                          <a:ext uri="{FF2B5EF4-FFF2-40B4-BE49-F238E27FC236}">
                            <a16:creationId xmlns:a16="http://schemas.microsoft.com/office/drawing/2014/main" xmlns="" id="{E0CB1B6F-E040-4D81-A05F-579BC68280FA}"/>
                          </a:ext>
                        </a:extLst>
                      </p:cNvPr>
                      <p:cNvSpPr/>
                      <p:nvPr/>
                    </p:nvSpPr>
                    <p:spPr>
                      <a:xfrm>
                        <a:off x="710334" y="6037386"/>
                        <a:ext cx="170025" cy="1335011"/>
                      </a:xfrm>
                      <a:custGeom>
                        <a:avLst/>
                        <a:gdLst>
                          <a:gd name="connsiteX0" fmla="*/ 55671 w 170025"/>
                          <a:gd name="connsiteY0" fmla="*/ 0 h 1335011"/>
                          <a:gd name="connsiteX1" fmla="*/ 752 w 170025"/>
                          <a:gd name="connsiteY1" fmla="*/ 414229 h 1335011"/>
                          <a:gd name="connsiteX2" fmla="*/ 54007 w 170025"/>
                          <a:gd name="connsiteY2" fmla="*/ 830519 h 1335011"/>
                          <a:gd name="connsiteX3" fmla="*/ 170026 w 170025"/>
                          <a:gd name="connsiteY3" fmla="*/ 1335011 h 1335011"/>
                        </a:gdLst>
                        <a:ahLst/>
                        <a:cxnLst>
                          <a:cxn ang="0">
                            <a:pos x="connsiteX0" y="connsiteY0"/>
                          </a:cxn>
                          <a:cxn ang="0">
                            <a:pos x="connsiteX1" y="connsiteY1"/>
                          </a:cxn>
                          <a:cxn ang="0">
                            <a:pos x="connsiteX2" y="connsiteY2"/>
                          </a:cxn>
                          <a:cxn ang="0">
                            <a:pos x="connsiteX3" y="connsiteY3"/>
                          </a:cxn>
                        </a:cxnLst>
                        <a:rect l="l" t="t" r="r" b="b"/>
                        <a:pathLst>
                          <a:path w="170025" h="1335011">
                            <a:moveTo>
                              <a:pt x="55671" y="0"/>
                            </a:moveTo>
                            <a:cubicBezTo>
                              <a:pt x="10500" y="132582"/>
                              <a:pt x="-3607" y="274277"/>
                              <a:pt x="752" y="414229"/>
                            </a:cubicBezTo>
                            <a:cubicBezTo>
                              <a:pt x="5111" y="554181"/>
                              <a:pt x="27617" y="692945"/>
                              <a:pt x="54007" y="830519"/>
                            </a:cubicBezTo>
                            <a:cubicBezTo>
                              <a:pt x="86578" y="1000030"/>
                              <a:pt x="125330" y="1168274"/>
                              <a:pt x="170026" y="1335011"/>
                            </a:cubicBezTo>
                          </a:path>
                        </a:pathLst>
                      </a:custGeom>
                      <a:noFill/>
                      <a:ln w="7925" cap="flat">
                        <a:solidFill>
                          <a:srgbClr val="1F2F7A"/>
                        </a:solidFill>
                        <a:prstDash val="solid"/>
                        <a:miter/>
                      </a:ln>
                    </p:spPr>
                    <p:txBody>
                      <a:bodyPr rtlCol="0" anchor="ctr"/>
                      <a:lstStyle/>
                      <a:p>
                        <a:endParaRPr lang="en-US">
                          <a:latin typeface="Times New Roman" pitchFamily="18" charset="0"/>
                          <a:cs typeface="Times New Roman" pitchFamily="18" charset="0"/>
                        </a:endParaRPr>
                      </a:p>
                    </p:txBody>
                  </p:sp>
                  <p:sp>
                    <p:nvSpPr>
                      <p:cNvPr id="611" name="Freeform: Shape 97">
                        <a:extLst>
                          <a:ext uri="{FF2B5EF4-FFF2-40B4-BE49-F238E27FC236}">
                            <a16:creationId xmlns:a16="http://schemas.microsoft.com/office/drawing/2014/main" xmlns="" id="{C1D79AB3-72BE-4B54-B93B-7D60CC4249F9}"/>
                          </a:ext>
                        </a:extLst>
                      </p:cNvPr>
                      <p:cNvSpPr/>
                      <p:nvPr/>
                    </p:nvSpPr>
                    <p:spPr>
                      <a:xfrm>
                        <a:off x="715920" y="6107521"/>
                        <a:ext cx="86841" cy="226649"/>
                      </a:xfrm>
                      <a:custGeom>
                        <a:avLst/>
                        <a:gdLst>
                          <a:gd name="connsiteX0" fmla="*/ 85588 w 86841"/>
                          <a:gd name="connsiteY0" fmla="*/ 0 h 226649"/>
                          <a:gd name="connsiteX1" fmla="*/ 77663 w 86841"/>
                          <a:gd name="connsiteY1" fmla="*/ 158734 h 226649"/>
                          <a:gd name="connsiteX2" fmla="*/ 65221 w 86841"/>
                          <a:gd name="connsiteY2" fmla="*/ 196456 h 226649"/>
                          <a:gd name="connsiteX3" fmla="*/ 0 w 86841"/>
                          <a:gd name="connsiteY3" fmla="*/ 226649 h 226649"/>
                        </a:gdLst>
                        <a:ahLst/>
                        <a:cxnLst>
                          <a:cxn ang="0">
                            <a:pos x="connsiteX0" y="connsiteY0"/>
                          </a:cxn>
                          <a:cxn ang="0">
                            <a:pos x="connsiteX1" y="connsiteY1"/>
                          </a:cxn>
                          <a:cxn ang="0">
                            <a:pos x="connsiteX2" y="connsiteY2"/>
                          </a:cxn>
                          <a:cxn ang="0">
                            <a:pos x="connsiteX3" y="connsiteY3"/>
                          </a:cxn>
                        </a:cxnLst>
                        <a:rect l="l" t="t" r="r" b="b"/>
                        <a:pathLst>
                          <a:path w="86841" h="226649">
                            <a:moveTo>
                              <a:pt x="85588" y="0"/>
                            </a:moveTo>
                            <a:cubicBezTo>
                              <a:pt x="88679" y="53017"/>
                              <a:pt x="86063" y="106272"/>
                              <a:pt x="77663" y="158734"/>
                            </a:cubicBezTo>
                            <a:cubicBezTo>
                              <a:pt x="75523" y="171968"/>
                              <a:pt x="72908" y="185520"/>
                              <a:pt x="65221" y="196456"/>
                            </a:cubicBezTo>
                            <a:cubicBezTo>
                              <a:pt x="51036" y="216585"/>
                              <a:pt x="24250" y="222449"/>
                              <a:pt x="0" y="226649"/>
                            </a:cubicBezTo>
                          </a:path>
                        </a:pathLst>
                      </a:custGeom>
                      <a:noFill/>
                      <a:ln w="7925" cap="flat">
                        <a:solidFill>
                          <a:srgbClr val="1F2F7A"/>
                        </a:solidFill>
                        <a:prstDash val="solid"/>
                        <a:miter/>
                      </a:ln>
                    </p:spPr>
                    <p:txBody>
                      <a:bodyPr rtlCol="0" anchor="ctr"/>
                      <a:lstStyle/>
                      <a:p>
                        <a:endParaRPr lang="en-US">
                          <a:latin typeface="Times New Roman" pitchFamily="18" charset="0"/>
                          <a:cs typeface="Times New Roman" pitchFamily="18" charset="0"/>
                        </a:endParaRPr>
                      </a:p>
                    </p:txBody>
                  </p:sp>
                </p:grpSp>
              </p:grpSp>
            </p:grpSp>
            <p:grpSp>
              <p:nvGrpSpPr>
                <p:cNvPr id="559" name="Graphic 8">
                  <a:extLst>
                    <a:ext uri="{FF2B5EF4-FFF2-40B4-BE49-F238E27FC236}">
                      <a16:creationId xmlns:a16="http://schemas.microsoft.com/office/drawing/2014/main" xmlns="" id="{3BD288D4-B778-422E-9996-CA7356B29020}"/>
                    </a:ext>
                  </a:extLst>
                </p:cNvPr>
                <p:cNvGrpSpPr/>
                <p:nvPr/>
              </p:nvGrpSpPr>
              <p:grpSpPr>
                <a:xfrm>
                  <a:off x="1217545" y="5014215"/>
                  <a:ext cx="860400" cy="771578"/>
                  <a:chOff x="1217545" y="5014215"/>
                  <a:chExt cx="860400" cy="771578"/>
                </a:xfrm>
              </p:grpSpPr>
              <p:sp>
                <p:nvSpPr>
                  <p:cNvPr id="598" name="Freeform: Shape 99">
                    <a:extLst>
                      <a:ext uri="{FF2B5EF4-FFF2-40B4-BE49-F238E27FC236}">
                        <a16:creationId xmlns:a16="http://schemas.microsoft.com/office/drawing/2014/main" xmlns="" id="{B9522DCB-1120-4E3A-828A-1912DBBDED87}"/>
                      </a:ext>
                    </a:extLst>
                  </p:cNvPr>
                  <p:cNvSpPr/>
                  <p:nvPr/>
                </p:nvSpPr>
                <p:spPr>
                  <a:xfrm>
                    <a:off x="1217545" y="5014215"/>
                    <a:ext cx="428428" cy="758154"/>
                  </a:xfrm>
                  <a:custGeom>
                    <a:avLst/>
                    <a:gdLst>
                      <a:gd name="connsiteX0" fmla="*/ 4611 w 428428"/>
                      <a:gd name="connsiteY0" fmla="*/ 0 h 758154"/>
                      <a:gd name="connsiteX1" fmla="*/ 150982 w 428428"/>
                      <a:gd name="connsiteY1" fmla="*/ 63557 h 758154"/>
                      <a:gd name="connsiteX2" fmla="*/ 428429 w 428428"/>
                      <a:gd name="connsiteY2" fmla="*/ 539679 h 758154"/>
                      <a:gd name="connsiteX3" fmla="*/ 325565 w 428428"/>
                      <a:gd name="connsiteY3" fmla="*/ 754996 h 758154"/>
                      <a:gd name="connsiteX4" fmla="*/ 4611 w 428428"/>
                      <a:gd name="connsiteY4" fmla="*/ 0 h 75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28" h="758154">
                        <a:moveTo>
                          <a:pt x="4611" y="0"/>
                        </a:moveTo>
                        <a:cubicBezTo>
                          <a:pt x="4611" y="0"/>
                          <a:pt x="79896" y="396"/>
                          <a:pt x="150982" y="63557"/>
                        </a:cubicBezTo>
                        <a:cubicBezTo>
                          <a:pt x="203840" y="110551"/>
                          <a:pt x="265812" y="231008"/>
                          <a:pt x="428429" y="539679"/>
                        </a:cubicBezTo>
                        <a:cubicBezTo>
                          <a:pt x="428429" y="539679"/>
                          <a:pt x="367012" y="788835"/>
                          <a:pt x="325565" y="754996"/>
                        </a:cubicBezTo>
                        <a:cubicBezTo>
                          <a:pt x="-63701" y="438004"/>
                          <a:pt x="4611" y="0"/>
                          <a:pt x="4611" y="0"/>
                        </a:cubicBezTo>
                        <a:close/>
                      </a:path>
                    </a:pathLst>
                  </a:custGeom>
                  <a:solidFill>
                    <a:srgbClr val="35BAB4"/>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99" name="Freeform: Shape 100">
                    <a:extLst>
                      <a:ext uri="{FF2B5EF4-FFF2-40B4-BE49-F238E27FC236}">
                        <a16:creationId xmlns:a16="http://schemas.microsoft.com/office/drawing/2014/main" xmlns="" id="{91E55AD2-9990-4E70-A173-91852B00E2FD}"/>
                      </a:ext>
                    </a:extLst>
                  </p:cNvPr>
                  <p:cNvSpPr/>
                  <p:nvPr/>
                </p:nvSpPr>
                <p:spPr>
                  <a:xfrm>
                    <a:off x="1464552" y="5483200"/>
                    <a:ext cx="228458" cy="302593"/>
                  </a:xfrm>
                  <a:custGeom>
                    <a:avLst/>
                    <a:gdLst>
                      <a:gd name="connsiteX0" fmla="*/ 181422 w 228458"/>
                      <a:gd name="connsiteY0" fmla="*/ 4680 h 302593"/>
                      <a:gd name="connsiteX1" fmla="*/ 39013 w 228458"/>
                      <a:gd name="connsiteY1" fmla="*/ 51199 h 302593"/>
                      <a:gd name="connsiteX2" fmla="*/ 1291 w 228458"/>
                      <a:gd name="connsiteY2" fmla="*/ 190755 h 302593"/>
                      <a:gd name="connsiteX3" fmla="*/ 82283 w 228458"/>
                      <a:gd name="connsiteY3" fmla="*/ 297264 h 302593"/>
                      <a:gd name="connsiteX4" fmla="*/ 217321 w 228458"/>
                      <a:gd name="connsiteY4" fmla="*/ 254391 h 302593"/>
                      <a:gd name="connsiteX5" fmla="*/ 218589 w 228458"/>
                      <a:gd name="connsiteY5" fmla="*/ 142413 h 302593"/>
                      <a:gd name="connsiteX6" fmla="*/ 181422 w 228458"/>
                      <a:gd name="connsiteY6" fmla="*/ 4680 h 30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458" h="302593">
                        <a:moveTo>
                          <a:pt x="181422" y="4680"/>
                        </a:moveTo>
                        <a:cubicBezTo>
                          <a:pt x="140134" y="-11645"/>
                          <a:pt x="67780" y="17360"/>
                          <a:pt x="39013" y="51199"/>
                        </a:cubicBezTo>
                        <a:cubicBezTo>
                          <a:pt x="8899" y="86543"/>
                          <a:pt x="-4414" y="144632"/>
                          <a:pt x="1291" y="190755"/>
                        </a:cubicBezTo>
                        <a:cubicBezTo>
                          <a:pt x="6997" y="236877"/>
                          <a:pt x="38300" y="282524"/>
                          <a:pt x="82283" y="297264"/>
                        </a:cubicBezTo>
                        <a:cubicBezTo>
                          <a:pt x="126345" y="312004"/>
                          <a:pt x="196004" y="295679"/>
                          <a:pt x="217321" y="254391"/>
                        </a:cubicBezTo>
                        <a:cubicBezTo>
                          <a:pt x="234835" y="220393"/>
                          <a:pt x="228892" y="179264"/>
                          <a:pt x="218589" y="142413"/>
                        </a:cubicBezTo>
                        <a:cubicBezTo>
                          <a:pt x="208208" y="105563"/>
                          <a:pt x="199332" y="49059"/>
                          <a:pt x="181422" y="4680"/>
                        </a:cubicBezTo>
                        <a:close/>
                      </a:path>
                    </a:pathLst>
                  </a:custGeom>
                  <a:solidFill>
                    <a:srgbClr val="75EBDB"/>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00" name="Freeform: Shape 101">
                    <a:extLst>
                      <a:ext uri="{FF2B5EF4-FFF2-40B4-BE49-F238E27FC236}">
                        <a16:creationId xmlns:a16="http://schemas.microsoft.com/office/drawing/2014/main" xmlns="" id="{ADD9F209-3856-41D9-8A26-52E2CAE734AE}"/>
                      </a:ext>
                    </a:extLst>
                  </p:cNvPr>
                  <p:cNvSpPr/>
                  <p:nvPr/>
                </p:nvSpPr>
                <p:spPr>
                  <a:xfrm>
                    <a:off x="1516955" y="5315675"/>
                    <a:ext cx="341812" cy="453441"/>
                  </a:xfrm>
                  <a:custGeom>
                    <a:avLst/>
                    <a:gdLst>
                      <a:gd name="connsiteX0" fmla="*/ 341801 w 341812"/>
                      <a:gd name="connsiteY0" fmla="*/ 5706 h 453441"/>
                      <a:gd name="connsiteX1" fmla="*/ 320404 w 341812"/>
                      <a:gd name="connsiteY1" fmla="*/ 55077 h 453441"/>
                      <a:gd name="connsiteX2" fmla="*/ 167534 w 341812"/>
                      <a:gd name="connsiteY2" fmla="*/ 431505 h 453441"/>
                      <a:gd name="connsiteX3" fmla="*/ 118083 w 341812"/>
                      <a:gd name="connsiteY3" fmla="*/ 452902 h 453441"/>
                      <a:gd name="connsiteX4" fmla="*/ 38835 w 341812"/>
                      <a:gd name="connsiteY4" fmla="*/ 434992 h 453441"/>
                      <a:gd name="connsiteX5" fmla="*/ 14982 w 341812"/>
                      <a:gd name="connsiteY5" fmla="*/ 411059 h 453441"/>
                      <a:gd name="connsiteX6" fmla="*/ 73150 w 341812"/>
                      <a:gd name="connsiteY6" fmla="*/ 222845 h 453441"/>
                      <a:gd name="connsiteX7" fmla="*/ 90822 w 341812"/>
                      <a:gd name="connsiteY7" fmla="*/ 206996 h 453441"/>
                      <a:gd name="connsiteX8" fmla="*/ 189803 w 341812"/>
                      <a:gd name="connsiteY8" fmla="*/ 3566 h 453441"/>
                      <a:gd name="connsiteX9" fmla="*/ 267545 w 341812"/>
                      <a:gd name="connsiteY9" fmla="*/ 0 h 453441"/>
                      <a:gd name="connsiteX10" fmla="*/ 341246 w 341812"/>
                      <a:gd name="connsiteY10" fmla="*/ 793 h 453441"/>
                      <a:gd name="connsiteX11" fmla="*/ 341801 w 341812"/>
                      <a:gd name="connsiteY11" fmla="*/ 5706 h 45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812" h="453441">
                        <a:moveTo>
                          <a:pt x="341801" y="5706"/>
                        </a:moveTo>
                        <a:cubicBezTo>
                          <a:pt x="342355" y="14661"/>
                          <a:pt x="322940" y="32729"/>
                          <a:pt x="320404" y="55077"/>
                        </a:cubicBezTo>
                        <a:cubicBezTo>
                          <a:pt x="308437" y="163092"/>
                          <a:pt x="239967" y="387127"/>
                          <a:pt x="167534" y="431505"/>
                        </a:cubicBezTo>
                        <a:cubicBezTo>
                          <a:pt x="149069" y="442759"/>
                          <a:pt x="132665" y="449574"/>
                          <a:pt x="118083" y="452902"/>
                        </a:cubicBezTo>
                        <a:cubicBezTo>
                          <a:pt x="118083" y="452902"/>
                          <a:pt x="84720" y="458291"/>
                          <a:pt x="38835" y="434992"/>
                        </a:cubicBezTo>
                        <a:cubicBezTo>
                          <a:pt x="28692" y="426751"/>
                          <a:pt x="20925" y="417558"/>
                          <a:pt x="14982" y="411059"/>
                        </a:cubicBezTo>
                        <a:cubicBezTo>
                          <a:pt x="-1660" y="392991"/>
                          <a:pt x="-24880" y="304788"/>
                          <a:pt x="73150" y="222845"/>
                        </a:cubicBezTo>
                        <a:cubicBezTo>
                          <a:pt x="79410" y="217694"/>
                          <a:pt x="85275" y="212305"/>
                          <a:pt x="90822" y="206996"/>
                        </a:cubicBezTo>
                        <a:cubicBezTo>
                          <a:pt x="183701" y="117129"/>
                          <a:pt x="189803" y="3566"/>
                          <a:pt x="189803" y="3566"/>
                        </a:cubicBezTo>
                        <a:lnTo>
                          <a:pt x="267545" y="0"/>
                        </a:lnTo>
                        <a:lnTo>
                          <a:pt x="341246" y="793"/>
                        </a:lnTo>
                        <a:cubicBezTo>
                          <a:pt x="341484" y="2061"/>
                          <a:pt x="341642" y="3645"/>
                          <a:pt x="341801" y="5706"/>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601" name="Graphic 8">
                    <a:extLst>
                      <a:ext uri="{FF2B5EF4-FFF2-40B4-BE49-F238E27FC236}">
                        <a16:creationId xmlns:a16="http://schemas.microsoft.com/office/drawing/2014/main" xmlns="" id="{3BB7E9B5-45FE-4456-BB87-2F506F12235F}"/>
                      </a:ext>
                    </a:extLst>
                  </p:cNvPr>
                  <p:cNvGrpSpPr/>
                  <p:nvPr/>
                </p:nvGrpSpPr>
                <p:grpSpPr>
                  <a:xfrm>
                    <a:off x="1706199" y="5138501"/>
                    <a:ext cx="371746" cy="207050"/>
                    <a:chOff x="1706199" y="5138501"/>
                    <a:chExt cx="371746" cy="207050"/>
                  </a:xfrm>
                </p:grpSpPr>
                <p:sp>
                  <p:nvSpPr>
                    <p:cNvPr id="602" name="Freeform: Shape 103">
                      <a:extLst>
                        <a:ext uri="{FF2B5EF4-FFF2-40B4-BE49-F238E27FC236}">
                          <a16:creationId xmlns:a16="http://schemas.microsoft.com/office/drawing/2014/main" xmlns="" id="{E893A79A-7334-4E83-BBCD-782E01FD4233}"/>
                        </a:ext>
                      </a:extLst>
                    </p:cNvPr>
                    <p:cNvSpPr/>
                    <p:nvPr/>
                  </p:nvSpPr>
                  <p:spPr>
                    <a:xfrm>
                      <a:off x="1706199" y="5138501"/>
                      <a:ext cx="371746" cy="207050"/>
                    </a:xfrm>
                    <a:custGeom>
                      <a:avLst/>
                      <a:gdLst>
                        <a:gd name="connsiteX0" fmla="*/ 559 w 371746"/>
                        <a:gd name="connsiteY0" fmla="*/ 180661 h 207050"/>
                        <a:gd name="connsiteX1" fmla="*/ 73704 w 371746"/>
                        <a:gd name="connsiteY1" fmla="*/ 39520 h 207050"/>
                        <a:gd name="connsiteX2" fmla="*/ 224276 w 371746"/>
                        <a:gd name="connsiteY2" fmla="*/ 2749 h 207050"/>
                        <a:gd name="connsiteX3" fmla="*/ 143760 w 371746"/>
                        <a:gd name="connsiteY3" fmla="*/ 62502 h 207050"/>
                        <a:gd name="connsiteX4" fmla="*/ 249239 w 371746"/>
                        <a:gd name="connsiteY4" fmla="*/ 55925 h 207050"/>
                        <a:gd name="connsiteX5" fmla="*/ 356382 w 371746"/>
                        <a:gd name="connsiteY5" fmla="*/ 4413 h 207050"/>
                        <a:gd name="connsiteX6" fmla="*/ 232993 w 371746"/>
                        <a:gd name="connsiteY6" fmla="*/ 103315 h 207050"/>
                        <a:gd name="connsiteX7" fmla="*/ 331260 w 371746"/>
                        <a:gd name="connsiteY7" fmla="*/ 87228 h 207050"/>
                        <a:gd name="connsiteX8" fmla="*/ 346635 w 371746"/>
                        <a:gd name="connsiteY8" fmla="*/ 119957 h 207050"/>
                        <a:gd name="connsiteX9" fmla="*/ 361216 w 371746"/>
                        <a:gd name="connsiteY9" fmla="*/ 142067 h 207050"/>
                        <a:gd name="connsiteX10" fmla="*/ 325000 w 371746"/>
                        <a:gd name="connsiteY10" fmla="*/ 160453 h 207050"/>
                        <a:gd name="connsiteX11" fmla="*/ 329992 w 371746"/>
                        <a:gd name="connsiteY11" fmla="*/ 184703 h 207050"/>
                        <a:gd name="connsiteX12" fmla="*/ 191071 w 371746"/>
                        <a:gd name="connsiteY12" fmla="*/ 207051 h 207050"/>
                        <a:gd name="connsiteX13" fmla="*/ 70376 w 371746"/>
                        <a:gd name="connsiteY13" fmla="*/ 193658 h 207050"/>
                        <a:gd name="connsiteX14" fmla="*/ 559 w 371746"/>
                        <a:gd name="connsiteY14" fmla="*/ 180661 h 20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746" h="207050">
                          <a:moveTo>
                            <a:pt x="559" y="180661"/>
                          </a:moveTo>
                          <a:cubicBezTo>
                            <a:pt x="559" y="180661"/>
                            <a:pt x="-11249" y="83027"/>
                            <a:pt x="73704" y="39520"/>
                          </a:cubicBezTo>
                          <a:cubicBezTo>
                            <a:pt x="158658" y="-3987"/>
                            <a:pt x="217381" y="-2798"/>
                            <a:pt x="224276" y="2749"/>
                          </a:cubicBezTo>
                          <a:cubicBezTo>
                            <a:pt x="231170" y="8297"/>
                            <a:pt x="190040" y="48475"/>
                            <a:pt x="143760" y="62502"/>
                          </a:cubicBezTo>
                          <a:cubicBezTo>
                            <a:pt x="143760" y="62502"/>
                            <a:pt x="184097" y="79541"/>
                            <a:pt x="249239" y="55925"/>
                          </a:cubicBezTo>
                          <a:cubicBezTo>
                            <a:pt x="314381" y="32309"/>
                            <a:pt x="336491" y="-1213"/>
                            <a:pt x="356382" y="4413"/>
                          </a:cubicBezTo>
                          <a:cubicBezTo>
                            <a:pt x="376353" y="10040"/>
                            <a:pt x="333479" y="72488"/>
                            <a:pt x="232993" y="103315"/>
                          </a:cubicBezTo>
                          <a:cubicBezTo>
                            <a:pt x="232993" y="103315"/>
                            <a:pt x="281968" y="104107"/>
                            <a:pt x="331260" y="87228"/>
                          </a:cubicBezTo>
                          <a:cubicBezTo>
                            <a:pt x="380553" y="70348"/>
                            <a:pt x="383802" y="104662"/>
                            <a:pt x="346635" y="119957"/>
                          </a:cubicBezTo>
                          <a:cubicBezTo>
                            <a:pt x="346635" y="119957"/>
                            <a:pt x="364862" y="124157"/>
                            <a:pt x="361216" y="142067"/>
                          </a:cubicBezTo>
                          <a:cubicBezTo>
                            <a:pt x="357571" y="159898"/>
                            <a:pt x="325000" y="160453"/>
                            <a:pt x="325000" y="160453"/>
                          </a:cubicBezTo>
                          <a:cubicBezTo>
                            <a:pt x="325000" y="160453"/>
                            <a:pt x="340216" y="168695"/>
                            <a:pt x="329992" y="184703"/>
                          </a:cubicBezTo>
                          <a:cubicBezTo>
                            <a:pt x="319690" y="200711"/>
                            <a:pt x="252805" y="206971"/>
                            <a:pt x="191071" y="207051"/>
                          </a:cubicBezTo>
                          <a:cubicBezTo>
                            <a:pt x="129337" y="207051"/>
                            <a:pt x="70376" y="193658"/>
                            <a:pt x="70376" y="193658"/>
                          </a:cubicBezTo>
                          <a:lnTo>
                            <a:pt x="559" y="180661"/>
                          </a:ln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603" name="Freeform: Shape 104">
                      <a:extLst>
                        <a:ext uri="{FF2B5EF4-FFF2-40B4-BE49-F238E27FC236}">
                          <a16:creationId xmlns:a16="http://schemas.microsoft.com/office/drawing/2014/main" xmlns="" id="{7C1E21A9-634D-428D-9E07-59BD4B493280}"/>
                        </a:ext>
                      </a:extLst>
                    </p:cNvPr>
                    <p:cNvSpPr/>
                    <p:nvPr/>
                  </p:nvSpPr>
                  <p:spPr>
                    <a:xfrm>
                      <a:off x="1789809" y="5213128"/>
                      <a:ext cx="64767" cy="58960"/>
                    </a:xfrm>
                    <a:custGeom>
                      <a:avLst/>
                      <a:gdLst>
                        <a:gd name="connsiteX0" fmla="*/ 64746 w 64767"/>
                        <a:gd name="connsiteY0" fmla="*/ 0 h 58960"/>
                        <a:gd name="connsiteX1" fmla="*/ 0 w 64767"/>
                        <a:gd name="connsiteY1" fmla="*/ 58961 h 58960"/>
                      </a:gdLst>
                      <a:ahLst/>
                      <a:cxnLst>
                        <a:cxn ang="0">
                          <a:pos x="connsiteX0" y="connsiteY0"/>
                        </a:cxn>
                        <a:cxn ang="0">
                          <a:pos x="connsiteX1" y="connsiteY1"/>
                        </a:cxn>
                      </a:cxnLst>
                      <a:rect l="l" t="t" r="r" b="b"/>
                      <a:pathLst>
                        <a:path w="64767" h="58960">
                          <a:moveTo>
                            <a:pt x="64746" y="0"/>
                          </a:moveTo>
                          <a:cubicBezTo>
                            <a:pt x="64746" y="0"/>
                            <a:pt x="67836" y="43983"/>
                            <a:pt x="0" y="58961"/>
                          </a:cubicBezTo>
                        </a:path>
                      </a:pathLst>
                    </a:custGeom>
                    <a:noFill/>
                    <a:ln w="5944"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sp>
                  <p:nvSpPr>
                    <p:cNvPr id="604" name="Freeform: Shape 105">
                      <a:extLst>
                        <a:ext uri="{FF2B5EF4-FFF2-40B4-BE49-F238E27FC236}">
                          <a16:creationId xmlns:a16="http://schemas.microsoft.com/office/drawing/2014/main" xmlns="" id="{01F0D020-6713-4635-B580-25388C7FA98D}"/>
                        </a:ext>
                      </a:extLst>
                    </p:cNvPr>
                    <p:cNvSpPr/>
                    <p:nvPr/>
                  </p:nvSpPr>
                  <p:spPr>
                    <a:xfrm>
                      <a:off x="1943551" y="5258378"/>
                      <a:ext cx="109283" cy="13345"/>
                    </a:xfrm>
                    <a:custGeom>
                      <a:avLst/>
                      <a:gdLst>
                        <a:gd name="connsiteX0" fmla="*/ 109283 w 109283"/>
                        <a:gd name="connsiteY0" fmla="*/ 0 h 13345"/>
                        <a:gd name="connsiteX1" fmla="*/ 0 w 109283"/>
                        <a:gd name="connsiteY1" fmla="*/ 13314 h 13345"/>
                      </a:gdLst>
                      <a:ahLst/>
                      <a:cxnLst>
                        <a:cxn ang="0">
                          <a:pos x="connsiteX0" y="connsiteY0"/>
                        </a:cxn>
                        <a:cxn ang="0">
                          <a:pos x="connsiteX1" y="connsiteY1"/>
                        </a:cxn>
                      </a:cxnLst>
                      <a:rect l="l" t="t" r="r" b="b"/>
                      <a:pathLst>
                        <a:path w="109283" h="13345">
                          <a:moveTo>
                            <a:pt x="109283" y="0"/>
                          </a:moveTo>
                          <a:cubicBezTo>
                            <a:pt x="109283" y="0"/>
                            <a:pt x="54602" y="14106"/>
                            <a:pt x="0" y="13314"/>
                          </a:cubicBezTo>
                        </a:path>
                      </a:pathLst>
                    </a:custGeom>
                    <a:noFill/>
                    <a:ln w="5944"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sp>
                  <p:nvSpPr>
                    <p:cNvPr id="605" name="Freeform: Shape 106">
                      <a:extLst>
                        <a:ext uri="{FF2B5EF4-FFF2-40B4-BE49-F238E27FC236}">
                          <a16:creationId xmlns:a16="http://schemas.microsoft.com/office/drawing/2014/main" xmlns="" id="{A547FD30-2170-44BD-879F-DE3475DEF83D}"/>
                        </a:ext>
                      </a:extLst>
                    </p:cNvPr>
                    <p:cNvSpPr/>
                    <p:nvPr/>
                  </p:nvSpPr>
                  <p:spPr>
                    <a:xfrm>
                      <a:off x="1920965" y="5298874"/>
                      <a:ext cx="110313" cy="7417"/>
                    </a:xfrm>
                    <a:custGeom>
                      <a:avLst/>
                      <a:gdLst>
                        <a:gd name="connsiteX0" fmla="*/ 110313 w 110313"/>
                        <a:gd name="connsiteY0" fmla="*/ 0 h 7417"/>
                        <a:gd name="connsiteX1" fmla="*/ 0 w 110313"/>
                        <a:gd name="connsiteY1" fmla="*/ 6895 h 7417"/>
                      </a:gdLst>
                      <a:ahLst/>
                      <a:cxnLst>
                        <a:cxn ang="0">
                          <a:pos x="connsiteX0" y="connsiteY0"/>
                        </a:cxn>
                        <a:cxn ang="0">
                          <a:pos x="connsiteX1" y="connsiteY1"/>
                        </a:cxn>
                      </a:cxnLst>
                      <a:rect l="l" t="t" r="r" b="b"/>
                      <a:pathLst>
                        <a:path w="110313" h="7417">
                          <a:moveTo>
                            <a:pt x="110313" y="0"/>
                          </a:moveTo>
                          <a:cubicBezTo>
                            <a:pt x="110313" y="0"/>
                            <a:pt x="66885" y="9747"/>
                            <a:pt x="0" y="6895"/>
                          </a:cubicBezTo>
                        </a:path>
                      </a:pathLst>
                    </a:custGeom>
                    <a:noFill/>
                    <a:ln w="5944"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560" name="Graphic 8">
                  <a:extLst>
                    <a:ext uri="{FF2B5EF4-FFF2-40B4-BE49-F238E27FC236}">
                      <a16:creationId xmlns:a16="http://schemas.microsoft.com/office/drawing/2014/main" xmlns="" id="{1D19F20E-0643-4434-9A8E-5FEC6EBF6C72}"/>
                    </a:ext>
                  </a:extLst>
                </p:cNvPr>
                <p:cNvGrpSpPr/>
                <p:nvPr/>
              </p:nvGrpSpPr>
              <p:grpSpPr>
                <a:xfrm>
                  <a:off x="635020" y="4997271"/>
                  <a:ext cx="829555" cy="1276373"/>
                  <a:chOff x="635020" y="4997271"/>
                  <a:chExt cx="829555" cy="1276373"/>
                </a:xfrm>
              </p:grpSpPr>
              <p:sp>
                <p:nvSpPr>
                  <p:cNvPr id="595" name="Freeform: Shape 108">
                    <a:extLst>
                      <a:ext uri="{FF2B5EF4-FFF2-40B4-BE49-F238E27FC236}">
                        <a16:creationId xmlns:a16="http://schemas.microsoft.com/office/drawing/2014/main" xmlns="" id="{EF264C77-78ED-4223-8013-D7E6DB8D1301}"/>
                      </a:ext>
                    </a:extLst>
                  </p:cNvPr>
                  <p:cNvSpPr/>
                  <p:nvPr/>
                </p:nvSpPr>
                <p:spPr>
                  <a:xfrm>
                    <a:off x="635020" y="4997271"/>
                    <a:ext cx="829555" cy="1276373"/>
                  </a:xfrm>
                  <a:custGeom>
                    <a:avLst/>
                    <a:gdLst>
                      <a:gd name="connsiteX0" fmla="*/ 829555 w 829555"/>
                      <a:gd name="connsiteY0" fmla="*/ 1241484 h 1276373"/>
                      <a:gd name="connsiteX1" fmla="*/ 106655 w 829555"/>
                      <a:gd name="connsiteY1" fmla="*/ 1209626 h 1276373"/>
                      <a:gd name="connsiteX2" fmla="*/ 113233 w 829555"/>
                      <a:gd name="connsiteY2" fmla="*/ 1051923 h 1276373"/>
                      <a:gd name="connsiteX3" fmla="*/ 48170 w 829555"/>
                      <a:gd name="connsiteY3" fmla="*/ 1189656 h 1276373"/>
                      <a:gd name="connsiteX4" fmla="*/ 4425 w 829555"/>
                      <a:gd name="connsiteY4" fmla="*/ 1169210 h 1276373"/>
                      <a:gd name="connsiteX5" fmla="*/ 131618 w 829555"/>
                      <a:gd name="connsiteY5" fmla="*/ 685005 h 1276373"/>
                      <a:gd name="connsiteX6" fmla="*/ 4425 w 829555"/>
                      <a:gd name="connsiteY6" fmla="*/ 199531 h 1276373"/>
                      <a:gd name="connsiteX7" fmla="*/ 145645 w 829555"/>
                      <a:gd name="connsiteY7" fmla="*/ 60372 h 1276373"/>
                      <a:gd name="connsiteX8" fmla="*/ 533247 w 829555"/>
                      <a:gd name="connsiteY8" fmla="*/ 5057 h 1276373"/>
                      <a:gd name="connsiteX9" fmla="*/ 633734 w 829555"/>
                      <a:gd name="connsiteY9" fmla="*/ 25582 h 1276373"/>
                      <a:gd name="connsiteX10" fmla="*/ 794132 w 829555"/>
                      <a:gd name="connsiteY10" fmla="*/ 484111 h 1276373"/>
                      <a:gd name="connsiteX11" fmla="*/ 829555 w 829555"/>
                      <a:gd name="connsiteY11" fmla="*/ 1241484 h 127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9555" h="1276373">
                        <a:moveTo>
                          <a:pt x="829555" y="1241484"/>
                        </a:moveTo>
                        <a:cubicBezTo>
                          <a:pt x="730337" y="1304724"/>
                          <a:pt x="326885" y="1274689"/>
                          <a:pt x="106655" y="1209626"/>
                        </a:cubicBezTo>
                        <a:cubicBezTo>
                          <a:pt x="106021" y="1158036"/>
                          <a:pt x="106180" y="1113578"/>
                          <a:pt x="113233" y="1051923"/>
                        </a:cubicBezTo>
                        <a:cubicBezTo>
                          <a:pt x="81217" y="1111280"/>
                          <a:pt x="65763" y="1141394"/>
                          <a:pt x="48170" y="1189656"/>
                        </a:cubicBezTo>
                        <a:cubicBezTo>
                          <a:pt x="31449" y="1183078"/>
                          <a:pt x="16709" y="1176263"/>
                          <a:pt x="4425" y="1169210"/>
                        </a:cubicBezTo>
                        <a:cubicBezTo>
                          <a:pt x="4425" y="1169210"/>
                          <a:pt x="147785" y="776932"/>
                          <a:pt x="131618" y="685005"/>
                        </a:cubicBezTo>
                        <a:cubicBezTo>
                          <a:pt x="114739" y="589035"/>
                          <a:pt x="-26561" y="267130"/>
                          <a:pt x="4425" y="199531"/>
                        </a:cubicBezTo>
                        <a:cubicBezTo>
                          <a:pt x="33430" y="136291"/>
                          <a:pt x="84387" y="91279"/>
                          <a:pt x="145645" y="60372"/>
                        </a:cubicBezTo>
                        <a:cubicBezTo>
                          <a:pt x="264359" y="302"/>
                          <a:pt x="421904" y="-7385"/>
                          <a:pt x="533247" y="5057"/>
                        </a:cubicBezTo>
                        <a:cubicBezTo>
                          <a:pt x="574456" y="9653"/>
                          <a:pt x="609405" y="17102"/>
                          <a:pt x="633734" y="25582"/>
                        </a:cubicBezTo>
                        <a:cubicBezTo>
                          <a:pt x="706087" y="50941"/>
                          <a:pt x="787871" y="363337"/>
                          <a:pt x="794132" y="484111"/>
                        </a:cubicBezTo>
                        <a:cubicBezTo>
                          <a:pt x="800234" y="604964"/>
                          <a:pt x="829555" y="1241484"/>
                          <a:pt x="829555" y="1241484"/>
                        </a:cubicBezTo>
                        <a:close/>
                      </a:path>
                    </a:pathLst>
                  </a:custGeom>
                  <a:solidFill>
                    <a:srgbClr val="41D8D3"/>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96" name="Freeform: Shape 109">
                    <a:extLst>
                      <a:ext uri="{FF2B5EF4-FFF2-40B4-BE49-F238E27FC236}">
                        <a16:creationId xmlns:a16="http://schemas.microsoft.com/office/drawing/2014/main" xmlns="" id="{938F5956-CE85-4D36-8B34-AC78B40A5C0C}"/>
                      </a:ext>
                    </a:extLst>
                  </p:cNvPr>
                  <p:cNvSpPr/>
                  <p:nvPr/>
                </p:nvSpPr>
                <p:spPr>
                  <a:xfrm>
                    <a:off x="780586" y="4997305"/>
                    <a:ext cx="387719" cy="330969"/>
                  </a:xfrm>
                  <a:custGeom>
                    <a:avLst/>
                    <a:gdLst>
                      <a:gd name="connsiteX0" fmla="*/ 387602 w 387719"/>
                      <a:gd name="connsiteY0" fmla="*/ 5102 h 330969"/>
                      <a:gd name="connsiteX1" fmla="*/ 320320 w 387719"/>
                      <a:gd name="connsiteY1" fmla="*/ 330970 h 330969"/>
                      <a:gd name="connsiteX2" fmla="*/ 0 w 387719"/>
                      <a:gd name="connsiteY2" fmla="*/ 60417 h 330969"/>
                      <a:gd name="connsiteX3" fmla="*/ 387602 w 387719"/>
                      <a:gd name="connsiteY3" fmla="*/ 5102 h 330969"/>
                    </a:gdLst>
                    <a:ahLst/>
                    <a:cxnLst>
                      <a:cxn ang="0">
                        <a:pos x="connsiteX0" y="connsiteY0"/>
                      </a:cxn>
                      <a:cxn ang="0">
                        <a:pos x="connsiteX1" y="connsiteY1"/>
                      </a:cxn>
                      <a:cxn ang="0">
                        <a:pos x="connsiteX2" y="connsiteY2"/>
                      </a:cxn>
                      <a:cxn ang="0">
                        <a:pos x="connsiteX3" y="connsiteY3"/>
                      </a:cxn>
                    </a:cxnLst>
                    <a:rect l="l" t="t" r="r" b="b"/>
                    <a:pathLst>
                      <a:path w="387719" h="330969">
                        <a:moveTo>
                          <a:pt x="387602" y="5102"/>
                        </a:moveTo>
                        <a:cubicBezTo>
                          <a:pt x="389425" y="111691"/>
                          <a:pt x="370247" y="235318"/>
                          <a:pt x="320320" y="330970"/>
                        </a:cubicBezTo>
                        <a:cubicBezTo>
                          <a:pt x="205649" y="250137"/>
                          <a:pt x="106826" y="159398"/>
                          <a:pt x="0" y="60417"/>
                        </a:cubicBezTo>
                        <a:cubicBezTo>
                          <a:pt x="118713" y="268"/>
                          <a:pt x="276179" y="-7419"/>
                          <a:pt x="387602" y="5102"/>
                        </a:cubicBezTo>
                        <a:close/>
                      </a:path>
                    </a:pathLst>
                  </a:custGeom>
                  <a:solidFill>
                    <a:srgbClr val="75EBDB"/>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97" name="Freeform: Shape 110">
                    <a:extLst>
                      <a:ext uri="{FF2B5EF4-FFF2-40B4-BE49-F238E27FC236}">
                        <a16:creationId xmlns:a16="http://schemas.microsoft.com/office/drawing/2014/main" xmlns="" id="{12EFA4BF-84C3-4D2C-894E-A70738757C64}"/>
                      </a:ext>
                    </a:extLst>
                  </p:cNvPr>
                  <p:cNvSpPr/>
                  <p:nvPr/>
                </p:nvSpPr>
                <p:spPr>
                  <a:xfrm>
                    <a:off x="892722" y="5872788"/>
                    <a:ext cx="502987" cy="277597"/>
                  </a:xfrm>
                  <a:custGeom>
                    <a:avLst/>
                    <a:gdLst>
                      <a:gd name="connsiteX0" fmla="*/ 0 w 502987"/>
                      <a:gd name="connsiteY0" fmla="*/ 0 h 277597"/>
                      <a:gd name="connsiteX1" fmla="*/ 502987 w 502987"/>
                      <a:gd name="connsiteY1" fmla="*/ 269205 h 277597"/>
                      <a:gd name="connsiteX2" fmla="*/ 203667 w 502987"/>
                      <a:gd name="connsiteY2" fmla="*/ 227521 h 277597"/>
                      <a:gd name="connsiteX3" fmla="*/ 0 w 502987"/>
                      <a:gd name="connsiteY3" fmla="*/ 0 h 277597"/>
                    </a:gdLst>
                    <a:ahLst/>
                    <a:cxnLst>
                      <a:cxn ang="0">
                        <a:pos x="connsiteX0" y="connsiteY0"/>
                      </a:cxn>
                      <a:cxn ang="0">
                        <a:pos x="connsiteX1" y="connsiteY1"/>
                      </a:cxn>
                      <a:cxn ang="0">
                        <a:pos x="connsiteX2" y="connsiteY2"/>
                      </a:cxn>
                      <a:cxn ang="0">
                        <a:pos x="connsiteX3" y="connsiteY3"/>
                      </a:cxn>
                    </a:cxnLst>
                    <a:rect l="l" t="t" r="r" b="b"/>
                    <a:pathLst>
                      <a:path w="502987" h="277597">
                        <a:moveTo>
                          <a:pt x="0" y="0"/>
                        </a:moveTo>
                        <a:cubicBezTo>
                          <a:pt x="119189" y="155564"/>
                          <a:pt x="307324" y="256288"/>
                          <a:pt x="502987" y="269205"/>
                        </a:cubicBezTo>
                        <a:cubicBezTo>
                          <a:pt x="402263" y="288780"/>
                          <a:pt x="295199" y="273802"/>
                          <a:pt x="203667" y="227521"/>
                        </a:cubicBezTo>
                        <a:cubicBezTo>
                          <a:pt x="112136" y="181161"/>
                          <a:pt x="36692" y="103736"/>
                          <a:pt x="0" y="0"/>
                        </a:cubicBezTo>
                        <a:close/>
                      </a:path>
                    </a:pathLst>
                  </a:custGeom>
                  <a:solidFill>
                    <a:srgbClr val="35BAB4"/>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561" name="Graphic 8">
                  <a:extLst>
                    <a:ext uri="{FF2B5EF4-FFF2-40B4-BE49-F238E27FC236}">
                      <a16:creationId xmlns:a16="http://schemas.microsoft.com/office/drawing/2014/main" xmlns="" id="{DC58269C-73A6-438C-9052-0072826B6CA9}"/>
                    </a:ext>
                  </a:extLst>
                </p:cNvPr>
                <p:cNvGrpSpPr/>
                <p:nvPr/>
              </p:nvGrpSpPr>
              <p:grpSpPr>
                <a:xfrm>
                  <a:off x="835743" y="4846289"/>
                  <a:ext cx="295945" cy="421361"/>
                  <a:chOff x="835743" y="4846289"/>
                  <a:chExt cx="295945" cy="421361"/>
                </a:xfrm>
              </p:grpSpPr>
              <p:sp>
                <p:nvSpPr>
                  <p:cNvPr id="593" name="Freeform: Shape 112">
                    <a:extLst>
                      <a:ext uri="{FF2B5EF4-FFF2-40B4-BE49-F238E27FC236}">
                        <a16:creationId xmlns:a16="http://schemas.microsoft.com/office/drawing/2014/main" xmlns="" id="{26EC1216-E675-42D3-9BE6-8B13E1EA1CF5}"/>
                      </a:ext>
                    </a:extLst>
                  </p:cNvPr>
                  <p:cNvSpPr/>
                  <p:nvPr/>
                </p:nvSpPr>
                <p:spPr>
                  <a:xfrm>
                    <a:off x="835743" y="4846289"/>
                    <a:ext cx="295945" cy="421361"/>
                  </a:xfrm>
                  <a:custGeom>
                    <a:avLst/>
                    <a:gdLst>
                      <a:gd name="connsiteX0" fmla="*/ 255813 w 295945"/>
                      <a:gd name="connsiteY0" fmla="*/ 421362 h 421361"/>
                      <a:gd name="connsiteX1" fmla="*/ 0 w 295945"/>
                      <a:gd name="connsiteY1" fmla="*/ 207233 h 421361"/>
                      <a:gd name="connsiteX2" fmla="*/ 20446 w 295945"/>
                      <a:gd name="connsiteY2" fmla="*/ 103022 h 421361"/>
                      <a:gd name="connsiteX3" fmla="*/ 14819 w 295945"/>
                      <a:gd name="connsiteY3" fmla="*/ 0 h 421361"/>
                      <a:gd name="connsiteX4" fmla="*/ 226729 w 295945"/>
                      <a:gd name="connsiteY4" fmla="*/ 4438 h 421361"/>
                      <a:gd name="connsiteX5" fmla="*/ 237506 w 295945"/>
                      <a:gd name="connsiteY5" fmla="*/ 99298 h 421361"/>
                      <a:gd name="connsiteX6" fmla="*/ 254624 w 295945"/>
                      <a:gd name="connsiteY6" fmla="*/ 139714 h 421361"/>
                      <a:gd name="connsiteX7" fmla="*/ 295595 w 295945"/>
                      <a:gd name="connsiteY7" fmla="*/ 154613 h 421361"/>
                      <a:gd name="connsiteX8" fmla="*/ 255813 w 295945"/>
                      <a:gd name="connsiteY8" fmla="*/ 421362 h 4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45" h="421361">
                        <a:moveTo>
                          <a:pt x="255813" y="421362"/>
                        </a:moveTo>
                        <a:cubicBezTo>
                          <a:pt x="159209" y="360895"/>
                          <a:pt x="76395" y="287195"/>
                          <a:pt x="0" y="207233"/>
                        </a:cubicBezTo>
                        <a:cubicBezTo>
                          <a:pt x="11015" y="174029"/>
                          <a:pt x="17989" y="139001"/>
                          <a:pt x="20446" y="103022"/>
                        </a:cubicBezTo>
                        <a:cubicBezTo>
                          <a:pt x="22823" y="69184"/>
                          <a:pt x="21159" y="34631"/>
                          <a:pt x="14819" y="0"/>
                        </a:cubicBezTo>
                        <a:cubicBezTo>
                          <a:pt x="93275" y="6974"/>
                          <a:pt x="150333" y="1902"/>
                          <a:pt x="226729" y="4438"/>
                        </a:cubicBezTo>
                        <a:cubicBezTo>
                          <a:pt x="227838" y="28688"/>
                          <a:pt x="230770" y="64349"/>
                          <a:pt x="237506" y="99298"/>
                        </a:cubicBezTo>
                        <a:cubicBezTo>
                          <a:pt x="241152" y="118317"/>
                          <a:pt x="247095" y="131235"/>
                          <a:pt x="254624" y="139714"/>
                        </a:cubicBezTo>
                        <a:cubicBezTo>
                          <a:pt x="265719" y="152315"/>
                          <a:pt x="280221" y="155326"/>
                          <a:pt x="295595" y="154613"/>
                        </a:cubicBezTo>
                        <a:cubicBezTo>
                          <a:pt x="298210" y="244480"/>
                          <a:pt x="286323" y="338547"/>
                          <a:pt x="255813" y="421362"/>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94" name="Freeform: Shape 113">
                    <a:extLst>
                      <a:ext uri="{FF2B5EF4-FFF2-40B4-BE49-F238E27FC236}">
                        <a16:creationId xmlns:a16="http://schemas.microsoft.com/office/drawing/2014/main" xmlns="" id="{0DDD208C-9010-420A-987F-8B88FF702842}"/>
                      </a:ext>
                    </a:extLst>
                  </p:cNvPr>
                  <p:cNvSpPr/>
                  <p:nvPr/>
                </p:nvSpPr>
                <p:spPr>
                  <a:xfrm>
                    <a:off x="850562" y="4846368"/>
                    <a:ext cx="239883" cy="147947"/>
                  </a:xfrm>
                  <a:custGeom>
                    <a:avLst/>
                    <a:gdLst>
                      <a:gd name="connsiteX0" fmla="*/ 239884 w 239883"/>
                      <a:gd name="connsiteY0" fmla="*/ 139793 h 147947"/>
                      <a:gd name="connsiteX1" fmla="*/ 130918 w 239883"/>
                      <a:gd name="connsiteY1" fmla="*/ 145737 h 147947"/>
                      <a:gd name="connsiteX2" fmla="*/ 5627 w 239883"/>
                      <a:gd name="connsiteY2" fmla="*/ 103022 h 147947"/>
                      <a:gd name="connsiteX3" fmla="*/ 0 w 239883"/>
                      <a:gd name="connsiteY3" fmla="*/ 0 h 147947"/>
                      <a:gd name="connsiteX4" fmla="*/ 211909 w 239883"/>
                      <a:gd name="connsiteY4" fmla="*/ 4438 h 147947"/>
                      <a:gd name="connsiteX5" fmla="*/ 222687 w 239883"/>
                      <a:gd name="connsiteY5" fmla="*/ 99298 h 147947"/>
                      <a:gd name="connsiteX6" fmla="*/ 239884 w 239883"/>
                      <a:gd name="connsiteY6" fmla="*/ 139793 h 14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83" h="147947">
                        <a:moveTo>
                          <a:pt x="239884" y="139793"/>
                        </a:moveTo>
                        <a:cubicBezTo>
                          <a:pt x="204222" y="147956"/>
                          <a:pt x="167293" y="150096"/>
                          <a:pt x="130918" y="145737"/>
                        </a:cubicBezTo>
                        <a:cubicBezTo>
                          <a:pt x="86777" y="140507"/>
                          <a:pt x="43903" y="125608"/>
                          <a:pt x="5627" y="103022"/>
                        </a:cubicBezTo>
                        <a:cubicBezTo>
                          <a:pt x="8004" y="69183"/>
                          <a:pt x="6340" y="34631"/>
                          <a:pt x="0" y="0"/>
                        </a:cubicBezTo>
                        <a:cubicBezTo>
                          <a:pt x="78455" y="6974"/>
                          <a:pt x="135514" y="1902"/>
                          <a:pt x="211909" y="4438"/>
                        </a:cubicBezTo>
                        <a:cubicBezTo>
                          <a:pt x="213019" y="28688"/>
                          <a:pt x="215951" y="64349"/>
                          <a:pt x="222687" y="99298"/>
                        </a:cubicBezTo>
                        <a:cubicBezTo>
                          <a:pt x="226411" y="118397"/>
                          <a:pt x="232355" y="131314"/>
                          <a:pt x="239884" y="139793"/>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562" name="Graphic 8">
                  <a:extLst>
                    <a:ext uri="{FF2B5EF4-FFF2-40B4-BE49-F238E27FC236}">
                      <a16:creationId xmlns:a16="http://schemas.microsoft.com/office/drawing/2014/main" xmlns="" id="{6B494696-80F1-4CCC-88EC-BD4A36C8D8B7}"/>
                    </a:ext>
                  </a:extLst>
                </p:cNvPr>
                <p:cNvGrpSpPr/>
                <p:nvPr/>
              </p:nvGrpSpPr>
              <p:grpSpPr>
                <a:xfrm>
                  <a:off x="255102" y="5113595"/>
                  <a:ext cx="729920" cy="1036643"/>
                  <a:chOff x="255102" y="5113595"/>
                  <a:chExt cx="729920" cy="1036643"/>
                </a:xfrm>
              </p:grpSpPr>
              <p:grpSp>
                <p:nvGrpSpPr>
                  <p:cNvPr id="579" name="Graphic 8">
                    <a:extLst>
                      <a:ext uri="{FF2B5EF4-FFF2-40B4-BE49-F238E27FC236}">
                        <a16:creationId xmlns:a16="http://schemas.microsoft.com/office/drawing/2014/main" xmlns="" id="{0F03859E-BE11-460E-A80F-96C71010443E}"/>
                      </a:ext>
                    </a:extLst>
                  </p:cNvPr>
                  <p:cNvGrpSpPr/>
                  <p:nvPr/>
                </p:nvGrpSpPr>
                <p:grpSpPr>
                  <a:xfrm>
                    <a:off x="255102" y="5542389"/>
                    <a:ext cx="729920" cy="607850"/>
                    <a:chOff x="255102" y="5542389"/>
                    <a:chExt cx="729920" cy="607850"/>
                  </a:xfrm>
                </p:grpSpPr>
                <p:grpSp>
                  <p:nvGrpSpPr>
                    <p:cNvPr id="586" name="Graphic 8">
                      <a:extLst>
                        <a:ext uri="{FF2B5EF4-FFF2-40B4-BE49-F238E27FC236}">
                          <a16:creationId xmlns:a16="http://schemas.microsoft.com/office/drawing/2014/main" xmlns="" id="{33D05D89-7B6B-4485-A2E5-B974CE6B088D}"/>
                        </a:ext>
                      </a:extLst>
                    </p:cNvPr>
                    <p:cNvGrpSpPr/>
                    <p:nvPr/>
                  </p:nvGrpSpPr>
                  <p:grpSpPr>
                    <a:xfrm>
                      <a:off x="576206" y="5896965"/>
                      <a:ext cx="408816" cy="253274"/>
                      <a:chOff x="576206" y="5896965"/>
                      <a:chExt cx="408816" cy="253274"/>
                    </a:xfrm>
                  </p:grpSpPr>
                  <p:sp>
                    <p:nvSpPr>
                      <p:cNvPr id="590" name="Freeform: Shape 117">
                        <a:extLst>
                          <a:ext uri="{FF2B5EF4-FFF2-40B4-BE49-F238E27FC236}">
                            <a16:creationId xmlns:a16="http://schemas.microsoft.com/office/drawing/2014/main" xmlns="" id="{F30C08FE-8250-4A8D-B01B-91FBCFF2ED1D}"/>
                          </a:ext>
                        </a:extLst>
                      </p:cNvPr>
                      <p:cNvSpPr/>
                      <p:nvPr/>
                    </p:nvSpPr>
                    <p:spPr>
                      <a:xfrm>
                        <a:off x="576206" y="5896965"/>
                        <a:ext cx="408816" cy="253274"/>
                      </a:xfrm>
                      <a:custGeom>
                        <a:avLst/>
                        <a:gdLst>
                          <a:gd name="connsiteX0" fmla="*/ 399172 w 408816"/>
                          <a:gd name="connsiteY0" fmla="*/ 139550 h 253274"/>
                          <a:gd name="connsiteX1" fmla="*/ 361212 w 408816"/>
                          <a:gd name="connsiteY1" fmla="*/ 111179 h 253274"/>
                          <a:gd name="connsiteX2" fmla="*/ 341242 w 408816"/>
                          <a:gd name="connsiteY2" fmla="*/ 88039 h 253274"/>
                          <a:gd name="connsiteX3" fmla="*/ 271979 w 408816"/>
                          <a:gd name="connsiteY3" fmla="*/ 59668 h 253274"/>
                          <a:gd name="connsiteX4" fmla="*/ 336012 w 408816"/>
                          <a:gd name="connsiteY4" fmla="*/ 108485 h 253274"/>
                          <a:gd name="connsiteX5" fmla="*/ 368107 w 408816"/>
                          <a:gd name="connsiteY5" fmla="*/ 223790 h 253274"/>
                          <a:gd name="connsiteX6" fmla="*/ 326185 w 408816"/>
                          <a:gd name="connsiteY6" fmla="*/ 190902 h 253274"/>
                          <a:gd name="connsiteX7" fmla="*/ 315407 w 408816"/>
                          <a:gd name="connsiteY7" fmla="*/ 242968 h 253274"/>
                          <a:gd name="connsiteX8" fmla="*/ 310652 w 408816"/>
                          <a:gd name="connsiteY8" fmla="*/ 243444 h 253274"/>
                          <a:gd name="connsiteX9" fmla="*/ 277843 w 408816"/>
                          <a:gd name="connsiteY9" fmla="*/ 216658 h 253274"/>
                          <a:gd name="connsiteX10" fmla="*/ 248839 w 408816"/>
                          <a:gd name="connsiteY10" fmla="*/ 247882 h 253274"/>
                          <a:gd name="connsiteX11" fmla="*/ 187580 w 408816"/>
                          <a:gd name="connsiteY11" fmla="*/ 172834 h 253274"/>
                          <a:gd name="connsiteX12" fmla="*/ 187422 w 408816"/>
                          <a:gd name="connsiteY12" fmla="*/ 172913 h 253274"/>
                          <a:gd name="connsiteX13" fmla="*/ 186867 w 408816"/>
                          <a:gd name="connsiteY13" fmla="*/ 173309 h 253274"/>
                          <a:gd name="connsiteX14" fmla="*/ 66410 w 408816"/>
                          <a:gd name="connsiteY14" fmla="*/ 184959 h 253274"/>
                          <a:gd name="connsiteX15" fmla="*/ 0 w 408816"/>
                          <a:gd name="connsiteY15" fmla="*/ 138995 h 253274"/>
                          <a:gd name="connsiteX16" fmla="*/ 67044 w 408816"/>
                          <a:gd name="connsiteY16" fmla="*/ 23689 h 253274"/>
                          <a:gd name="connsiteX17" fmla="*/ 157307 w 408816"/>
                          <a:gd name="connsiteY17" fmla="*/ 23451 h 253274"/>
                          <a:gd name="connsiteX18" fmla="*/ 177278 w 408816"/>
                          <a:gd name="connsiteY18" fmla="*/ 16081 h 253274"/>
                          <a:gd name="connsiteX19" fmla="*/ 178229 w 408816"/>
                          <a:gd name="connsiteY19" fmla="*/ 15685 h 253274"/>
                          <a:gd name="connsiteX20" fmla="*/ 222370 w 408816"/>
                          <a:gd name="connsiteY20" fmla="*/ 2371 h 253274"/>
                          <a:gd name="connsiteX21" fmla="*/ 278240 w 408816"/>
                          <a:gd name="connsiteY21" fmla="*/ 4273 h 253274"/>
                          <a:gd name="connsiteX22" fmla="*/ 328245 w 408816"/>
                          <a:gd name="connsiteY22" fmla="*/ 24799 h 253274"/>
                          <a:gd name="connsiteX23" fmla="*/ 393625 w 408816"/>
                          <a:gd name="connsiteY23" fmla="*/ 84552 h 253274"/>
                          <a:gd name="connsiteX24" fmla="*/ 399172 w 408816"/>
                          <a:gd name="connsiteY24" fmla="*/ 139550 h 25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8816" h="253274">
                            <a:moveTo>
                              <a:pt x="399172" y="139550"/>
                            </a:moveTo>
                            <a:cubicBezTo>
                              <a:pt x="383877" y="138440"/>
                              <a:pt x="374684" y="127504"/>
                              <a:pt x="361212" y="111179"/>
                            </a:cubicBezTo>
                            <a:cubicBezTo>
                              <a:pt x="355427" y="104364"/>
                              <a:pt x="349246" y="96597"/>
                              <a:pt x="341242" y="88039"/>
                            </a:cubicBezTo>
                            <a:cubicBezTo>
                              <a:pt x="314139" y="59351"/>
                              <a:pt x="271979" y="59668"/>
                              <a:pt x="271979" y="59668"/>
                            </a:cubicBezTo>
                            <a:cubicBezTo>
                              <a:pt x="273723" y="60143"/>
                              <a:pt x="305976" y="70049"/>
                              <a:pt x="336012" y="108485"/>
                            </a:cubicBezTo>
                            <a:cubicBezTo>
                              <a:pt x="367156" y="147950"/>
                              <a:pt x="386572" y="224424"/>
                              <a:pt x="368107" y="223790"/>
                            </a:cubicBezTo>
                            <a:cubicBezTo>
                              <a:pt x="349563" y="222839"/>
                              <a:pt x="326185" y="190902"/>
                              <a:pt x="326185" y="190902"/>
                            </a:cubicBezTo>
                            <a:cubicBezTo>
                              <a:pt x="330464" y="205643"/>
                              <a:pt x="330147" y="239164"/>
                              <a:pt x="315407" y="242968"/>
                            </a:cubicBezTo>
                            <a:cubicBezTo>
                              <a:pt x="313901" y="243602"/>
                              <a:pt x="312475" y="243761"/>
                              <a:pt x="310652" y="243444"/>
                            </a:cubicBezTo>
                            <a:cubicBezTo>
                              <a:pt x="292187" y="241146"/>
                              <a:pt x="279349" y="219432"/>
                              <a:pt x="277843" y="216658"/>
                            </a:cubicBezTo>
                            <a:cubicBezTo>
                              <a:pt x="282202" y="234568"/>
                              <a:pt x="271187" y="265871"/>
                              <a:pt x="248839" y="247882"/>
                            </a:cubicBezTo>
                            <a:cubicBezTo>
                              <a:pt x="226491" y="229892"/>
                              <a:pt x="187580" y="172834"/>
                              <a:pt x="187580" y="172834"/>
                            </a:cubicBezTo>
                            <a:cubicBezTo>
                              <a:pt x="187580" y="172834"/>
                              <a:pt x="187580" y="172834"/>
                              <a:pt x="187422" y="172913"/>
                            </a:cubicBezTo>
                            <a:cubicBezTo>
                              <a:pt x="187263" y="172992"/>
                              <a:pt x="187184" y="173151"/>
                              <a:pt x="186867" y="173309"/>
                            </a:cubicBezTo>
                            <a:cubicBezTo>
                              <a:pt x="180210" y="178302"/>
                              <a:pt x="124102" y="205326"/>
                              <a:pt x="66410" y="184959"/>
                            </a:cubicBezTo>
                            <a:cubicBezTo>
                              <a:pt x="17989" y="167841"/>
                              <a:pt x="0" y="138995"/>
                              <a:pt x="0" y="138995"/>
                            </a:cubicBezTo>
                            <a:lnTo>
                              <a:pt x="67044" y="23689"/>
                            </a:lnTo>
                            <a:cubicBezTo>
                              <a:pt x="67044" y="23689"/>
                              <a:pt x="109441" y="37320"/>
                              <a:pt x="157307" y="23451"/>
                            </a:cubicBezTo>
                            <a:cubicBezTo>
                              <a:pt x="163885" y="21629"/>
                              <a:pt x="170621" y="19251"/>
                              <a:pt x="177278" y="16081"/>
                            </a:cubicBezTo>
                            <a:cubicBezTo>
                              <a:pt x="177595" y="16002"/>
                              <a:pt x="177912" y="15844"/>
                              <a:pt x="178229" y="15685"/>
                            </a:cubicBezTo>
                            <a:cubicBezTo>
                              <a:pt x="196535" y="9108"/>
                              <a:pt x="212305" y="4273"/>
                              <a:pt x="222370" y="2371"/>
                            </a:cubicBezTo>
                            <a:cubicBezTo>
                              <a:pt x="243133" y="-1433"/>
                              <a:pt x="262707" y="-561"/>
                              <a:pt x="278240" y="4273"/>
                            </a:cubicBezTo>
                            <a:cubicBezTo>
                              <a:pt x="297814" y="10534"/>
                              <a:pt x="314456" y="17587"/>
                              <a:pt x="328245" y="24799"/>
                            </a:cubicBezTo>
                            <a:cubicBezTo>
                              <a:pt x="371752" y="47939"/>
                              <a:pt x="389108" y="73932"/>
                              <a:pt x="393625" y="84552"/>
                            </a:cubicBezTo>
                            <a:cubicBezTo>
                              <a:pt x="399727" y="99054"/>
                              <a:pt x="421045" y="141135"/>
                              <a:pt x="399172" y="139550"/>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91" name="Freeform: Shape 118">
                        <a:extLst>
                          <a:ext uri="{FF2B5EF4-FFF2-40B4-BE49-F238E27FC236}">
                            <a16:creationId xmlns:a16="http://schemas.microsoft.com/office/drawing/2014/main" xmlns="" id="{3E61D03A-DCC1-45F2-82A5-47AB6D7A0E03}"/>
                          </a:ext>
                        </a:extLst>
                      </p:cNvPr>
                      <p:cNvSpPr/>
                      <p:nvPr/>
                    </p:nvSpPr>
                    <p:spPr>
                      <a:xfrm>
                        <a:off x="790809" y="6032156"/>
                        <a:ext cx="59832" cy="76632"/>
                      </a:xfrm>
                      <a:custGeom>
                        <a:avLst/>
                        <a:gdLst>
                          <a:gd name="connsiteX0" fmla="*/ 59832 w 59832"/>
                          <a:gd name="connsiteY0" fmla="*/ 76633 h 76632"/>
                          <a:gd name="connsiteX1" fmla="*/ 0 w 59832"/>
                          <a:gd name="connsiteY1" fmla="*/ 0 h 76632"/>
                        </a:gdLst>
                        <a:ahLst/>
                        <a:cxnLst>
                          <a:cxn ang="0">
                            <a:pos x="connsiteX0" y="connsiteY0"/>
                          </a:cxn>
                          <a:cxn ang="0">
                            <a:pos x="connsiteX1" y="connsiteY1"/>
                          </a:cxn>
                        </a:cxnLst>
                        <a:rect l="l" t="t" r="r" b="b"/>
                        <a:pathLst>
                          <a:path w="59832" h="76632">
                            <a:moveTo>
                              <a:pt x="59832" y="76633"/>
                            </a:moveTo>
                            <a:cubicBezTo>
                              <a:pt x="59832" y="76633"/>
                              <a:pt x="28529" y="13393"/>
                              <a:pt x="0" y="0"/>
                            </a:cubicBezTo>
                          </a:path>
                        </a:pathLst>
                      </a:custGeom>
                      <a:noFill/>
                      <a:ln w="5944"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sp>
                    <p:nvSpPr>
                      <p:cNvPr id="592" name="Freeform: Shape 119">
                        <a:extLst>
                          <a:ext uri="{FF2B5EF4-FFF2-40B4-BE49-F238E27FC236}">
                            <a16:creationId xmlns:a16="http://schemas.microsoft.com/office/drawing/2014/main" xmlns="" id="{428A357D-EF30-405A-A41F-92DDFD9F4E48}"/>
                          </a:ext>
                        </a:extLst>
                      </p:cNvPr>
                      <p:cNvSpPr/>
                      <p:nvPr/>
                    </p:nvSpPr>
                    <p:spPr>
                      <a:xfrm>
                        <a:off x="836218" y="5999902"/>
                        <a:ext cx="63715" cy="82100"/>
                      </a:xfrm>
                      <a:custGeom>
                        <a:avLst/>
                        <a:gdLst>
                          <a:gd name="connsiteX0" fmla="*/ 63715 w 63715"/>
                          <a:gd name="connsiteY0" fmla="*/ 82101 h 82100"/>
                          <a:gd name="connsiteX1" fmla="*/ 0 w 63715"/>
                          <a:gd name="connsiteY1" fmla="*/ 0 h 82100"/>
                        </a:gdLst>
                        <a:ahLst/>
                        <a:cxnLst>
                          <a:cxn ang="0">
                            <a:pos x="connsiteX0" y="connsiteY0"/>
                          </a:cxn>
                          <a:cxn ang="0">
                            <a:pos x="connsiteX1" y="connsiteY1"/>
                          </a:cxn>
                        </a:cxnLst>
                        <a:rect l="l" t="t" r="r" b="b"/>
                        <a:pathLst>
                          <a:path w="63715" h="82100">
                            <a:moveTo>
                              <a:pt x="63715" y="82101"/>
                            </a:moveTo>
                            <a:cubicBezTo>
                              <a:pt x="63715" y="82101"/>
                              <a:pt x="40654" y="19178"/>
                              <a:pt x="0" y="0"/>
                            </a:cubicBezTo>
                          </a:path>
                        </a:pathLst>
                      </a:custGeom>
                      <a:noFill/>
                      <a:ln w="5944"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grpSp>
                <p:grpSp>
                  <p:nvGrpSpPr>
                    <p:cNvPr id="587" name="Graphic 8">
                      <a:extLst>
                        <a:ext uri="{FF2B5EF4-FFF2-40B4-BE49-F238E27FC236}">
                          <a16:creationId xmlns:a16="http://schemas.microsoft.com/office/drawing/2014/main" xmlns="" id="{43FE1568-8C3E-4E6F-BDD0-D5F12DF1D27E}"/>
                        </a:ext>
                      </a:extLst>
                    </p:cNvPr>
                    <p:cNvGrpSpPr/>
                    <p:nvPr/>
                  </p:nvGrpSpPr>
                  <p:grpSpPr>
                    <a:xfrm>
                      <a:off x="255102" y="5542389"/>
                      <a:ext cx="413031" cy="509103"/>
                      <a:chOff x="255102" y="5542389"/>
                      <a:chExt cx="413031" cy="509103"/>
                    </a:xfrm>
                  </p:grpSpPr>
                  <p:sp>
                    <p:nvSpPr>
                      <p:cNvPr id="588" name="Freeform: Shape 121">
                        <a:extLst>
                          <a:ext uri="{FF2B5EF4-FFF2-40B4-BE49-F238E27FC236}">
                            <a16:creationId xmlns:a16="http://schemas.microsoft.com/office/drawing/2014/main" xmlns="" id="{9180C787-FA42-482F-8E3D-5DB3E28BA531}"/>
                          </a:ext>
                        </a:extLst>
                      </p:cNvPr>
                      <p:cNvSpPr/>
                      <p:nvPr/>
                    </p:nvSpPr>
                    <p:spPr>
                      <a:xfrm>
                        <a:off x="255102" y="5542389"/>
                        <a:ext cx="413031" cy="509103"/>
                      </a:xfrm>
                      <a:custGeom>
                        <a:avLst/>
                        <a:gdLst>
                          <a:gd name="connsiteX0" fmla="*/ 413032 w 413031"/>
                          <a:gd name="connsiteY0" fmla="*/ 386111 h 509103"/>
                          <a:gd name="connsiteX1" fmla="*/ 343927 w 413031"/>
                          <a:gd name="connsiteY1" fmla="*/ 509104 h 509103"/>
                          <a:gd name="connsiteX2" fmla="*/ 2210 w 413031"/>
                          <a:gd name="connsiteY2" fmla="*/ 167703 h 509103"/>
                          <a:gd name="connsiteX3" fmla="*/ 6806 w 413031"/>
                          <a:gd name="connsiteY3" fmla="*/ 153122 h 509103"/>
                          <a:gd name="connsiteX4" fmla="*/ 99764 w 413031"/>
                          <a:gd name="connsiteY4" fmla="*/ 23076 h 509103"/>
                          <a:gd name="connsiteX5" fmla="*/ 143192 w 413031"/>
                          <a:gd name="connsiteY5" fmla="*/ 173 h 509103"/>
                          <a:gd name="connsiteX6" fmla="*/ 179567 w 413031"/>
                          <a:gd name="connsiteY6" fmla="*/ 41461 h 509103"/>
                          <a:gd name="connsiteX7" fmla="*/ 205164 w 413031"/>
                          <a:gd name="connsiteY7" fmla="*/ 168813 h 509103"/>
                          <a:gd name="connsiteX8" fmla="*/ 264600 w 413031"/>
                          <a:gd name="connsiteY8" fmla="*/ 241642 h 509103"/>
                          <a:gd name="connsiteX9" fmla="*/ 413032 w 413031"/>
                          <a:gd name="connsiteY9" fmla="*/ 386111 h 50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031" h="509103">
                            <a:moveTo>
                              <a:pt x="413032" y="386111"/>
                            </a:moveTo>
                            <a:cubicBezTo>
                              <a:pt x="379193" y="439049"/>
                              <a:pt x="361600" y="474076"/>
                              <a:pt x="343927" y="509104"/>
                            </a:cubicBezTo>
                            <a:cubicBezTo>
                              <a:pt x="1417" y="277303"/>
                              <a:pt x="-7696" y="204237"/>
                              <a:pt x="2210" y="167703"/>
                            </a:cubicBezTo>
                            <a:cubicBezTo>
                              <a:pt x="3716" y="162077"/>
                              <a:pt x="5618" y="157401"/>
                              <a:pt x="6806" y="153122"/>
                            </a:cubicBezTo>
                            <a:cubicBezTo>
                              <a:pt x="10372" y="140838"/>
                              <a:pt x="57367" y="62700"/>
                              <a:pt x="99764" y="23076"/>
                            </a:cubicBezTo>
                            <a:cubicBezTo>
                              <a:pt x="115772" y="8019"/>
                              <a:pt x="131146" y="-1412"/>
                              <a:pt x="143192" y="173"/>
                            </a:cubicBezTo>
                            <a:cubicBezTo>
                              <a:pt x="163321" y="2788"/>
                              <a:pt x="173544" y="19272"/>
                              <a:pt x="179567" y="41461"/>
                            </a:cubicBezTo>
                            <a:cubicBezTo>
                              <a:pt x="190345" y="80530"/>
                              <a:pt x="188443" y="137351"/>
                              <a:pt x="205164" y="168813"/>
                            </a:cubicBezTo>
                            <a:cubicBezTo>
                              <a:pt x="223946" y="192350"/>
                              <a:pt x="243837" y="217154"/>
                              <a:pt x="264600" y="241642"/>
                            </a:cubicBezTo>
                            <a:cubicBezTo>
                              <a:pt x="311673" y="297591"/>
                              <a:pt x="362788" y="352193"/>
                              <a:pt x="413032" y="386111"/>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89" name="Freeform: Shape 122">
                        <a:extLst>
                          <a:ext uri="{FF2B5EF4-FFF2-40B4-BE49-F238E27FC236}">
                            <a16:creationId xmlns:a16="http://schemas.microsoft.com/office/drawing/2014/main" xmlns="" id="{C750388B-497B-44ED-8904-03962ABB328F}"/>
                          </a:ext>
                        </a:extLst>
                      </p:cNvPr>
                      <p:cNvSpPr/>
                      <p:nvPr/>
                    </p:nvSpPr>
                    <p:spPr>
                      <a:xfrm>
                        <a:off x="257312" y="5565385"/>
                        <a:ext cx="262310" cy="218645"/>
                      </a:xfrm>
                      <a:custGeom>
                        <a:avLst/>
                        <a:gdLst>
                          <a:gd name="connsiteX0" fmla="*/ 262311 w 262310"/>
                          <a:gd name="connsiteY0" fmla="*/ 218645 h 218645"/>
                          <a:gd name="connsiteX1" fmla="*/ 0 w 262310"/>
                          <a:gd name="connsiteY1" fmla="*/ 144628 h 218645"/>
                          <a:gd name="connsiteX2" fmla="*/ 4596 w 262310"/>
                          <a:gd name="connsiteY2" fmla="*/ 130046 h 218645"/>
                          <a:gd name="connsiteX3" fmla="*/ 97554 w 262310"/>
                          <a:gd name="connsiteY3" fmla="*/ 0 h 218645"/>
                          <a:gd name="connsiteX4" fmla="*/ 177278 w 262310"/>
                          <a:gd name="connsiteY4" fmla="*/ 18465 h 218645"/>
                          <a:gd name="connsiteX5" fmla="*/ 202875 w 262310"/>
                          <a:gd name="connsiteY5" fmla="*/ 145816 h 218645"/>
                          <a:gd name="connsiteX6" fmla="*/ 262311 w 262310"/>
                          <a:gd name="connsiteY6" fmla="*/ 218645 h 21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310" h="218645">
                            <a:moveTo>
                              <a:pt x="262311" y="218645"/>
                            </a:moveTo>
                            <a:cubicBezTo>
                              <a:pt x="171176" y="211434"/>
                              <a:pt x="81467" y="186233"/>
                              <a:pt x="0" y="144628"/>
                            </a:cubicBezTo>
                            <a:cubicBezTo>
                              <a:pt x="1506" y="139001"/>
                              <a:pt x="3408" y="134325"/>
                              <a:pt x="4596" y="130046"/>
                            </a:cubicBezTo>
                            <a:cubicBezTo>
                              <a:pt x="8163" y="117762"/>
                              <a:pt x="55157" y="39624"/>
                              <a:pt x="97554" y="0"/>
                            </a:cubicBezTo>
                            <a:cubicBezTo>
                              <a:pt x="124182" y="6023"/>
                              <a:pt x="150730" y="12125"/>
                              <a:pt x="177278" y="18465"/>
                            </a:cubicBezTo>
                            <a:cubicBezTo>
                              <a:pt x="188056" y="57534"/>
                              <a:pt x="186154" y="114355"/>
                              <a:pt x="202875" y="145816"/>
                            </a:cubicBezTo>
                            <a:cubicBezTo>
                              <a:pt x="221736" y="169353"/>
                              <a:pt x="241627" y="194158"/>
                              <a:pt x="262311" y="218645"/>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580" name="Graphic 8">
                    <a:extLst>
                      <a:ext uri="{FF2B5EF4-FFF2-40B4-BE49-F238E27FC236}">
                        <a16:creationId xmlns:a16="http://schemas.microsoft.com/office/drawing/2014/main" xmlns="" id="{829C7848-71CA-4D8D-A38B-2F3B4C97732A}"/>
                      </a:ext>
                    </a:extLst>
                  </p:cNvPr>
                  <p:cNvGrpSpPr/>
                  <p:nvPr/>
                </p:nvGrpSpPr>
                <p:grpSpPr>
                  <a:xfrm>
                    <a:off x="261987" y="5113595"/>
                    <a:ext cx="663860" cy="672178"/>
                    <a:chOff x="261987" y="5113595"/>
                    <a:chExt cx="663860" cy="672178"/>
                  </a:xfrm>
                </p:grpSpPr>
                <p:sp>
                  <p:nvSpPr>
                    <p:cNvPr id="581" name="Freeform: Shape 124">
                      <a:extLst>
                        <a:ext uri="{FF2B5EF4-FFF2-40B4-BE49-F238E27FC236}">
                          <a16:creationId xmlns:a16="http://schemas.microsoft.com/office/drawing/2014/main" xmlns="" id="{A481B34D-5512-425C-BEA2-B6F9AF2AEAB4}"/>
                        </a:ext>
                      </a:extLst>
                    </p:cNvPr>
                    <p:cNvSpPr/>
                    <p:nvPr/>
                  </p:nvSpPr>
                  <p:spPr>
                    <a:xfrm>
                      <a:off x="311914" y="5113595"/>
                      <a:ext cx="538727" cy="628513"/>
                    </a:xfrm>
                    <a:custGeom>
                      <a:avLst/>
                      <a:gdLst>
                        <a:gd name="connsiteX0" fmla="*/ 538728 w 538727"/>
                        <a:gd name="connsiteY0" fmla="*/ 271501 h 628513"/>
                        <a:gd name="connsiteX1" fmla="*/ 389187 w 538727"/>
                        <a:gd name="connsiteY1" fmla="*/ 5386 h 628513"/>
                        <a:gd name="connsiteX2" fmla="*/ 0 w 538727"/>
                        <a:gd name="connsiteY2" fmla="*/ 461141 h 628513"/>
                        <a:gd name="connsiteX3" fmla="*/ 225144 w 538727"/>
                        <a:gd name="connsiteY3" fmla="*/ 628513 h 628513"/>
                        <a:gd name="connsiteX4" fmla="*/ 538728 w 538727"/>
                        <a:gd name="connsiteY4" fmla="*/ 271501 h 62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27" h="628513">
                          <a:moveTo>
                            <a:pt x="538728" y="271501"/>
                          </a:moveTo>
                          <a:cubicBezTo>
                            <a:pt x="520818" y="177909"/>
                            <a:pt x="483968" y="-36615"/>
                            <a:pt x="389187" y="5386"/>
                          </a:cubicBezTo>
                          <a:cubicBezTo>
                            <a:pt x="312396" y="39384"/>
                            <a:pt x="138763" y="243526"/>
                            <a:pt x="0" y="461141"/>
                          </a:cubicBezTo>
                          <a:cubicBezTo>
                            <a:pt x="23616" y="516298"/>
                            <a:pt x="160873" y="580964"/>
                            <a:pt x="225144" y="628513"/>
                          </a:cubicBezTo>
                          <a:cubicBezTo>
                            <a:pt x="383243" y="455753"/>
                            <a:pt x="438162" y="443311"/>
                            <a:pt x="538728" y="271501"/>
                          </a:cubicBezTo>
                          <a:close/>
                        </a:path>
                      </a:pathLst>
                    </a:custGeom>
                    <a:solidFill>
                      <a:srgbClr val="41D8D3"/>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82" name="Freeform: Shape 125">
                      <a:extLst>
                        <a:ext uri="{FF2B5EF4-FFF2-40B4-BE49-F238E27FC236}">
                          <a16:creationId xmlns:a16="http://schemas.microsoft.com/office/drawing/2014/main" xmlns="" id="{9FF8EEB6-9151-4125-BF89-D0965C3FE8FF}"/>
                        </a:ext>
                      </a:extLst>
                    </p:cNvPr>
                    <p:cNvSpPr/>
                    <p:nvPr/>
                  </p:nvSpPr>
                  <p:spPr>
                    <a:xfrm>
                      <a:off x="261987" y="5560234"/>
                      <a:ext cx="314218" cy="225539"/>
                    </a:xfrm>
                    <a:custGeom>
                      <a:avLst/>
                      <a:gdLst>
                        <a:gd name="connsiteX0" fmla="*/ 47945 w 314218"/>
                        <a:gd name="connsiteY0" fmla="*/ 0 h 225539"/>
                        <a:gd name="connsiteX1" fmla="*/ 314218 w 314218"/>
                        <a:gd name="connsiteY1" fmla="*/ 154771 h 225539"/>
                        <a:gd name="connsiteX2" fmla="*/ 271821 w 314218"/>
                        <a:gd name="connsiteY2" fmla="*/ 225540 h 225539"/>
                        <a:gd name="connsiteX3" fmla="*/ 0 w 314218"/>
                        <a:gd name="connsiteY3" fmla="*/ 99219 h 225539"/>
                        <a:gd name="connsiteX4" fmla="*/ 47945 w 314218"/>
                        <a:gd name="connsiteY4" fmla="*/ 0 h 225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18" h="225539">
                          <a:moveTo>
                            <a:pt x="47945" y="0"/>
                          </a:moveTo>
                          <a:cubicBezTo>
                            <a:pt x="136148" y="66806"/>
                            <a:pt x="215079" y="111027"/>
                            <a:pt x="314218" y="154771"/>
                          </a:cubicBezTo>
                          <a:cubicBezTo>
                            <a:pt x="294248" y="182667"/>
                            <a:pt x="291791" y="197645"/>
                            <a:pt x="271821" y="225540"/>
                          </a:cubicBezTo>
                          <a:cubicBezTo>
                            <a:pt x="75840" y="147718"/>
                            <a:pt x="0" y="99219"/>
                            <a:pt x="0" y="99219"/>
                          </a:cubicBezTo>
                          <a:cubicBezTo>
                            <a:pt x="0" y="99219"/>
                            <a:pt x="8638" y="47073"/>
                            <a:pt x="47945" y="0"/>
                          </a:cubicBezTo>
                          <a:close/>
                        </a:path>
                      </a:pathLst>
                    </a:custGeom>
                    <a:solidFill>
                      <a:srgbClr val="75EBDB"/>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583" name="Graphic 8">
                      <a:extLst>
                        <a:ext uri="{FF2B5EF4-FFF2-40B4-BE49-F238E27FC236}">
                          <a16:creationId xmlns:a16="http://schemas.microsoft.com/office/drawing/2014/main" xmlns="" id="{88839CFC-3BE6-45A9-B85A-B0F47AC4537D}"/>
                        </a:ext>
                      </a:extLst>
                    </p:cNvPr>
                    <p:cNvGrpSpPr/>
                    <p:nvPr/>
                  </p:nvGrpSpPr>
                  <p:grpSpPr>
                    <a:xfrm>
                      <a:off x="735890" y="5307512"/>
                      <a:ext cx="189957" cy="238298"/>
                      <a:chOff x="735890" y="5307512"/>
                      <a:chExt cx="189957" cy="238298"/>
                    </a:xfrm>
                    <a:solidFill>
                      <a:srgbClr val="35BAB4"/>
                    </a:solidFill>
                  </p:grpSpPr>
                  <p:sp>
                    <p:nvSpPr>
                      <p:cNvPr id="584" name="Freeform: Shape 127">
                        <a:extLst>
                          <a:ext uri="{FF2B5EF4-FFF2-40B4-BE49-F238E27FC236}">
                            <a16:creationId xmlns:a16="http://schemas.microsoft.com/office/drawing/2014/main" xmlns="" id="{1D0C9F93-A2FD-44CC-BA71-02CE232D8860}"/>
                          </a:ext>
                        </a:extLst>
                      </p:cNvPr>
                      <p:cNvSpPr/>
                      <p:nvPr/>
                    </p:nvSpPr>
                    <p:spPr>
                      <a:xfrm>
                        <a:off x="735890" y="5307512"/>
                        <a:ext cx="115031" cy="238298"/>
                      </a:xfrm>
                      <a:custGeom>
                        <a:avLst/>
                        <a:gdLst>
                          <a:gd name="connsiteX0" fmla="*/ 0 w 115031"/>
                          <a:gd name="connsiteY0" fmla="*/ 238299 h 238298"/>
                          <a:gd name="connsiteX1" fmla="*/ 78059 w 115031"/>
                          <a:gd name="connsiteY1" fmla="*/ 130125 h 238298"/>
                          <a:gd name="connsiteX2" fmla="*/ 101675 w 115031"/>
                          <a:gd name="connsiteY2" fmla="*/ 0 h 238298"/>
                          <a:gd name="connsiteX3" fmla="*/ 100011 w 115031"/>
                          <a:gd name="connsiteY3" fmla="*/ 142250 h 238298"/>
                          <a:gd name="connsiteX4" fmla="*/ 0 w 115031"/>
                          <a:gd name="connsiteY4" fmla="*/ 238299 h 238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31" h="238298">
                            <a:moveTo>
                              <a:pt x="0" y="238299"/>
                            </a:moveTo>
                            <a:cubicBezTo>
                              <a:pt x="30986" y="206124"/>
                              <a:pt x="58961" y="170462"/>
                              <a:pt x="78059" y="130125"/>
                            </a:cubicBezTo>
                            <a:cubicBezTo>
                              <a:pt x="97158" y="89788"/>
                              <a:pt x="107143" y="44379"/>
                              <a:pt x="101675" y="0"/>
                            </a:cubicBezTo>
                            <a:cubicBezTo>
                              <a:pt x="120061" y="45092"/>
                              <a:pt x="119427" y="97554"/>
                              <a:pt x="100011" y="142250"/>
                            </a:cubicBezTo>
                            <a:cubicBezTo>
                              <a:pt x="80516" y="186788"/>
                              <a:pt x="42477" y="223004"/>
                              <a:pt x="0" y="238299"/>
                            </a:cubicBezTo>
                            <a:close/>
                          </a:path>
                        </a:pathLst>
                      </a:custGeom>
                      <a:solidFill>
                        <a:srgbClr val="35BAB4"/>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85" name="Freeform: Shape 128">
                        <a:extLst>
                          <a:ext uri="{FF2B5EF4-FFF2-40B4-BE49-F238E27FC236}">
                            <a16:creationId xmlns:a16="http://schemas.microsoft.com/office/drawing/2014/main" xmlns="" id="{C4504D76-3A61-4BFB-9B55-FE93DB78D4EE}"/>
                          </a:ext>
                        </a:extLst>
                      </p:cNvPr>
                      <p:cNvSpPr/>
                      <p:nvPr/>
                    </p:nvSpPr>
                    <p:spPr>
                      <a:xfrm>
                        <a:off x="748332" y="5390088"/>
                        <a:ext cx="177515" cy="145578"/>
                      </a:xfrm>
                      <a:custGeom>
                        <a:avLst/>
                        <a:gdLst>
                          <a:gd name="connsiteX0" fmla="*/ 40179 w 177515"/>
                          <a:gd name="connsiteY0" fmla="*/ 111502 h 145578"/>
                          <a:gd name="connsiteX1" fmla="*/ 177516 w 177515"/>
                          <a:gd name="connsiteY1" fmla="*/ 0 h 145578"/>
                          <a:gd name="connsiteX2" fmla="*/ 0 w 177515"/>
                          <a:gd name="connsiteY2" fmla="*/ 145579 h 145578"/>
                          <a:gd name="connsiteX3" fmla="*/ 40179 w 177515"/>
                          <a:gd name="connsiteY3" fmla="*/ 111502 h 145578"/>
                        </a:gdLst>
                        <a:ahLst/>
                        <a:cxnLst>
                          <a:cxn ang="0">
                            <a:pos x="connsiteX0" y="connsiteY0"/>
                          </a:cxn>
                          <a:cxn ang="0">
                            <a:pos x="connsiteX1" y="connsiteY1"/>
                          </a:cxn>
                          <a:cxn ang="0">
                            <a:pos x="connsiteX2" y="connsiteY2"/>
                          </a:cxn>
                          <a:cxn ang="0">
                            <a:pos x="connsiteX3" y="connsiteY3"/>
                          </a:cxn>
                        </a:cxnLst>
                        <a:rect l="l" t="t" r="r" b="b"/>
                        <a:pathLst>
                          <a:path w="177515" h="145578">
                            <a:moveTo>
                              <a:pt x="40179" y="111502"/>
                            </a:moveTo>
                            <a:cubicBezTo>
                              <a:pt x="93750" y="85509"/>
                              <a:pt x="141141" y="47073"/>
                              <a:pt x="177516" y="0"/>
                            </a:cubicBezTo>
                            <a:cubicBezTo>
                              <a:pt x="146133" y="73067"/>
                              <a:pt x="77742" y="129095"/>
                              <a:pt x="0" y="145579"/>
                            </a:cubicBezTo>
                            <a:cubicBezTo>
                              <a:pt x="16563" y="133057"/>
                              <a:pt x="29797" y="116574"/>
                              <a:pt x="40179" y="111502"/>
                            </a:cubicBezTo>
                            <a:close/>
                          </a:path>
                        </a:pathLst>
                      </a:custGeom>
                      <a:solidFill>
                        <a:srgbClr val="35BAB4"/>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grpSp>
              <p:nvGrpSpPr>
                <p:cNvPr id="563" name="Graphic 8">
                  <a:extLst>
                    <a:ext uri="{FF2B5EF4-FFF2-40B4-BE49-F238E27FC236}">
                      <a16:creationId xmlns:a16="http://schemas.microsoft.com/office/drawing/2014/main" xmlns="" id="{DDBCE89E-496D-4C58-A240-5DBFC1E2C0EB}"/>
                    </a:ext>
                  </a:extLst>
                </p:cNvPr>
                <p:cNvGrpSpPr/>
                <p:nvPr/>
              </p:nvGrpSpPr>
              <p:grpSpPr>
                <a:xfrm>
                  <a:off x="632624" y="4202080"/>
                  <a:ext cx="708239" cy="757476"/>
                  <a:chOff x="632624" y="4202080"/>
                  <a:chExt cx="708239" cy="757476"/>
                </a:xfrm>
              </p:grpSpPr>
              <p:sp>
                <p:nvSpPr>
                  <p:cNvPr id="564" name="Freeform: Shape 130">
                    <a:extLst>
                      <a:ext uri="{FF2B5EF4-FFF2-40B4-BE49-F238E27FC236}">
                        <a16:creationId xmlns:a16="http://schemas.microsoft.com/office/drawing/2014/main" xmlns="" id="{7A916EE5-B167-4C44-99B6-D8FD37E09D50}"/>
                      </a:ext>
                    </a:extLst>
                  </p:cNvPr>
                  <p:cNvSpPr/>
                  <p:nvPr/>
                </p:nvSpPr>
                <p:spPr>
                  <a:xfrm>
                    <a:off x="1168542" y="4661835"/>
                    <a:ext cx="172322" cy="131796"/>
                  </a:xfrm>
                  <a:custGeom>
                    <a:avLst/>
                    <a:gdLst>
                      <a:gd name="connsiteX0" fmla="*/ 167732 w 172322"/>
                      <a:gd name="connsiteY0" fmla="*/ 29603 h 131796"/>
                      <a:gd name="connsiteX1" fmla="*/ 113764 w 172322"/>
                      <a:gd name="connsiteY1" fmla="*/ 120897 h 131796"/>
                      <a:gd name="connsiteX2" fmla="*/ 4560 w 172322"/>
                      <a:gd name="connsiteY2" fmla="*/ 102194 h 131796"/>
                      <a:gd name="connsiteX3" fmla="*/ 58528 w 172322"/>
                      <a:gd name="connsiteY3" fmla="*/ 10900 h 131796"/>
                      <a:gd name="connsiteX4" fmla="*/ 167732 w 172322"/>
                      <a:gd name="connsiteY4" fmla="*/ 29603 h 13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22" h="131796">
                        <a:moveTo>
                          <a:pt x="167732" y="29603"/>
                        </a:moveTo>
                        <a:cubicBezTo>
                          <a:pt x="183027" y="59955"/>
                          <a:pt x="158856" y="100847"/>
                          <a:pt x="113764" y="120897"/>
                        </a:cubicBezTo>
                        <a:cubicBezTo>
                          <a:pt x="68672" y="140946"/>
                          <a:pt x="19776" y="132546"/>
                          <a:pt x="4560" y="102194"/>
                        </a:cubicBezTo>
                        <a:cubicBezTo>
                          <a:pt x="-10656" y="71842"/>
                          <a:pt x="13436" y="30950"/>
                          <a:pt x="58528" y="10900"/>
                        </a:cubicBezTo>
                        <a:cubicBezTo>
                          <a:pt x="103541" y="-9149"/>
                          <a:pt x="152516" y="-749"/>
                          <a:pt x="167732" y="29603"/>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565" name="Graphic 8">
                    <a:extLst>
                      <a:ext uri="{FF2B5EF4-FFF2-40B4-BE49-F238E27FC236}">
                        <a16:creationId xmlns:a16="http://schemas.microsoft.com/office/drawing/2014/main" xmlns="" id="{5B52D3E6-4E51-4856-9139-854161787261}"/>
                      </a:ext>
                    </a:extLst>
                  </p:cNvPr>
                  <p:cNvGrpSpPr/>
                  <p:nvPr/>
                </p:nvGrpSpPr>
                <p:grpSpPr>
                  <a:xfrm>
                    <a:off x="672685" y="4348638"/>
                    <a:ext cx="584572" cy="610918"/>
                    <a:chOff x="672685" y="4348638"/>
                    <a:chExt cx="584572" cy="610918"/>
                  </a:xfrm>
                </p:grpSpPr>
                <p:sp>
                  <p:nvSpPr>
                    <p:cNvPr id="577" name="Freeform: Shape 132">
                      <a:extLst>
                        <a:ext uri="{FF2B5EF4-FFF2-40B4-BE49-F238E27FC236}">
                          <a16:creationId xmlns:a16="http://schemas.microsoft.com/office/drawing/2014/main" xmlns="" id="{94637D2E-4234-4BCD-8BB2-79743D44C6D5}"/>
                        </a:ext>
                      </a:extLst>
                    </p:cNvPr>
                    <p:cNvSpPr/>
                    <p:nvPr/>
                  </p:nvSpPr>
                  <p:spPr>
                    <a:xfrm>
                      <a:off x="718216" y="4371249"/>
                      <a:ext cx="531956" cy="588307"/>
                    </a:xfrm>
                    <a:custGeom>
                      <a:avLst/>
                      <a:gdLst>
                        <a:gd name="connsiteX0" fmla="*/ 531915 w 531956"/>
                        <a:gd name="connsiteY0" fmla="*/ 296098 h 588307"/>
                        <a:gd name="connsiteX1" fmla="*/ 334191 w 531956"/>
                        <a:gd name="connsiteY1" fmla="*/ 587255 h 588307"/>
                        <a:gd name="connsiteX2" fmla="*/ 2142 w 531956"/>
                        <a:gd name="connsiteY2" fmla="*/ 290630 h 588307"/>
                        <a:gd name="connsiteX3" fmla="*/ 264849 w 531956"/>
                        <a:gd name="connsiteY3" fmla="*/ 27 h 588307"/>
                        <a:gd name="connsiteX4" fmla="*/ 531915 w 531956"/>
                        <a:gd name="connsiteY4" fmla="*/ 296098 h 588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956" h="588307">
                          <a:moveTo>
                            <a:pt x="531915" y="296098"/>
                          </a:moveTo>
                          <a:cubicBezTo>
                            <a:pt x="529220" y="457447"/>
                            <a:pt x="467961" y="572832"/>
                            <a:pt x="334191" y="587255"/>
                          </a:cubicBezTo>
                          <a:cubicBezTo>
                            <a:pt x="207711" y="600886"/>
                            <a:pt x="26867" y="480983"/>
                            <a:pt x="2142" y="290630"/>
                          </a:cubicBezTo>
                          <a:cubicBezTo>
                            <a:pt x="-18621" y="130628"/>
                            <a:pt x="114753" y="-2192"/>
                            <a:pt x="264849" y="27"/>
                          </a:cubicBezTo>
                          <a:cubicBezTo>
                            <a:pt x="415024" y="2167"/>
                            <a:pt x="534530" y="134749"/>
                            <a:pt x="531915" y="296098"/>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78" name="Freeform: Shape 133">
                      <a:extLst>
                        <a:ext uri="{FF2B5EF4-FFF2-40B4-BE49-F238E27FC236}">
                          <a16:creationId xmlns:a16="http://schemas.microsoft.com/office/drawing/2014/main" xmlns="" id="{459E419F-54E3-4C9A-ABE4-D0FFB5543952}"/>
                        </a:ext>
                      </a:extLst>
                    </p:cNvPr>
                    <p:cNvSpPr/>
                    <p:nvPr/>
                  </p:nvSpPr>
                  <p:spPr>
                    <a:xfrm>
                      <a:off x="672685" y="4348638"/>
                      <a:ext cx="584572" cy="370854"/>
                    </a:xfrm>
                    <a:custGeom>
                      <a:avLst/>
                      <a:gdLst>
                        <a:gd name="connsiteX0" fmla="*/ 45295 w 584572"/>
                        <a:gd name="connsiteY0" fmla="*/ 370854 h 370854"/>
                        <a:gd name="connsiteX1" fmla="*/ 116698 w 584572"/>
                        <a:gd name="connsiteY1" fmla="*/ 244850 h 370854"/>
                        <a:gd name="connsiteX2" fmla="*/ 199829 w 584572"/>
                        <a:gd name="connsiteY2" fmla="*/ 157994 h 370854"/>
                        <a:gd name="connsiteX3" fmla="*/ 367597 w 584572"/>
                        <a:gd name="connsiteY3" fmla="*/ 189693 h 370854"/>
                        <a:gd name="connsiteX4" fmla="*/ 551056 w 584572"/>
                        <a:gd name="connsiteY4" fmla="*/ 233993 h 370854"/>
                        <a:gd name="connsiteX5" fmla="*/ 551056 w 584572"/>
                        <a:gd name="connsiteY5" fmla="*/ 119876 h 370854"/>
                        <a:gd name="connsiteX6" fmla="*/ 188338 w 584572"/>
                        <a:gd name="connsiteY6" fmla="*/ 212 h 370854"/>
                        <a:gd name="connsiteX7" fmla="*/ 98787 w 584572"/>
                        <a:gd name="connsiteY7" fmla="*/ 43639 h 370854"/>
                        <a:gd name="connsiteX8" fmla="*/ 282 w 584572"/>
                        <a:gd name="connsiteY8" fmla="*/ 171546 h 370854"/>
                        <a:gd name="connsiteX9" fmla="*/ 45295 w 584572"/>
                        <a:gd name="connsiteY9" fmla="*/ 370854 h 37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4572" h="370854">
                          <a:moveTo>
                            <a:pt x="45295" y="370854"/>
                          </a:moveTo>
                          <a:cubicBezTo>
                            <a:pt x="45295" y="370854"/>
                            <a:pt x="54329" y="289387"/>
                            <a:pt x="116698" y="244850"/>
                          </a:cubicBezTo>
                          <a:cubicBezTo>
                            <a:pt x="179066" y="200233"/>
                            <a:pt x="199829" y="157994"/>
                            <a:pt x="199829" y="157994"/>
                          </a:cubicBezTo>
                          <a:cubicBezTo>
                            <a:pt x="199829" y="157994"/>
                            <a:pt x="267189" y="197856"/>
                            <a:pt x="367597" y="189693"/>
                          </a:cubicBezTo>
                          <a:cubicBezTo>
                            <a:pt x="468004" y="181531"/>
                            <a:pt x="527519" y="189060"/>
                            <a:pt x="551056" y="233993"/>
                          </a:cubicBezTo>
                          <a:cubicBezTo>
                            <a:pt x="574593" y="278927"/>
                            <a:pt x="612949" y="170357"/>
                            <a:pt x="551056" y="119876"/>
                          </a:cubicBezTo>
                          <a:cubicBezTo>
                            <a:pt x="489163" y="69395"/>
                            <a:pt x="194361" y="-4464"/>
                            <a:pt x="188338" y="212"/>
                          </a:cubicBezTo>
                          <a:cubicBezTo>
                            <a:pt x="182315" y="4887"/>
                            <a:pt x="139917" y="14318"/>
                            <a:pt x="98787" y="43639"/>
                          </a:cubicBezTo>
                          <a:cubicBezTo>
                            <a:pt x="57658" y="72961"/>
                            <a:pt x="-4710" y="158628"/>
                            <a:pt x="282" y="171546"/>
                          </a:cubicBezTo>
                          <a:lnTo>
                            <a:pt x="45295" y="370854"/>
                          </a:lnTo>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566" name="Graphic 8">
                    <a:extLst>
                      <a:ext uri="{FF2B5EF4-FFF2-40B4-BE49-F238E27FC236}">
                        <a16:creationId xmlns:a16="http://schemas.microsoft.com/office/drawing/2014/main" xmlns="" id="{AB4260FA-3027-436A-8424-A19FD512E5CD}"/>
                      </a:ext>
                    </a:extLst>
                  </p:cNvPr>
                  <p:cNvGrpSpPr/>
                  <p:nvPr/>
                </p:nvGrpSpPr>
                <p:grpSpPr>
                  <a:xfrm>
                    <a:off x="639660" y="4202080"/>
                    <a:ext cx="659287" cy="511944"/>
                    <a:chOff x="639660" y="4202080"/>
                    <a:chExt cx="659287" cy="511944"/>
                  </a:xfrm>
                </p:grpSpPr>
                <p:sp>
                  <p:nvSpPr>
                    <p:cNvPr id="575" name="Freeform: Shape 135">
                      <a:extLst>
                        <a:ext uri="{FF2B5EF4-FFF2-40B4-BE49-F238E27FC236}">
                          <a16:creationId xmlns:a16="http://schemas.microsoft.com/office/drawing/2014/main" xmlns="" id="{E7119DCC-A9A4-4087-A9F4-73CDED44BEF8}"/>
                        </a:ext>
                      </a:extLst>
                    </p:cNvPr>
                    <p:cNvSpPr/>
                    <p:nvPr/>
                  </p:nvSpPr>
                  <p:spPr>
                    <a:xfrm>
                      <a:off x="639660" y="4202080"/>
                      <a:ext cx="659287" cy="511944"/>
                    </a:xfrm>
                    <a:custGeom>
                      <a:avLst/>
                      <a:gdLst>
                        <a:gd name="connsiteX0" fmla="*/ 659287 w 659287"/>
                        <a:gd name="connsiteY0" fmla="*/ 281966 h 511944"/>
                        <a:gd name="connsiteX1" fmla="*/ 608806 w 659287"/>
                        <a:gd name="connsiteY1" fmla="*/ 511786 h 511944"/>
                        <a:gd name="connsiteX2" fmla="*/ 420830 w 659287"/>
                        <a:gd name="connsiteY2" fmla="*/ 303601 h 511944"/>
                        <a:gd name="connsiteX3" fmla="*/ 209634 w 659287"/>
                        <a:gd name="connsiteY3" fmla="*/ 242580 h 511944"/>
                        <a:gd name="connsiteX4" fmla="*/ 121748 w 659287"/>
                        <a:gd name="connsiteY4" fmla="*/ 407733 h 511944"/>
                        <a:gd name="connsiteX5" fmla="*/ 73169 w 659287"/>
                        <a:gd name="connsiteY5" fmla="*/ 511944 h 511944"/>
                        <a:gd name="connsiteX6" fmla="*/ 419 w 659287"/>
                        <a:gd name="connsiteY6" fmla="*/ 281253 h 511944"/>
                        <a:gd name="connsiteX7" fmla="*/ 13495 w 659287"/>
                        <a:gd name="connsiteY7" fmla="*/ 189325 h 511944"/>
                        <a:gd name="connsiteX8" fmla="*/ 158202 w 659287"/>
                        <a:gd name="connsiteY8" fmla="*/ 90820 h 511944"/>
                        <a:gd name="connsiteX9" fmla="*/ 638762 w 659287"/>
                        <a:gd name="connsiteY9" fmla="*/ 158023 h 511944"/>
                        <a:gd name="connsiteX10" fmla="*/ 659287 w 659287"/>
                        <a:gd name="connsiteY10" fmla="*/ 281966 h 5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287" h="511944">
                          <a:moveTo>
                            <a:pt x="659287" y="281966"/>
                          </a:moveTo>
                          <a:cubicBezTo>
                            <a:pt x="659446" y="404405"/>
                            <a:pt x="608806" y="511786"/>
                            <a:pt x="608806" y="511786"/>
                          </a:cubicBezTo>
                          <a:cubicBezTo>
                            <a:pt x="602149" y="334983"/>
                            <a:pt x="540574" y="305265"/>
                            <a:pt x="420830" y="303601"/>
                          </a:cubicBezTo>
                          <a:cubicBezTo>
                            <a:pt x="301086" y="302095"/>
                            <a:pt x="209634" y="242580"/>
                            <a:pt x="209634" y="242580"/>
                          </a:cubicBezTo>
                          <a:cubicBezTo>
                            <a:pt x="216291" y="297341"/>
                            <a:pt x="154081" y="339738"/>
                            <a:pt x="121748" y="407733"/>
                          </a:cubicBezTo>
                          <a:cubicBezTo>
                            <a:pt x="90762" y="472875"/>
                            <a:pt x="73169" y="511944"/>
                            <a:pt x="73169" y="511944"/>
                          </a:cubicBezTo>
                          <a:cubicBezTo>
                            <a:pt x="37190" y="437530"/>
                            <a:pt x="4461" y="367950"/>
                            <a:pt x="419" y="281253"/>
                          </a:cubicBezTo>
                          <a:cubicBezTo>
                            <a:pt x="-1324" y="247493"/>
                            <a:pt x="2242" y="216032"/>
                            <a:pt x="13495" y="189325"/>
                          </a:cubicBezTo>
                          <a:cubicBezTo>
                            <a:pt x="53357" y="93911"/>
                            <a:pt x="158202" y="90820"/>
                            <a:pt x="158202" y="90820"/>
                          </a:cubicBezTo>
                          <a:cubicBezTo>
                            <a:pt x="294509" y="-65695"/>
                            <a:pt x="578930" y="-4674"/>
                            <a:pt x="638762" y="158023"/>
                          </a:cubicBezTo>
                          <a:cubicBezTo>
                            <a:pt x="653740" y="198756"/>
                            <a:pt x="659287" y="241233"/>
                            <a:pt x="659287" y="281966"/>
                          </a:cubicBezTo>
                          <a:close/>
                        </a:path>
                      </a:pathLst>
                    </a:custGeom>
                    <a:solidFill>
                      <a:srgbClr val="271F64"/>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76" name="Freeform: Shape 136">
                      <a:extLst>
                        <a:ext uri="{FF2B5EF4-FFF2-40B4-BE49-F238E27FC236}">
                          <a16:creationId xmlns:a16="http://schemas.microsoft.com/office/drawing/2014/main" xmlns="" id="{ADB682A2-0275-4399-947D-04FC7D4EADD1}"/>
                        </a:ext>
                      </a:extLst>
                    </p:cNvPr>
                    <p:cNvSpPr/>
                    <p:nvPr/>
                  </p:nvSpPr>
                  <p:spPr>
                    <a:xfrm>
                      <a:off x="639660" y="4202238"/>
                      <a:ext cx="659287" cy="281807"/>
                    </a:xfrm>
                    <a:custGeom>
                      <a:avLst/>
                      <a:gdLst>
                        <a:gd name="connsiteX0" fmla="*/ 659287 w 659287"/>
                        <a:gd name="connsiteY0" fmla="*/ 281808 h 281807"/>
                        <a:gd name="connsiteX1" fmla="*/ 467269 w 659287"/>
                        <a:gd name="connsiteY1" fmla="*/ 70612 h 281807"/>
                        <a:gd name="connsiteX2" fmla="*/ 186018 w 659287"/>
                        <a:gd name="connsiteY2" fmla="*/ 128067 h 281807"/>
                        <a:gd name="connsiteX3" fmla="*/ 419 w 659287"/>
                        <a:gd name="connsiteY3" fmla="*/ 281253 h 281807"/>
                        <a:gd name="connsiteX4" fmla="*/ 13495 w 659287"/>
                        <a:gd name="connsiteY4" fmla="*/ 189326 h 281807"/>
                        <a:gd name="connsiteX5" fmla="*/ 158202 w 659287"/>
                        <a:gd name="connsiteY5" fmla="*/ 90820 h 281807"/>
                        <a:gd name="connsiteX6" fmla="*/ 638762 w 659287"/>
                        <a:gd name="connsiteY6" fmla="*/ 158023 h 281807"/>
                        <a:gd name="connsiteX7" fmla="*/ 659287 w 659287"/>
                        <a:gd name="connsiteY7" fmla="*/ 281808 h 28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87" h="281807">
                          <a:moveTo>
                            <a:pt x="659287" y="281808"/>
                          </a:moveTo>
                          <a:cubicBezTo>
                            <a:pt x="659287" y="281808"/>
                            <a:pt x="612452" y="125769"/>
                            <a:pt x="467269" y="70612"/>
                          </a:cubicBezTo>
                          <a:cubicBezTo>
                            <a:pt x="322008" y="15535"/>
                            <a:pt x="186018" y="128067"/>
                            <a:pt x="186018" y="128067"/>
                          </a:cubicBezTo>
                          <a:cubicBezTo>
                            <a:pt x="186018" y="128067"/>
                            <a:pt x="12148" y="139796"/>
                            <a:pt x="419" y="281253"/>
                          </a:cubicBezTo>
                          <a:cubicBezTo>
                            <a:pt x="-1324" y="247494"/>
                            <a:pt x="2242" y="216032"/>
                            <a:pt x="13495" y="189326"/>
                          </a:cubicBezTo>
                          <a:cubicBezTo>
                            <a:pt x="53357" y="93911"/>
                            <a:pt x="158202" y="90820"/>
                            <a:pt x="158202" y="90820"/>
                          </a:cubicBezTo>
                          <a:cubicBezTo>
                            <a:pt x="294509" y="-65695"/>
                            <a:pt x="578930" y="-4674"/>
                            <a:pt x="638762" y="158023"/>
                          </a:cubicBezTo>
                          <a:cubicBezTo>
                            <a:pt x="653740" y="198598"/>
                            <a:pt x="659287" y="241075"/>
                            <a:pt x="659287" y="281808"/>
                          </a:cubicBezTo>
                          <a:close/>
                        </a:path>
                      </a:pathLst>
                    </a:custGeom>
                    <a:solidFill>
                      <a:srgbClr val="473B8C"/>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sp>
                <p:nvSpPr>
                  <p:cNvPr id="567" name="Freeform: Shape 137">
                    <a:extLst>
                      <a:ext uri="{FF2B5EF4-FFF2-40B4-BE49-F238E27FC236}">
                        <a16:creationId xmlns:a16="http://schemas.microsoft.com/office/drawing/2014/main" xmlns="" id="{1F5461AD-2BB5-4946-AAEC-DC927D072024}"/>
                      </a:ext>
                    </a:extLst>
                  </p:cNvPr>
                  <p:cNvSpPr/>
                  <p:nvPr/>
                </p:nvSpPr>
                <p:spPr>
                  <a:xfrm>
                    <a:off x="632624" y="4642553"/>
                    <a:ext cx="171187" cy="133058"/>
                  </a:xfrm>
                  <a:custGeom>
                    <a:avLst/>
                    <a:gdLst>
                      <a:gd name="connsiteX0" fmla="*/ 5236 w 171187"/>
                      <a:gd name="connsiteY0" fmla="*/ 27885 h 133058"/>
                      <a:gd name="connsiteX1" fmla="*/ 56193 w 171187"/>
                      <a:gd name="connsiteY1" fmla="*/ 120684 h 133058"/>
                      <a:gd name="connsiteX2" fmla="*/ 165951 w 171187"/>
                      <a:gd name="connsiteY2" fmla="*/ 105152 h 133058"/>
                      <a:gd name="connsiteX3" fmla="*/ 114995 w 171187"/>
                      <a:gd name="connsiteY3" fmla="*/ 12352 h 133058"/>
                      <a:gd name="connsiteX4" fmla="*/ 5236 w 171187"/>
                      <a:gd name="connsiteY4" fmla="*/ 27885 h 133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7" h="133058">
                        <a:moveTo>
                          <a:pt x="5236" y="27885"/>
                        </a:moveTo>
                        <a:cubicBezTo>
                          <a:pt x="-11010" y="57761"/>
                          <a:pt x="11814" y="99366"/>
                          <a:pt x="56193" y="120684"/>
                        </a:cubicBezTo>
                        <a:cubicBezTo>
                          <a:pt x="100571" y="142002"/>
                          <a:pt x="149705" y="135107"/>
                          <a:pt x="165951" y="105152"/>
                        </a:cubicBezTo>
                        <a:cubicBezTo>
                          <a:pt x="182197" y="75275"/>
                          <a:pt x="159374" y="33670"/>
                          <a:pt x="114995" y="12352"/>
                        </a:cubicBezTo>
                        <a:cubicBezTo>
                          <a:pt x="70616" y="-8966"/>
                          <a:pt x="21482" y="-1992"/>
                          <a:pt x="5236" y="27885"/>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568" name="Graphic 8">
                    <a:extLst>
                      <a:ext uri="{FF2B5EF4-FFF2-40B4-BE49-F238E27FC236}">
                        <a16:creationId xmlns:a16="http://schemas.microsoft.com/office/drawing/2014/main" xmlns="" id="{6CD0B49E-70CE-4DE6-9D9A-D305F2354380}"/>
                      </a:ext>
                    </a:extLst>
                  </p:cNvPr>
                  <p:cNvGrpSpPr/>
                  <p:nvPr/>
                </p:nvGrpSpPr>
                <p:grpSpPr>
                  <a:xfrm>
                    <a:off x="907225" y="4555334"/>
                    <a:ext cx="298210" cy="312050"/>
                    <a:chOff x="907225" y="4555334"/>
                    <a:chExt cx="298210" cy="312050"/>
                  </a:xfrm>
                </p:grpSpPr>
                <p:sp>
                  <p:nvSpPr>
                    <p:cNvPr id="569" name="Freeform: Shape 139">
                      <a:extLst>
                        <a:ext uri="{FF2B5EF4-FFF2-40B4-BE49-F238E27FC236}">
                          <a16:creationId xmlns:a16="http://schemas.microsoft.com/office/drawing/2014/main" xmlns="" id="{D009E347-C80F-45DC-8A10-157714D2ED1D}"/>
                        </a:ext>
                      </a:extLst>
                    </p:cNvPr>
                    <p:cNvSpPr/>
                    <p:nvPr/>
                  </p:nvSpPr>
                  <p:spPr>
                    <a:xfrm>
                      <a:off x="1168522" y="4654487"/>
                      <a:ext cx="23347" cy="39746"/>
                    </a:xfrm>
                    <a:custGeom>
                      <a:avLst/>
                      <a:gdLst>
                        <a:gd name="connsiteX0" fmla="*/ 13297 w 23347"/>
                        <a:gd name="connsiteY0" fmla="*/ 39725 h 39746"/>
                        <a:gd name="connsiteX1" fmla="*/ 142 w 23347"/>
                        <a:gd name="connsiteY1" fmla="*/ 20705 h 39746"/>
                        <a:gd name="connsiteX2" fmla="*/ 10048 w 23347"/>
                        <a:gd name="connsiteY2" fmla="*/ 21 h 39746"/>
                        <a:gd name="connsiteX3" fmla="*/ 23203 w 23347"/>
                        <a:gd name="connsiteY3" fmla="*/ 19041 h 39746"/>
                        <a:gd name="connsiteX4" fmla="*/ 13297 w 23347"/>
                        <a:gd name="connsiteY4" fmla="*/ 39725 h 39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7" h="39746">
                          <a:moveTo>
                            <a:pt x="13297" y="39725"/>
                          </a:moveTo>
                          <a:cubicBezTo>
                            <a:pt x="6323" y="40200"/>
                            <a:pt x="1093" y="32751"/>
                            <a:pt x="142" y="20705"/>
                          </a:cubicBezTo>
                          <a:cubicBezTo>
                            <a:pt x="-809" y="8659"/>
                            <a:pt x="3074" y="576"/>
                            <a:pt x="10048" y="21"/>
                          </a:cubicBezTo>
                          <a:cubicBezTo>
                            <a:pt x="17022" y="-454"/>
                            <a:pt x="22252" y="6995"/>
                            <a:pt x="23203" y="19041"/>
                          </a:cubicBezTo>
                          <a:cubicBezTo>
                            <a:pt x="24154" y="31087"/>
                            <a:pt x="20350" y="39249"/>
                            <a:pt x="13297" y="39725"/>
                          </a:cubicBezTo>
                          <a:close/>
                        </a:path>
                      </a:pathLst>
                    </a:custGeom>
                    <a:solidFill>
                      <a:srgbClr val="1C2B4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70" name="Freeform: Shape 140">
                      <a:extLst>
                        <a:ext uri="{FF2B5EF4-FFF2-40B4-BE49-F238E27FC236}">
                          <a16:creationId xmlns:a16="http://schemas.microsoft.com/office/drawing/2014/main" xmlns="" id="{1B78909C-6826-4B7D-B6FA-1534F2E1120D}"/>
                        </a:ext>
                      </a:extLst>
                    </p:cNvPr>
                    <p:cNvSpPr/>
                    <p:nvPr/>
                  </p:nvSpPr>
                  <p:spPr>
                    <a:xfrm>
                      <a:off x="979040" y="4674379"/>
                      <a:ext cx="23345" cy="39746"/>
                    </a:xfrm>
                    <a:custGeom>
                      <a:avLst/>
                      <a:gdLst>
                        <a:gd name="connsiteX0" fmla="*/ 13297 w 23345"/>
                        <a:gd name="connsiteY0" fmla="*/ 39725 h 39746"/>
                        <a:gd name="connsiteX1" fmla="*/ 142 w 23345"/>
                        <a:gd name="connsiteY1" fmla="*/ 20705 h 39746"/>
                        <a:gd name="connsiteX2" fmla="*/ 10048 w 23345"/>
                        <a:gd name="connsiteY2" fmla="*/ 21 h 39746"/>
                        <a:gd name="connsiteX3" fmla="*/ 23203 w 23345"/>
                        <a:gd name="connsiteY3" fmla="*/ 19041 h 39746"/>
                        <a:gd name="connsiteX4" fmla="*/ 13297 w 23345"/>
                        <a:gd name="connsiteY4" fmla="*/ 39725 h 39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39746">
                          <a:moveTo>
                            <a:pt x="13297" y="39725"/>
                          </a:moveTo>
                          <a:cubicBezTo>
                            <a:pt x="6244" y="40200"/>
                            <a:pt x="1093" y="32751"/>
                            <a:pt x="142" y="20705"/>
                          </a:cubicBezTo>
                          <a:cubicBezTo>
                            <a:pt x="-809" y="8659"/>
                            <a:pt x="3074" y="576"/>
                            <a:pt x="10048" y="21"/>
                          </a:cubicBezTo>
                          <a:cubicBezTo>
                            <a:pt x="17022" y="-454"/>
                            <a:pt x="22252" y="6995"/>
                            <a:pt x="23203" y="19041"/>
                          </a:cubicBezTo>
                          <a:cubicBezTo>
                            <a:pt x="24154" y="31087"/>
                            <a:pt x="20271" y="39170"/>
                            <a:pt x="13297" y="39725"/>
                          </a:cubicBezTo>
                          <a:close/>
                        </a:path>
                      </a:pathLst>
                    </a:custGeom>
                    <a:solidFill>
                      <a:srgbClr val="1C2B4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71" name="Freeform: Shape 141">
                      <a:extLst>
                        <a:ext uri="{FF2B5EF4-FFF2-40B4-BE49-F238E27FC236}">
                          <a16:creationId xmlns:a16="http://schemas.microsoft.com/office/drawing/2014/main" xmlns="" id="{6CECB110-C853-4405-ACC5-2F64EDB6D973}"/>
                        </a:ext>
                      </a:extLst>
                    </p:cNvPr>
                    <p:cNvSpPr/>
                    <p:nvPr/>
                  </p:nvSpPr>
                  <p:spPr>
                    <a:xfrm>
                      <a:off x="1132368" y="4708239"/>
                      <a:ext cx="8146" cy="66647"/>
                    </a:xfrm>
                    <a:custGeom>
                      <a:avLst/>
                      <a:gdLst>
                        <a:gd name="connsiteX0" fmla="*/ 0 w 8146"/>
                        <a:gd name="connsiteY0" fmla="*/ 0 h 66647"/>
                        <a:gd name="connsiteX1" fmla="*/ 713 w 8146"/>
                        <a:gd name="connsiteY1" fmla="*/ 66648 h 66647"/>
                      </a:gdLst>
                      <a:ahLst/>
                      <a:cxnLst>
                        <a:cxn ang="0">
                          <a:pos x="connsiteX0" y="connsiteY0"/>
                        </a:cxn>
                        <a:cxn ang="0">
                          <a:pos x="connsiteX1" y="connsiteY1"/>
                        </a:cxn>
                      </a:cxnLst>
                      <a:rect l="l" t="t" r="r" b="b"/>
                      <a:pathLst>
                        <a:path w="8146" h="66647">
                          <a:moveTo>
                            <a:pt x="0" y="0"/>
                          </a:moveTo>
                          <a:cubicBezTo>
                            <a:pt x="10619" y="20446"/>
                            <a:pt x="10857" y="45964"/>
                            <a:pt x="713" y="66648"/>
                          </a:cubicBezTo>
                        </a:path>
                      </a:pathLst>
                    </a:custGeom>
                    <a:noFill/>
                    <a:ln w="7925" cap="rnd">
                      <a:solidFill>
                        <a:srgbClr val="A83B4F"/>
                      </a:solidFill>
                      <a:prstDash val="solid"/>
                      <a:miter/>
                    </a:ln>
                  </p:spPr>
                  <p:txBody>
                    <a:bodyPr rtlCol="0" anchor="ctr"/>
                    <a:lstStyle/>
                    <a:p>
                      <a:endParaRPr lang="en-US">
                        <a:latin typeface="Times New Roman" pitchFamily="18" charset="0"/>
                        <a:cs typeface="Times New Roman" pitchFamily="18" charset="0"/>
                      </a:endParaRPr>
                    </a:p>
                  </p:txBody>
                </p:sp>
                <p:sp>
                  <p:nvSpPr>
                    <p:cNvPr id="572" name="Freeform: Shape 142">
                      <a:extLst>
                        <a:ext uri="{FF2B5EF4-FFF2-40B4-BE49-F238E27FC236}">
                          <a16:creationId xmlns:a16="http://schemas.microsoft.com/office/drawing/2014/main" xmlns="" id="{20A326B4-48D0-4524-BECC-F5910A9C1C7C}"/>
                        </a:ext>
                      </a:extLst>
                    </p:cNvPr>
                    <p:cNvSpPr/>
                    <p:nvPr/>
                  </p:nvSpPr>
                  <p:spPr>
                    <a:xfrm>
                      <a:off x="1006077" y="4801273"/>
                      <a:ext cx="103185" cy="66111"/>
                    </a:xfrm>
                    <a:custGeom>
                      <a:avLst/>
                      <a:gdLst>
                        <a:gd name="connsiteX0" fmla="*/ 48469 w 103185"/>
                        <a:gd name="connsiteY0" fmla="*/ 3 h 66111"/>
                        <a:gd name="connsiteX1" fmla="*/ 8529 w 103185"/>
                        <a:gd name="connsiteY1" fmla="*/ 52149 h 66111"/>
                        <a:gd name="connsiteX2" fmla="*/ 53304 w 103185"/>
                        <a:gd name="connsiteY2" fmla="*/ 50484 h 66111"/>
                        <a:gd name="connsiteX3" fmla="*/ 101249 w 103185"/>
                        <a:gd name="connsiteY3" fmla="*/ 53575 h 66111"/>
                        <a:gd name="connsiteX4" fmla="*/ 48469 w 103185"/>
                        <a:gd name="connsiteY4" fmla="*/ 3 h 66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85" h="66111">
                          <a:moveTo>
                            <a:pt x="48469" y="3"/>
                          </a:moveTo>
                          <a:cubicBezTo>
                            <a:pt x="19703" y="241"/>
                            <a:pt x="-16831" y="33842"/>
                            <a:pt x="8529" y="52149"/>
                          </a:cubicBezTo>
                          <a:cubicBezTo>
                            <a:pt x="23110" y="62609"/>
                            <a:pt x="36186" y="44144"/>
                            <a:pt x="53304" y="50484"/>
                          </a:cubicBezTo>
                          <a:cubicBezTo>
                            <a:pt x="68440" y="56111"/>
                            <a:pt x="90629" y="80757"/>
                            <a:pt x="101249" y="53575"/>
                          </a:cubicBezTo>
                          <a:cubicBezTo>
                            <a:pt x="108619" y="34635"/>
                            <a:pt x="95781" y="-393"/>
                            <a:pt x="48469" y="3"/>
                          </a:cubicBezTo>
                          <a:close/>
                        </a:path>
                      </a:pathLst>
                    </a:custGeom>
                    <a:solidFill>
                      <a:srgbClr val="A83B4F"/>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73" name="Freeform: Shape 143">
                      <a:extLst>
                        <a:ext uri="{FF2B5EF4-FFF2-40B4-BE49-F238E27FC236}">
                          <a16:creationId xmlns:a16="http://schemas.microsoft.com/office/drawing/2014/main" xmlns="" id="{B81DEFD5-4B9F-454F-80AC-06C6C3EB839E}"/>
                        </a:ext>
                      </a:extLst>
                    </p:cNvPr>
                    <p:cNvSpPr/>
                    <p:nvPr/>
                  </p:nvSpPr>
                  <p:spPr>
                    <a:xfrm>
                      <a:off x="1121036" y="4555334"/>
                      <a:ext cx="84399" cy="13745"/>
                    </a:xfrm>
                    <a:custGeom>
                      <a:avLst/>
                      <a:gdLst>
                        <a:gd name="connsiteX0" fmla="*/ 0 w 84399"/>
                        <a:gd name="connsiteY0" fmla="*/ 13745 h 13745"/>
                        <a:gd name="connsiteX1" fmla="*/ 84399 w 84399"/>
                        <a:gd name="connsiteY1" fmla="*/ 12081 h 13745"/>
                      </a:gdLst>
                      <a:ahLst/>
                      <a:cxnLst>
                        <a:cxn ang="0">
                          <a:pos x="connsiteX0" y="connsiteY0"/>
                        </a:cxn>
                        <a:cxn ang="0">
                          <a:pos x="connsiteX1" y="connsiteY1"/>
                        </a:cxn>
                      </a:cxnLst>
                      <a:rect l="l" t="t" r="r" b="b"/>
                      <a:pathLst>
                        <a:path w="84399" h="13745">
                          <a:moveTo>
                            <a:pt x="0" y="13745"/>
                          </a:moveTo>
                          <a:cubicBezTo>
                            <a:pt x="24171" y="-3927"/>
                            <a:pt x="59515" y="-4640"/>
                            <a:pt x="84399" y="12081"/>
                          </a:cubicBezTo>
                        </a:path>
                      </a:pathLst>
                    </a:custGeom>
                    <a:noFill/>
                    <a:ln w="7925" cap="rnd">
                      <a:solidFill>
                        <a:srgbClr val="271F64"/>
                      </a:solidFill>
                      <a:prstDash val="solid"/>
                      <a:miter/>
                    </a:ln>
                  </p:spPr>
                  <p:txBody>
                    <a:bodyPr rtlCol="0" anchor="ctr"/>
                    <a:lstStyle/>
                    <a:p>
                      <a:endParaRPr lang="en-US">
                        <a:latin typeface="Times New Roman" pitchFamily="18" charset="0"/>
                        <a:cs typeface="Times New Roman" pitchFamily="18" charset="0"/>
                      </a:endParaRPr>
                    </a:p>
                  </p:txBody>
                </p:sp>
                <p:sp>
                  <p:nvSpPr>
                    <p:cNvPr id="574" name="Freeform: Shape 144">
                      <a:extLst>
                        <a:ext uri="{FF2B5EF4-FFF2-40B4-BE49-F238E27FC236}">
                          <a16:creationId xmlns:a16="http://schemas.microsoft.com/office/drawing/2014/main" xmlns="" id="{223D6F6F-CC3C-4C7E-9E8E-2F9170F06341}"/>
                        </a:ext>
                      </a:extLst>
                    </p:cNvPr>
                    <p:cNvSpPr/>
                    <p:nvPr/>
                  </p:nvSpPr>
                  <p:spPr>
                    <a:xfrm>
                      <a:off x="907225" y="4606484"/>
                      <a:ext cx="91769" cy="27922"/>
                    </a:xfrm>
                    <a:custGeom>
                      <a:avLst/>
                      <a:gdLst>
                        <a:gd name="connsiteX0" fmla="*/ 91769 w 91769"/>
                        <a:gd name="connsiteY0" fmla="*/ 0 h 27922"/>
                        <a:gd name="connsiteX1" fmla="*/ 0 w 91769"/>
                        <a:gd name="connsiteY1" fmla="*/ 27024 h 27922"/>
                      </a:gdLst>
                      <a:ahLst/>
                      <a:cxnLst>
                        <a:cxn ang="0">
                          <a:pos x="connsiteX0" y="connsiteY0"/>
                        </a:cxn>
                        <a:cxn ang="0">
                          <a:pos x="connsiteX1" y="connsiteY1"/>
                        </a:cxn>
                      </a:cxnLst>
                      <a:rect l="l" t="t" r="r" b="b"/>
                      <a:pathLst>
                        <a:path w="91769" h="27922">
                          <a:moveTo>
                            <a:pt x="91769" y="0"/>
                          </a:moveTo>
                          <a:cubicBezTo>
                            <a:pt x="67519" y="20921"/>
                            <a:pt x="32888" y="31145"/>
                            <a:pt x="0" y="27024"/>
                          </a:cubicBezTo>
                        </a:path>
                      </a:pathLst>
                    </a:custGeom>
                    <a:noFill/>
                    <a:ln w="7925" cap="rnd">
                      <a:solidFill>
                        <a:srgbClr val="271F64"/>
                      </a:solidFill>
                      <a:prstDash val="solid"/>
                      <a:miter/>
                    </a:ln>
                  </p:spPr>
                  <p:txBody>
                    <a:bodyPr rtlCol="0" anchor="ctr"/>
                    <a:lstStyle/>
                    <a:p>
                      <a:endParaRPr lang="en-US">
                        <a:latin typeface="Times New Roman" pitchFamily="18" charset="0"/>
                        <a:cs typeface="Times New Roman" pitchFamily="18" charset="0"/>
                      </a:endParaRPr>
                    </a:p>
                  </p:txBody>
                </p:sp>
              </p:grpSp>
            </p:grpSp>
          </p:grpSp>
          <p:grpSp>
            <p:nvGrpSpPr>
              <p:cNvPr id="432" name="Graphic 8">
                <a:extLst>
                  <a:ext uri="{FF2B5EF4-FFF2-40B4-BE49-F238E27FC236}">
                    <a16:creationId xmlns:a16="http://schemas.microsoft.com/office/drawing/2014/main" xmlns="" id="{EA8B2FDA-8BCE-4B3B-81CB-96011A1E7A3A}"/>
                  </a:ext>
                </a:extLst>
              </p:cNvPr>
              <p:cNvGrpSpPr/>
              <p:nvPr/>
            </p:nvGrpSpPr>
            <p:grpSpPr>
              <a:xfrm>
                <a:off x="2153875" y="3901030"/>
                <a:ext cx="1437046" cy="3215581"/>
                <a:chOff x="2153875" y="3901030"/>
                <a:chExt cx="1437046" cy="3215581"/>
              </a:xfrm>
            </p:grpSpPr>
            <p:grpSp>
              <p:nvGrpSpPr>
                <p:cNvPr id="496" name="Graphic 8">
                  <a:extLst>
                    <a:ext uri="{FF2B5EF4-FFF2-40B4-BE49-F238E27FC236}">
                      <a16:creationId xmlns:a16="http://schemas.microsoft.com/office/drawing/2014/main" xmlns="" id="{53FDF393-C4CC-4233-A603-2C9861138E17}"/>
                    </a:ext>
                  </a:extLst>
                </p:cNvPr>
                <p:cNvGrpSpPr/>
                <p:nvPr/>
              </p:nvGrpSpPr>
              <p:grpSpPr>
                <a:xfrm>
                  <a:off x="2273064" y="5999902"/>
                  <a:ext cx="921653" cy="1116709"/>
                  <a:chOff x="2273064" y="5999902"/>
                  <a:chExt cx="921653" cy="1116709"/>
                </a:xfrm>
              </p:grpSpPr>
              <p:grpSp>
                <p:nvGrpSpPr>
                  <p:cNvPr id="546" name="Graphic 8">
                    <a:extLst>
                      <a:ext uri="{FF2B5EF4-FFF2-40B4-BE49-F238E27FC236}">
                        <a16:creationId xmlns:a16="http://schemas.microsoft.com/office/drawing/2014/main" xmlns="" id="{280A8835-6401-45A0-AE82-A0BBD6A5BDD4}"/>
                      </a:ext>
                    </a:extLst>
                  </p:cNvPr>
                  <p:cNvGrpSpPr/>
                  <p:nvPr/>
                </p:nvGrpSpPr>
                <p:grpSpPr>
                  <a:xfrm>
                    <a:off x="2273064" y="5999902"/>
                    <a:ext cx="921653" cy="1116709"/>
                    <a:chOff x="2273064" y="5999902"/>
                    <a:chExt cx="921653" cy="1116709"/>
                  </a:xfrm>
                </p:grpSpPr>
                <p:sp>
                  <p:nvSpPr>
                    <p:cNvPr id="553" name="Freeform: Shape 148">
                      <a:extLst>
                        <a:ext uri="{FF2B5EF4-FFF2-40B4-BE49-F238E27FC236}">
                          <a16:creationId xmlns:a16="http://schemas.microsoft.com/office/drawing/2014/main" xmlns="" id="{AFAFB571-4276-4020-8E6D-555C637E9681}"/>
                        </a:ext>
                      </a:extLst>
                    </p:cNvPr>
                    <p:cNvSpPr/>
                    <p:nvPr/>
                  </p:nvSpPr>
                  <p:spPr>
                    <a:xfrm>
                      <a:off x="2273064" y="5999902"/>
                      <a:ext cx="921653" cy="1116709"/>
                    </a:xfrm>
                    <a:custGeom>
                      <a:avLst/>
                      <a:gdLst>
                        <a:gd name="connsiteX0" fmla="*/ 143201 w 921653"/>
                        <a:gd name="connsiteY0" fmla="*/ 1087282 h 1116709"/>
                        <a:gd name="connsiteX1" fmla="*/ 392198 w 921653"/>
                        <a:gd name="connsiteY1" fmla="*/ 1110899 h 1116709"/>
                        <a:gd name="connsiteX2" fmla="*/ 463363 w 921653"/>
                        <a:gd name="connsiteY2" fmla="*/ 574944 h 1116709"/>
                        <a:gd name="connsiteX3" fmla="*/ 463680 w 921653"/>
                        <a:gd name="connsiteY3" fmla="*/ 573597 h 1116709"/>
                        <a:gd name="connsiteX4" fmla="*/ 494587 w 921653"/>
                        <a:gd name="connsiteY4" fmla="*/ 1008906 h 1116709"/>
                        <a:gd name="connsiteX5" fmla="*/ 502115 w 921653"/>
                        <a:gd name="connsiteY5" fmla="*/ 1115415 h 1116709"/>
                        <a:gd name="connsiteX6" fmla="*/ 572884 w 921653"/>
                        <a:gd name="connsiteY6" fmla="*/ 1116604 h 1116709"/>
                        <a:gd name="connsiteX7" fmla="*/ 896612 w 921653"/>
                        <a:gd name="connsiteY7" fmla="*/ 1110027 h 1116709"/>
                        <a:gd name="connsiteX8" fmla="*/ 919673 w 921653"/>
                        <a:gd name="connsiteY8" fmla="*/ 210483 h 1116709"/>
                        <a:gd name="connsiteX9" fmla="*/ 918801 w 921653"/>
                        <a:gd name="connsiteY9" fmla="*/ 191067 h 1116709"/>
                        <a:gd name="connsiteX10" fmla="*/ 917296 w 921653"/>
                        <a:gd name="connsiteY10" fmla="*/ 166500 h 1116709"/>
                        <a:gd name="connsiteX11" fmla="*/ 909609 w 921653"/>
                        <a:gd name="connsiteY11" fmla="*/ 98743 h 1116709"/>
                        <a:gd name="connsiteX12" fmla="*/ 659819 w 921653"/>
                        <a:gd name="connsiteY12" fmla="*/ 71244 h 1116709"/>
                        <a:gd name="connsiteX13" fmla="*/ 629388 w 921653"/>
                        <a:gd name="connsiteY13" fmla="*/ 67916 h 1116709"/>
                        <a:gd name="connsiteX14" fmla="*/ 49213 w 921653"/>
                        <a:gd name="connsiteY14" fmla="*/ 0 h 1116709"/>
                        <a:gd name="connsiteX15" fmla="*/ 43824 w 921653"/>
                        <a:gd name="connsiteY15" fmla="*/ 69342 h 1116709"/>
                        <a:gd name="connsiteX16" fmla="*/ 43507 w 921653"/>
                        <a:gd name="connsiteY16" fmla="*/ 74652 h 1116709"/>
                        <a:gd name="connsiteX17" fmla="*/ 42001 w 921653"/>
                        <a:gd name="connsiteY17" fmla="*/ 101754 h 1116709"/>
                        <a:gd name="connsiteX18" fmla="*/ 32095 w 921653"/>
                        <a:gd name="connsiteY18" fmla="*/ 293614 h 1116709"/>
                        <a:gd name="connsiteX19" fmla="*/ 0 w 921653"/>
                        <a:gd name="connsiteY19" fmla="*/ 1064380 h 1116709"/>
                        <a:gd name="connsiteX20" fmla="*/ 143201 w 921653"/>
                        <a:gd name="connsiteY20" fmla="*/ 1087282 h 111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1653" h="1116709">
                          <a:moveTo>
                            <a:pt x="143201" y="1087282"/>
                          </a:moveTo>
                          <a:cubicBezTo>
                            <a:pt x="225777" y="1098377"/>
                            <a:pt x="308909" y="1106143"/>
                            <a:pt x="392198" y="1110899"/>
                          </a:cubicBezTo>
                          <a:cubicBezTo>
                            <a:pt x="416845" y="867766"/>
                            <a:pt x="441887" y="662909"/>
                            <a:pt x="463363" y="574944"/>
                          </a:cubicBezTo>
                          <a:cubicBezTo>
                            <a:pt x="463442" y="574469"/>
                            <a:pt x="463601" y="573993"/>
                            <a:pt x="463680" y="573597"/>
                          </a:cubicBezTo>
                          <a:lnTo>
                            <a:pt x="494587" y="1008906"/>
                          </a:lnTo>
                          <a:lnTo>
                            <a:pt x="502115" y="1115415"/>
                          </a:lnTo>
                          <a:cubicBezTo>
                            <a:pt x="525731" y="1116049"/>
                            <a:pt x="549347" y="1116446"/>
                            <a:pt x="572884" y="1116604"/>
                          </a:cubicBezTo>
                          <a:cubicBezTo>
                            <a:pt x="680740" y="1117238"/>
                            <a:pt x="788755" y="1115019"/>
                            <a:pt x="896612" y="1110027"/>
                          </a:cubicBezTo>
                          <a:cubicBezTo>
                            <a:pt x="911193" y="818394"/>
                            <a:pt x="927360" y="419143"/>
                            <a:pt x="919673" y="210483"/>
                          </a:cubicBezTo>
                          <a:cubicBezTo>
                            <a:pt x="919356" y="203826"/>
                            <a:pt x="919118" y="197327"/>
                            <a:pt x="918801" y="191067"/>
                          </a:cubicBezTo>
                          <a:cubicBezTo>
                            <a:pt x="918247" y="182350"/>
                            <a:pt x="917850" y="174346"/>
                            <a:pt x="917296" y="166500"/>
                          </a:cubicBezTo>
                          <a:cubicBezTo>
                            <a:pt x="915473" y="138129"/>
                            <a:pt x="912937" y="115147"/>
                            <a:pt x="909609" y="98743"/>
                          </a:cubicBezTo>
                          <a:lnTo>
                            <a:pt x="659819" y="71244"/>
                          </a:lnTo>
                          <a:lnTo>
                            <a:pt x="629388" y="67916"/>
                          </a:lnTo>
                          <a:lnTo>
                            <a:pt x="49213" y="0"/>
                          </a:lnTo>
                          <a:cubicBezTo>
                            <a:pt x="49213" y="0"/>
                            <a:pt x="45488" y="38039"/>
                            <a:pt x="43824" y="69342"/>
                          </a:cubicBezTo>
                          <a:cubicBezTo>
                            <a:pt x="43745" y="71006"/>
                            <a:pt x="43665" y="72829"/>
                            <a:pt x="43507" y="74652"/>
                          </a:cubicBezTo>
                          <a:cubicBezTo>
                            <a:pt x="43032" y="82814"/>
                            <a:pt x="42556" y="91848"/>
                            <a:pt x="42001" y="101754"/>
                          </a:cubicBezTo>
                          <a:cubicBezTo>
                            <a:pt x="39545" y="148511"/>
                            <a:pt x="36058" y="213970"/>
                            <a:pt x="32095" y="293614"/>
                          </a:cubicBezTo>
                          <a:cubicBezTo>
                            <a:pt x="22427" y="488168"/>
                            <a:pt x="9668" y="767121"/>
                            <a:pt x="0" y="1064380"/>
                          </a:cubicBezTo>
                          <a:cubicBezTo>
                            <a:pt x="47707" y="1072542"/>
                            <a:pt x="95256" y="1080863"/>
                            <a:pt x="143201" y="1087282"/>
                          </a:cubicBezTo>
                          <a:close/>
                        </a:path>
                      </a:pathLst>
                    </a:custGeom>
                    <a:solidFill>
                      <a:srgbClr val="3F65AE"/>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54" name="Freeform: Shape 149">
                      <a:extLst>
                        <a:ext uri="{FF2B5EF4-FFF2-40B4-BE49-F238E27FC236}">
                          <a16:creationId xmlns:a16="http://schemas.microsoft.com/office/drawing/2014/main" xmlns="" id="{52B6D953-7C4F-42F7-8C71-B46AB7C31256}"/>
                        </a:ext>
                      </a:extLst>
                    </p:cNvPr>
                    <p:cNvSpPr/>
                    <p:nvPr/>
                  </p:nvSpPr>
                  <p:spPr>
                    <a:xfrm>
                      <a:off x="2305238" y="6071225"/>
                      <a:ext cx="887577" cy="231902"/>
                    </a:xfrm>
                    <a:custGeom>
                      <a:avLst/>
                      <a:gdLst>
                        <a:gd name="connsiteX0" fmla="*/ 887578 w 887577"/>
                        <a:gd name="connsiteY0" fmla="*/ 139239 h 231902"/>
                        <a:gd name="connsiteX1" fmla="*/ 0 w 887577"/>
                        <a:gd name="connsiteY1" fmla="*/ 222370 h 231902"/>
                        <a:gd name="connsiteX2" fmla="*/ 9906 w 887577"/>
                        <a:gd name="connsiteY2" fmla="*/ 30511 h 231902"/>
                        <a:gd name="connsiteX3" fmla="*/ 306293 w 887577"/>
                        <a:gd name="connsiteY3" fmla="*/ 26073 h 231902"/>
                        <a:gd name="connsiteX4" fmla="*/ 627723 w 887577"/>
                        <a:gd name="connsiteY4" fmla="*/ 0 h 231902"/>
                        <a:gd name="connsiteX5" fmla="*/ 877513 w 887577"/>
                        <a:gd name="connsiteY5" fmla="*/ 27499 h 231902"/>
                        <a:gd name="connsiteX6" fmla="*/ 885200 w 887577"/>
                        <a:gd name="connsiteY6" fmla="*/ 95256 h 231902"/>
                        <a:gd name="connsiteX7" fmla="*/ 886706 w 887577"/>
                        <a:gd name="connsiteY7" fmla="*/ 119823 h 231902"/>
                        <a:gd name="connsiteX8" fmla="*/ 887578 w 887577"/>
                        <a:gd name="connsiteY8" fmla="*/ 139239 h 23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577" h="231902">
                          <a:moveTo>
                            <a:pt x="887578" y="139239"/>
                          </a:moveTo>
                          <a:cubicBezTo>
                            <a:pt x="599987" y="220389"/>
                            <a:pt x="297655" y="248680"/>
                            <a:pt x="0" y="222370"/>
                          </a:cubicBezTo>
                          <a:cubicBezTo>
                            <a:pt x="3962" y="142726"/>
                            <a:pt x="7449" y="77267"/>
                            <a:pt x="9906" y="30511"/>
                          </a:cubicBezTo>
                          <a:cubicBezTo>
                            <a:pt x="107856" y="42001"/>
                            <a:pt x="207709" y="33997"/>
                            <a:pt x="306293" y="26073"/>
                          </a:cubicBezTo>
                          <a:cubicBezTo>
                            <a:pt x="413437" y="17355"/>
                            <a:pt x="520580" y="8717"/>
                            <a:pt x="627723" y="0"/>
                          </a:cubicBezTo>
                          <a:lnTo>
                            <a:pt x="877513" y="27499"/>
                          </a:lnTo>
                          <a:cubicBezTo>
                            <a:pt x="880842" y="43903"/>
                            <a:pt x="883377" y="66885"/>
                            <a:pt x="885200" y="95256"/>
                          </a:cubicBezTo>
                          <a:cubicBezTo>
                            <a:pt x="885755" y="103102"/>
                            <a:pt x="886151" y="111106"/>
                            <a:pt x="886706" y="119823"/>
                          </a:cubicBezTo>
                          <a:cubicBezTo>
                            <a:pt x="887023" y="126084"/>
                            <a:pt x="887261" y="132582"/>
                            <a:pt x="887578" y="139239"/>
                          </a:cubicBezTo>
                          <a:close/>
                        </a:path>
                      </a:pathLst>
                    </a:custGeom>
                    <a:solidFill>
                      <a:srgbClr val="2C529E"/>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55" name="Freeform: Shape 150">
                      <a:extLst>
                        <a:ext uri="{FF2B5EF4-FFF2-40B4-BE49-F238E27FC236}">
                          <a16:creationId xmlns:a16="http://schemas.microsoft.com/office/drawing/2014/main" xmlns="" id="{5CB3777F-B930-494C-83C3-83A673176D03}"/>
                        </a:ext>
                      </a:extLst>
                    </p:cNvPr>
                    <p:cNvSpPr/>
                    <p:nvPr/>
                  </p:nvSpPr>
                  <p:spPr>
                    <a:xfrm>
                      <a:off x="2736427" y="6478480"/>
                      <a:ext cx="127351" cy="542531"/>
                    </a:xfrm>
                    <a:custGeom>
                      <a:avLst/>
                      <a:gdLst>
                        <a:gd name="connsiteX0" fmla="*/ 127352 w 127351"/>
                        <a:gd name="connsiteY0" fmla="*/ 0 h 542531"/>
                        <a:gd name="connsiteX1" fmla="*/ 86460 w 127351"/>
                        <a:gd name="connsiteY1" fmla="*/ 542532 h 542531"/>
                        <a:gd name="connsiteX2" fmla="*/ 31224 w 127351"/>
                        <a:gd name="connsiteY2" fmla="*/ 530407 h 542531"/>
                        <a:gd name="connsiteX3" fmla="*/ 317 w 127351"/>
                        <a:gd name="connsiteY3" fmla="*/ 95098 h 542531"/>
                        <a:gd name="connsiteX4" fmla="*/ 0 w 127351"/>
                        <a:gd name="connsiteY4" fmla="*/ 96445 h 542531"/>
                        <a:gd name="connsiteX5" fmla="*/ 3566 w 127351"/>
                        <a:gd name="connsiteY5" fmla="*/ 74889 h 542531"/>
                        <a:gd name="connsiteX6" fmla="*/ 127352 w 127351"/>
                        <a:gd name="connsiteY6" fmla="*/ 0 h 54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51" h="542531">
                          <a:moveTo>
                            <a:pt x="127352" y="0"/>
                          </a:moveTo>
                          <a:cubicBezTo>
                            <a:pt x="108728" y="189165"/>
                            <a:pt x="94543" y="373337"/>
                            <a:pt x="86460" y="542532"/>
                          </a:cubicBezTo>
                          <a:cubicBezTo>
                            <a:pt x="80595" y="536668"/>
                            <a:pt x="54839" y="533973"/>
                            <a:pt x="31224" y="530407"/>
                          </a:cubicBezTo>
                          <a:lnTo>
                            <a:pt x="317" y="95098"/>
                          </a:lnTo>
                          <a:cubicBezTo>
                            <a:pt x="238" y="95494"/>
                            <a:pt x="79" y="95969"/>
                            <a:pt x="0" y="96445"/>
                          </a:cubicBezTo>
                          <a:cubicBezTo>
                            <a:pt x="1030" y="88996"/>
                            <a:pt x="2219" y="81784"/>
                            <a:pt x="3566" y="74889"/>
                          </a:cubicBezTo>
                          <a:cubicBezTo>
                            <a:pt x="53571" y="57376"/>
                            <a:pt x="100011" y="23774"/>
                            <a:pt x="127352" y="0"/>
                          </a:cubicBezTo>
                          <a:close/>
                        </a:path>
                      </a:pathLst>
                    </a:custGeom>
                    <a:solidFill>
                      <a:srgbClr val="2C529E"/>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547" name="Graphic 8">
                    <a:extLst>
                      <a:ext uri="{FF2B5EF4-FFF2-40B4-BE49-F238E27FC236}">
                        <a16:creationId xmlns:a16="http://schemas.microsoft.com/office/drawing/2014/main" xmlns="" id="{2CE4594E-046E-4B46-97F2-248C4F8A3E72}"/>
                      </a:ext>
                    </a:extLst>
                  </p:cNvPr>
                  <p:cNvGrpSpPr/>
                  <p:nvPr/>
                </p:nvGrpSpPr>
                <p:grpSpPr>
                  <a:xfrm>
                    <a:off x="2309201" y="6110057"/>
                    <a:ext cx="876245" cy="424689"/>
                    <a:chOff x="2309201" y="6110057"/>
                    <a:chExt cx="876245" cy="424689"/>
                  </a:xfrm>
                  <a:noFill/>
                </p:grpSpPr>
                <p:grpSp>
                  <p:nvGrpSpPr>
                    <p:cNvPr id="548" name="Graphic 8">
                      <a:extLst>
                        <a:ext uri="{FF2B5EF4-FFF2-40B4-BE49-F238E27FC236}">
                          <a16:creationId xmlns:a16="http://schemas.microsoft.com/office/drawing/2014/main" xmlns="" id="{D28F34DF-21A2-4D81-8190-1DC3B7DB17B0}"/>
                        </a:ext>
                      </a:extLst>
                    </p:cNvPr>
                    <p:cNvGrpSpPr/>
                    <p:nvPr/>
                  </p:nvGrpSpPr>
                  <p:grpSpPr>
                    <a:xfrm>
                      <a:off x="2767888" y="6110057"/>
                      <a:ext cx="96089" cy="424689"/>
                      <a:chOff x="2767888" y="6110057"/>
                      <a:chExt cx="96089" cy="424689"/>
                    </a:xfrm>
                    <a:noFill/>
                  </p:grpSpPr>
                  <p:sp>
                    <p:nvSpPr>
                      <p:cNvPr id="551" name="Freeform: Shape 153">
                        <a:extLst>
                          <a:ext uri="{FF2B5EF4-FFF2-40B4-BE49-F238E27FC236}">
                            <a16:creationId xmlns:a16="http://schemas.microsoft.com/office/drawing/2014/main" xmlns="" id="{A5E8A894-4F80-45D6-A26E-6460FCEC1FAA}"/>
                          </a:ext>
                        </a:extLst>
                      </p:cNvPr>
                      <p:cNvSpPr/>
                      <p:nvPr/>
                    </p:nvSpPr>
                    <p:spPr>
                      <a:xfrm>
                        <a:off x="2767888" y="6110057"/>
                        <a:ext cx="15617" cy="424689"/>
                      </a:xfrm>
                      <a:custGeom>
                        <a:avLst/>
                        <a:gdLst>
                          <a:gd name="connsiteX0" fmla="*/ 8955 w 15617"/>
                          <a:gd name="connsiteY0" fmla="*/ 0 h 424689"/>
                          <a:gd name="connsiteX1" fmla="*/ 0 w 15617"/>
                          <a:gd name="connsiteY1" fmla="*/ 424690 h 424689"/>
                        </a:gdLst>
                        <a:ahLst/>
                        <a:cxnLst>
                          <a:cxn ang="0">
                            <a:pos x="connsiteX0" y="connsiteY0"/>
                          </a:cxn>
                          <a:cxn ang="0">
                            <a:pos x="connsiteX1" y="connsiteY1"/>
                          </a:cxn>
                        </a:cxnLst>
                        <a:rect l="l" t="t" r="r" b="b"/>
                        <a:pathLst>
                          <a:path w="15617" h="424689">
                            <a:moveTo>
                              <a:pt x="8955" y="0"/>
                            </a:moveTo>
                            <a:cubicBezTo>
                              <a:pt x="20208" y="141378"/>
                              <a:pt x="17197" y="283866"/>
                              <a:pt x="0" y="424690"/>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sp>
                    <p:nvSpPr>
                      <p:cNvPr id="552" name="Freeform: Shape 154">
                        <a:extLst>
                          <a:ext uri="{FF2B5EF4-FFF2-40B4-BE49-F238E27FC236}">
                            <a16:creationId xmlns:a16="http://schemas.microsoft.com/office/drawing/2014/main" xmlns="" id="{74BEC3B6-A0FF-4466-9AAD-BA461234B446}"/>
                          </a:ext>
                        </a:extLst>
                      </p:cNvPr>
                      <p:cNvSpPr/>
                      <p:nvPr/>
                    </p:nvSpPr>
                    <p:spPr>
                      <a:xfrm>
                        <a:off x="2779934" y="6112434"/>
                        <a:ext cx="84044" cy="314619"/>
                      </a:xfrm>
                      <a:custGeom>
                        <a:avLst/>
                        <a:gdLst>
                          <a:gd name="connsiteX0" fmla="*/ 74572 w 84044"/>
                          <a:gd name="connsiteY0" fmla="*/ 0 h 314619"/>
                          <a:gd name="connsiteX1" fmla="*/ 76157 w 84044"/>
                          <a:gd name="connsiteY1" fmla="*/ 228234 h 314619"/>
                          <a:gd name="connsiteX2" fmla="*/ 53809 w 84044"/>
                          <a:gd name="connsiteY2" fmla="*/ 286798 h 314619"/>
                          <a:gd name="connsiteX3" fmla="*/ 0 w 84044"/>
                          <a:gd name="connsiteY3" fmla="*/ 314456 h 314619"/>
                        </a:gdLst>
                        <a:ahLst/>
                        <a:cxnLst>
                          <a:cxn ang="0">
                            <a:pos x="connsiteX0" y="connsiteY0"/>
                          </a:cxn>
                          <a:cxn ang="0">
                            <a:pos x="connsiteX1" y="connsiteY1"/>
                          </a:cxn>
                          <a:cxn ang="0">
                            <a:pos x="connsiteX2" y="connsiteY2"/>
                          </a:cxn>
                          <a:cxn ang="0">
                            <a:pos x="connsiteX3" y="connsiteY3"/>
                          </a:cxn>
                        </a:cxnLst>
                        <a:rect l="l" t="t" r="r" b="b"/>
                        <a:pathLst>
                          <a:path w="84044" h="314619">
                            <a:moveTo>
                              <a:pt x="74572" y="0"/>
                            </a:moveTo>
                            <a:cubicBezTo>
                              <a:pt x="82497" y="75999"/>
                              <a:pt x="90422" y="153266"/>
                              <a:pt x="76157" y="228234"/>
                            </a:cubicBezTo>
                            <a:cubicBezTo>
                              <a:pt x="72195" y="248918"/>
                              <a:pt x="66331" y="269839"/>
                              <a:pt x="53809" y="286798"/>
                            </a:cubicBezTo>
                            <a:cubicBezTo>
                              <a:pt x="41288" y="303757"/>
                              <a:pt x="21001" y="316199"/>
                              <a:pt x="0" y="314456"/>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grpSp>
                <p:sp>
                  <p:nvSpPr>
                    <p:cNvPr id="549" name="Freeform: Shape 155">
                      <a:extLst>
                        <a:ext uri="{FF2B5EF4-FFF2-40B4-BE49-F238E27FC236}">
                          <a16:creationId xmlns:a16="http://schemas.microsoft.com/office/drawing/2014/main" xmlns="" id="{2EAF58A0-4D9A-40BB-8A02-5DFF0B164691}"/>
                        </a:ext>
                      </a:extLst>
                    </p:cNvPr>
                    <p:cNvSpPr/>
                    <p:nvPr/>
                  </p:nvSpPr>
                  <p:spPr>
                    <a:xfrm>
                      <a:off x="2309201" y="6157526"/>
                      <a:ext cx="63319" cy="187421"/>
                    </a:xfrm>
                    <a:custGeom>
                      <a:avLst/>
                      <a:gdLst>
                        <a:gd name="connsiteX0" fmla="*/ 63319 w 63319"/>
                        <a:gd name="connsiteY0" fmla="*/ 0 h 187421"/>
                        <a:gd name="connsiteX1" fmla="*/ 58247 w 63319"/>
                        <a:gd name="connsiteY1" fmla="*/ 87569 h 187421"/>
                        <a:gd name="connsiteX2" fmla="*/ 0 w 63319"/>
                        <a:gd name="connsiteY2" fmla="*/ 187422 h 187421"/>
                      </a:gdLst>
                      <a:ahLst/>
                      <a:cxnLst>
                        <a:cxn ang="0">
                          <a:pos x="connsiteX0" y="connsiteY0"/>
                        </a:cxn>
                        <a:cxn ang="0">
                          <a:pos x="connsiteX1" y="connsiteY1"/>
                        </a:cxn>
                        <a:cxn ang="0">
                          <a:pos x="connsiteX2" y="connsiteY2"/>
                        </a:cxn>
                      </a:cxnLst>
                      <a:rect l="l" t="t" r="r" b="b"/>
                      <a:pathLst>
                        <a:path w="63319" h="187421">
                          <a:moveTo>
                            <a:pt x="63319" y="0"/>
                          </a:moveTo>
                          <a:cubicBezTo>
                            <a:pt x="61893" y="31224"/>
                            <a:pt x="60783" y="66331"/>
                            <a:pt x="58247" y="87569"/>
                          </a:cubicBezTo>
                          <a:cubicBezTo>
                            <a:pt x="53255" y="129174"/>
                            <a:pt x="47390" y="180844"/>
                            <a:pt x="0" y="187422"/>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sp>
                  <p:nvSpPr>
                    <p:cNvPr id="550" name="Freeform: Shape 156">
                      <a:extLst>
                        <a:ext uri="{FF2B5EF4-FFF2-40B4-BE49-F238E27FC236}">
                          <a16:creationId xmlns:a16="http://schemas.microsoft.com/office/drawing/2014/main" xmlns="" id="{0BA75A99-DC28-47BF-8892-1D95F16EDE1B}"/>
                        </a:ext>
                      </a:extLst>
                    </p:cNvPr>
                    <p:cNvSpPr/>
                    <p:nvPr/>
                  </p:nvSpPr>
                  <p:spPr>
                    <a:xfrm>
                      <a:off x="3124029" y="6149363"/>
                      <a:ext cx="61417" cy="214524"/>
                    </a:xfrm>
                    <a:custGeom>
                      <a:avLst/>
                      <a:gdLst>
                        <a:gd name="connsiteX0" fmla="*/ 0 w 61417"/>
                        <a:gd name="connsiteY0" fmla="*/ 0 h 214524"/>
                        <a:gd name="connsiteX1" fmla="*/ 1030 w 61417"/>
                        <a:gd name="connsiteY1" fmla="*/ 83290 h 214524"/>
                        <a:gd name="connsiteX2" fmla="*/ 11015 w 61417"/>
                        <a:gd name="connsiteY2" fmla="*/ 163013 h 214524"/>
                        <a:gd name="connsiteX3" fmla="*/ 61417 w 61417"/>
                        <a:gd name="connsiteY3" fmla="*/ 214524 h 214524"/>
                      </a:gdLst>
                      <a:ahLst/>
                      <a:cxnLst>
                        <a:cxn ang="0">
                          <a:pos x="connsiteX0" y="connsiteY0"/>
                        </a:cxn>
                        <a:cxn ang="0">
                          <a:pos x="connsiteX1" y="connsiteY1"/>
                        </a:cxn>
                        <a:cxn ang="0">
                          <a:pos x="connsiteX2" y="connsiteY2"/>
                        </a:cxn>
                        <a:cxn ang="0">
                          <a:pos x="connsiteX3" y="connsiteY3"/>
                        </a:cxn>
                      </a:cxnLst>
                      <a:rect l="l" t="t" r="r" b="b"/>
                      <a:pathLst>
                        <a:path w="61417" h="214524">
                          <a:moveTo>
                            <a:pt x="0" y="0"/>
                          </a:moveTo>
                          <a:cubicBezTo>
                            <a:pt x="0" y="41367"/>
                            <a:pt x="238" y="56345"/>
                            <a:pt x="1030" y="83290"/>
                          </a:cubicBezTo>
                          <a:cubicBezTo>
                            <a:pt x="1823" y="110234"/>
                            <a:pt x="2457" y="137812"/>
                            <a:pt x="11015" y="163013"/>
                          </a:cubicBezTo>
                          <a:cubicBezTo>
                            <a:pt x="19574" y="188135"/>
                            <a:pt x="37960" y="210800"/>
                            <a:pt x="61417" y="214524"/>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497" name="Graphic 8">
                  <a:extLst>
                    <a:ext uri="{FF2B5EF4-FFF2-40B4-BE49-F238E27FC236}">
                      <a16:creationId xmlns:a16="http://schemas.microsoft.com/office/drawing/2014/main" xmlns="" id="{C66658DE-B1DB-46E0-BFCB-64489B2E27DA}"/>
                    </a:ext>
                  </a:extLst>
                </p:cNvPr>
                <p:cNvGrpSpPr/>
                <p:nvPr/>
              </p:nvGrpSpPr>
              <p:grpSpPr>
                <a:xfrm>
                  <a:off x="2941116" y="4840132"/>
                  <a:ext cx="649805" cy="1207398"/>
                  <a:chOff x="2941116" y="4840132"/>
                  <a:chExt cx="649805" cy="1207398"/>
                </a:xfrm>
              </p:grpSpPr>
              <p:grpSp>
                <p:nvGrpSpPr>
                  <p:cNvPr id="542" name="Graphic 8">
                    <a:extLst>
                      <a:ext uri="{FF2B5EF4-FFF2-40B4-BE49-F238E27FC236}">
                        <a16:creationId xmlns:a16="http://schemas.microsoft.com/office/drawing/2014/main" xmlns="" id="{6357C00E-85D4-44D2-9A96-6B132F0D2621}"/>
                      </a:ext>
                    </a:extLst>
                  </p:cNvPr>
                  <p:cNvGrpSpPr/>
                  <p:nvPr/>
                </p:nvGrpSpPr>
                <p:grpSpPr>
                  <a:xfrm>
                    <a:off x="3084246" y="5344600"/>
                    <a:ext cx="506675" cy="702929"/>
                    <a:chOff x="3084246" y="5344600"/>
                    <a:chExt cx="506675" cy="702929"/>
                  </a:xfrm>
                </p:grpSpPr>
                <p:sp>
                  <p:nvSpPr>
                    <p:cNvPr id="544" name="Freeform: Shape 159">
                      <a:extLst>
                        <a:ext uri="{FF2B5EF4-FFF2-40B4-BE49-F238E27FC236}">
                          <a16:creationId xmlns:a16="http://schemas.microsoft.com/office/drawing/2014/main" xmlns="" id="{E55099FC-B8A4-4D7A-8A7C-E792B70411E3}"/>
                        </a:ext>
                      </a:extLst>
                    </p:cNvPr>
                    <p:cNvSpPr/>
                    <p:nvPr/>
                  </p:nvSpPr>
                  <p:spPr>
                    <a:xfrm>
                      <a:off x="3084246" y="5344600"/>
                      <a:ext cx="506675" cy="702929"/>
                    </a:xfrm>
                    <a:custGeom>
                      <a:avLst/>
                      <a:gdLst>
                        <a:gd name="connsiteX0" fmla="*/ 505523 w 506675"/>
                        <a:gd name="connsiteY0" fmla="*/ 236476 h 702929"/>
                        <a:gd name="connsiteX1" fmla="*/ 89075 w 506675"/>
                        <a:gd name="connsiteY1" fmla="*/ 702930 h 702929"/>
                        <a:gd name="connsiteX2" fmla="*/ 0 w 506675"/>
                        <a:gd name="connsiteY2" fmla="*/ 559412 h 702929"/>
                        <a:gd name="connsiteX3" fmla="*/ 240201 w 506675"/>
                        <a:gd name="connsiteY3" fmla="*/ 219121 h 702929"/>
                        <a:gd name="connsiteX4" fmla="*/ 240359 w 506675"/>
                        <a:gd name="connsiteY4" fmla="*/ 218804 h 702929"/>
                        <a:gd name="connsiteX5" fmla="*/ 232910 w 506675"/>
                        <a:gd name="connsiteY5" fmla="*/ 209294 h 702929"/>
                        <a:gd name="connsiteX6" fmla="*/ 211909 w 506675"/>
                        <a:gd name="connsiteY6" fmla="*/ 180923 h 702929"/>
                        <a:gd name="connsiteX7" fmla="*/ 141141 w 506675"/>
                        <a:gd name="connsiteY7" fmla="*/ 68153 h 702929"/>
                        <a:gd name="connsiteX8" fmla="*/ 127906 w 506675"/>
                        <a:gd name="connsiteY8" fmla="*/ 37247 h 702929"/>
                        <a:gd name="connsiteX9" fmla="*/ 147481 w 506675"/>
                        <a:gd name="connsiteY9" fmla="*/ 11016 h 702929"/>
                        <a:gd name="connsiteX10" fmla="*/ 157307 w 506675"/>
                        <a:gd name="connsiteY10" fmla="*/ 6577 h 702929"/>
                        <a:gd name="connsiteX11" fmla="*/ 208977 w 506675"/>
                        <a:gd name="connsiteY11" fmla="*/ 5944 h 702929"/>
                        <a:gd name="connsiteX12" fmla="*/ 370484 w 506675"/>
                        <a:gd name="connsiteY12" fmla="*/ 4121 h 702929"/>
                        <a:gd name="connsiteX13" fmla="*/ 376587 w 506675"/>
                        <a:gd name="connsiteY13" fmla="*/ 0 h 702929"/>
                        <a:gd name="connsiteX14" fmla="*/ 434517 w 506675"/>
                        <a:gd name="connsiteY14" fmla="*/ 72274 h 702929"/>
                        <a:gd name="connsiteX15" fmla="*/ 505523 w 506675"/>
                        <a:gd name="connsiteY15" fmla="*/ 236476 h 7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6675" h="702929">
                          <a:moveTo>
                            <a:pt x="505523" y="236476"/>
                          </a:moveTo>
                          <a:cubicBezTo>
                            <a:pt x="480164" y="361371"/>
                            <a:pt x="90581" y="702613"/>
                            <a:pt x="89075" y="702930"/>
                          </a:cubicBezTo>
                          <a:lnTo>
                            <a:pt x="0" y="559412"/>
                          </a:lnTo>
                          <a:cubicBezTo>
                            <a:pt x="0" y="559412"/>
                            <a:pt x="190750" y="344412"/>
                            <a:pt x="240201" y="219121"/>
                          </a:cubicBezTo>
                          <a:cubicBezTo>
                            <a:pt x="240201" y="219042"/>
                            <a:pt x="240359" y="218883"/>
                            <a:pt x="240359" y="218804"/>
                          </a:cubicBezTo>
                          <a:cubicBezTo>
                            <a:pt x="237823" y="215713"/>
                            <a:pt x="235367" y="212622"/>
                            <a:pt x="232910" y="209294"/>
                          </a:cubicBezTo>
                          <a:cubicBezTo>
                            <a:pt x="225381" y="199388"/>
                            <a:pt x="218407" y="189957"/>
                            <a:pt x="211909" y="180923"/>
                          </a:cubicBezTo>
                          <a:cubicBezTo>
                            <a:pt x="175931" y="131155"/>
                            <a:pt x="154217" y="94543"/>
                            <a:pt x="141141" y="68153"/>
                          </a:cubicBezTo>
                          <a:cubicBezTo>
                            <a:pt x="135039" y="55711"/>
                            <a:pt x="130759" y="45488"/>
                            <a:pt x="127906" y="37247"/>
                          </a:cubicBezTo>
                          <a:cubicBezTo>
                            <a:pt x="136069" y="24091"/>
                            <a:pt x="144073" y="12997"/>
                            <a:pt x="147481" y="11016"/>
                          </a:cubicBezTo>
                          <a:cubicBezTo>
                            <a:pt x="148590" y="10223"/>
                            <a:pt x="152156" y="8638"/>
                            <a:pt x="157307" y="6577"/>
                          </a:cubicBezTo>
                          <a:lnTo>
                            <a:pt x="208977" y="5944"/>
                          </a:lnTo>
                          <a:lnTo>
                            <a:pt x="370484" y="4121"/>
                          </a:lnTo>
                          <a:lnTo>
                            <a:pt x="376587" y="0"/>
                          </a:lnTo>
                          <a:cubicBezTo>
                            <a:pt x="376587" y="0"/>
                            <a:pt x="404482" y="30986"/>
                            <a:pt x="434517" y="72274"/>
                          </a:cubicBezTo>
                          <a:cubicBezTo>
                            <a:pt x="472635" y="124816"/>
                            <a:pt x="514161" y="193920"/>
                            <a:pt x="505523" y="236476"/>
                          </a:cubicBezTo>
                          <a:close/>
                        </a:path>
                      </a:pathLst>
                    </a:custGeom>
                    <a:solidFill>
                      <a:srgbClr val="F9978A"/>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45" name="Freeform: Shape 160">
                      <a:extLst>
                        <a:ext uri="{FF2B5EF4-FFF2-40B4-BE49-F238E27FC236}">
                          <a16:creationId xmlns:a16="http://schemas.microsoft.com/office/drawing/2014/main" xmlns="" id="{DA9F7F3A-B08F-4148-AD3C-81E67288B612}"/>
                        </a:ext>
                      </a:extLst>
                    </p:cNvPr>
                    <p:cNvSpPr/>
                    <p:nvPr/>
                  </p:nvSpPr>
                  <p:spPr>
                    <a:xfrm>
                      <a:off x="3225387" y="5344600"/>
                      <a:ext cx="293376" cy="180923"/>
                    </a:xfrm>
                    <a:custGeom>
                      <a:avLst/>
                      <a:gdLst>
                        <a:gd name="connsiteX0" fmla="*/ 70769 w 293376"/>
                        <a:gd name="connsiteY0" fmla="*/ 180923 h 180923"/>
                        <a:gd name="connsiteX1" fmla="*/ 293376 w 293376"/>
                        <a:gd name="connsiteY1" fmla="*/ 72274 h 180923"/>
                        <a:gd name="connsiteX2" fmla="*/ 235446 w 293376"/>
                        <a:gd name="connsiteY2" fmla="*/ 0 h 180923"/>
                        <a:gd name="connsiteX3" fmla="*/ 229344 w 293376"/>
                        <a:gd name="connsiteY3" fmla="*/ 4121 h 180923"/>
                        <a:gd name="connsiteX4" fmla="*/ 67836 w 293376"/>
                        <a:gd name="connsiteY4" fmla="*/ 5944 h 180923"/>
                        <a:gd name="connsiteX5" fmla="*/ 0 w 293376"/>
                        <a:gd name="connsiteY5" fmla="*/ 68153 h 18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6" h="180923">
                          <a:moveTo>
                            <a:pt x="70769" y="180923"/>
                          </a:moveTo>
                          <a:cubicBezTo>
                            <a:pt x="148907" y="153583"/>
                            <a:pt x="223717" y="117049"/>
                            <a:pt x="293376" y="72274"/>
                          </a:cubicBezTo>
                          <a:cubicBezTo>
                            <a:pt x="263341" y="30986"/>
                            <a:pt x="235446" y="0"/>
                            <a:pt x="235446" y="0"/>
                          </a:cubicBezTo>
                          <a:lnTo>
                            <a:pt x="229344" y="4121"/>
                          </a:lnTo>
                          <a:lnTo>
                            <a:pt x="67836" y="5944"/>
                          </a:lnTo>
                          <a:cubicBezTo>
                            <a:pt x="45251" y="26707"/>
                            <a:pt x="22586" y="47390"/>
                            <a:pt x="0" y="68153"/>
                          </a:cubicBezTo>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sp>
                <p:nvSpPr>
                  <p:cNvPr id="543" name="Freeform: Shape 161">
                    <a:extLst>
                      <a:ext uri="{FF2B5EF4-FFF2-40B4-BE49-F238E27FC236}">
                        <a16:creationId xmlns:a16="http://schemas.microsoft.com/office/drawing/2014/main" xmlns="" id="{ECB61BB8-C16B-438F-9CF7-3AD6F7666999}"/>
                      </a:ext>
                    </a:extLst>
                  </p:cNvPr>
                  <p:cNvSpPr/>
                  <p:nvPr/>
                </p:nvSpPr>
                <p:spPr>
                  <a:xfrm>
                    <a:off x="2941116" y="4840132"/>
                    <a:ext cx="543491" cy="700369"/>
                  </a:xfrm>
                  <a:custGeom>
                    <a:avLst/>
                    <a:gdLst>
                      <a:gd name="connsiteX0" fmla="*/ 2782 w 543491"/>
                      <a:gd name="connsiteY0" fmla="*/ 21927 h 700369"/>
                      <a:gd name="connsiteX1" fmla="*/ 266995 w 543491"/>
                      <a:gd name="connsiteY1" fmla="*/ 122731 h 700369"/>
                      <a:gd name="connsiteX2" fmla="*/ 543491 w 543491"/>
                      <a:gd name="connsiteY2" fmla="*/ 492264 h 700369"/>
                      <a:gd name="connsiteX3" fmla="*/ 270957 w 543491"/>
                      <a:gd name="connsiteY3" fmla="*/ 700369 h 700369"/>
                      <a:gd name="connsiteX4" fmla="*/ 2782 w 543491"/>
                      <a:gd name="connsiteY4" fmla="*/ 21927 h 700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491" h="700369">
                        <a:moveTo>
                          <a:pt x="2782" y="21927"/>
                        </a:moveTo>
                        <a:cubicBezTo>
                          <a:pt x="13164" y="-28950"/>
                          <a:pt x="169441" y="10357"/>
                          <a:pt x="266995" y="122731"/>
                        </a:cubicBezTo>
                        <a:cubicBezTo>
                          <a:pt x="364549" y="235104"/>
                          <a:pt x="543491" y="492264"/>
                          <a:pt x="543491" y="492264"/>
                        </a:cubicBezTo>
                        <a:lnTo>
                          <a:pt x="270957" y="700369"/>
                        </a:lnTo>
                        <a:cubicBezTo>
                          <a:pt x="270957" y="700369"/>
                          <a:pt x="-32008" y="193024"/>
                          <a:pt x="2782" y="21927"/>
                        </a:cubicBezTo>
                        <a:close/>
                      </a:path>
                    </a:pathLst>
                  </a:custGeom>
                  <a:solidFill>
                    <a:srgbClr val="CF3045"/>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498" name="Graphic 8">
                  <a:extLst>
                    <a:ext uri="{FF2B5EF4-FFF2-40B4-BE49-F238E27FC236}">
                      <a16:creationId xmlns:a16="http://schemas.microsoft.com/office/drawing/2014/main" xmlns="" id="{47FEA6B8-F9CC-47F1-8B73-D0D9145AAD09}"/>
                    </a:ext>
                  </a:extLst>
                </p:cNvPr>
                <p:cNvGrpSpPr/>
                <p:nvPr/>
              </p:nvGrpSpPr>
              <p:grpSpPr>
                <a:xfrm>
                  <a:off x="2264110" y="4673449"/>
                  <a:ext cx="967703" cy="1551145"/>
                  <a:chOff x="2264110" y="4673449"/>
                  <a:chExt cx="967703" cy="1551145"/>
                </a:xfrm>
              </p:grpSpPr>
              <p:grpSp>
                <p:nvGrpSpPr>
                  <p:cNvPr id="530" name="Graphic 8">
                    <a:extLst>
                      <a:ext uri="{FF2B5EF4-FFF2-40B4-BE49-F238E27FC236}">
                        <a16:creationId xmlns:a16="http://schemas.microsoft.com/office/drawing/2014/main" xmlns="" id="{0F6A4FFE-A7A5-4A14-8CB3-A8FFCCEE10E3}"/>
                      </a:ext>
                    </a:extLst>
                  </p:cNvPr>
                  <p:cNvGrpSpPr/>
                  <p:nvPr/>
                </p:nvGrpSpPr>
                <p:grpSpPr>
                  <a:xfrm>
                    <a:off x="2264110" y="4673449"/>
                    <a:ext cx="948834" cy="1551145"/>
                    <a:chOff x="2264110" y="4673449"/>
                    <a:chExt cx="948834" cy="1551145"/>
                  </a:xfrm>
                </p:grpSpPr>
                <p:grpSp>
                  <p:nvGrpSpPr>
                    <p:cNvPr id="534" name="Graphic 8">
                      <a:extLst>
                        <a:ext uri="{FF2B5EF4-FFF2-40B4-BE49-F238E27FC236}">
                          <a16:creationId xmlns:a16="http://schemas.microsoft.com/office/drawing/2014/main" xmlns="" id="{A6F29747-00ED-49AD-901B-6C946D581210}"/>
                        </a:ext>
                      </a:extLst>
                    </p:cNvPr>
                    <p:cNvGrpSpPr/>
                    <p:nvPr/>
                  </p:nvGrpSpPr>
                  <p:grpSpPr>
                    <a:xfrm>
                      <a:off x="2579420" y="4673449"/>
                      <a:ext cx="265021" cy="376982"/>
                      <a:chOff x="2579420" y="4673449"/>
                      <a:chExt cx="265021" cy="376982"/>
                    </a:xfrm>
                  </p:grpSpPr>
                  <p:sp>
                    <p:nvSpPr>
                      <p:cNvPr id="540" name="Freeform: Shape 165">
                        <a:extLst>
                          <a:ext uri="{FF2B5EF4-FFF2-40B4-BE49-F238E27FC236}">
                            <a16:creationId xmlns:a16="http://schemas.microsoft.com/office/drawing/2014/main" xmlns="" id="{875A22F8-90A3-4F90-9634-795632CA88EA}"/>
                          </a:ext>
                        </a:extLst>
                      </p:cNvPr>
                      <p:cNvSpPr/>
                      <p:nvPr/>
                    </p:nvSpPr>
                    <p:spPr>
                      <a:xfrm>
                        <a:off x="2579420" y="4673528"/>
                        <a:ext cx="265021" cy="376903"/>
                      </a:xfrm>
                      <a:custGeom>
                        <a:avLst/>
                        <a:gdLst>
                          <a:gd name="connsiteX0" fmla="*/ 130062 w 265021"/>
                          <a:gd name="connsiteY0" fmla="*/ 376903 h 376903"/>
                          <a:gd name="connsiteX1" fmla="*/ 13488 w 265021"/>
                          <a:gd name="connsiteY1" fmla="*/ 120378 h 376903"/>
                          <a:gd name="connsiteX2" fmla="*/ 15074 w 265021"/>
                          <a:gd name="connsiteY2" fmla="*/ 115464 h 376903"/>
                          <a:gd name="connsiteX3" fmla="*/ 16421 w 265021"/>
                          <a:gd name="connsiteY3" fmla="*/ 111185 h 376903"/>
                          <a:gd name="connsiteX4" fmla="*/ 29734 w 265021"/>
                          <a:gd name="connsiteY4" fmla="*/ 0 h 376903"/>
                          <a:gd name="connsiteX5" fmla="*/ 142187 w 265021"/>
                          <a:gd name="connsiteY5" fmla="*/ 15295 h 376903"/>
                          <a:gd name="connsiteX6" fmla="*/ 255670 w 265021"/>
                          <a:gd name="connsiteY6" fmla="*/ 15295 h 376903"/>
                          <a:gd name="connsiteX7" fmla="*/ 250044 w 265021"/>
                          <a:gd name="connsiteY7" fmla="*/ 71165 h 376903"/>
                          <a:gd name="connsiteX8" fmla="*/ 265022 w 265021"/>
                          <a:gd name="connsiteY8" fmla="*/ 188610 h 376903"/>
                          <a:gd name="connsiteX9" fmla="*/ 130062 w 265021"/>
                          <a:gd name="connsiteY9" fmla="*/ 376903 h 37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021" h="376903">
                            <a:moveTo>
                              <a:pt x="130062" y="376903"/>
                            </a:moveTo>
                            <a:cubicBezTo>
                              <a:pt x="107794" y="367077"/>
                              <a:pt x="-45710" y="301301"/>
                              <a:pt x="13488" y="120378"/>
                            </a:cubicBezTo>
                            <a:cubicBezTo>
                              <a:pt x="14043" y="118713"/>
                              <a:pt x="14598" y="117049"/>
                              <a:pt x="15074" y="115464"/>
                            </a:cubicBezTo>
                            <a:cubicBezTo>
                              <a:pt x="15549" y="114196"/>
                              <a:pt x="16024" y="112770"/>
                              <a:pt x="16421" y="111185"/>
                            </a:cubicBezTo>
                            <a:cubicBezTo>
                              <a:pt x="24821" y="83210"/>
                              <a:pt x="32112" y="44696"/>
                              <a:pt x="29734" y="0"/>
                            </a:cubicBezTo>
                            <a:lnTo>
                              <a:pt x="142187" y="15295"/>
                            </a:lnTo>
                            <a:lnTo>
                              <a:pt x="255670" y="15295"/>
                            </a:lnTo>
                            <a:cubicBezTo>
                              <a:pt x="251867" y="35028"/>
                              <a:pt x="250202" y="53809"/>
                              <a:pt x="250044" y="71165"/>
                            </a:cubicBezTo>
                            <a:cubicBezTo>
                              <a:pt x="249885" y="93909"/>
                              <a:pt x="265022" y="188610"/>
                              <a:pt x="265022" y="188610"/>
                            </a:cubicBezTo>
                            <a:cubicBezTo>
                              <a:pt x="265022" y="188610"/>
                              <a:pt x="254482" y="357091"/>
                              <a:pt x="130062" y="376903"/>
                            </a:cubicBezTo>
                            <a:close/>
                          </a:path>
                        </a:pathLst>
                      </a:custGeom>
                      <a:solidFill>
                        <a:srgbClr val="F9978A"/>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41" name="Freeform: Shape 166">
                        <a:extLst>
                          <a:ext uri="{FF2B5EF4-FFF2-40B4-BE49-F238E27FC236}">
                            <a16:creationId xmlns:a16="http://schemas.microsoft.com/office/drawing/2014/main" xmlns="" id="{FB53FAA6-951D-427A-8299-66A30CC7B639}"/>
                          </a:ext>
                        </a:extLst>
                      </p:cNvPr>
                      <p:cNvSpPr/>
                      <p:nvPr/>
                    </p:nvSpPr>
                    <p:spPr>
                      <a:xfrm>
                        <a:off x="2594494" y="4673449"/>
                        <a:ext cx="240596" cy="124028"/>
                      </a:xfrm>
                      <a:custGeom>
                        <a:avLst/>
                        <a:gdLst>
                          <a:gd name="connsiteX0" fmla="*/ 235050 w 240596"/>
                          <a:gd name="connsiteY0" fmla="*/ 71165 h 124028"/>
                          <a:gd name="connsiteX1" fmla="*/ 0 w 240596"/>
                          <a:gd name="connsiteY1" fmla="*/ 115464 h 124028"/>
                          <a:gd name="connsiteX2" fmla="*/ 1347 w 240596"/>
                          <a:gd name="connsiteY2" fmla="*/ 111185 h 124028"/>
                          <a:gd name="connsiteX3" fmla="*/ 14661 w 240596"/>
                          <a:gd name="connsiteY3" fmla="*/ 0 h 124028"/>
                          <a:gd name="connsiteX4" fmla="*/ 127114 w 240596"/>
                          <a:gd name="connsiteY4" fmla="*/ 15295 h 124028"/>
                          <a:gd name="connsiteX5" fmla="*/ 240597 w 240596"/>
                          <a:gd name="connsiteY5" fmla="*/ 15295 h 124028"/>
                          <a:gd name="connsiteX6" fmla="*/ 235050 w 240596"/>
                          <a:gd name="connsiteY6" fmla="*/ 71165 h 12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596" h="124028">
                            <a:moveTo>
                              <a:pt x="235050" y="71165"/>
                            </a:moveTo>
                            <a:cubicBezTo>
                              <a:pt x="214128" y="89471"/>
                              <a:pt x="137258" y="145182"/>
                              <a:pt x="0" y="115464"/>
                            </a:cubicBezTo>
                            <a:cubicBezTo>
                              <a:pt x="475" y="114196"/>
                              <a:pt x="951" y="112770"/>
                              <a:pt x="1347" y="111185"/>
                            </a:cubicBezTo>
                            <a:cubicBezTo>
                              <a:pt x="9748" y="83210"/>
                              <a:pt x="17038" y="44696"/>
                              <a:pt x="14661" y="0"/>
                            </a:cubicBezTo>
                            <a:lnTo>
                              <a:pt x="127114" y="15295"/>
                            </a:lnTo>
                            <a:lnTo>
                              <a:pt x="240597" y="15295"/>
                            </a:lnTo>
                            <a:cubicBezTo>
                              <a:pt x="236872" y="35107"/>
                              <a:pt x="235208" y="53889"/>
                              <a:pt x="235050" y="71165"/>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sp>
                  <p:nvSpPr>
                    <p:cNvPr id="535" name="Freeform: Shape 167">
                      <a:extLst>
                        <a:ext uri="{FF2B5EF4-FFF2-40B4-BE49-F238E27FC236}">
                          <a16:creationId xmlns:a16="http://schemas.microsoft.com/office/drawing/2014/main" xmlns="" id="{E4C8976C-650D-4C73-9869-27E959AE6242}"/>
                        </a:ext>
                      </a:extLst>
                    </p:cNvPr>
                    <p:cNvSpPr/>
                    <p:nvPr/>
                  </p:nvSpPr>
                  <p:spPr>
                    <a:xfrm>
                      <a:off x="2264110" y="4822990"/>
                      <a:ext cx="948834" cy="1401604"/>
                    </a:xfrm>
                    <a:custGeom>
                      <a:avLst/>
                      <a:gdLst>
                        <a:gd name="connsiteX0" fmla="*/ 948835 w 948834"/>
                        <a:gd name="connsiteY0" fmla="*/ 1360926 h 1401604"/>
                        <a:gd name="connsiteX1" fmla="*/ 13471 w 948834"/>
                        <a:gd name="connsiteY1" fmla="*/ 1367503 h 1401604"/>
                        <a:gd name="connsiteX2" fmla="*/ 15531 w 948834"/>
                        <a:gd name="connsiteY2" fmla="*/ 499342 h 1401604"/>
                        <a:gd name="connsiteX3" fmla="*/ 77899 w 948834"/>
                        <a:gd name="connsiteY3" fmla="*/ 83527 h 1401604"/>
                        <a:gd name="connsiteX4" fmla="*/ 240912 w 948834"/>
                        <a:gd name="connsiteY4" fmla="*/ 12759 h 1401604"/>
                        <a:gd name="connsiteX5" fmla="*/ 314058 w 948834"/>
                        <a:gd name="connsiteY5" fmla="*/ 0 h 1401604"/>
                        <a:gd name="connsiteX6" fmla="*/ 453060 w 948834"/>
                        <a:gd name="connsiteY6" fmla="*/ 208501 h 1401604"/>
                        <a:gd name="connsiteX7" fmla="*/ 575101 w 948834"/>
                        <a:gd name="connsiteY7" fmla="*/ 5468 h 1401604"/>
                        <a:gd name="connsiteX8" fmla="*/ 630416 w 948834"/>
                        <a:gd name="connsiteY8" fmla="*/ 6657 h 1401604"/>
                        <a:gd name="connsiteX9" fmla="*/ 818630 w 948834"/>
                        <a:gd name="connsiteY9" fmla="*/ 57930 h 1401604"/>
                        <a:gd name="connsiteX10" fmla="*/ 909528 w 948834"/>
                        <a:gd name="connsiteY10" fmla="*/ 468435 h 1401604"/>
                        <a:gd name="connsiteX11" fmla="*/ 948835 w 948834"/>
                        <a:gd name="connsiteY11" fmla="*/ 1360926 h 140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834" h="1401604">
                          <a:moveTo>
                            <a:pt x="948835" y="1360926"/>
                          </a:moveTo>
                          <a:cubicBezTo>
                            <a:pt x="795252" y="1424641"/>
                            <a:pt x="119029" y="1402927"/>
                            <a:pt x="13471" y="1367503"/>
                          </a:cubicBezTo>
                          <a:cubicBezTo>
                            <a:pt x="13471" y="1367503"/>
                            <a:pt x="88122" y="1017940"/>
                            <a:pt x="15531" y="499342"/>
                          </a:cubicBezTo>
                          <a:cubicBezTo>
                            <a:pt x="-31304" y="164836"/>
                            <a:pt x="39068" y="128461"/>
                            <a:pt x="77899" y="83527"/>
                          </a:cubicBezTo>
                          <a:cubicBezTo>
                            <a:pt x="108727" y="47866"/>
                            <a:pt x="183616" y="25359"/>
                            <a:pt x="240912" y="12759"/>
                          </a:cubicBezTo>
                          <a:cubicBezTo>
                            <a:pt x="280140" y="4200"/>
                            <a:pt x="311047" y="238"/>
                            <a:pt x="314058" y="0"/>
                          </a:cubicBezTo>
                          <a:cubicBezTo>
                            <a:pt x="308590" y="148986"/>
                            <a:pt x="453060" y="208501"/>
                            <a:pt x="453060" y="208501"/>
                          </a:cubicBezTo>
                          <a:cubicBezTo>
                            <a:pt x="453060" y="208501"/>
                            <a:pt x="579381" y="129016"/>
                            <a:pt x="575101" y="5468"/>
                          </a:cubicBezTo>
                          <a:cubicBezTo>
                            <a:pt x="577637" y="5547"/>
                            <a:pt x="599906" y="5072"/>
                            <a:pt x="630416" y="6657"/>
                          </a:cubicBezTo>
                          <a:cubicBezTo>
                            <a:pt x="690169" y="9827"/>
                            <a:pt x="781701" y="20684"/>
                            <a:pt x="818630" y="57930"/>
                          </a:cubicBezTo>
                          <a:cubicBezTo>
                            <a:pt x="860553" y="100090"/>
                            <a:pt x="873470" y="132661"/>
                            <a:pt x="909528" y="468435"/>
                          </a:cubicBezTo>
                          <a:cubicBezTo>
                            <a:pt x="928468" y="645237"/>
                            <a:pt x="948835" y="1360926"/>
                            <a:pt x="948835" y="1360926"/>
                          </a:cubicBezTo>
                          <a:close/>
                        </a:path>
                      </a:pathLst>
                    </a:custGeom>
                    <a:solidFill>
                      <a:srgbClr val="CF304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36" name="Freeform: Shape 168">
                      <a:extLst>
                        <a:ext uri="{FF2B5EF4-FFF2-40B4-BE49-F238E27FC236}">
                          <a16:creationId xmlns:a16="http://schemas.microsoft.com/office/drawing/2014/main" xmlns="" id="{1B60C34D-0C05-4D77-8DF5-52EBDD10C0F8}"/>
                        </a:ext>
                      </a:extLst>
                    </p:cNvPr>
                    <p:cNvSpPr/>
                    <p:nvPr/>
                  </p:nvSpPr>
                  <p:spPr>
                    <a:xfrm>
                      <a:off x="2505023" y="4822990"/>
                      <a:ext cx="389503" cy="256755"/>
                    </a:xfrm>
                    <a:custGeom>
                      <a:avLst/>
                      <a:gdLst>
                        <a:gd name="connsiteX0" fmla="*/ 389504 w 389503"/>
                        <a:gd name="connsiteY0" fmla="*/ 6657 h 256755"/>
                        <a:gd name="connsiteX1" fmla="*/ 312792 w 389503"/>
                        <a:gd name="connsiteY1" fmla="*/ 198992 h 256755"/>
                        <a:gd name="connsiteX2" fmla="*/ 236793 w 389503"/>
                        <a:gd name="connsiteY2" fmla="*/ 254228 h 256755"/>
                        <a:gd name="connsiteX3" fmla="*/ 118079 w 389503"/>
                        <a:gd name="connsiteY3" fmla="*/ 216743 h 256755"/>
                        <a:gd name="connsiteX4" fmla="*/ 0 w 389503"/>
                        <a:gd name="connsiteY4" fmla="*/ 12759 h 256755"/>
                        <a:gd name="connsiteX5" fmla="*/ 73146 w 389503"/>
                        <a:gd name="connsiteY5" fmla="*/ 0 h 256755"/>
                        <a:gd name="connsiteX6" fmla="*/ 212147 w 389503"/>
                        <a:gd name="connsiteY6" fmla="*/ 208501 h 256755"/>
                        <a:gd name="connsiteX7" fmla="*/ 334189 w 389503"/>
                        <a:gd name="connsiteY7" fmla="*/ 5468 h 256755"/>
                        <a:gd name="connsiteX8" fmla="*/ 389504 w 389503"/>
                        <a:gd name="connsiteY8" fmla="*/ 6657 h 25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503" h="256755">
                          <a:moveTo>
                            <a:pt x="389504" y="6657"/>
                          </a:moveTo>
                          <a:cubicBezTo>
                            <a:pt x="383560" y="76395"/>
                            <a:pt x="356695" y="144469"/>
                            <a:pt x="312792" y="198992"/>
                          </a:cubicBezTo>
                          <a:cubicBezTo>
                            <a:pt x="292821" y="223875"/>
                            <a:pt x="267858" y="246857"/>
                            <a:pt x="236793" y="254228"/>
                          </a:cubicBezTo>
                          <a:cubicBezTo>
                            <a:pt x="194950" y="264134"/>
                            <a:pt x="151681" y="243529"/>
                            <a:pt x="118079" y="216743"/>
                          </a:cubicBezTo>
                          <a:cubicBezTo>
                            <a:pt x="55157" y="166658"/>
                            <a:pt x="12680" y="92086"/>
                            <a:pt x="0" y="12759"/>
                          </a:cubicBezTo>
                          <a:cubicBezTo>
                            <a:pt x="39228" y="4200"/>
                            <a:pt x="70135" y="238"/>
                            <a:pt x="73146" y="0"/>
                          </a:cubicBezTo>
                          <a:cubicBezTo>
                            <a:pt x="67678" y="148986"/>
                            <a:pt x="212147" y="208501"/>
                            <a:pt x="212147" y="208501"/>
                          </a:cubicBezTo>
                          <a:cubicBezTo>
                            <a:pt x="212147" y="208501"/>
                            <a:pt x="338468" y="129016"/>
                            <a:pt x="334189" y="5468"/>
                          </a:cubicBezTo>
                          <a:cubicBezTo>
                            <a:pt x="336725" y="5547"/>
                            <a:pt x="358994" y="5072"/>
                            <a:pt x="389504" y="6657"/>
                          </a:cubicBezTo>
                          <a:close/>
                        </a:path>
                      </a:pathLst>
                    </a:custGeom>
                    <a:solidFill>
                      <a:srgbClr val="94123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537" name="Graphic 8">
                      <a:extLst>
                        <a:ext uri="{FF2B5EF4-FFF2-40B4-BE49-F238E27FC236}">
                          <a16:creationId xmlns:a16="http://schemas.microsoft.com/office/drawing/2014/main" xmlns="" id="{131504CC-E86B-42B9-A5FA-D2574F4433AD}"/>
                        </a:ext>
                      </a:extLst>
                    </p:cNvPr>
                    <p:cNvGrpSpPr/>
                    <p:nvPr/>
                  </p:nvGrpSpPr>
                  <p:grpSpPr>
                    <a:xfrm>
                      <a:off x="2385992" y="5669517"/>
                      <a:ext cx="730587" cy="472417"/>
                      <a:chOff x="2385992" y="5669517"/>
                      <a:chExt cx="730587" cy="472417"/>
                    </a:xfrm>
                    <a:solidFill>
                      <a:srgbClr val="941237"/>
                    </a:solidFill>
                  </p:grpSpPr>
                  <p:sp>
                    <p:nvSpPr>
                      <p:cNvPr id="538" name="Freeform: Shape 170">
                        <a:extLst>
                          <a:ext uri="{FF2B5EF4-FFF2-40B4-BE49-F238E27FC236}">
                            <a16:creationId xmlns:a16="http://schemas.microsoft.com/office/drawing/2014/main" xmlns="" id="{56E02618-50F8-4387-AFFD-A6B8A1D929BF}"/>
                          </a:ext>
                        </a:extLst>
                      </p:cNvPr>
                      <p:cNvSpPr/>
                      <p:nvPr/>
                    </p:nvSpPr>
                    <p:spPr>
                      <a:xfrm>
                        <a:off x="2385992" y="5669517"/>
                        <a:ext cx="698254" cy="412113"/>
                      </a:xfrm>
                      <a:custGeom>
                        <a:avLst/>
                        <a:gdLst>
                          <a:gd name="connsiteX0" fmla="*/ 698254 w 698254"/>
                          <a:gd name="connsiteY0" fmla="*/ 0 h 412113"/>
                          <a:gd name="connsiteX1" fmla="*/ 397429 w 698254"/>
                          <a:gd name="connsiteY1" fmla="*/ 318102 h 412113"/>
                          <a:gd name="connsiteX2" fmla="*/ 0 w 698254"/>
                          <a:gd name="connsiteY2" fmla="*/ 395447 h 412113"/>
                          <a:gd name="connsiteX3" fmla="*/ 255337 w 698254"/>
                          <a:gd name="connsiteY3" fmla="*/ 396002 h 412113"/>
                          <a:gd name="connsiteX4" fmla="*/ 533577 w 698254"/>
                          <a:gd name="connsiteY4" fmla="*/ 274436 h 412113"/>
                          <a:gd name="connsiteX5" fmla="*/ 698254 w 698254"/>
                          <a:gd name="connsiteY5" fmla="*/ 0 h 41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254" h="412113">
                            <a:moveTo>
                              <a:pt x="698254" y="0"/>
                            </a:moveTo>
                            <a:cubicBezTo>
                              <a:pt x="630418" y="141695"/>
                              <a:pt x="521373" y="252009"/>
                              <a:pt x="397429" y="318102"/>
                            </a:cubicBezTo>
                            <a:cubicBezTo>
                              <a:pt x="273485" y="384194"/>
                              <a:pt x="135197" y="407256"/>
                              <a:pt x="0" y="395447"/>
                            </a:cubicBezTo>
                            <a:cubicBezTo>
                              <a:pt x="83052" y="421203"/>
                              <a:pt x="170859" y="413675"/>
                              <a:pt x="255337" y="396002"/>
                            </a:cubicBezTo>
                            <a:cubicBezTo>
                              <a:pt x="353208" y="375477"/>
                              <a:pt x="450763" y="340687"/>
                              <a:pt x="533577" y="274436"/>
                            </a:cubicBezTo>
                            <a:cubicBezTo>
                              <a:pt x="616391" y="208184"/>
                              <a:pt x="683355" y="107302"/>
                              <a:pt x="698254" y="0"/>
                            </a:cubicBezTo>
                            <a:close/>
                          </a:path>
                        </a:pathLst>
                      </a:custGeom>
                      <a:solidFill>
                        <a:srgbClr val="94123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39" name="Freeform: Shape 171">
                        <a:extLst>
                          <a:ext uri="{FF2B5EF4-FFF2-40B4-BE49-F238E27FC236}">
                            <a16:creationId xmlns:a16="http://schemas.microsoft.com/office/drawing/2014/main" xmlns="" id="{87A82EC9-0040-4956-9BCE-4DBE04F774EA}"/>
                          </a:ext>
                        </a:extLst>
                      </p:cNvPr>
                      <p:cNvSpPr/>
                      <p:nvPr/>
                    </p:nvSpPr>
                    <p:spPr>
                      <a:xfrm>
                        <a:off x="2427835" y="5953066"/>
                        <a:ext cx="688744" cy="188867"/>
                      </a:xfrm>
                      <a:custGeom>
                        <a:avLst/>
                        <a:gdLst>
                          <a:gd name="connsiteX0" fmla="*/ 688744 w 688744"/>
                          <a:gd name="connsiteY0" fmla="*/ 0 h 188867"/>
                          <a:gd name="connsiteX1" fmla="*/ 0 w 688744"/>
                          <a:gd name="connsiteY1" fmla="*/ 142884 h 188867"/>
                          <a:gd name="connsiteX2" fmla="*/ 283866 w 688744"/>
                          <a:gd name="connsiteY2" fmla="*/ 186867 h 188867"/>
                          <a:gd name="connsiteX3" fmla="*/ 506157 w 688744"/>
                          <a:gd name="connsiteY3" fmla="*/ 140586 h 188867"/>
                          <a:gd name="connsiteX4" fmla="*/ 688744 w 688744"/>
                          <a:gd name="connsiteY4" fmla="*/ 0 h 18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744" h="188867">
                            <a:moveTo>
                              <a:pt x="688744" y="0"/>
                            </a:moveTo>
                            <a:cubicBezTo>
                              <a:pt x="492130" y="139794"/>
                              <a:pt x="236001" y="192890"/>
                              <a:pt x="0" y="142884"/>
                            </a:cubicBezTo>
                            <a:cubicBezTo>
                              <a:pt x="86380" y="186946"/>
                              <a:pt x="187104" y="192969"/>
                              <a:pt x="283866" y="186867"/>
                            </a:cubicBezTo>
                            <a:cubicBezTo>
                              <a:pt x="359786" y="182112"/>
                              <a:pt x="436102" y="170145"/>
                              <a:pt x="506157" y="140586"/>
                            </a:cubicBezTo>
                            <a:cubicBezTo>
                              <a:pt x="576291" y="111027"/>
                              <a:pt x="640086" y="62527"/>
                              <a:pt x="688744" y="0"/>
                            </a:cubicBezTo>
                            <a:close/>
                          </a:path>
                        </a:pathLst>
                      </a:custGeom>
                      <a:solidFill>
                        <a:srgbClr val="94123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531" name="Graphic 8">
                    <a:extLst>
                      <a:ext uri="{FF2B5EF4-FFF2-40B4-BE49-F238E27FC236}">
                        <a16:creationId xmlns:a16="http://schemas.microsoft.com/office/drawing/2014/main" xmlns="" id="{F7D3D89E-376D-4EB7-8A89-1B5D1DB1AAED}"/>
                      </a:ext>
                    </a:extLst>
                  </p:cNvPr>
                  <p:cNvGrpSpPr/>
                  <p:nvPr/>
                </p:nvGrpSpPr>
                <p:grpSpPr>
                  <a:xfrm>
                    <a:off x="3131320" y="4981961"/>
                    <a:ext cx="100493" cy="498470"/>
                    <a:chOff x="3131320" y="4981961"/>
                    <a:chExt cx="100493" cy="498470"/>
                  </a:xfrm>
                  <a:solidFill>
                    <a:srgbClr val="941237"/>
                  </a:solidFill>
                </p:grpSpPr>
                <p:sp>
                  <p:nvSpPr>
                    <p:cNvPr id="532" name="Freeform: Shape 173">
                      <a:extLst>
                        <a:ext uri="{FF2B5EF4-FFF2-40B4-BE49-F238E27FC236}">
                          <a16:creationId xmlns:a16="http://schemas.microsoft.com/office/drawing/2014/main" xmlns="" id="{75D9B787-4408-49B4-B971-53A90CE945BA}"/>
                        </a:ext>
                      </a:extLst>
                    </p:cNvPr>
                    <p:cNvSpPr/>
                    <p:nvPr/>
                  </p:nvSpPr>
                  <p:spPr>
                    <a:xfrm>
                      <a:off x="3131320" y="4981961"/>
                      <a:ext cx="62389" cy="498470"/>
                    </a:xfrm>
                    <a:custGeom>
                      <a:avLst/>
                      <a:gdLst>
                        <a:gd name="connsiteX0" fmla="*/ 52779 w 62389"/>
                        <a:gd name="connsiteY0" fmla="*/ 498470 h 498470"/>
                        <a:gd name="connsiteX1" fmla="*/ 0 w 62389"/>
                        <a:gd name="connsiteY1" fmla="*/ 0 h 498470"/>
                        <a:gd name="connsiteX2" fmla="*/ 52779 w 62389"/>
                        <a:gd name="connsiteY2" fmla="*/ 498470 h 498470"/>
                      </a:gdLst>
                      <a:ahLst/>
                      <a:cxnLst>
                        <a:cxn ang="0">
                          <a:pos x="connsiteX0" y="connsiteY0"/>
                        </a:cxn>
                        <a:cxn ang="0">
                          <a:pos x="connsiteX1" y="connsiteY1"/>
                        </a:cxn>
                        <a:cxn ang="0">
                          <a:pos x="connsiteX2" y="connsiteY2"/>
                        </a:cxn>
                      </a:cxnLst>
                      <a:rect l="l" t="t" r="r" b="b"/>
                      <a:pathLst>
                        <a:path w="62389" h="498470">
                          <a:moveTo>
                            <a:pt x="52779" y="498470"/>
                          </a:moveTo>
                          <a:cubicBezTo>
                            <a:pt x="37088" y="320638"/>
                            <a:pt x="25597" y="195584"/>
                            <a:pt x="0" y="0"/>
                          </a:cubicBezTo>
                          <a:cubicBezTo>
                            <a:pt x="58485" y="204460"/>
                            <a:pt x="75286" y="348137"/>
                            <a:pt x="52779" y="498470"/>
                          </a:cubicBezTo>
                          <a:close/>
                        </a:path>
                      </a:pathLst>
                    </a:custGeom>
                    <a:solidFill>
                      <a:srgbClr val="94123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33" name="Freeform: Shape 174">
                      <a:extLst>
                        <a:ext uri="{FF2B5EF4-FFF2-40B4-BE49-F238E27FC236}">
                          <a16:creationId xmlns:a16="http://schemas.microsoft.com/office/drawing/2014/main" xmlns="" id="{CECB4BD2-91A6-4623-B94B-F6585EA7D1B7}"/>
                        </a:ext>
                      </a:extLst>
                    </p:cNvPr>
                    <p:cNvSpPr/>
                    <p:nvPr/>
                  </p:nvSpPr>
                  <p:spPr>
                    <a:xfrm>
                      <a:off x="3180147" y="5024993"/>
                      <a:ext cx="51665" cy="452822"/>
                    </a:xfrm>
                    <a:custGeom>
                      <a:avLst/>
                      <a:gdLst>
                        <a:gd name="connsiteX0" fmla="*/ 1495 w 51665"/>
                        <a:gd name="connsiteY0" fmla="*/ 358993 h 452822"/>
                        <a:gd name="connsiteX1" fmla="*/ 41119 w 51665"/>
                        <a:gd name="connsiteY1" fmla="*/ 0 h 452822"/>
                        <a:gd name="connsiteX2" fmla="*/ 3951 w 51665"/>
                        <a:gd name="connsiteY2" fmla="*/ 452823 h 452822"/>
                        <a:gd name="connsiteX3" fmla="*/ 1495 w 51665"/>
                        <a:gd name="connsiteY3" fmla="*/ 358993 h 452822"/>
                      </a:gdLst>
                      <a:ahLst/>
                      <a:cxnLst>
                        <a:cxn ang="0">
                          <a:pos x="connsiteX0" y="connsiteY0"/>
                        </a:cxn>
                        <a:cxn ang="0">
                          <a:pos x="connsiteX1" y="connsiteY1"/>
                        </a:cxn>
                        <a:cxn ang="0">
                          <a:pos x="connsiteX2" y="connsiteY2"/>
                        </a:cxn>
                        <a:cxn ang="0">
                          <a:pos x="connsiteX3" y="connsiteY3"/>
                        </a:cxn>
                      </a:cxnLst>
                      <a:rect l="l" t="t" r="r" b="b"/>
                      <a:pathLst>
                        <a:path w="51665" h="452822">
                          <a:moveTo>
                            <a:pt x="1495" y="358993"/>
                          </a:moveTo>
                          <a:cubicBezTo>
                            <a:pt x="32877" y="242499"/>
                            <a:pt x="35017" y="126876"/>
                            <a:pt x="41119" y="0"/>
                          </a:cubicBezTo>
                          <a:cubicBezTo>
                            <a:pt x="62119" y="109124"/>
                            <a:pt x="52768" y="308116"/>
                            <a:pt x="3951" y="452823"/>
                          </a:cubicBezTo>
                          <a:cubicBezTo>
                            <a:pt x="861" y="432773"/>
                            <a:pt x="-1755" y="370960"/>
                            <a:pt x="1495" y="358993"/>
                          </a:cubicBezTo>
                          <a:close/>
                        </a:path>
                      </a:pathLst>
                    </a:custGeom>
                    <a:solidFill>
                      <a:srgbClr val="94123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499" name="Graphic 8">
                  <a:extLst>
                    <a:ext uri="{FF2B5EF4-FFF2-40B4-BE49-F238E27FC236}">
                      <a16:creationId xmlns:a16="http://schemas.microsoft.com/office/drawing/2014/main" xmlns="" id="{3E50839D-3ECD-49B6-A687-6F50EB3D496E}"/>
                    </a:ext>
                  </a:extLst>
                </p:cNvPr>
                <p:cNvGrpSpPr/>
                <p:nvPr/>
              </p:nvGrpSpPr>
              <p:grpSpPr>
                <a:xfrm>
                  <a:off x="2354151" y="3901030"/>
                  <a:ext cx="744829" cy="851932"/>
                  <a:chOff x="2354151" y="3901030"/>
                  <a:chExt cx="744829" cy="851932"/>
                </a:xfrm>
              </p:grpSpPr>
              <p:sp>
                <p:nvSpPr>
                  <p:cNvPr id="515" name="Freeform: Shape 176">
                    <a:extLst>
                      <a:ext uri="{FF2B5EF4-FFF2-40B4-BE49-F238E27FC236}">
                        <a16:creationId xmlns:a16="http://schemas.microsoft.com/office/drawing/2014/main" xmlns="" id="{45983FC0-AE32-4B02-9344-7E7EC0DF5979}"/>
                      </a:ext>
                    </a:extLst>
                  </p:cNvPr>
                  <p:cNvSpPr/>
                  <p:nvPr/>
                </p:nvSpPr>
                <p:spPr>
                  <a:xfrm>
                    <a:off x="2915612" y="4452004"/>
                    <a:ext cx="183369" cy="140559"/>
                  </a:xfrm>
                  <a:custGeom>
                    <a:avLst/>
                    <a:gdLst>
                      <a:gd name="connsiteX0" fmla="*/ 179333 w 183369"/>
                      <a:gd name="connsiteY0" fmla="*/ 34658 h 140559"/>
                      <a:gd name="connsiteX1" fmla="*/ 118471 w 183369"/>
                      <a:gd name="connsiteY1" fmla="*/ 130865 h 140559"/>
                      <a:gd name="connsiteX2" fmla="*/ 4037 w 183369"/>
                      <a:gd name="connsiteY2" fmla="*/ 105902 h 140559"/>
                      <a:gd name="connsiteX3" fmla="*/ 64899 w 183369"/>
                      <a:gd name="connsiteY3" fmla="*/ 9695 h 140559"/>
                      <a:gd name="connsiteX4" fmla="*/ 179333 w 183369"/>
                      <a:gd name="connsiteY4" fmla="*/ 34658 h 140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369" h="140559">
                        <a:moveTo>
                          <a:pt x="179333" y="34658"/>
                        </a:moveTo>
                        <a:cubicBezTo>
                          <a:pt x="194152" y="68101"/>
                          <a:pt x="166891" y="111211"/>
                          <a:pt x="118471" y="130865"/>
                        </a:cubicBezTo>
                        <a:cubicBezTo>
                          <a:pt x="70050" y="150518"/>
                          <a:pt x="18777" y="139344"/>
                          <a:pt x="4037" y="105902"/>
                        </a:cubicBezTo>
                        <a:cubicBezTo>
                          <a:pt x="-10783" y="72459"/>
                          <a:pt x="16479" y="29348"/>
                          <a:pt x="64899" y="9695"/>
                        </a:cubicBezTo>
                        <a:cubicBezTo>
                          <a:pt x="113240" y="-9959"/>
                          <a:pt x="164514" y="1215"/>
                          <a:pt x="179333" y="34658"/>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16" name="Freeform: Shape 177">
                    <a:extLst>
                      <a:ext uri="{FF2B5EF4-FFF2-40B4-BE49-F238E27FC236}">
                        <a16:creationId xmlns:a16="http://schemas.microsoft.com/office/drawing/2014/main" xmlns="" id="{C62BC9C1-D2E8-45B8-93A7-9D126A4B57CF}"/>
                      </a:ext>
                    </a:extLst>
                  </p:cNvPr>
                  <p:cNvSpPr/>
                  <p:nvPr/>
                </p:nvSpPr>
                <p:spPr>
                  <a:xfrm>
                    <a:off x="2354151" y="4413345"/>
                    <a:ext cx="179225" cy="145865"/>
                  </a:xfrm>
                  <a:custGeom>
                    <a:avLst/>
                    <a:gdLst>
                      <a:gd name="connsiteX0" fmla="*/ 6481 w 179225"/>
                      <a:gd name="connsiteY0" fmla="*/ 27670 h 145865"/>
                      <a:gd name="connsiteX1" fmla="*/ 56249 w 179225"/>
                      <a:gd name="connsiteY1" fmla="*/ 130138 h 145865"/>
                      <a:gd name="connsiteX2" fmla="*/ 172744 w 179225"/>
                      <a:gd name="connsiteY2" fmla="*/ 118171 h 145865"/>
                      <a:gd name="connsiteX3" fmla="*/ 122976 w 179225"/>
                      <a:gd name="connsiteY3" fmla="*/ 15704 h 145865"/>
                      <a:gd name="connsiteX4" fmla="*/ 6481 w 179225"/>
                      <a:gd name="connsiteY4" fmla="*/ 27670 h 145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5" h="145865">
                        <a:moveTo>
                          <a:pt x="6481" y="27670"/>
                        </a:moveTo>
                        <a:cubicBezTo>
                          <a:pt x="-11983" y="59290"/>
                          <a:pt x="10365" y="105095"/>
                          <a:pt x="56249" y="130138"/>
                        </a:cubicBezTo>
                        <a:cubicBezTo>
                          <a:pt x="102213" y="155101"/>
                          <a:pt x="154358" y="149791"/>
                          <a:pt x="172744" y="118171"/>
                        </a:cubicBezTo>
                        <a:cubicBezTo>
                          <a:pt x="191208" y="86551"/>
                          <a:pt x="168861" y="40746"/>
                          <a:pt x="122976" y="15704"/>
                        </a:cubicBezTo>
                        <a:cubicBezTo>
                          <a:pt x="77091" y="-9260"/>
                          <a:pt x="24946" y="-3871"/>
                          <a:pt x="6481" y="27670"/>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517" name="Graphic 8">
                    <a:extLst>
                      <a:ext uri="{FF2B5EF4-FFF2-40B4-BE49-F238E27FC236}">
                        <a16:creationId xmlns:a16="http://schemas.microsoft.com/office/drawing/2014/main" xmlns="" id="{A98A21B8-AF90-4FB9-8B99-9B38CB55389C}"/>
                      </a:ext>
                    </a:extLst>
                  </p:cNvPr>
                  <p:cNvGrpSpPr/>
                  <p:nvPr/>
                </p:nvGrpSpPr>
                <p:grpSpPr>
                  <a:xfrm>
                    <a:off x="2450196" y="4073113"/>
                    <a:ext cx="561131" cy="679850"/>
                    <a:chOff x="2450196" y="4073113"/>
                    <a:chExt cx="561131" cy="679850"/>
                  </a:xfrm>
                </p:grpSpPr>
                <p:sp>
                  <p:nvSpPr>
                    <p:cNvPr id="528" name="Freeform: Shape 179">
                      <a:extLst>
                        <a:ext uri="{FF2B5EF4-FFF2-40B4-BE49-F238E27FC236}">
                          <a16:creationId xmlns:a16="http://schemas.microsoft.com/office/drawing/2014/main" xmlns="" id="{6DB1A9E4-DCE6-40FB-B733-00B608CC2465}"/>
                        </a:ext>
                      </a:extLst>
                    </p:cNvPr>
                    <p:cNvSpPr/>
                    <p:nvPr/>
                  </p:nvSpPr>
                  <p:spPr>
                    <a:xfrm>
                      <a:off x="2450196" y="4073113"/>
                      <a:ext cx="561131" cy="679850"/>
                    </a:xfrm>
                    <a:custGeom>
                      <a:avLst/>
                      <a:gdLst>
                        <a:gd name="connsiteX0" fmla="*/ 560984 w 561131"/>
                        <a:gd name="connsiteY0" fmla="*/ 359343 h 679850"/>
                        <a:gd name="connsiteX1" fmla="*/ 267132 w 561131"/>
                        <a:gd name="connsiteY1" fmla="*/ 679347 h 679850"/>
                        <a:gd name="connsiteX2" fmla="*/ 304 w 561131"/>
                        <a:gd name="connsiteY2" fmla="*/ 321146 h 679850"/>
                        <a:gd name="connsiteX3" fmla="*/ 293680 w 561131"/>
                        <a:gd name="connsiteY3" fmla="*/ 429 h 679850"/>
                        <a:gd name="connsiteX4" fmla="*/ 560984 w 561131"/>
                        <a:gd name="connsiteY4" fmla="*/ 359343 h 67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31" h="679850">
                          <a:moveTo>
                            <a:pt x="560984" y="359343"/>
                          </a:moveTo>
                          <a:cubicBezTo>
                            <a:pt x="559002" y="453173"/>
                            <a:pt x="458120" y="692264"/>
                            <a:pt x="267132" y="679347"/>
                          </a:cubicBezTo>
                          <a:cubicBezTo>
                            <a:pt x="41355" y="664131"/>
                            <a:pt x="-4292" y="388665"/>
                            <a:pt x="304" y="321146"/>
                          </a:cubicBezTo>
                          <a:cubicBezTo>
                            <a:pt x="14014" y="118746"/>
                            <a:pt x="135343" y="-8367"/>
                            <a:pt x="293680" y="429"/>
                          </a:cubicBezTo>
                          <a:cubicBezTo>
                            <a:pt x="452018" y="9146"/>
                            <a:pt x="565818" y="132456"/>
                            <a:pt x="560984" y="359343"/>
                          </a:cubicBezTo>
                          <a:close/>
                        </a:path>
                      </a:pathLst>
                    </a:custGeom>
                    <a:solidFill>
                      <a:srgbClr val="F9978A"/>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29" name="Freeform: Shape 180">
                      <a:extLst>
                        <a:ext uri="{FF2B5EF4-FFF2-40B4-BE49-F238E27FC236}">
                          <a16:creationId xmlns:a16="http://schemas.microsoft.com/office/drawing/2014/main" xmlns="" id="{CBC853D0-0DB0-475B-9FC8-765058AD9F22}"/>
                        </a:ext>
                      </a:extLst>
                    </p:cNvPr>
                    <p:cNvSpPr/>
                    <p:nvPr/>
                  </p:nvSpPr>
                  <p:spPr>
                    <a:xfrm>
                      <a:off x="2460233" y="4128857"/>
                      <a:ext cx="543182" cy="328958"/>
                    </a:xfrm>
                    <a:custGeom>
                      <a:avLst/>
                      <a:gdLst>
                        <a:gd name="connsiteX0" fmla="*/ 253 w 543182"/>
                        <a:gd name="connsiteY0" fmla="*/ 311920 h 328958"/>
                        <a:gd name="connsiteX1" fmla="*/ 55885 w 543182"/>
                        <a:gd name="connsiteY1" fmla="*/ 229899 h 328958"/>
                        <a:gd name="connsiteX2" fmla="*/ 100026 w 543182"/>
                        <a:gd name="connsiteY2" fmla="*/ 125687 h 328958"/>
                        <a:gd name="connsiteX3" fmla="*/ 205188 w 543182"/>
                        <a:gd name="connsiteY3" fmla="*/ 174108 h 328958"/>
                        <a:gd name="connsiteX4" fmla="*/ 289587 w 543182"/>
                        <a:gd name="connsiteY4" fmla="*/ 143518 h 328958"/>
                        <a:gd name="connsiteX5" fmla="*/ 383258 w 543182"/>
                        <a:gd name="connsiteY5" fmla="*/ 181399 h 328958"/>
                        <a:gd name="connsiteX6" fmla="*/ 426211 w 543182"/>
                        <a:gd name="connsiteY6" fmla="*/ 162458 h 328958"/>
                        <a:gd name="connsiteX7" fmla="*/ 490798 w 543182"/>
                        <a:gd name="connsiteY7" fmla="*/ 201924 h 328958"/>
                        <a:gd name="connsiteX8" fmla="*/ 541992 w 543182"/>
                        <a:gd name="connsiteY8" fmla="*/ 328959 h 328958"/>
                        <a:gd name="connsiteX9" fmla="*/ 533037 w 543182"/>
                        <a:gd name="connsiteY9" fmla="*/ 119506 h 328958"/>
                        <a:gd name="connsiteX10" fmla="*/ 87188 w 543182"/>
                        <a:gd name="connsiteY10" fmla="*/ 0 h 328958"/>
                        <a:gd name="connsiteX11" fmla="*/ 253 w 543182"/>
                        <a:gd name="connsiteY11" fmla="*/ 311920 h 32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182" h="328958">
                          <a:moveTo>
                            <a:pt x="253" y="311920"/>
                          </a:moveTo>
                          <a:cubicBezTo>
                            <a:pt x="10713" y="280379"/>
                            <a:pt x="34488" y="255337"/>
                            <a:pt x="55885" y="229899"/>
                          </a:cubicBezTo>
                          <a:cubicBezTo>
                            <a:pt x="77282" y="204460"/>
                            <a:pt x="95112" y="154930"/>
                            <a:pt x="100026" y="125687"/>
                          </a:cubicBezTo>
                          <a:cubicBezTo>
                            <a:pt x="132280" y="151126"/>
                            <a:pt x="169923" y="169036"/>
                            <a:pt x="205188" y="174108"/>
                          </a:cubicBezTo>
                          <a:cubicBezTo>
                            <a:pt x="243306" y="179576"/>
                            <a:pt x="279364" y="177833"/>
                            <a:pt x="289587" y="143518"/>
                          </a:cubicBezTo>
                          <a:cubicBezTo>
                            <a:pt x="309082" y="165866"/>
                            <a:pt x="350925" y="181636"/>
                            <a:pt x="383258" y="181399"/>
                          </a:cubicBezTo>
                          <a:cubicBezTo>
                            <a:pt x="399187" y="181240"/>
                            <a:pt x="415750" y="174504"/>
                            <a:pt x="426211" y="162458"/>
                          </a:cubicBezTo>
                          <a:cubicBezTo>
                            <a:pt x="453155" y="193286"/>
                            <a:pt x="490798" y="201924"/>
                            <a:pt x="490798" y="201924"/>
                          </a:cubicBezTo>
                          <a:cubicBezTo>
                            <a:pt x="490798" y="201924"/>
                            <a:pt x="536682" y="292346"/>
                            <a:pt x="541992" y="328959"/>
                          </a:cubicBezTo>
                          <a:cubicBezTo>
                            <a:pt x="544924" y="263420"/>
                            <a:pt x="542626" y="185520"/>
                            <a:pt x="533037" y="119506"/>
                          </a:cubicBezTo>
                          <a:cubicBezTo>
                            <a:pt x="392134" y="54285"/>
                            <a:pt x="239740" y="14106"/>
                            <a:pt x="87188" y="0"/>
                          </a:cubicBezTo>
                          <a:cubicBezTo>
                            <a:pt x="29574" y="91294"/>
                            <a:pt x="-3234" y="197962"/>
                            <a:pt x="253" y="311920"/>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518" name="Graphic 8">
                    <a:extLst>
                      <a:ext uri="{FF2B5EF4-FFF2-40B4-BE49-F238E27FC236}">
                        <a16:creationId xmlns:a16="http://schemas.microsoft.com/office/drawing/2014/main" xmlns="" id="{3A8FAAE8-BFEA-41C0-BBC0-488E469EC2DB}"/>
                      </a:ext>
                    </a:extLst>
                  </p:cNvPr>
                  <p:cNvGrpSpPr/>
                  <p:nvPr/>
                </p:nvGrpSpPr>
                <p:grpSpPr>
                  <a:xfrm>
                    <a:off x="2399067" y="3901030"/>
                    <a:ext cx="685228" cy="601956"/>
                    <a:chOff x="2399067" y="3901030"/>
                    <a:chExt cx="685228" cy="601956"/>
                  </a:xfrm>
                </p:grpSpPr>
                <p:sp>
                  <p:nvSpPr>
                    <p:cNvPr id="526" name="Freeform: Shape 182">
                      <a:extLst>
                        <a:ext uri="{FF2B5EF4-FFF2-40B4-BE49-F238E27FC236}">
                          <a16:creationId xmlns:a16="http://schemas.microsoft.com/office/drawing/2014/main" xmlns="" id="{2313877B-85F3-44D3-A23C-9DCEF4EE480A}"/>
                        </a:ext>
                      </a:extLst>
                    </p:cNvPr>
                    <p:cNvSpPr/>
                    <p:nvPr/>
                  </p:nvSpPr>
                  <p:spPr>
                    <a:xfrm>
                      <a:off x="2399067" y="3901030"/>
                      <a:ext cx="685054" cy="601956"/>
                    </a:xfrm>
                    <a:custGeom>
                      <a:avLst/>
                      <a:gdLst>
                        <a:gd name="connsiteX0" fmla="*/ 668616 w 685054"/>
                        <a:gd name="connsiteY0" fmla="*/ 354544 h 601956"/>
                        <a:gd name="connsiteX1" fmla="*/ 637393 w 685054"/>
                        <a:gd name="connsiteY1" fmla="*/ 394326 h 601956"/>
                        <a:gd name="connsiteX2" fmla="*/ 600067 w 685054"/>
                        <a:gd name="connsiteY2" fmla="*/ 601956 h 601956"/>
                        <a:gd name="connsiteX3" fmla="*/ 571458 w 685054"/>
                        <a:gd name="connsiteY3" fmla="*/ 419290 h 601956"/>
                        <a:gd name="connsiteX4" fmla="*/ 488961 w 685054"/>
                        <a:gd name="connsiteY4" fmla="*/ 357159 h 601956"/>
                        <a:gd name="connsiteX5" fmla="*/ 423899 w 685054"/>
                        <a:gd name="connsiteY5" fmla="*/ 385451 h 601956"/>
                        <a:gd name="connsiteX6" fmla="*/ 336567 w 685054"/>
                        <a:gd name="connsiteY6" fmla="*/ 336238 h 601956"/>
                        <a:gd name="connsiteX7" fmla="*/ 305898 w 685054"/>
                        <a:gd name="connsiteY7" fmla="*/ 381805 h 601956"/>
                        <a:gd name="connsiteX8" fmla="*/ 146610 w 685054"/>
                        <a:gd name="connsiteY8" fmla="*/ 321894 h 601956"/>
                        <a:gd name="connsiteX9" fmla="*/ 58090 w 685054"/>
                        <a:gd name="connsiteY9" fmla="*/ 566453 h 601956"/>
                        <a:gd name="connsiteX10" fmla="*/ 1 w 685054"/>
                        <a:gd name="connsiteY10" fmla="*/ 336792 h 601956"/>
                        <a:gd name="connsiteX11" fmla="*/ 86540 w 685054"/>
                        <a:gd name="connsiteY11" fmla="*/ 215701 h 601956"/>
                        <a:gd name="connsiteX12" fmla="*/ 185521 w 685054"/>
                        <a:gd name="connsiteY12" fmla="*/ 90093 h 601956"/>
                        <a:gd name="connsiteX13" fmla="*/ 296389 w 685054"/>
                        <a:gd name="connsiteY13" fmla="*/ 15996 h 601956"/>
                        <a:gd name="connsiteX14" fmla="*/ 371674 w 685054"/>
                        <a:gd name="connsiteY14" fmla="*/ 2128 h 601956"/>
                        <a:gd name="connsiteX15" fmla="*/ 410823 w 685054"/>
                        <a:gd name="connsiteY15" fmla="*/ 62198 h 601956"/>
                        <a:gd name="connsiteX16" fmla="*/ 553231 w 685054"/>
                        <a:gd name="connsiteY16" fmla="*/ 51103 h 601956"/>
                        <a:gd name="connsiteX17" fmla="*/ 626456 w 685054"/>
                        <a:gd name="connsiteY17" fmla="*/ 95720 h 601956"/>
                        <a:gd name="connsiteX18" fmla="*/ 608784 w 685054"/>
                        <a:gd name="connsiteY18" fmla="*/ 190342 h 601956"/>
                        <a:gd name="connsiteX19" fmla="*/ 684783 w 685054"/>
                        <a:gd name="connsiteY19" fmla="*/ 288213 h 601956"/>
                        <a:gd name="connsiteX20" fmla="*/ 668616 w 685054"/>
                        <a:gd name="connsiteY20" fmla="*/ 354544 h 6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054" h="601956">
                          <a:moveTo>
                            <a:pt x="668616" y="354544"/>
                          </a:moveTo>
                          <a:cubicBezTo>
                            <a:pt x="660137" y="370077"/>
                            <a:pt x="649042" y="383786"/>
                            <a:pt x="637393" y="394326"/>
                          </a:cubicBezTo>
                          <a:cubicBezTo>
                            <a:pt x="638898" y="461132"/>
                            <a:pt x="630260" y="529365"/>
                            <a:pt x="600067" y="601956"/>
                          </a:cubicBezTo>
                          <a:cubicBezTo>
                            <a:pt x="598006" y="509315"/>
                            <a:pt x="584614" y="484035"/>
                            <a:pt x="571458" y="419290"/>
                          </a:cubicBezTo>
                          <a:cubicBezTo>
                            <a:pt x="539601" y="406055"/>
                            <a:pt x="511309" y="384341"/>
                            <a:pt x="488961" y="357159"/>
                          </a:cubicBezTo>
                          <a:cubicBezTo>
                            <a:pt x="480957" y="377130"/>
                            <a:pt x="450367" y="391949"/>
                            <a:pt x="423899" y="385451"/>
                          </a:cubicBezTo>
                          <a:cubicBezTo>
                            <a:pt x="397351" y="378952"/>
                            <a:pt x="363116" y="361914"/>
                            <a:pt x="336567" y="336238"/>
                          </a:cubicBezTo>
                          <a:cubicBezTo>
                            <a:pt x="344572" y="351295"/>
                            <a:pt x="335458" y="379745"/>
                            <a:pt x="305898" y="381805"/>
                          </a:cubicBezTo>
                          <a:cubicBezTo>
                            <a:pt x="260648" y="384975"/>
                            <a:pt x="194000" y="353197"/>
                            <a:pt x="146610" y="321894"/>
                          </a:cubicBezTo>
                          <a:cubicBezTo>
                            <a:pt x="117367" y="451464"/>
                            <a:pt x="93672" y="431018"/>
                            <a:pt x="58090" y="566453"/>
                          </a:cubicBezTo>
                          <a:cubicBezTo>
                            <a:pt x="19258" y="483401"/>
                            <a:pt x="239" y="418576"/>
                            <a:pt x="1" y="336792"/>
                          </a:cubicBezTo>
                          <a:cubicBezTo>
                            <a:pt x="-78" y="297723"/>
                            <a:pt x="3884" y="232502"/>
                            <a:pt x="86540" y="215701"/>
                          </a:cubicBezTo>
                          <a:cubicBezTo>
                            <a:pt x="112454" y="168232"/>
                            <a:pt x="146214" y="125676"/>
                            <a:pt x="185521" y="90093"/>
                          </a:cubicBezTo>
                          <a:cubicBezTo>
                            <a:pt x="218963" y="59821"/>
                            <a:pt x="256289" y="34778"/>
                            <a:pt x="296389" y="15996"/>
                          </a:cubicBezTo>
                          <a:cubicBezTo>
                            <a:pt x="320084" y="4823"/>
                            <a:pt x="346473" y="-4291"/>
                            <a:pt x="371674" y="2128"/>
                          </a:cubicBezTo>
                          <a:cubicBezTo>
                            <a:pt x="396796" y="8547"/>
                            <a:pt x="418510" y="35967"/>
                            <a:pt x="410823" y="62198"/>
                          </a:cubicBezTo>
                          <a:cubicBezTo>
                            <a:pt x="455994" y="43575"/>
                            <a:pt x="506237" y="39692"/>
                            <a:pt x="553231" y="51103"/>
                          </a:cubicBezTo>
                          <a:cubicBezTo>
                            <a:pt x="581285" y="57919"/>
                            <a:pt x="609418" y="71074"/>
                            <a:pt x="626456" y="95720"/>
                          </a:cubicBezTo>
                          <a:cubicBezTo>
                            <a:pt x="643416" y="120208"/>
                            <a:pt x="629072" y="162526"/>
                            <a:pt x="608784" y="190342"/>
                          </a:cubicBezTo>
                          <a:cubicBezTo>
                            <a:pt x="644446" y="207380"/>
                            <a:pt x="681930" y="246846"/>
                            <a:pt x="684783" y="288213"/>
                          </a:cubicBezTo>
                          <a:cubicBezTo>
                            <a:pt x="686527" y="311433"/>
                            <a:pt x="679711" y="334573"/>
                            <a:pt x="668616" y="354544"/>
                          </a:cubicBezTo>
                          <a:close/>
                        </a:path>
                      </a:pathLst>
                    </a:custGeom>
                    <a:solidFill>
                      <a:srgbClr val="30256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27" name="Freeform: Shape 183">
                      <a:extLst>
                        <a:ext uri="{FF2B5EF4-FFF2-40B4-BE49-F238E27FC236}">
                          <a16:creationId xmlns:a16="http://schemas.microsoft.com/office/drawing/2014/main" xmlns="" id="{360F125B-AB2A-4D86-A286-8C36320D7386}"/>
                        </a:ext>
                      </a:extLst>
                    </p:cNvPr>
                    <p:cNvSpPr/>
                    <p:nvPr/>
                  </p:nvSpPr>
                  <p:spPr>
                    <a:xfrm>
                      <a:off x="2584825" y="3901189"/>
                      <a:ext cx="499469" cy="354385"/>
                    </a:xfrm>
                    <a:custGeom>
                      <a:avLst/>
                      <a:gdLst>
                        <a:gd name="connsiteX0" fmla="*/ 482858 w 499469"/>
                        <a:gd name="connsiteY0" fmla="*/ 354385 h 354385"/>
                        <a:gd name="connsiteX1" fmla="*/ 465740 w 499469"/>
                        <a:gd name="connsiteY1" fmla="*/ 278228 h 354385"/>
                        <a:gd name="connsiteX2" fmla="*/ 356854 w 499469"/>
                        <a:gd name="connsiteY2" fmla="*/ 204448 h 354385"/>
                        <a:gd name="connsiteX3" fmla="*/ 384908 w 499469"/>
                        <a:gd name="connsiteY3" fmla="*/ 169500 h 354385"/>
                        <a:gd name="connsiteX4" fmla="*/ 391881 w 499469"/>
                        <a:gd name="connsiteY4" fmla="*/ 127023 h 354385"/>
                        <a:gd name="connsiteX5" fmla="*/ 335615 w 499469"/>
                        <a:gd name="connsiteY5" fmla="*/ 86131 h 354385"/>
                        <a:gd name="connsiteX6" fmla="*/ 181874 w 499469"/>
                        <a:gd name="connsiteY6" fmla="*/ 110460 h 354385"/>
                        <a:gd name="connsiteX7" fmla="*/ 173078 w 499469"/>
                        <a:gd name="connsiteY7" fmla="*/ 57205 h 354385"/>
                        <a:gd name="connsiteX8" fmla="*/ 129887 w 499469"/>
                        <a:gd name="connsiteY8" fmla="*/ 39295 h 354385"/>
                        <a:gd name="connsiteX9" fmla="*/ 83131 w 499469"/>
                        <a:gd name="connsiteY9" fmla="*/ 50232 h 354385"/>
                        <a:gd name="connsiteX10" fmla="*/ 0 w 499469"/>
                        <a:gd name="connsiteY10" fmla="*/ 90093 h 354385"/>
                        <a:gd name="connsiteX11" fmla="*/ 110868 w 499469"/>
                        <a:gd name="connsiteY11" fmla="*/ 15996 h 354385"/>
                        <a:gd name="connsiteX12" fmla="*/ 186153 w 499469"/>
                        <a:gd name="connsiteY12" fmla="*/ 2128 h 354385"/>
                        <a:gd name="connsiteX13" fmla="*/ 225302 w 499469"/>
                        <a:gd name="connsiteY13" fmla="*/ 62198 h 354385"/>
                        <a:gd name="connsiteX14" fmla="*/ 367711 w 499469"/>
                        <a:gd name="connsiteY14" fmla="*/ 51103 h 354385"/>
                        <a:gd name="connsiteX15" fmla="*/ 440936 w 499469"/>
                        <a:gd name="connsiteY15" fmla="*/ 95720 h 354385"/>
                        <a:gd name="connsiteX16" fmla="*/ 423264 w 499469"/>
                        <a:gd name="connsiteY16" fmla="*/ 190342 h 354385"/>
                        <a:gd name="connsiteX17" fmla="*/ 499262 w 499469"/>
                        <a:gd name="connsiteY17" fmla="*/ 288213 h 354385"/>
                        <a:gd name="connsiteX18" fmla="*/ 482858 w 499469"/>
                        <a:gd name="connsiteY18" fmla="*/ 354385 h 35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469" h="354385">
                          <a:moveTo>
                            <a:pt x="482858" y="354385"/>
                          </a:moveTo>
                          <a:cubicBezTo>
                            <a:pt x="484126" y="328075"/>
                            <a:pt x="478341" y="301368"/>
                            <a:pt x="465740" y="278228"/>
                          </a:cubicBezTo>
                          <a:cubicBezTo>
                            <a:pt x="443868" y="238366"/>
                            <a:pt x="402025" y="209996"/>
                            <a:pt x="356854" y="204448"/>
                          </a:cubicBezTo>
                          <a:cubicBezTo>
                            <a:pt x="366997" y="192799"/>
                            <a:pt x="377537" y="182259"/>
                            <a:pt x="384908" y="169500"/>
                          </a:cubicBezTo>
                          <a:cubicBezTo>
                            <a:pt x="392278" y="156741"/>
                            <a:pt x="396082" y="141129"/>
                            <a:pt x="391881" y="127023"/>
                          </a:cubicBezTo>
                          <a:cubicBezTo>
                            <a:pt x="384908" y="103724"/>
                            <a:pt x="359469" y="91440"/>
                            <a:pt x="335615" y="86131"/>
                          </a:cubicBezTo>
                          <a:cubicBezTo>
                            <a:pt x="283787" y="74561"/>
                            <a:pt x="227600" y="83357"/>
                            <a:pt x="181874" y="110460"/>
                          </a:cubicBezTo>
                          <a:cubicBezTo>
                            <a:pt x="184648" y="89697"/>
                            <a:pt x="183221" y="69647"/>
                            <a:pt x="173078" y="57205"/>
                          </a:cubicBezTo>
                          <a:cubicBezTo>
                            <a:pt x="162855" y="44684"/>
                            <a:pt x="146054" y="39058"/>
                            <a:pt x="129887" y="39295"/>
                          </a:cubicBezTo>
                          <a:cubicBezTo>
                            <a:pt x="113721" y="39454"/>
                            <a:pt x="98188" y="44526"/>
                            <a:pt x="83131" y="50232"/>
                          </a:cubicBezTo>
                          <a:cubicBezTo>
                            <a:pt x="54364" y="61168"/>
                            <a:pt x="26548" y="74561"/>
                            <a:pt x="0" y="90093"/>
                          </a:cubicBezTo>
                          <a:cubicBezTo>
                            <a:pt x="33443" y="59821"/>
                            <a:pt x="70768" y="34778"/>
                            <a:pt x="110868" y="15996"/>
                          </a:cubicBezTo>
                          <a:cubicBezTo>
                            <a:pt x="134563" y="4822"/>
                            <a:pt x="160953" y="-4291"/>
                            <a:pt x="186153" y="2128"/>
                          </a:cubicBezTo>
                          <a:cubicBezTo>
                            <a:pt x="211275" y="8547"/>
                            <a:pt x="232989" y="35967"/>
                            <a:pt x="225302" y="62198"/>
                          </a:cubicBezTo>
                          <a:cubicBezTo>
                            <a:pt x="270473" y="43575"/>
                            <a:pt x="320717" y="39692"/>
                            <a:pt x="367711" y="51103"/>
                          </a:cubicBezTo>
                          <a:cubicBezTo>
                            <a:pt x="395765" y="57919"/>
                            <a:pt x="423897" y="71074"/>
                            <a:pt x="440936" y="95720"/>
                          </a:cubicBezTo>
                          <a:cubicBezTo>
                            <a:pt x="457895" y="120208"/>
                            <a:pt x="443551" y="162526"/>
                            <a:pt x="423264" y="190342"/>
                          </a:cubicBezTo>
                          <a:cubicBezTo>
                            <a:pt x="458925" y="207380"/>
                            <a:pt x="496409" y="246846"/>
                            <a:pt x="499262" y="288213"/>
                          </a:cubicBezTo>
                          <a:cubicBezTo>
                            <a:pt x="500768" y="311274"/>
                            <a:pt x="493953" y="334415"/>
                            <a:pt x="482858" y="354385"/>
                          </a:cubicBezTo>
                          <a:close/>
                        </a:path>
                      </a:pathLst>
                    </a:custGeom>
                    <a:solidFill>
                      <a:srgbClr val="473B8C"/>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519" name="Graphic 8">
                    <a:extLst>
                      <a:ext uri="{FF2B5EF4-FFF2-40B4-BE49-F238E27FC236}">
                        <a16:creationId xmlns:a16="http://schemas.microsoft.com/office/drawing/2014/main" xmlns="" id="{C1EF8E06-0DFD-4FEC-9D95-99E97839393F}"/>
                      </a:ext>
                    </a:extLst>
                  </p:cNvPr>
                  <p:cNvGrpSpPr/>
                  <p:nvPr/>
                </p:nvGrpSpPr>
                <p:grpSpPr>
                  <a:xfrm>
                    <a:off x="2568897" y="4350502"/>
                    <a:ext cx="321271" cy="277379"/>
                    <a:chOff x="2568897" y="4350502"/>
                    <a:chExt cx="321271" cy="277379"/>
                  </a:xfrm>
                </p:grpSpPr>
                <p:sp>
                  <p:nvSpPr>
                    <p:cNvPr id="520" name="Freeform: Shape 185">
                      <a:extLst>
                        <a:ext uri="{FF2B5EF4-FFF2-40B4-BE49-F238E27FC236}">
                          <a16:creationId xmlns:a16="http://schemas.microsoft.com/office/drawing/2014/main" xmlns="" id="{D1B0A9FD-E17F-46B2-BC96-616DC0F6F45E}"/>
                        </a:ext>
                      </a:extLst>
                    </p:cNvPr>
                    <p:cNvSpPr/>
                    <p:nvPr/>
                  </p:nvSpPr>
                  <p:spPr>
                    <a:xfrm>
                      <a:off x="2794436" y="4350502"/>
                      <a:ext cx="95731" cy="25846"/>
                    </a:xfrm>
                    <a:custGeom>
                      <a:avLst/>
                      <a:gdLst>
                        <a:gd name="connsiteX0" fmla="*/ 0 w 95731"/>
                        <a:gd name="connsiteY0" fmla="*/ 4687 h 25846"/>
                        <a:gd name="connsiteX1" fmla="*/ 95731 w 95731"/>
                        <a:gd name="connsiteY1" fmla="*/ 25846 h 25846"/>
                      </a:gdLst>
                      <a:ahLst/>
                      <a:cxnLst>
                        <a:cxn ang="0">
                          <a:pos x="connsiteX0" y="connsiteY0"/>
                        </a:cxn>
                        <a:cxn ang="0">
                          <a:pos x="connsiteX1" y="connsiteY1"/>
                        </a:cxn>
                      </a:cxnLst>
                      <a:rect l="l" t="t" r="r" b="b"/>
                      <a:pathLst>
                        <a:path w="95731" h="25846">
                          <a:moveTo>
                            <a:pt x="0" y="4687"/>
                          </a:moveTo>
                          <a:cubicBezTo>
                            <a:pt x="25835" y="-2287"/>
                            <a:pt x="65934" y="-5695"/>
                            <a:pt x="95731" y="25846"/>
                          </a:cubicBezTo>
                        </a:path>
                      </a:pathLst>
                    </a:custGeom>
                    <a:noFill/>
                    <a:ln w="7925" cap="rnd">
                      <a:solidFill>
                        <a:srgbClr val="302565"/>
                      </a:solidFill>
                      <a:prstDash val="solid"/>
                      <a:miter/>
                    </a:ln>
                  </p:spPr>
                  <p:txBody>
                    <a:bodyPr rtlCol="0" anchor="ctr"/>
                    <a:lstStyle/>
                    <a:p>
                      <a:endParaRPr lang="en-US">
                        <a:latin typeface="Times New Roman" pitchFamily="18" charset="0"/>
                        <a:cs typeface="Times New Roman" pitchFamily="18" charset="0"/>
                      </a:endParaRPr>
                    </a:p>
                  </p:txBody>
                </p:sp>
                <p:sp>
                  <p:nvSpPr>
                    <p:cNvPr id="521" name="Freeform: Shape 186">
                      <a:extLst>
                        <a:ext uri="{FF2B5EF4-FFF2-40B4-BE49-F238E27FC236}">
                          <a16:creationId xmlns:a16="http://schemas.microsoft.com/office/drawing/2014/main" xmlns="" id="{7E8029C6-07DC-4942-B557-0CA6ED9057F2}"/>
                        </a:ext>
                      </a:extLst>
                    </p:cNvPr>
                    <p:cNvSpPr/>
                    <p:nvPr/>
                  </p:nvSpPr>
                  <p:spPr>
                    <a:xfrm>
                      <a:off x="2568897" y="4381737"/>
                      <a:ext cx="91214" cy="12748"/>
                    </a:xfrm>
                    <a:custGeom>
                      <a:avLst/>
                      <a:gdLst>
                        <a:gd name="connsiteX0" fmla="*/ 0 w 91214"/>
                        <a:gd name="connsiteY0" fmla="*/ 10461 h 12748"/>
                        <a:gd name="connsiteX1" fmla="*/ 91215 w 91214"/>
                        <a:gd name="connsiteY1" fmla="*/ 0 h 12748"/>
                      </a:gdLst>
                      <a:ahLst/>
                      <a:cxnLst>
                        <a:cxn ang="0">
                          <a:pos x="connsiteX0" y="connsiteY0"/>
                        </a:cxn>
                        <a:cxn ang="0">
                          <a:pos x="connsiteX1" y="connsiteY1"/>
                        </a:cxn>
                      </a:cxnLst>
                      <a:rect l="l" t="t" r="r" b="b"/>
                      <a:pathLst>
                        <a:path w="91214" h="12748">
                          <a:moveTo>
                            <a:pt x="0" y="10461"/>
                          </a:moveTo>
                          <a:cubicBezTo>
                            <a:pt x="23061" y="14106"/>
                            <a:pt x="57455" y="15136"/>
                            <a:pt x="91215" y="0"/>
                          </a:cubicBezTo>
                        </a:path>
                      </a:pathLst>
                    </a:custGeom>
                    <a:noFill/>
                    <a:ln w="7925" cap="rnd">
                      <a:solidFill>
                        <a:srgbClr val="302565"/>
                      </a:solidFill>
                      <a:prstDash val="solid"/>
                      <a:miter/>
                    </a:ln>
                  </p:spPr>
                  <p:txBody>
                    <a:bodyPr rtlCol="0" anchor="ctr"/>
                    <a:lstStyle/>
                    <a:p>
                      <a:endParaRPr lang="en-US">
                        <a:latin typeface="Times New Roman" pitchFamily="18" charset="0"/>
                        <a:cs typeface="Times New Roman" pitchFamily="18" charset="0"/>
                      </a:endParaRPr>
                    </a:p>
                  </p:txBody>
                </p:sp>
                <p:sp>
                  <p:nvSpPr>
                    <p:cNvPr id="522" name="Freeform: Shape 187">
                      <a:extLst>
                        <a:ext uri="{FF2B5EF4-FFF2-40B4-BE49-F238E27FC236}">
                          <a16:creationId xmlns:a16="http://schemas.microsoft.com/office/drawing/2014/main" xmlns="" id="{0F544AEA-AD3E-4269-8866-AB43D37A3ED6}"/>
                        </a:ext>
                      </a:extLst>
                    </p:cNvPr>
                    <p:cNvSpPr/>
                    <p:nvPr/>
                  </p:nvSpPr>
                  <p:spPr>
                    <a:xfrm>
                      <a:off x="2836440" y="4430540"/>
                      <a:ext cx="24562" cy="42900"/>
                    </a:xfrm>
                    <a:custGeom>
                      <a:avLst/>
                      <a:gdLst>
                        <a:gd name="connsiteX0" fmla="*/ 11092 w 24562"/>
                        <a:gd name="connsiteY0" fmla="*/ 42887 h 42900"/>
                        <a:gd name="connsiteX1" fmla="*/ 77 w 24562"/>
                        <a:gd name="connsiteY1" fmla="*/ 20777 h 42900"/>
                        <a:gd name="connsiteX2" fmla="*/ 13470 w 24562"/>
                        <a:gd name="connsiteY2" fmla="*/ 14 h 42900"/>
                        <a:gd name="connsiteX3" fmla="*/ 24485 w 24562"/>
                        <a:gd name="connsiteY3" fmla="*/ 22124 h 42900"/>
                        <a:gd name="connsiteX4" fmla="*/ 11092 w 24562"/>
                        <a:gd name="connsiteY4" fmla="*/ 42887 h 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2" h="42900">
                          <a:moveTo>
                            <a:pt x="11092" y="42887"/>
                          </a:moveTo>
                          <a:cubicBezTo>
                            <a:pt x="3643" y="42491"/>
                            <a:pt x="-636" y="33773"/>
                            <a:pt x="77" y="20777"/>
                          </a:cubicBezTo>
                          <a:cubicBezTo>
                            <a:pt x="790" y="7780"/>
                            <a:pt x="6021" y="-382"/>
                            <a:pt x="13470" y="14"/>
                          </a:cubicBezTo>
                          <a:cubicBezTo>
                            <a:pt x="20919" y="410"/>
                            <a:pt x="25199" y="9127"/>
                            <a:pt x="24485" y="22124"/>
                          </a:cubicBezTo>
                          <a:cubicBezTo>
                            <a:pt x="23772" y="35121"/>
                            <a:pt x="18462" y="43283"/>
                            <a:pt x="11092" y="42887"/>
                          </a:cubicBezTo>
                          <a:close/>
                        </a:path>
                      </a:pathLst>
                    </a:custGeom>
                    <a:solidFill>
                      <a:srgbClr val="142843"/>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23" name="Freeform: Shape 188">
                      <a:extLst>
                        <a:ext uri="{FF2B5EF4-FFF2-40B4-BE49-F238E27FC236}">
                          <a16:creationId xmlns:a16="http://schemas.microsoft.com/office/drawing/2014/main" xmlns="" id="{627829E4-C228-4B50-97C6-FC4781BCAF99}"/>
                        </a:ext>
                      </a:extLst>
                    </p:cNvPr>
                    <p:cNvSpPr/>
                    <p:nvPr/>
                  </p:nvSpPr>
                  <p:spPr>
                    <a:xfrm>
                      <a:off x="2631536" y="4416601"/>
                      <a:ext cx="24500" cy="42962"/>
                    </a:xfrm>
                    <a:custGeom>
                      <a:avLst/>
                      <a:gdLst>
                        <a:gd name="connsiteX0" fmla="*/ 13122 w 24500"/>
                        <a:gd name="connsiteY0" fmla="*/ 42958 h 42962"/>
                        <a:gd name="connsiteX1" fmla="*/ 46 w 24500"/>
                        <a:gd name="connsiteY1" fmla="*/ 21878 h 42962"/>
                        <a:gd name="connsiteX2" fmla="*/ 11378 w 24500"/>
                        <a:gd name="connsiteY2" fmla="*/ 5 h 42962"/>
                        <a:gd name="connsiteX3" fmla="*/ 24454 w 24500"/>
                        <a:gd name="connsiteY3" fmla="*/ 21085 h 42962"/>
                        <a:gd name="connsiteX4" fmla="*/ 13122 w 24500"/>
                        <a:gd name="connsiteY4" fmla="*/ 42958 h 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0" h="42962">
                          <a:moveTo>
                            <a:pt x="13122" y="42958"/>
                          </a:moveTo>
                          <a:cubicBezTo>
                            <a:pt x="5672" y="43195"/>
                            <a:pt x="601" y="34953"/>
                            <a:pt x="46" y="21878"/>
                          </a:cubicBezTo>
                          <a:cubicBezTo>
                            <a:pt x="-509" y="8802"/>
                            <a:pt x="4008" y="243"/>
                            <a:pt x="11378" y="5"/>
                          </a:cubicBezTo>
                          <a:cubicBezTo>
                            <a:pt x="18828" y="-233"/>
                            <a:pt x="23900" y="8009"/>
                            <a:pt x="24454" y="21085"/>
                          </a:cubicBezTo>
                          <a:cubicBezTo>
                            <a:pt x="25009" y="34161"/>
                            <a:pt x="20571" y="42720"/>
                            <a:pt x="13122" y="42958"/>
                          </a:cubicBezTo>
                          <a:close/>
                        </a:path>
                      </a:pathLst>
                    </a:custGeom>
                    <a:solidFill>
                      <a:srgbClr val="142843"/>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24" name="Freeform: Shape 189">
                      <a:extLst>
                        <a:ext uri="{FF2B5EF4-FFF2-40B4-BE49-F238E27FC236}">
                          <a16:creationId xmlns:a16="http://schemas.microsoft.com/office/drawing/2014/main" xmlns="" id="{59305F7F-FAAD-432C-A706-81A6FFA5D91C}"/>
                        </a:ext>
                      </a:extLst>
                    </p:cNvPr>
                    <p:cNvSpPr/>
                    <p:nvPr/>
                  </p:nvSpPr>
                  <p:spPr>
                    <a:xfrm>
                      <a:off x="2705104" y="4492209"/>
                      <a:ext cx="5963" cy="59832"/>
                    </a:xfrm>
                    <a:custGeom>
                      <a:avLst/>
                      <a:gdLst>
                        <a:gd name="connsiteX0" fmla="*/ 5963 w 5963"/>
                        <a:gd name="connsiteY0" fmla="*/ 0 h 59832"/>
                        <a:gd name="connsiteX1" fmla="*/ 1921 w 5963"/>
                        <a:gd name="connsiteY1" fmla="*/ 59832 h 59832"/>
                      </a:gdLst>
                      <a:ahLst/>
                      <a:cxnLst>
                        <a:cxn ang="0">
                          <a:pos x="connsiteX0" y="connsiteY0"/>
                        </a:cxn>
                        <a:cxn ang="0">
                          <a:pos x="connsiteX1" y="connsiteY1"/>
                        </a:cxn>
                      </a:cxnLst>
                      <a:rect l="l" t="t" r="r" b="b"/>
                      <a:pathLst>
                        <a:path w="5963" h="59832">
                          <a:moveTo>
                            <a:pt x="5963" y="0"/>
                          </a:moveTo>
                          <a:cubicBezTo>
                            <a:pt x="-218" y="19178"/>
                            <a:pt x="-1645" y="39941"/>
                            <a:pt x="1921" y="59832"/>
                          </a:cubicBezTo>
                        </a:path>
                      </a:pathLst>
                    </a:custGeom>
                    <a:noFill/>
                    <a:ln w="7925"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sp>
                  <p:nvSpPr>
                    <p:cNvPr id="525" name="Freeform: Shape 190">
                      <a:extLst>
                        <a:ext uri="{FF2B5EF4-FFF2-40B4-BE49-F238E27FC236}">
                          <a16:creationId xmlns:a16="http://schemas.microsoft.com/office/drawing/2014/main" xmlns="" id="{863F535A-2F0F-4306-8AD0-FA8140B343B0}"/>
                        </a:ext>
                      </a:extLst>
                    </p:cNvPr>
                    <p:cNvSpPr/>
                    <p:nvPr/>
                  </p:nvSpPr>
                  <p:spPr>
                    <a:xfrm>
                      <a:off x="2641488" y="4597286"/>
                      <a:ext cx="91372" cy="30595"/>
                    </a:xfrm>
                    <a:custGeom>
                      <a:avLst/>
                      <a:gdLst>
                        <a:gd name="connsiteX0" fmla="*/ 0 w 91372"/>
                        <a:gd name="connsiteY0" fmla="*/ 243 h 30595"/>
                        <a:gd name="connsiteX1" fmla="*/ 91373 w 91372"/>
                        <a:gd name="connsiteY1" fmla="*/ 30595 h 30595"/>
                      </a:gdLst>
                      <a:ahLst/>
                      <a:cxnLst>
                        <a:cxn ang="0">
                          <a:pos x="connsiteX0" y="connsiteY0"/>
                        </a:cxn>
                        <a:cxn ang="0">
                          <a:pos x="connsiteX1" y="connsiteY1"/>
                        </a:cxn>
                      </a:cxnLst>
                      <a:rect l="l" t="t" r="r" b="b"/>
                      <a:pathLst>
                        <a:path w="91372" h="30595">
                          <a:moveTo>
                            <a:pt x="0" y="243"/>
                          </a:moveTo>
                          <a:cubicBezTo>
                            <a:pt x="32809" y="-1817"/>
                            <a:pt x="66251" y="9278"/>
                            <a:pt x="91373" y="30595"/>
                          </a:cubicBezTo>
                        </a:path>
                      </a:pathLst>
                    </a:custGeom>
                    <a:noFill/>
                    <a:ln w="7925"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500" name="Graphic 8">
                  <a:extLst>
                    <a:ext uri="{FF2B5EF4-FFF2-40B4-BE49-F238E27FC236}">
                      <a16:creationId xmlns:a16="http://schemas.microsoft.com/office/drawing/2014/main" xmlns="" id="{53E8C78F-D2F4-49D1-99F3-D2F89FDEF3D7}"/>
                    </a:ext>
                  </a:extLst>
                </p:cNvPr>
                <p:cNvGrpSpPr/>
                <p:nvPr/>
              </p:nvGrpSpPr>
              <p:grpSpPr>
                <a:xfrm>
                  <a:off x="2153875" y="4673577"/>
                  <a:ext cx="587510" cy="1155829"/>
                  <a:chOff x="2153875" y="4673577"/>
                  <a:chExt cx="587510" cy="1155829"/>
                </a:xfrm>
              </p:grpSpPr>
              <p:grpSp>
                <p:nvGrpSpPr>
                  <p:cNvPr id="501" name="Graphic 8">
                    <a:extLst>
                      <a:ext uri="{FF2B5EF4-FFF2-40B4-BE49-F238E27FC236}">
                        <a16:creationId xmlns:a16="http://schemas.microsoft.com/office/drawing/2014/main" xmlns="" id="{66BCE9B5-C4D7-4B18-9A01-2376AD878ED4}"/>
                      </a:ext>
                    </a:extLst>
                  </p:cNvPr>
                  <p:cNvGrpSpPr/>
                  <p:nvPr/>
                </p:nvGrpSpPr>
                <p:grpSpPr>
                  <a:xfrm>
                    <a:off x="2153875" y="4862055"/>
                    <a:ext cx="325826" cy="965086"/>
                    <a:chOff x="2153875" y="4862055"/>
                    <a:chExt cx="325826" cy="965086"/>
                  </a:xfrm>
                </p:grpSpPr>
                <p:sp>
                  <p:nvSpPr>
                    <p:cNvPr id="511" name="Freeform: Shape 193">
                      <a:extLst>
                        <a:ext uri="{FF2B5EF4-FFF2-40B4-BE49-F238E27FC236}">
                          <a16:creationId xmlns:a16="http://schemas.microsoft.com/office/drawing/2014/main" xmlns="" id="{C87C9D1F-7A1D-457C-9344-0494A1FDCD5C}"/>
                        </a:ext>
                      </a:extLst>
                    </p:cNvPr>
                    <p:cNvSpPr/>
                    <p:nvPr/>
                  </p:nvSpPr>
                  <p:spPr>
                    <a:xfrm>
                      <a:off x="2204869" y="5223668"/>
                      <a:ext cx="222942" cy="603473"/>
                    </a:xfrm>
                    <a:custGeom>
                      <a:avLst/>
                      <a:gdLst>
                        <a:gd name="connsiteX0" fmla="*/ 5509 w 222942"/>
                        <a:gd name="connsiteY0" fmla="*/ 0 h 603473"/>
                        <a:gd name="connsiteX1" fmla="*/ 11611 w 222942"/>
                        <a:gd name="connsiteY1" fmla="*/ 321509 h 603473"/>
                        <a:gd name="connsiteX2" fmla="*/ 154733 w 222942"/>
                        <a:gd name="connsiteY2" fmla="*/ 603474 h 603473"/>
                        <a:gd name="connsiteX3" fmla="*/ 218845 w 222942"/>
                        <a:gd name="connsiteY3" fmla="*/ 274119 h 603473"/>
                        <a:gd name="connsiteX4" fmla="*/ 218607 w 222942"/>
                        <a:gd name="connsiteY4" fmla="*/ 217932 h 603473"/>
                        <a:gd name="connsiteX5" fmla="*/ 194674 w 222942"/>
                        <a:gd name="connsiteY5" fmla="*/ 187501 h 603473"/>
                        <a:gd name="connsiteX6" fmla="*/ 5509 w 222942"/>
                        <a:gd name="connsiteY6" fmla="*/ 0 h 60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942" h="603473">
                          <a:moveTo>
                            <a:pt x="5509" y="0"/>
                          </a:moveTo>
                          <a:cubicBezTo>
                            <a:pt x="-117" y="107223"/>
                            <a:pt x="-5585" y="215475"/>
                            <a:pt x="11611" y="321509"/>
                          </a:cubicBezTo>
                          <a:cubicBezTo>
                            <a:pt x="28808" y="427543"/>
                            <a:pt x="84203" y="595073"/>
                            <a:pt x="154733" y="603474"/>
                          </a:cubicBezTo>
                          <a:cubicBezTo>
                            <a:pt x="176130" y="493715"/>
                            <a:pt x="197448" y="383877"/>
                            <a:pt x="218845" y="274119"/>
                          </a:cubicBezTo>
                          <a:cubicBezTo>
                            <a:pt x="222490" y="255496"/>
                            <a:pt x="225977" y="235525"/>
                            <a:pt x="218607" y="217932"/>
                          </a:cubicBezTo>
                          <a:cubicBezTo>
                            <a:pt x="213615" y="205966"/>
                            <a:pt x="204026" y="196535"/>
                            <a:pt x="194674" y="187501"/>
                          </a:cubicBezTo>
                          <a:cubicBezTo>
                            <a:pt x="131672" y="126163"/>
                            <a:pt x="68670" y="64983"/>
                            <a:pt x="5509" y="0"/>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512" name="Graphic 8">
                      <a:extLst>
                        <a:ext uri="{FF2B5EF4-FFF2-40B4-BE49-F238E27FC236}">
                          <a16:creationId xmlns:a16="http://schemas.microsoft.com/office/drawing/2014/main" xmlns="" id="{694EAAAF-FBAE-437D-A59C-13934F1E6DBA}"/>
                        </a:ext>
                      </a:extLst>
                    </p:cNvPr>
                    <p:cNvGrpSpPr/>
                    <p:nvPr/>
                  </p:nvGrpSpPr>
                  <p:grpSpPr>
                    <a:xfrm>
                      <a:off x="2153875" y="4862055"/>
                      <a:ext cx="325826" cy="683219"/>
                      <a:chOff x="2153875" y="4862055"/>
                      <a:chExt cx="325826" cy="683219"/>
                    </a:xfrm>
                  </p:grpSpPr>
                  <p:sp>
                    <p:nvSpPr>
                      <p:cNvPr id="513" name="Freeform: Shape 195">
                        <a:extLst>
                          <a:ext uri="{FF2B5EF4-FFF2-40B4-BE49-F238E27FC236}">
                            <a16:creationId xmlns:a16="http://schemas.microsoft.com/office/drawing/2014/main" xmlns="" id="{E4BD08B4-6C53-43D7-B3D2-45CC5258E96F}"/>
                          </a:ext>
                        </a:extLst>
                      </p:cNvPr>
                      <p:cNvSpPr/>
                      <p:nvPr/>
                    </p:nvSpPr>
                    <p:spPr>
                      <a:xfrm>
                        <a:off x="2153875" y="4862055"/>
                        <a:ext cx="325826" cy="683219"/>
                      </a:xfrm>
                      <a:custGeom>
                        <a:avLst/>
                        <a:gdLst>
                          <a:gd name="connsiteX0" fmla="*/ 256605 w 325826"/>
                          <a:gd name="connsiteY0" fmla="*/ 163 h 683219"/>
                          <a:gd name="connsiteX1" fmla="*/ 71323 w 325826"/>
                          <a:gd name="connsiteY1" fmla="*/ 182909 h 683219"/>
                          <a:gd name="connsiteX2" fmla="*/ 0 w 325826"/>
                          <a:gd name="connsiteY2" fmla="*/ 658001 h 683219"/>
                          <a:gd name="connsiteX3" fmla="*/ 306373 w 325826"/>
                          <a:gd name="connsiteY3" fmla="*/ 680507 h 683219"/>
                          <a:gd name="connsiteX4" fmla="*/ 256605 w 325826"/>
                          <a:gd name="connsiteY4" fmla="*/ 163 h 683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26" h="683219">
                            <a:moveTo>
                              <a:pt x="256605" y="163"/>
                            </a:moveTo>
                            <a:cubicBezTo>
                              <a:pt x="179972" y="7771"/>
                              <a:pt x="100249" y="85038"/>
                              <a:pt x="71323" y="182909"/>
                            </a:cubicBezTo>
                            <a:cubicBezTo>
                              <a:pt x="25518" y="338076"/>
                              <a:pt x="14899" y="463843"/>
                              <a:pt x="0" y="658001"/>
                            </a:cubicBezTo>
                            <a:cubicBezTo>
                              <a:pt x="97871" y="671948"/>
                              <a:pt x="208422" y="690175"/>
                              <a:pt x="306373" y="680507"/>
                            </a:cubicBezTo>
                            <a:cubicBezTo>
                              <a:pt x="341955" y="463288"/>
                              <a:pt x="330623" y="-10060"/>
                              <a:pt x="256605" y="163"/>
                            </a:cubicBezTo>
                            <a:close/>
                          </a:path>
                        </a:pathLst>
                      </a:custGeom>
                      <a:solidFill>
                        <a:srgbClr val="CF304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514" name="Freeform: Shape 196">
                        <a:extLst>
                          <a:ext uri="{FF2B5EF4-FFF2-40B4-BE49-F238E27FC236}">
                            <a16:creationId xmlns:a16="http://schemas.microsoft.com/office/drawing/2014/main" xmlns="" id="{D0F3CA55-D54F-4DC8-A889-19736EC4D729}"/>
                          </a:ext>
                        </a:extLst>
                      </p:cNvPr>
                      <p:cNvSpPr/>
                      <p:nvPr/>
                    </p:nvSpPr>
                    <p:spPr>
                      <a:xfrm>
                        <a:off x="2424586" y="4953115"/>
                        <a:ext cx="44856" cy="570823"/>
                      </a:xfrm>
                      <a:custGeom>
                        <a:avLst/>
                        <a:gdLst>
                          <a:gd name="connsiteX0" fmla="*/ 0 w 44856"/>
                          <a:gd name="connsiteY0" fmla="*/ 0 h 570823"/>
                          <a:gd name="connsiteX1" fmla="*/ 10936 w 44856"/>
                          <a:gd name="connsiteY1" fmla="*/ 570823 h 570823"/>
                          <a:gd name="connsiteX2" fmla="*/ 0 w 44856"/>
                          <a:gd name="connsiteY2" fmla="*/ 0 h 570823"/>
                        </a:gdLst>
                        <a:ahLst/>
                        <a:cxnLst>
                          <a:cxn ang="0">
                            <a:pos x="connsiteX0" y="connsiteY0"/>
                          </a:cxn>
                          <a:cxn ang="0">
                            <a:pos x="connsiteX1" y="connsiteY1"/>
                          </a:cxn>
                          <a:cxn ang="0">
                            <a:pos x="connsiteX2" y="connsiteY2"/>
                          </a:cxn>
                        </a:cxnLst>
                        <a:rect l="l" t="t" r="r" b="b"/>
                        <a:pathLst>
                          <a:path w="44856" h="570823">
                            <a:moveTo>
                              <a:pt x="0" y="0"/>
                            </a:moveTo>
                            <a:cubicBezTo>
                              <a:pt x="27816" y="188769"/>
                              <a:pt x="31541" y="381104"/>
                              <a:pt x="10936" y="570823"/>
                            </a:cubicBezTo>
                            <a:cubicBezTo>
                              <a:pt x="50639" y="380707"/>
                              <a:pt x="65300" y="178783"/>
                              <a:pt x="0" y="0"/>
                            </a:cubicBezTo>
                            <a:close/>
                          </a:path>
                        </a:pathLst>
                      </a:custGeom>
                      <a:solidFill>
                        <a:srgbClr val="94123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502" name="Graphic 8">
                    <a:extLst>
                      <a:ext uri="{FF2B5EF4-FFF2-40B4-BE49-F238E27FC236}">
                        <a16:creationId xmlns:a16="http://schemas.microsoft.com/office/drawing/2014/main" xmlns="" id="{22D28C2F-346F-4880-ADB7-3ED43EFC8EFD}"/>
                      </a:ext>
                    </a:extLst>
                  </p:cNvPr>
                  <p:cNvGrpSpPr/>
                  <p:nvPr/>
                </p:nvGrpSpPr>
                <p:grpSpPr>
                  <a:xfrm>
                    <a:off x="2277524" y="4673577"/>
                    <a:ext cx="463861" cy="1155829"/>
                    <a:chOff x="2277524" y="4673577"/>
                    <a:chExt cx="463861" cy="1155829"/>
                  </a:xfrm>
                </p:grpSpPr>
                <p:sp>
                  <p:nvSpPr>
                    <p:cNvPr id="503" name="Freeform: Shape 198">
                      <a:extLst>
                        <a:ext uri="{FF2B5EF4-FFF2-40B4-BE49-F238E27FC236}">
                          <a16:creationId xmlns:a16="http://schemas.microsoft.com/office/drawing/2014/main" xmlns="" id="{E4EC4A54-8AB2-44F8-914A-CC5084BD056D}"/>
                        </a:ext>
                      </a:extLst>
                    </p:cNvPr>
                    <p:cNvSpPr/>
                    <p:nvPr/>
                  </p:nvSpPr>
                  <p:spPr>
                    <a:xfrm>
                      <a:off x="2277524" y="5063349"/>
                      <a:ext cx="339714" cy="766057"/>
                    </a:xfrm>
                    <a:custGeom>
                      <a:avLst/>
                      <a:gdLst>
                        <a:gd name="connsiteX0" fmla="*/ 339714 w 339714"/>
                        <a:gd name="connsiteY0" fmla="*/ 26707 h 766057"/>
                        <a:gd name="connsiteX1" fmla="*/ 275999 w 339714"/>
                        <a:gd name="connsiteY1" fmla="*/ 571378 h 766057"/>
                        <a:gd name="connsiteX2" fmla="*/ 66309 w 339714"/>
                        <a:gd name="connsiteY2" fmla="*/ 762920 h 766057"/>
                        <a:gd name="connsiteX3" fmla="*/ 13133 w 339714"/>
                        <a:gd name="connsiteY3" fmla="*/ 542452 h 766057"/>
                        <a:gd name="connsiteX4" fmla="*/ 208797 w 339714"/>
                        <a:gd name="connsiteY4" fmla="*/ 0 h 766057"/>
                        <a:gd name="connsiteX5" fmla="*/ 339714 w 339714"/>
                        <a:gd name="connsiteY5" fmla="*/ 26707 h 7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714" h="766057">
                          <a:moveTo>
                            <a:pt x="339714" y="26707"/>
                          </a:moveTo>
                          <a:cubicBezTo>
                            <a:pt x="339714" y="26707"/>
                            <a:pt x="313325" y="375794"/>
                            <a:pt x="275999" y="571378"/>
                          </a:cubicBezTo>
                          <a:cubicBezTo>
                            <a:pt x="238673" y="766962"/>
                            <a:pt x="86121" y="773698"/>
                            <a:pt x="66309" y="762920"/>
                          </a:cubicBezTo>
                          <a:cubicBezTo>
                            <a:pt x="7665" y="730983"/>
                            <a:pt x="-17536" y="620274"/>
                            <a:pt x="13133" y="542452"/>
                          </a:cubicBezTo>
                          <a:cubicBezTo>
                            <a:pt x="68052" y="403214"/>
                            <a:pt x="191124" y="86222"/>
                            <a:pt x="208797" y="0"/>
                          </a:cubicBezTo>
                          <a:lnTo>
                            <a:pt x="339714" y="26707"/>
                          </a:lnTo>
                          <a:close/>
                        </a:path>
                      </a:pathLst>
                    </a:custGeom>
                    <a:solidFill>
                      <a:srgbClr val="FAA998"/>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504" name="Graphic 8">
                      <a:extLst>
                        <a:ext uri="{FF2B5EF4-FFF2-40B4-BE49-F238E27FC236}">
                          <a16:creationId xmlns:a16="http://schemas.microsoft.com/office/drawing/2014/main" xmlns="" id="{5A0DD5F2-A90D-4518-A488-0C0A6B3A4057}"/>
                        </a:ext>
                      </a:extLst>
                    </p:cNvPr>
                    <p:cNvGrpSpPr/>
                    <p:nvPr/>
                  </p:nvGrpSpPr>
                  <p:grpSpPr>
                    <a:xfrm>
                      <a:off x="2486320" y="4673577"/>
                      <a:ext cx="255065" cy="416478"/>
                      <a:chOff x="2486320" y="4673577"/>
                      <a:chExt cx="255065" cy="416478"/>
                    </a:xfrm>
                  </p:grpSpPr>
                  <p:sp>
                    <p:nvSpPr>
                      <p:cNvPr id="505" name="Freeform: Shape 200">
                        <a:extLst>
                          <a:ext uri="{FF2B5EF4-FFF2-40B4-BE49-F238E27FC236}">
                            <a16:creationId xmlns:a16="http://schemas.microsoft.com/office/drawing/2014/main" xmlns="" id="{D16A74AD-A5FF-41B3-8ACB-463C77AE63B1}"/>
                          </a:ext>
                        </a:extLst>
                      </p:cNvPr>
                      <p:cNvSpPr/>
                      <p:nvPr/>
                    </p:nvSpPr>
                    <p:spPr>
                      <a:xfrm>
                        <a:off x="2486320" y="4673577"/>
                        <a:ext cx="255065" cy="416478"/>
                      </a:xfrm>
                      <a:custGeom>
                        <a:avLst/>
                        <a:gdLst>
                          <a:gd name="connsiteX0" fmla="*/ 193523 w 255065"/>
                          <a:gd name="connsiteY0" fmla="*/ 296260 h 416478"/>
                          <a:gd name="connsiteX1" fmla="*/ 130918 w 255065"/>
                          <a:gd name="connsiteY1" fmla="*/ 416479 h 416478"/>
                          <a:gd name="connsiteX2" fmla="*/ 0 w 255065"/>
                          <a:gd name="connsiteY2" fmla="*/ 389772 h 416478"/>
                          <a:gd name="connsiteX3" fmla="*/ 37722 w 255065"/>
                          <a:gd name="connsiteY3" fmla="*/ 146085 h 416478"/>
                          <a:gd name="connsiteX4" fmla="*/ 74018 w 255065"/>
                          <a:gd name="connsiteY4" fmla="*/ 30303 h 416478"/>
                          <a:gd name="connsiteX5" fmla="*/ 191859 w 255065"/>
                          <a:gd name="connsiteY5" fmla="*/ 19050 h 416478"/>
                          <a:gd name="connsiteX6" fmla="*/ 132265 w 255065"/>
                          <a:gd name="connsiteY6" fmla="*/ 46549 h 416478"/>
                          <a:gd name="connsiteX7" fmla="*/ 101279 w 255065"/>
                          <a:gd name="connsiteY7" fmla="*/ 111216 h 416478"/>
                          <a:gd name="connsiteX8" fmla="*/ 188452 w 255065"/>
                          <a:gd name="connsiteY8" fmla="*/ 90928 h 416478"/>
                          <a:gd name="connsiteX9" fmla="*/ 242340 w 255065"/>
                          <a:gd name="connsiteY9" fmla="*/ 175169 h 416478"/>
                          <a:gd name="connsiteX10" fmla="*/ 247491 w 255065"/>
                          <a:gd name="connsiteY10" fmla="*/ 224065 h 416478"/>
                          <a:gd name="connsiteX11" fmla="*/ 193523 w 255065"/>
                          <a:gd name="connsiteY11" fmla="*/ 296260 h 41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065" h="416478">
                            <a:moveTo>
                              <a:pt x="193523" y="296260"/>
                            </a:moveTo>
                            <a:cubicBezTo>
                              <a:pt x="193523" y="296260"/>
                              <a:pt x="189323" y="377410"/>
                              <a:pt x="130918" y="416479"/>
                            </a:cubicBezTo>
                            <a:lnTo>
                              <a:pt x="0" y="389772"/>
                            </a:lnTo>
                            <a:lnTo>
                              <a:pt x="37722" y="146085"/>
                            </a:lnTo>
                            <a:cubicBezTo>
                              <a:pt x="37722" y="146085"/>
                              <a:pt x="40654" y="71750"/>
                              <a:pt x="74018" y="30303"/>
                            </a:cubicBezTo>
                            <a:cubicBezTo>
                              <a:pt x="107381" y="-11143"/>
                              <a:pt x="182508" y="-5200"/>
                              <a:pt x="191859" y="19050"/>
                            </a:cubicBezTo>
                            <a:cubicBezTo>
                              <a:pt x="201290" y="43300"/>
                              <a:pt x="154930" y="37673"/>
                              <a:pt x="132265" y="46549"/>
                            </a:cubicBezTo>
                            <a:cubicBezTo>
                              <a:pt x="109600" y="55425"/>
                              <a:pt x="101279" y="111216"/>
                              <a:pt x="101279" y="111216"/>
                            </a:cubicBezTo>
                            <a:cubicBezTo>
                              <a:pt x="101279" y="111216"/>
                              <a:pt x="156990" y="84588"/>
                              <a:pt x="188452" y="90928"/>
                            </a:cubicBezTo>
                            <a:cubicBezTo>
                              <a:pt x="219913" y="97189"/>
                              <a:pt x="266432" y="147590"/>
                              <a:pt x="242340" y="175169"/>
                            </a:cubicBezTo>
                            <a:cubicBezTo>
                              <a:pt x="242340" y="175169"/>
                              <a:pt x="267145" y="194743"/>
                              <a:pt x="247491" y="224065"/>
                            </a:cubicBezTo>
                            <a:cubicBezTo>
                              <a:pt x="247491" y="223985"/>
                              <a:pt x="280776" y="282470"/>
                              <a:pt x="193523" y="296260"/>
                            </a:cubicBezTo>
                            <a:close/>
                          </a:path>
                        </a:pathLst>
                      </a:custGeom>
                      <a:solidFill>
                        <a:srgbClr val="FAA998"/>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506" name="Graphic 8">
                        <a:extLst>
                          <a:ext uri="{FF2B5EF4-FFF2-40B4-BE49-F238E27FC236}">
                            <a16:creationId xmlns:a16="http://schemas.microsoft.com/office/drawing/2014/main" xmlns="" id="{5DA467CD-95D6-4B88-B0CF-FA739E27E1AE}"/>
                          </a:ext>
                        </a:extLst>
                      </p:cNvPr>
                      <p:cNvGrpSpPr/>
                      <p:nvPr/>
                    </p:nvGrpSpPr>
                    <p:grpSpPr>
                      <a:xfrm>
                        <a:off x="2641408" y="4827869"/>
                        <a:ext cx="92403" cy="133884"/>
                        <a:chOff x="2641408" y="4827869"/>
                        <a:chExt cx="92403" cy="133884"/>
                      </a:xfrm>
                      <a:noFill/>
                    </p:grpSpPr>
                    <p:sp>
                      <p:nvSpPr>
                        <p:cNvPr id="507" name="Freeform: Shape 202">
                          <a:extLst>
                            <a:ext uri="{FF2B5EF4-FFF2-40B4-BE49-F238E27FC236}">
                              <a16:creationId xmlns:a16="http://schemas.microsoft.com/office/drawing/2014/main" xmlns="" id="{DC96EB39-A2B8-4073-B3E8-F88281C30261}"/>
                            </a:ext>
                          </a:extLst>
                        </p:cNvPr>
                        <p:cNvSpPr/>
                        <p:nvPr/>
                      </p:nvSpPr>
                      <p:spPr>
                        <a:xfrm>
                          <a:off x="2673323" y="4914284"/>
                          <a:ext cx="10086" cy="20604"/>
                        </a:xfrm>
                        <a:custGeom>
                          <a:avLst/>
                          <a:gdLst>
                            <a:gd name="connsiteX0" fmla="*/ 419 w 10086"/>
                            <a:gd name="connsiteY0" fmla="*/ 0 h 20604"/>
                            <a:gd name="connsiteX1" fmla="*/ 10087 w 10086"/>
                            <a:gd name="connsiteY1" fmla="*/ 20604 h 20604"/>
                          </a:gdLst>
                          <a:ahLst/>
                          <a:cxnLst>
                            <a:cxn ang="0">
                              <a:pos x="connsiteX0" y="connsiteY0"/>
                            </a:cxn>
                            <a:cxn ang="0">
                              <a:pos x="connsiteX1" y="connsiteY1"/>
                            </a:cxn>
                          </a:cxnLst>
                          <a:rect l="l" t="t" r="r" b="b"/>
                          <a:pathLst>
                            <a:path w="10086" h="20604">
                              <a:moveTo>
                                <a:pt x="419" y="0"/>
                              </a:moveTo>
                              <a:cubicBezTo>
                                <a:pt x="419" y="0"/>
                                <a:pt x="-3068" y="9827"/>
                                <a:pt x="10087" y="20604"/>
                              </a:cubicBezTo>
                            </a:path>
                          </a:pathLst>
                        </a:custGeom>
                        <a:noFill/>
                        <a:ln w="5944"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sp>
                      <p:nvSpPr>
                        <p:cNvPr id="508" name="Freeform: Shape 203">
                          <a:extLst>
                            <a:ext uri="{FF2B5EF4-FFF2-40B4-BE49-F238E27FC236}">
                              <a16:creationId xmlns:a16="http://schemas.microsoft.com/office/drawing/2014/main" xmlns="" id="{391BF4D1-5BD5-4D99-BE3E-7E7DD0AED371}"/>
                            </a:ext>
                          </a:extLst>
                        </p:cNvPr>
                        <p:cNvSpPr/>
                        <p:nvPr/>
                      </p:nvSpPr>
                      <p:spPr>
                        <a:xfrm>
                          <a:off x="2678338" y="4874588"/>
                          <a:ext cx="55473" cy="22974"/>
                        </a:xfrm>
                        <a:custGeom>
                          <a:avLst/>
                          <a:gdLst>
                            <a:gd name="connsiteX0" fmla="*/ 55474 w 55473"/>
                            <a:gd name="connsiteY0" fmla="*/ 22974 h 22974"/>
                            <a:gd name="connsiteX1" fmla="*/ 0 w 55473"/>
                            <a:gd name="connsiteY1" fmla="*/ 1419 h 22974"/>
                          </a:gdLst>
                          <a:ahLst/>
                          <a:cxnLst>
                            <a:cxn ang="0">
                              <a:pos x="connsiteX0" y="connsiteY0"/>
                            </a:cxn>
                            <a:cxn ang="0">
                              <a:pos x="connsiteX1" y="connsiteY1"/>
                            </a:cxn>
                          </a:cxnLst>
                          <a:rect l="l" t="t" r="r" b="b"/>
                          <a:pathLst>
                            <a:path w="55473" h="22974">
                              <a:moveTo>
                                <a:pt x="55474" y="22974"/>
                              </a:moveTo>
                              <a:cubicBezTo>
                                <a:pt x="55474" y="22974"/>
                                <a:pt x="40179" y="-6744"/>
                                <a:pt x="0" y="1419"/>
                              </a:cubicBezTo>
                            </a:path>
                          </a:pathLst>
                        </a:custGeom>
                        <a:noFill/>
                        <a:ln w="5944"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sp>
                      <p:nvSpPr>
                        <p:cNvPr id="509" name="Freeform: Shape 204">
                          <a:extLst>
                            <a:ext uri="{FF2B5EF4-FFF2-40B4-BE49-F238E27FC236}">
                              <a16:creationId xmlns:a16="http://schemas.microsoft.com/office/drawing/2014/main" xmlns="" id="{72FC11B8-25F7-4EF2-BFA1-6E150A194601}"/>
                            </a:ext>
                          </a:extLst>
                        </p:cNvPr>
                        <p:cNvSpPr/>
                        <p:nvPr/>
                      </p:nvSpPr>
                      <p:spPr>
                        <a:xfrm>
                          <a:off x="2641408" y="4827869"/>
                          <a:ext cx="87252" cy="20797"/>
                        </a:xfrm>
                        <a:custGeom>
                          <a:avLst/>
                          <a:gdLst>
                            <a:gd name="connsiteX0" fmla="*/ 87252 w 87252"/>
                            <a:gd name="connsiteY0" fmla="*/ 20797 h 20797"/>
                            <a:gd name="connsiteX1" fmla="*/ 0 w 87252"/>
                            <a:gd name="connsiteY1" fmla="*/ 8910 h 20797"/>
                          </a:gdLst>
                          <a:ahLst/>
                          <a:cxnLst>
                            <a:cxn ang="0">
                              <a:pos x="connsiteX0" y="connsiteY0"/>
                            </a:cxn>
                            <a:cxn ang="0">
                              <a:pos x="connsiteX1" y="connsiteY1"/>
                            </a:cxn>
                          </a:cxnLst>
                          <a:rect l="l" t="t" r="r" b="b"/>
                          <a:pathLst>
                            <a:path w="87252" h="20797">
                              <a:moveTo>
                                <a:pt x="87252" y="20797"/>
                              </a:moveTo>
                              <a:cubicBezTo>
                                <a:pt x="87252" y="20797"/>
                                <a:pt x="42873" y="-16608"/>
                                <a:pt x="0" y="8910"/>
                              </a:cubicBezTo>
                            </a:path>
                          </a:pathLst>
                        </a:custGeom>
                        <a:noFill/>
                        <a:ln w="5944"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sp>
                      <p:nvSpPr>
                        <p:cNvPr id="510" name="Freeform: Shape 205">
                          <a:extLst>
                            <a:ext uri="{FF2B5EF4-FFF2-40B4-BE49-F238E27FC236}">
                              <a16:creationId xmlns:a16="http://schemas.microsoft.com/office/drawing/2014/main" xmlns="" id="{1B425D55-6971-4438-89A0-9B6956967CDF}"/>
                            </a:ext>
                          </a:extLst>
                        </p:cNvPr>
                        <p:cNvSpPr/>
                        <p:nvPr/>
                      </p:nvSpPr>
                      <p:spPr>
                        <a:xfrm>
                          <a:off x="2680222" y="4922605"/>
                          <a:ext cx="16184" cy="39148"/>
                        </a:xfrm>
                        <a:custGeom>
                          <a:avLst/>
                          <a:gdLst>
                            <a:gd name="connsiteX0" fmla="*/ 16185 w 16184"/>
                            <a:gd name="connsiteY0" fmla="*/ 0 h 39148"/>
                            <a:gd name="connsiteX1" fmla="*/ 18 w 16184"/>
                            <a:gd name="connsiteY1" fmla="*/ 39149 h 39148"/>
                          </a:gdLst>
                          <a:ahLst/>
                          <a:cxnLst>
                            <a:cxn ang="0">
                              <a:pos x="connsiteX0" y="connsiteY0"/>
                            </a:cxn>
                            <a:cxn ang="0">
                              <a:pos x="connsiteX1" y="connsiteY1"/>
                            </a:cxn>
                          </a:cxnLst>
                          <a:rect l="l" t="t" r="r" b="b"/>
                          <a:pathLst>
                            <a:path w="16184" h="39148">
                              <a:moveTo>
                                <a:pt x="16185" y="0"/>
                              </a:moveTo>
                              <a:cubicBezTo>
                                <a:pt x="5645" y="9985"/>
                                <a:pt x="-378" y="24646"/>
                                <a:pt x="18" y="39149"/>
                              </a:cubicBezTo>
                            </a:path>
                          </a:pathLst>
                        </a:custGeom>
                        <a:noFill/>
                        <a:ln w="5944" cap="rnd">
                          <a:solidFill>
                            <a:srgbClr val="AE3838"/>
                          </a:solidFill>
                          <a:prstDash val="solid"/>
                          <a:miter/>
                        </a:ln>
                      </p:spPr>
                      <p:txBody>
                        <a:bodyPr rtlCol="0" anchor="ctr"/>
                        <a:lstStyle/>
                        <a:p>
                          <a:endParaRPr lang="en-US">
                            <a:latin typeface="Times New Roman" pitchFamily="18" charset="0"/>
                            <a:cs typeface="Times New Roman" pitchFamily="18" charset="0"/>
                          </a:endParaRPr>
                        </a:p>
                      </p:txBody>
                    </p:sp>
                  </p:grpSp>
                </p:grpSp>
              </p:grpSp>
            </p:grpSp>
          </p:grpSp>
          <p:grpSp>
            <p:nvGrpSpPr>
              <p:cNvPr id="433" name="Graphic 8">
                <a:extLst>
                  <a:ext uri="{FF2B5EF4-FFF2-40B4-BE49-F238E27FC236}">
                    <a16:creationId xmlns:a16="http://schemas.microsoft.com/office/drawing/2014/main" xmlns="" id="{88173F2C-210F-4E9D-8837-969320DCBE92}"/>
                  </a:ext>
                </a:extLst>
              </p:cNvPr>
              <p:cNvGrpSpPr/>
              <p:nvPr/>
            </p:nvGrpSpPr>
            <p:grpSpPr>
              <a:xfrm>
                <a:off x="-360743" y="2895600"/>
                <a:ext cx="5151499" cy="4155425"/>
                <a:chOff x="-360743" y="2895600"/>
                <a:chExt cx="5151499" cy="4155425"/>
              </a:xfrm>
            </p:grpSpPr>
            <p:sp>
              <p:nvSpPr>
                <p:cNvPr id="434" name="Freeform: Shape 207">
                  <a:extLst>
                    <a:ext uri="{FF2B5EF4-FFF2-40B4-BE49-F238E27FC236}">
                      <a16:creationId xmlns:a16="http://schemas.microsoft.com/office/drawing/2014/main" xmlns="" id="{C48D891F-899F-4201-AFA5-2546089FF315}"/>
                    </a:ext>
                  </a:extLst>
                </p:cNvPr>
                <p:cNvSpPr/>
                <p:nvPr/>
              </p:nvSpPr>
              <p:spPr>
                <a:xfrm>
                  <a:off x="-360743" y="2895600"/>
                  <a:ext cx="7924" cy="7924"/>
                </a:xfrm>
                <a:custGeom>
                  <a:avLst/>
                  <a:gdLst/>
                  <a:ahLst/>
                  <a:cxnLst/>
                  <a:rect l="l" t="t" r="r" b="b"/>
                  <a:pathLst>
                    <a:path w="7924" h="7924"/>
                  </a:pathLst>
                </a:custGeom>
                <a:noFill/>
                <a:ln w="7925" cap="rnd">
                  <a:solidFill>
                    <a:srgbClr val="842000"/>
                  </a:solidFill>
                  <a:prstDash val="solid"/>
                  <a:miter/>
                </a:ln>
              </p:spPr>
              <p:txBody>
                <a:bodyPr rtlCol="0" anchor="ctr"/>
                <a:lstStyle/>
                <a:p>
                  <a:endParaRPr lang="en-US">
                    <a:latin typeface="Times New Roman" pitchFamily="18" charset="0"/>
                    <a:cs typeface="Times New Roman" pitchFamily="18" charset="0"/>
                  </a:endParaRPr>
                </a:p>
              </p:txBody>
            </p:sp>
            <p:sp>
              <p:nvSpPr>
                <p:cNvPr id="435" name="Freeform: Shape 208">
                  <a:extLst>
                    <a:ext uri="{FF2B5EF4-FFF2-40B4-BE49-F238E27FC236}">
                      <a16:creationId xmlns:a16="http://schemas.microsoft.com/office/drawing/2014/main" xmlns="" id="{36EE455D-0A3A-45A7-8D89-8EACD6CE7E3A}"/>
                    </a:ext>
                  </a:extLst>
                </p:cNvPr>
                <p:cNvSpPr/>
                <p:nvPr/>
              </p:nvSpPr>
              <p:spPr>
                <a:xfrm>
                  <a:off x="3925127" y="4361880"/>
                  <a:ext cx="775032" cy="936236"/>
                </a:xfrm>
                <a:custGeom>
                  <a:avLst/>
                  <a:gdLst>
                    <a:gd name="connsiteX0" fmla="*/ 632657 w 775032"/>
                    <a:gd name="connsiteY0" fmla="*/ 13676 h 936236"/>
                    <a:gd name="connsiteX1" fmla="*/ 692410 w 775032"/>
                    <a:gd name="connsiteY1" fmla="*/ 419188 h 936236"/>
                    <a:gd name="connsiteX2" fmla="*/ 670537 w 775032"/>
                    <a:gd name="connsiteY2" fmla="*/ 477673 h 936236"/>
                    <a:gd name="connsiteX3" fmla="*/ 679572 w 775032"/>
                    <a:gd name="connsiteY3" fmla="*/ 537822 h 936236"/>
                    <a:gd name="connsiteX4" fmla="*/ 740117 w 775032"/>
                    <a:gd name="connsiteY4" fmla="*/ 582914 h 936236"/>
                    <a:gd name="connsiteX5" fmla="*/ 774828 w 775032"/>
                    <a:gd name="connsiteY5" fmla="*/ 672465 h 936236"/>
                    <a:gd name="connsiteX6" fmla="*/ 741226 w 775032"/>
                    <a:gd name="connsiteY6" fmla="*/ 765106 h 936236"/>
                    <a:gd name="connsiteX7" fmla="*/ 490407 w 775032"/>
                    <a:gd name="connsiteY7" fmla="*/ 916548 h 936236"/>
                    <a:gd name="connsiteX8" fmla="*/ 210899 w 775032"/>
                    <a:gd name="connsiteY8" fmla="*/ 924870 h 936236"/>
                    <a:gd name="connsiteX9" fmla="*/ 33621 w 775032"/>
                    <a:gd name="connsiteY9" fmla="*/ 839599 h 936236"/>
                    <a:gd name="connsiteX10" fmla="*/ 30610 w 775032"/>
                    <a:gd name="connsiteY10" fmla="*/ 642192 h 936236"/>
                    <a:gd name="connsiteX11" fmla="*/ 94801 w 775032"/>
                    <a:gd name="connsiteY11" fmla="*/ 559695 h 936236"/>
                    <a:gd name="connsiteX12" fmla="*/ 61041 w 775032"/>
                    <a:gd name="connsiteY12" fmla="*/ 451125 h 936236"/>
                    <a:gd name="connsiteX13" fmla="*/ 67143 w 775032"/>
                    <a:gd name="connsiteY13" fmla="*/ 103543 h 936236"/>
                    <a:gd name="connsiteX14" fmla="*/ 195445 w 775032"/>
                    <a:gd name="connsiteY14" fmla="*/ 105604 h 936236"/>
                    <a:gd name="connsiteX15" fmla="*/ 634638 w 775032"/>
                    <a:gd name="connsiteY15" fmla="*/ 146179 h 936236"/>
                    <a:gd name="connsiteX16" fmla="*/ 632657 w 775032"/>
                    <a:gd name="connsiteY16" fmla="*/ 13676 h 93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5032" h="936236">
                      <a:moveTo>
                        <a:pt x="632657" y="13676"/>
                      </a:moveTo>
                      <a:cubicBezTo>
                        <a:pt x="706040" y="-77063"/>
                        <a:pt x="739325" y="309350"/>
                        <a:pt x="692410" y="419188"/>
                      </a:cubicBezTo>
                      <a:cubicBezTo>
                        <a:pt x="684247" y="438366"/>
                        <a:pt x="674817" y="457227"/>
                        <a:pt x="670537" y="477673"/>
                      </a:cubicBezTo>
                      <a:cubicBezTo>
                        <a:pt x="666258" y="498119"/>
                        <a:pt x="667605" y="520784"/>
                        <a:pt x="679572" y="537822"/>
                      </a:cubicBezTo>
                      <a:cubicBezTo>
                        <a:pt x="694153" y="558585"/>
                        <a:pt x="720781" y="566589"/>
                        <a:pt x="740117" y="582914"/>
                      </a:cubicBezTo>
                      <a:cubicBezTo>
                        <a:pt x="765397" y="604232"/>
                        <a:pt x="776730" y="639260"/>
                        <a:pt x="774828" y="672465"/>
                      </a:cubicBezTo>
                      <a:cubicBezTo>
                        <a:pt x="772926" y="705670"/>
                        <a:pt x="759057" y="737131"/>
                        <a:pt x="741226" y="765106"/>
                      </a:cubicBezTo>
                      <a:cubicBezTo>
                        <a:pt x="690270" y="844829"/>
                        <a:pt x="580908" y="891030"/>
                        <a:pt x="490407" y="916548"/>
                      </a:cubicBezTo>
                      <a:cubicBezTo>
                        <a:pt x="399906" y="942066"/>
                        <a:pt x="303540" y="940481"/>
                        <a:pt x="210899" y="924870"/>
                      </a:cubicBezTo>
                      <a:cubicBezTo>
                        <a:pt x="144806" y="913696"/>
                        <a:pt x="75306" y="892536"/>
                        <a:pt x="33621" y="839599"/>
                      </a:cubicBezTo>
                      <a:cubicBezTo>
                        <a:pt x="-10045" y="784204"/>
                        <a:pt x="-11312" y="698933"/>
                        <a:pt x="30610" y="642192"/>
                      </a:cubicBezTo>
                      <a:cubicBezTo>
                        <a:pt x="51452" y="614059"/>
                        <a:pt x="82517" y="592583"/>
                        <a:pt x="94801" y="559695"/>
                      </a:cubicBezTo>
                      <a:cubicBezTo>
                        <a:pt x="111443" y="515078"/>
                        <a:pt x="71027" y="488451"/>
                        <a:pt x="61041" y="451125"/>
                      </a:cubicBezTo>
                      <a:cubicBezTo>
                        <a:pt x="32353" y="343585"/>
                        <a:pt x="115801" y="350084"/>
                        <a:pt x="67143" y="103543"/>
                      </a:cubicBezTo>
                      <a:cubicBezTo>
                        <a:pt x="63577" y="85633"/>
                        <a:pt x="177219" y="106475"/>
                        <a:pt x="195445" y="105604"/>
                      </a:cubicBezTo>
                      <a:cubicBezTo>
                        <a:pt x="343085" y="98234"/>
                        <a:pt x="491675" y="110913"/>
                        <a:pt x="634638" y="146179"/>
                      </a:cubicBezTo>
                      <a:cubicBezTo>
                        <a:pt x="648665" y="111943"/>
                        <a:pt x="611577" y="39669"/>
                        <a:pt x="632657" y="13676"/>
                      </a:cubicBezTo>
                      <a:close/>
                    </a:path>
                  </a:pathLst>
                </a:custGeom>
                <a:solidFill>
                  <a:srgbClr val="17194D"/>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36" name="Freeform: Shape 209">
                  <a:extLst>
                    <a:ext uri="{FF2B5EF4-FFF2-40B4-BE49-F238E27FC236}">
                      <a16:creationId xmlns:a16="http://schemas.microsoft.com/office/drawing/2014/main" xmlns="" id="{221A224D-79EF-4C30-A817-B66E9CD74C38}"/>
                    </a:ext>
                  </a:extLst>
                </p:cNvPr>
                <p:cNvSpPr/>
                <p:nvPr/>
              </p:nvSpPr>
              <p:spPr>
                <a:xfrm>
                  <a:off x="3784253" y="4966508"/>
                  <a:ext cx="322371" cy="817890"/>
                </a:xfrm>
                <a:custGeom>
                  <a:avLst/>
                  <a:gdLst>
                    <a:gd name="connsiteX0" fmla="*/ 322372 w 322371"/>
                    <a:gd name="connsiteY0" fmla="*/ 137733 h 817890"/>
                    <a:gd name="connsiteX1" fmla="*/ 262539 w 322371"/>
                    <a:gd name="connsiteY1" fmla="*/ 0 h 817890"/>
                    <a:gd name="connsiteX2" fmla="*/ 85024 w 322371"/>
                    <a:gd name="connsiteY2" fmla="*/ 61655 h 817890"/>
                    <a:gd name="connsiteX3" fmla="*/ 44845 w 322371"/>
                    <a:gd name="connsiteY3" fmla="*/ 210879 h 817890"/>
                    <a:gd name="connsiteX4" fmla="*/ 70 w 322371"/>
                    <a:gd name="connsiteY4" fmla="*/ 665366 h 817890"/>
                    <a:gd name="connsiteX5" fmla="*/ 30264 w 322371"/>
                    <a:gd name="connsiteY5" fmla="*/ 786695 h 817890"/>
                    <a:gd name="connsiteX6" fmla="*/ 123618 w 322371"/>
                    <a:gd name="connsiteY6" fmla="*/ 807933 h 817890"/>
                    <a:gd name="connsiteX7" fmla="*/ 152702 w 322371"/>
                    <a:gd name="connsiteY7" fmla="*/ 721395 h 817890"/>
                    <a:gd name="connsiteX8" fmla="*/ 322372 w 322371"/>
                    <a:gd name="connsiteY8" fmla="*/ 137733 h 81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1" h="817890">
                      <a:moveTo>
                        <a:pt x="322372" y="137733"/>
                      </a:moveTo>
                      <a:cubicBezTo>
                        <a:pt x="307235" y="87886"/>
                        <a:pt x="285522" y="40020"/>
                        <a:pt x="262539" y="0"/>
                      </a:cubicBezTo>
                      <a:cubicBezTo>
                        <a:pt x="207462" y="4438"/>
                        <a:pt x="121478" y="20050"/>
                        <a:pt x="85024" y="61655"/>
                      </a:cubicBezTo>
                      <a:cubicBezTo>
                        <a:pt x="50393" y="101120"/>
                        <a:pt x="49125" y="158575"/>
                        <a:pt x="44845" y="210879"/>
                      </a:cubicBezTo>
                      <a:cubicBezTo>
                        <a:pt x="32165" y="366601"/>
                        <a:pt x="2527" y="509168"/>
                        <a:pt x="70" y="665366"/>
                      </a:cubicBezTo>
                      <a:cubicBezTo>
                        <a:pt x="-643" y="707922"/>
                        <a:pt x="3716" y="753411"/>
                        <a:pt x="30264" y="786695"/>
                      </a:cubicBezTo>
                      <a:cubicBezTo>
                        <a:pt x="52295" y="814273"/>
                        <a:pt x="95247" y="828934"/>
                        <a:pt x="123618" y="807933"/>
                      </a:cubicBezTo>
                      <a:cubicBezTo>
                        <a:pt x="148977" y="789151"/>
                        <a:pt x="151355" y="752935"/>
                        <a:pt x="152702" y="721395"/>
                      </a:cubicBezTo>
                      <a:cubicBezTo>
                        <a:pt x="160865" y="520739"/>
                        <a:pt x="215070" y="322143"/>
                        <a:pt x="322372" y="137733"/>
                      </a:cubicBezTo>
                      <a:close/>
                    </a:path>
                  </a:pathLst>
                </a:custGeom>
                <a:solidFill>
                  <a:srgbClr val="EB8175"/>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437" name="Graphic 8">
                  <a:extLst>
                    <a:ext uri="{FF2B5EF4-FFF2-40B4-BE49-F238E27FC236}">
                      <a16:creationId xmlns:a16="http://schemas.microsoft.com/office/drawing/2014/main" xmlns="" id="{6021DC61-45CE-4576-A947-70AD42A89D72}"/>
                    </a:ext>
                  </a:extLst>
                </p:cNvPr>
                <p:cNvGrpSpPr/>
                <p:nvPr/>
              </p:nvGrpSpPr>
              <p:grpSpPr>
                <a:xfrm>
                  <a:off x="3701113" y="5754154"/>
                  <a:ext cx="1089643" cy="1296871"/>
                  <a:chOff x="3701113" y="5754154"/>
                  <a:chExt cx="1089643" cy="1296871"/>
                </a:xfrm>
              </p:grpSpPr>
              <p:sp>
                <p:nvSpPr>
                  <p:cNvPr id="481" name="Freeform: Shape 211">
                    <a:extLst>
                      <a:ext uri="{FF2B5EF4-FFF2-40B4-BE49-F238E27FC236}">
                        <a16:creationId xmlns:a16="http://schemas.microsoft.com/office/drawing/2014/main" xmlns="" id="{989CD0C6-83D9-4353-B293-5E41D964C3D8}"/>
                      </a:ext>
                    </a:extLst>
                  </p:cNvPr>
                  <p:cNvSpPr/>
                  <p:nvPr/>
                </p:nvSpPr>
                <p:spPr>
                  <a:xfrm>
                    <a:off x="3701113" y="6616848"/>
                    <a:ext cx="599431" cy="394461"/>
                  </a:xfrm>
                  <a:custGeom>
                    <a:avLst/>
                    <a:gdLst>
                      <a:gd name="connsiteX0" fmla="*/ 117525 w 599431"/>
                      <a:gd name="connsiteY0" fmla="*/ 0 h 394461"/>
                      <a:gd name="connsiteX1" fmla="*/ 0 w 599431"/>
                      <a:gd name="connsiteY1" fmla="*/ 381421 h 394461"/>
                      <a:gd name="connsiteX2" fmla="*/ 476043 w 599431"/>
                      <a:gd name="connsiteY2" fmla="*/ 372149 h 394461"/>
                      <a:gd name="connsiteX3" fmla="*/ 499659 w 599431"/>
                      <a:gd name="connsiteY3" fmla="*/ 328087 h 394461"/>
                      <a:gd name="connsiteX4" fmla="*/ 599432 w 599431"/>
                      <a:gd name="connsiteY4" fmla="*/ 60862 h 394461"/>
                      <a:gd name="connsiteX5" fmla="*/ 117525 w 599431"/>
                      <a:gd name="connsiteY5" fmla="*/ 0 h 39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431" h="394461">
                        <a:moveTo>
                          <a:pt x="117525" y="0"/>
                        </a:moveTo>
                        <a:cubicBezTo>
                          <a:pt x="78376" y="127114"/>
                          <a:pt x="39149" y="254227"/>
                          <a:pt x="0" y="381421"/>
                        </a:cubicBezTo>
                        <a:cubicBezTo>
                          <a:pt x="141299" y="410108"/>
                          <a:pt x="464472" y="384273"/>
                          <a:pt x="476043" y="372149"/>
                        </a:cubicBezTo>
                        <a:cubicBezTo>
                          <a:pt x="487613" y="360024"/>
                          <a:pt x="493794" y="343857"/>
                          <a:pt x="499659" y="328087"/>
                        </a:cubicBezTo>
                        <a:cubicBezTo>
                          <a:pt x="532943" y="239012"/>
                          <a:pt x="566148" y="149937"/>
                          <a:pt x="599432" y="60862"/>
                        </a:cubicBezTo>
                        <a:cubicBezTo>
                          <a:pt x="435864" y="66727"/>
                          <a:pt x="271742" y="53096"/>
                          <a:pt x="117525" y="0"/>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82" name="Freeform: Shape 212">
                    <a:extLst>
                      <a:ext uri="{FF2B5EF4-FFF2-40B4-BE49-F238E27FC236}">
                        <a16:creationId xmlns:a16="http://schemas.microsoft.com/office/drawing/2014/main" xmlns="" id="{115AFD3C-85E2-4C57-A574-12B710167C9D}"/>
                      </a:ext>
                    </a:extLst>
                  </p:cNvPr>
                  <p:cNvSpPr/>
                  <p:nvPr/>
                </p:nvSpPr>
                <p:spPr>
                  <a:xfrm>
                    <a:off x="4146249" y="6497421"/>
                    <a:ext cx="616866" cy="553604"/>
                  </a:xfrm>
                  <a:custGeom>
                    <a:avLst/>
                    <a:gdLst>
                      <a:gd name="connsiteX0" fmla="*/ 616867 w 616866"/>
                      <a:gd name="connsiteY0" fmla="*/ 0 h 553604"/>
                      <a:gd name="connsiteX1" fmla="*/ 500372 w 616866"/>
                      <a:gd name="connsiteY1" fmla="*/ 439430 h 553604"/>
                      <a:gd name="connsiteX2" fmla="*/ 434041 w 616866"/>
                      <a:gd name="connsiteY2" fmla="*/ 536271 h 553604"/>
                      <a:gd name="connsiteX3" fmla="*/ 358597 w 616866"/>
                      <a:gd name="connsiteY3" fmla="*/ 550377 h 553604"/>
                      <a:gd name="connsiteX4" fmla="*/ 0 w 616866"/>
                      <a:gd name="connsiteY4" fmla="*/ 549743 h 553604"/>
                      <a:gd name="connsiteX5" fmla="*/ 68946 w 616866"/>
                      <a:gd name="connsiteY5" fmla="*/ 226253 h 553604"/>
                      <a:gd name="connsiteX6" fmla="*/ 616867 w 616866"/>
                      <a:gd name="connsiteY6" fmla="*/ 0 h 55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66" h="553604">
                        <a:moveTo>
                          <a:pt x="616867" y="0"/>
                        </a:moveTo>
                        <a:cubicBezTo>
                          <a:pt x="589368" y="148907"/>
                          <a:pt x="550377" y="295833"/>
                          <a:pt x="500372" y="439430"/>
                        </a:cubicBezTo>
                        <a:cubicBezTo>
                          <a:pt x="487375" y="476835"/>
                          <a:pt x="470733" y="517331"/>
                          <a:pt x="434041" y="536271"/>
                        </a:cubicBezTo>
                        <a:cubicBezTo>
                          <a:pt x="411377" y="548000"/>
                          <a:pt x="384511" y="549427"/>
                          <a:pt x="358597" y="550377"/>
                        </a:cubicBezTo>
                        <a:cubicBezTo>
                          <a:pt x="239092" y="554895"/>
                          <a:pt x="119427" y="554657"/>
                          <a:pt x="0" y="549743"/>
                        </a:cubicBezTo>
                        <a:cubicBezTo>
                          <a:pt x="39703" y="445849"/>
                          <a:pt x="63002" y="336487"/>
                          <a:pt x="68946" y="226253"/>
                        </a:cubicBezTo>
                        <a:cubicBezTo>
                          <a:pt x="251612" y="161983"/>
                          <a:pt x="434359" y="97713"/>
                          <a:pt x="616867" y="0"/>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483" name="Graphic 8">
                    <a:extLst>
                      <a:ext uri="{FF2B5EF4-FFF2-40B4-BE49-F238E27FC236}">
                        <a16:creationId xmlns:a16="http://schemas.microsoft.com/office/drawing/2014/main" xmlns="" id="{F4DCDE4B-8528-46AE-929B-CD22B2AA2DCC}"/>
                      </a:ext>
                    </a:extLst>
                  </p:cNvPr>
                  <p:cNvGrpSpPr/>
                  <p:nvPr/>
                </p:nvGrpSpPr>
                <p:grpSpPr>
                  <a:xfrm>
                    <a:off x="3730038" y="5754154"/>
                    <a:ext cx="1060717" cy="1126697"/>
                    <a:chOff x="3730038" y="5754154"/>
                    <a:chExt cx="1060717" cy="1126697"/>
                  </a:xfrm>
                </p:grpSpPr>
                <p:grpSp>
                  <p:nvGrpSpPr>
                    <p:cNvPr id="484" name="Graphic 8">
                      <a:extLst>
                        <a:ext uri="{FF2B5EF4-FFF2-40B4-BE49-F238E27FC236}">
                          <a16:creationId xmlns:a16="http://schemas.microsoft.com/office/drawing/2014/main" xmlns="" id="{6CF9725B-AC4A-4501-986A-62C17EF882C6}"/>
                        </a:ext>
                      </a:extLst>
                    </p:cNvPr>
                    <p:cNvGrpSpPr/>
                    <p:nvPr/>
                  </p:nvGrpSpPr>
                  <p:grpSpPr>
                    <a:xfrm>
                      <a:off x="3730038" y="5754154"/>
                      <a:ext cx="1060717" cy="1126697"/>
                      <a:chOff x="3730038" y="5754154"/>
                      <a:chExt cx="1060717" cy="1126697"/>
                    </a:xfrm>
                  </p:grpSpPr>
                  <p:sp>
                    <p:nvSpPr>
                      <p:cNvPr id="493" name="Freeform: Shape 215">
                        <a:extLst>
                          <a:ext uri="{FF2B5EF4-FFF2-40B4-BE49-F238E27FC236}">
                            <a16:creationId xmlns:a16="http://schemas.microsoft.com/office/drawing/2014/main" xmlns="" id="{206F6602-5F56-4698-B03B-01D838968B50}"/>
                          </a:ext>
                        </a:extLst>
                      </p:cNvPr>
                      <p:cNvSpPr/>
                      <p:nvPr/>
                    </p:nvSpPr>
                    <p:spPr>
                      <a:xfrm>
                        <a:off x="3730038" y="5754154"/>
                        <a:ext cx="1060717" cy="1126697"/>
                      </a:xfrm>
                      <a:custGeom>
                        <a:avLst/>
                        <a:gdLst>
                          <a:gd name="connsiteX0" fmla="*/ 970075 w 1060717"/>
                          <a:gd name="connsiteY0" fmla="*/ 1096713 h 1126697"/>
                          <a:gd name="connsiteX1" fmla="*/ 0 w 1060717"/>
                          <a:gd name="connsiteY1" fmla="*/ 1078645 h 1126697"/>
                          <a:gd name="connsiteX2" fmla="*/ 195029 w 1060717"/>
                          <a:gd name="connsiteY2" fmla="*/ 330147 h 1126697"/>
                          <a:gd name="connsiteX3" fmla="*/ 199705 w 1060717"/>
                          <a:gd name="connsiteY3" fmla="*/ 274674 h 1126697"/>
                          <a:gd name="connsiteX4" fmla="*/ 201924 w 1060717"/>
                          <a:gd name="connsiteY4" fmla="*/ 238933 h 1126697"/>
                          <a:gd name="connsiteX5" fmla="*/ 209214 w 1060717"/>
                          <a:gd name="connsiteY5" fmla="*/ 20763 h 1126697"/>
                          <a:gd name="connsiteX6" fmla="*/ 209294 w 1060717"/>
                          <a:gd name="connsiteY6" fmla="*/ 14027 h 1126697"/>
                          <a:gd name="connsiteX7" fmla="*/ 859048 w 1060717"/>
                          <a:gd name="connsiteY7" fmla="*/ 0 h 1126697"/>
                          <a:gd name="connsiteX8" fmla="*/ 965954 w 1060717"/>
                          <a:gd name="connsiteY8" fmla="*/ 131552 h 1126697"/>
                          <a:gd name="connsiteX9" fmla="*/ 972849 w 1060717"/>
                          <a:gd name="connsiteY9" fmla="*/ 143518 h 1126697"/>
                          <a:gd name="connsiteX10" fmla="*/ 970075 w 1060717"/>
                          <a:gd name="connsiteY10" fmla="*/ 1096713 h 112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0717" h="1126697">
                            <a:moveTo>
                              <a:pt x="970075" y="1096713"/>
                            </a:moveTo>
                            <a:cubicBezTo>
                              <a:pt x="608783" y="1146164"/>
                              <a:pt x="232593" y="1130473"/>
                              <a:pt x="0" y="1078645"/>
                            </a:cubicBezTo>
                            <a:cubicBezTo>
                              <a:pt x="42318" y="915314"/>
                              <a:pt x="189165" y="380787"/>
                              <a:pt x="195029" y="330147"/>
                            </a:cubicBezTo>
                            <a:cubicBezTo>
                              <a:pt x="196535" y="317467"/>
                              <a:pt x="198120" y="298210"/>
                              <a:pt x="199705" y="274674"/>
                            </a:cubicBezTo>
                            <a:cubicBezTo>
                              <a:pt x="200577" y="263579"/>
                              <a:pt x="201290" y="251612"/>
                              <a:pt x="201924" y="238933"/>
                            </a:cubicBezTo>
                            <a:cubicBezTo>
                              <a:pt x="205728" y="173553"/>
                              <a:pt x="208977" y="89709"/>
                              <a:pt x="209214" y="20763"/>
                            </a:cubicBezTo>
                            <a:cubicBezTo>
                              <a:pt x="209294" y="18465"/>
                              <a:pt x="209294" y="16167"/>
                              <a:pt x="209294" y="14027"/>
                            </a:cubicBezTo>
                            <a:cubicBezTo>
                              <a:pt x="438558" y="6102"/>
                              <a:pt x="647377" y="28925"/>
                              <a:pt x="859048" y="0"/>
                            </a:cubicBezTo>
                            <a:cubicBezTo>
                              <a:pt x="902714" y="39941"/>
                              <a:pt x="937979" y="84082"/>
                              <a:pt x="965954" y="131552"/>
                            </a:cubicBezTo>
                            <a:cubicBezTo>
                              <a:pt x="968252" y="135514"/>
                              <a:pt x="970629" y="139556"/>
                              <a:pt x="972849" y="143518"/>
                            </a:cubicBezTo>
                            <a:cubicBezTo>
                              <a:pt x="1124450" y="414388"/>
                              <a:pt x="1050432" y="787329"/>
                              <a:pt x="970075" y="1096713"/>
                            </a:cubicBezTo>
                            <a:close/>
                          </a:path>
                        </a:pathLst>
                      </a:custGeom>
                      <a:solidFill>
                        <a:srgbClr val="3F65AE"/>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94" name="Freeform: Shape 216">
                        <a:extLst>
                          <a:ext uri="{FF2B5EF4-FFF2-40B4-BE49-F238E27FC236}">
                            <a16:creationId xmlns:a16="http://schemas.microsoft.com/office/drawing/2014/main" xmlns="" id="{7B98120A-EC11-4180-BE5B-FC0D3F33E9F8}"/>
                          </a:ext>
                        </a:extLst>
                      </p:cNvPr>
                      <p:cNvSpPr/>
                      <p:nvPr/>
                    </p:nvSpPr>
                    <p:spPr>
                      <a:xfrm>
                        <a:off x="3929743" y="5754233"/>
                        <a:ext cx="773143" cy="280305"/>
                      </a:xfrm>
                      <a:custGeom>
                        <a:avLst/>
                        <a:gdLst>
                          <a:gd name="connsiteX0" fmla="*/ 773143 w 773143"/>
                          <a:gd name="connsiteY0" fmla="*/ 143518 h 280305"/>
                          <a:gd name="connsiteX1" fmla="*/ 0 w 773143"/>
                          <a:gd name="connsiteY1" fmla="*/ 274674 h 280305"/>
                          <a:gd name="connsiteX2" fmla="*/ 2219 w 773143"/>
                          <a:gd name="connsiteY2" fmla="*/ 238933 h 280305"/>
                          <a:gd name="connsiteX3" fmla="*/ 9509 w 773143"/>
                          <a:gd name="connsiteY3" fmla="*/ 20763 h 280305"/>
                          <a:gd name="connsiteX4" fmla="*/ 9589 w 773143"/>
                          <a:gd name="connsiteY4" fmla="*/ 14027 h 280305"/>
                          <a:gd name="connsiteX5" fmla="*/ 659343 w 773143"/>
                          <a:gd name="connsiteY5" fmla="*/ 0 h 280305"/>
                          <a:gd name="connsiteX6" fmla="*/ 766249 w 773143"/>
                          <a:gd name="connsiteY6" fmla="*/ 131552 h 280305"/>
                          <a:gd name="connsiteX7" fmla="*/ 773143 w 773143"/>
                          <a:gd name="connsiteY7" fmla="*/ 143518 h 28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143" h="280305">
                            <a:moveTo>
                              <a:pt x="773143" y="143518"/>
                            </a:moveTo>
                            <a:cubicBezTo>
                              <a:pt x="667506" y="194554"/>
                              <a:pt x="412803" y="306611"/>
                              <a:pt x="0" y="274674"/>
                            </a:cubicBezTo>
                            <a:cubicBezTo>
                              <a:pt x="872" y="263579"/>
                              <a:pt x="1585" y="251612"/>
                              <a:pt x="2219" y="238933"/>
                            </a:cubicBezTo>
                            <a:cubicBezTo>
                              <a:pt x="6022" y="173553"/>
                              <a:pt x="9272" y="89709"/>
                              <a:pt x="9509" y="20763"/>
                            </a:cubicBezTo>
                            <a:cubicBezTo>
                              <a:pt x="9589" y="18465"/>
                              <a:pt x="9589" y="16167"/>
                              <a:pt x="9589" y="14027"/>
                            </a:cubicBezTo>
                            <a:cubicBezTo>
                              <a:pt x="238853" y="6102"/>
                              <a:pt x="447672" y="28925"/>
                              <a:pt x="659343" y="0"/>
                            </a:cubicBezTo>
                            <a:cubicBezTo>
                              <a:pt x="703009" y="39941"/>
                              <a:pt x="738274" y="84082"/>
                              <a:pt x="766249" y="131552"/>
                            </a:cubicBezTo>
                            <a:cubicBezTo>
                              <a:pt x="768547" y="135514"/>
                              <a:pt x="770845" y="139477"/>
                              <a:pt x="773143" y="143518"/>
                            </a:cubicBezTo>
                            <a:close/>
                          </a:path>
                        </a:pathLst>
                      </a:custGeom>
                      <a:solidFill>
                        <a:srgbClr val="2C529E"/>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95" name="Freeform: Shape 217">
                        <a:extLst>
                          <a:ext uri="{FF2B5EF4-FFF2-40B4-BE49-F238E27FC236}">
                            <a16:creationId xmlns:a16="http://schemas.microsoft.com/office/drawing/2014/main" xmlns="" id="{C91B09AF-5A08-4EA9-946C-114A1C38AD4F}"/>
                          </a:ext>
                        </a:extLst>
                      </p:cNvPr>
                      <p:cNvSpPr/>
                      <p:nvPr/>
                    </p:nvSpPr>
                    <p:spPr>
                      <a:xfrm>
                        <a:off x="3889089" y="6174089"/>
                        <a:ext cx="594042" cy="535152"/>
                      </a:xfrm>
                      <a:custGeom>
                        <a:avLst/>
                        <a:gdLst>
                          <a:gd name="connsiteX0" fmla="*/ 594043 w 594042"/>
                          <a:gd name="connsiteY0" fmla="*/ 0 h 535152"/>
                          <a:gd name="connsiteX1" fmla="*/ 391485 w 594042"/>
                          <a:gd name="connsiteY1" fmla="*/ 385224 h 535152"/>
                          <a:gd name="connsiteX2" fmla="*/ 0 w 594042"/>
                          <a:gd name="connsiteY2" fmla="*/ 523275 h 535152"/>
                          <a:gd name="connsiteX3" fmla="*/ 594043 w 594042"/>
                          <a:gd name="connsiteY3" fmla="*/ 0 h 535152"/>
                        </a:gdLst>
                        <a:ahLst/>
                        <a:cxnLst>
                          <a:cxn ang="0">
                            <a:pos x="connsiteX0" y="connsiteY0"/>
                          </a:cxn>
                          <a:cxn ang="0">
                            <a:pos x="connsiteX1" y="connsiteY1"/>
                          </a:cxn>
                          <a:cxn ang="0">
                            <a:pos x="connsiteX2" y="connsiteY2"/>
                          </a:cxn>
                          <a:cxn ang="0">
                            <a:pos x="connsiteX3" y="connsiteY3"/>
                          </a:cxn>
                        </a:cxnLst>
                        <a:rect l="l" t="t" r="r" b="b"/>
                        <a:pathLst>
                          <a:path w="594042" h="535152">
                            <a:moveTo>
                              <a:pt x="594043" y="0"/>
                            </a:moveTo>
                            <a:cubicBezTo>
                              <a:pt x="542690" y="136623"/>
                              <a:pt x="489277" y="276813"/>
                              <a:pt x="391485" y="385224"/>
                            </a:cubicBezTo>
                            <a:cubicBezTo>
                              <a:pt x="293693" y="493636"/>
                              <a:pt x="140031" y="564483"/>
                              <a:pt x="0" y="523275"/>
                            </a:cubicBezTo>
                            <a:cubicBezTo>
                              <a:pt x="250503" y="428335"/>
                              <a:pt x="463918" y="239012"/>
                              <a:pt x="594043" y="0"/>
                            </a:cubicBezTo>
                            <a:close/>
                          </a:path>
                        </a:pathLst>
                      </a:custGeom>
                      <a:solidFill>
                        <a:srgbClr val="2C529E"/>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485" name="Graphic 8">
                      <a:extLst>
                        <a:ext uri="{FF2B5EF4-FFF2-40B4-BE49-F238E27FC236}">
                          <a16:creationId xmlns:a16="http://schemas.microsoft.com/office/drawing/2014/main" xmlns="" id="{EFCE49BD-BD42-4D05-8BBE-99403722D361}"/>
                        </a:ext>
                      </a:extLst>
                    </p:cNvPr>
                    <p:cNvGrpSpPr/>
                    <p:nvPr/>
                  </p:nvGrpSpPr>
                  <p:grpSpPr>
                    <a:xfrm>
                      <a:off x="3949001" y="5902585"/>
                      <a:ext cx="782818" cy="945983"/>
                      <a:chOff x="3949001" y="5902585"/>
                      <a:chExt cx="782818" cy="945983"/>
                    </a:xfrm>
                    <a:noFill/>
                  </p:grpSpPr>
                  <p:grpSp>
                    <p:nvGrpSpPr>
                      <p:cNvPr id="486" name="Graphic 8">
                        <a:extLst>
                          <a:ext uri="{FF2B5EF4-FFF2-40B4-BE49-F238E27FC236}">
                            <a16:creationId xmlns:a16="http://schemas.microsoft.com/office/drawing/2014/main" xmlns="" id="{605951E2-25CC-4326-875D-974B509D356B}"/>
                          </a:ext>
                        </a:extLst>
                      </p:cNvPr>
                      <p:cNvGrpSpPr/>
                      <p:nvPr/>
                    </p:nvGrpSpPr>
                    <p:grpSpPr>
                      <a:xfrm>
                        <a:off x="3949001" y="5902585"/>
                        <a:ext cx="782818" cy="945983"/>
                        <a:chOff x="3949001" y="5902585"/>
                        <a:chExt cx="782818" cy="945983"/>
                      </a:xfrm>
                      <a:noFill/>
                    </p:grpSpPr>
                    <p:sp>
                      <p:nvSpPr>
                        <p:cNvPr id="490" name="Freeform: Shape 220">
                          <a:extLst>
                            <a:ext uri="{FF2B5EF4-FFF2-40B4-BE49-F238E27FC236}">
                              <a16:creationId xmlns:a16="http://schemas.microsoft.com/office/drawing/2014/main" xmlns="" id="{986C6C95-5C55-4E0E-A247-A6A16FC947DE}"/>
                            </a:ext>
                          </a:extLst>
                        </p:cNvPr>
                        <p:cNvSpPr/>
                        <p:nvPr/>
                      </p:nvSpPr>
                      <p:spPr>
                        <a:xfrm>
                          <a:off x="3949001" y="5902585"/>
                          <a:ext cx="746436" cy="132055"/>
                        </a:xfrm>
                        <a:custGeom>
                          <a:avLst/>
                          <a:gdLst>
                            <a:gd name="connsiteX0" fmla="*/ 0 w 746436"/>
                            <a:gd name="connsiteY0" fmla="*/ 127668 h 132055"/>
                            <a:gd name="connsiteX1" fmla="*/ 746437 w 746436"/>
                            <a:gd name="connsiteY1" fmla="*/ 0 h 132055"/>
                          </a:gdLst>
                          <a:ahLst/>
                          <a:cxnLst>
                            <a:cxn ang="0">
                              <a:pos x="connsiteX0" y="connsiteY0"/>
                            </a:cxn>
                            <a:cxn ang="0">
                              <a:pos x="connsiteX1" y="connsiteY1"/>
                            </a:cxn>
                          </a:cxnLst>
                          <a:rect l="l" t="t" r="r" b="b"/>
                          <a:pathLst>
                            <a:path w="746436" h="132055">
                              <a:moveTo>
                                <a:pt x="0" y="127668"/>
                              </a:moveTo>
                              <a:cubicBezTo>
                                <a:pt x="256446" y="146688"/>
                                <a:pt x="511150" y="103815"/>
                                <a:pt x="746437" y="0"/>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sp>
                      <p:nvSpPr>
                        <p:cNvPr id="491" name="Freeform: Shape 221">
                          <a:extLst>
                            <a:ext uri="{FF2B5EF4-FFF2-40B4-BE49-F238E27FC236}">
                              <a16:creationId xmlns:a16="http://schemas.microsoft.com/office/drawing/2014/main" xmlns="" id="{14B14999-17B3-41AC-9A77-7EDF893C8EA4}"/>
                            </a:ext>
                          </a:extLst>
                        </p:cNvPr>
                        <p:cNvSpPr/>
                        <p:nvPr/>
                      </p:nvSpPr>
                      <p:spPr>
                        <a:xfrm>
                          <a:off x="4631881" y="5925884"/>
                          <a:ext cx="99938" cy="922684"/>
                        </a:xfrm>
                        <a:custGeom>
                          <a:avLst/>
                          <a:gdLst>
                            <a:gd name="connsiteX0" fmla="*/ 17593 w 99938"/>
                            <a:gd name="connsiteY0" fmla="*/ 0 h 922684"/>
                            <a:gd name="connsiteX1" fmla="*/ 96999 w 99938"/>
                            <a:gd name="connsiteY1" fmla="*/ 443076 h 922684"/>
                            <a:gd name="connsiteX2" fmla="*/ 0 w 99938"/>
                            <a:gd name="connsiteY2" fmla="*/ 922684 h 922684"/>
                          </a:gdLst>
                          <a:ahLst/>
                          <a:cxnLst>
                            <a:cxn ang="0">
                              <a:pos x="connsiteX0" y="connsiteY0"/>
                            </a:cxn>
                            <a:cxn ang="0">
                              <a:pos x="connsiteX1" y="connsiteY1"/>
                            </a:cxn>
                            <a:cxn ang="0">
                              <a:pos x="connsiteX2" y="connsiteY2"/>
                            </a:cxn>
                          </a:cxnLst>
                          <a:rect l="l" t="t" r="r" b="b"/>
                          <a:pathLst>
                            <a:path w="99938" h="922684">
                              <a:moveTo>
                                <a:pt x="17593" y="0"/>
                              </a:moveTo>
                              <a:cubicBezTo>
                                <a:pt x="89075" y="134246"/>
                                <a:pt x="108094" y="291474"/>
                                <a:pt x="96999" y="443076"/>
                              </a:cubicBezTo>
                              <a:cubicBezTo>
                                <a:pt x="85905" y="594756"/>
                                <a:pt x="40099" y="775996"/>
                                <a:pt x="0" y="922684"/>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sp>
                      <p:nvSpPr>
                        <p:cNvPr id="492" name="Freeform: Shape 222">
                          <a:extLst>
                            <a:ext uri="{FF2B5EF4-FFF2-40B4-BE49-F238E27FC236}">
                              <a16:creationId xmlns:a16="http://schemas.microsoft.com/office/drawing/2014/main" xmlns="" id="{4D310417-9029-4B3D-86F4-14E4BB8F7EA4}"/>
                            </a:ext>
                          </a:extLst>
                        </p:cNvPr>
                        <p:cNvSpPr/>
                        <p:nvPr/>
                      </p:nvSpPr>
                      <p:spPr>
                        <a:xfrm>
                          <a:off x="4579418" y="5952274"/>
                          <a:ext cx="122913" cy="112251"/>
                        </a:xfrm>
                        <a:custGeom>
                          <a:avLst/>
                          <a:gdLst>
                            <a:gd name="connsiteX0" fmla="*/ 0 w 122913"/>
                            <a:gd name="connsiteY0" fmla="*/ 0 h 112251"/>
                            <a:gd name="connsiteX1" fmla="*/ 20208 w 122913"/>
                            <a:gd name="connsiteY1" fmla="*/ 59753 h 112251"/>
                            <a:gd name="connsiteX2" fmla="*/ 62606 w 122913"/>
                            <a:gd name="connsiteY2" fmla="*/ 105162 h 112251"/>
                            <a:gd name="connsiteX3" fmla="*/ 122914 w 122913"/>
                            <a:gd name="connsiteY3" fmla="*/ 103339 h 112251"/>
                          </a:gdLst>
                          <a:ahLst/>
                          <a:cxnLst>
                            <a:cxn ang="0">
                              <a:pos x="connsiteX0" y="connsiteY0"/>
                            </a:cxn>
                            <a:cxn ang="0">
                              <a:pos x="connsiteX1" y="connsiteY1"/>
                            </a:cxn>
                            <a:cxn ang="0">
                              <a:pos x="connsiteX2" y="connsiteY2"/>
                            </a:cxn>
                            <a:cxn ang="0">
                              <a:pos x="connsiteX3" y="connsiteY3"/>
                            </a:cxn>
                          </a:cxnLst>
                          <a:rect l="l" t="t" r="r" b="b"/>
                          <a:pathLst>
                            <a:path w="122913" h="112251">
                              <a:moveTo>
                                <a:pt x="0" y="0"/>
                              </a:moveTo>
                              <a:cubicBezTo>
                                <a:pt x="5309" y="20367"/>
                                <a:pt x="10698" y="40971"/>
                                <a:pt x="20208" y="59753"/>
                              </a:cubicBezTo>
                              <a:cubicBezTo>
                                <a:pt x="29718" y="78535"/>
                                <a:pt x="43824" y="95732"/>
                                <a:pt x="62606" y="105162"/>
                              </a:cubicBezTo>
                              <a:cubicBezTo>
                                <a:pt x="81467" y="114593"/>
                                <a:pt x="105479" y="115227"/>
                                <a:pt x="122914" y="103339"/>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grpSp>
                  <p:grpSp>
                    <p:nvGrpSpPr>
                      <p:cNvPr id="487" name="Graphic 8">
                        <a:extLst>
                          <a:ext uri="{FF2B5EF4-FFF2-40B4-BE49-F238E27FC236}">
                            <a16:creationId xmlns:a16="http://schemas.microsoft.com/office/drawing/2014/main" xmlns="" id="{EDC94BE7-3B6D-488D-806A-B82401BAA0F5}"/>
                          </a:ext>
                        </a:extLst>
                      </p:cNvPr>
                      <p:cNvGrpSpPr/>
                      <p:nvPr/>
                    </p:nvGrpSpPr>
                    <p:grpSpPr>
                      <a:xfrm>
                        <a:off x="4223991" y="6022725"/>
                        <a:ext cx="75245" cy="326263"/>
                        <a:chOff x="4223991" y="6022725"/>
                        <a:chExt cx="75245" cy="326263"/>
                      </a:xfrm>
                      <a:noFill/>
                    </p:grpSpPr>
                    <p:sp>
                      <p:nvSpPr>
                        <p:cNvPr id="488" name="Freeform: Shape 224">
                          <a:extLst>
                            <a:ext uri="{FF2B5EF4-FFF2-40B4-BE49-F238E27FC236}">
                              <a16:creationId xmlns:a16="http://schemas.microsoft.com/office/drawing/2014/main" xmlns="" id="{1EDC3679-29E9-49F3-B8B6-48C3F3B26E5E}"/>
                            </a:ext>
                          </a:extLst>
                        </p:cNvPr>
                        <p:cNvSpPr/>
                        <p:nvPr/>
                      </p:nvSpPr>
                      <p:spPr>
                        <a:xfrm>
                          <a:off x="4223991" y="6028510"/>
                          <a:ext cx="11673" cy="320478"/>
                        </a:xfrm>
                        <a:custGeom>
                          <a:avLst/>
                          <a:gdLst>
                            <a:gd name="connsiteX0" fmla="*/ 0 w 11673"/>
                            <a:gd name="connsiteY0" fmla="*/ 0 h 320478"/>
                            <a:gd name="connsiteX1" fmla="*/ 4834 w 11673"/>
                            <a:gd name="connsiteY1" fmla="*/ 320479 h 320478"/>
                          </a:gdLst>
                          <a:ahLst/>
                          <a:cxnLst>
                            <a:cxn ang="0">
                              <a:pos x="connsiteX0" y="connsiteY0"/>
                            </a:cxn>
                            <a:cxn ang="0">
                              <a:pos x="connsiteX1" y="connsiteY1"/>
                            </a:cxn>
                          </a:cxnLst>
                          <a:rect l="l" t="t" r="r" b="b"/>
                          <a:pathLst>
                            <a:path w="11673" h="320478">
                              <a:moveTo>
                                <a:pt x="0" y="0"/>
                              </a:moveTo>
                              <a:cubicBezTo>
                                <a:pt x="13710" y="106193"/>
                                <a:pt x="15374" y="213891"/>
                                <a:pt x="4834" y="320479"/>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sp>
                      <p:nvSpPr>
                        <p:cNvPr id="489" name="Freeform: Shape 225">
                          <a:extLst>
                            <a:ext uri="{FF2B5EF4-FFF2-40B4-BE49-F238E27FC236}">
                              <a16:creationId xmlns:a16="http://schemas.microsoft.com/office/drawing/2014/main" xmlns="" id="{A6B9855B-D6AB-4602-BCE9-8B0051E89590}"/>
                            </a:ext>
                          </a:extLst>
                        </p:cNvPr>
                        <p:cNvSpPr/>
                        <p:nvPr/>
                      </p:nvSpPr>
                      <p:spPr>
                        <a:xfrm>
                          <a:off x="4235720" y="6022725"/>
                          <a:ext cx="63517" cy="232275"/>
                        </a:xfrm>
                        <a:custGeom>
                          <a:avLst/>
                          <a:gdLst>
                            <a:gd name="connsiteX0" fmla="*/ 52145 w 63517"/>
                            <a:gd name="connsiteY0" fmla="*/ 0 h 232275"/>
                            <a:gd name="connsiteX1" fmla="*/ 63478 w 63517"/>
                            <a:gd name="connsiteY1" fmla="*/ 168006 h 232275"/>
                            <a:gd name="connsiteX2" fmla="*/ 52779 w 63517"/>
                            <a:gd name="connsiteY2" fmla="*/ 212622 h 232275"/>
                            <a:gd name="connsiteX3" fmla="*/ 0 w 63517"/>
                            <a:gd name="connsiteY3" fmla="*/ 232276 h 232275"/>
                          </a:gdLst>
                          <a:ahLst/>
                          <a:cxnLst>
                            <a:cxn ang="0">
                              <a:pos x="connsiteX0" y="connsiteY0"/>
                            </a:cxn>
                            <a:cxn ang="0">
                              <a:pos x="connsiteX1" y="connsiteY1"/>
                            </a:cxn>
                            <a:cxn ang="0">
                              <a:pos x="connsiteX2" y="connsiteY2"/>
                            </a:cxn>
                            <a:cxn ang="0">
                              <a:pos x="connsiteX3" y="connsiteY3"/>
                            </a:cxn>
                          </a:cxnLst>
                          <a:rect l="l" t="t" r="r" b="b"/>
                          <a:pathLst>
                            <a:path w="63517" h="232275">
                              <a:moveTo>
                                <a:pt x="52145" y="0"/>
                              </a:moveTo>
                              <a:cubicBezTo>
                                <a:pt x="60149" y="55632"/>
                                <a:pt x="63953" y="111819"/>
                                <a:pt x="63478" y="168006"/>
                              </a:cubicBezTo>
                              <a:cubicBezTo>
                                <a:pt x="63319" y="183617"/>
                                <a:pt x="62447" y="200418"/>
                                <a:pt x="52779" y="212622"/>
                              </a:cubicBezTo>
                              <a:cubicBezTo>
                                <a:pt x="40179" y="228472"/>
                                <a:pt x="20208" y="231008"/>
                                <a:pt x="0" y="232276"/>
                              </a:cubicBezTo>
                            </a:path>
                          </a:pathLst>
                        </a:custGeom>
                        <a:noFill/>
                        <a:ln w="7925" cap="rnd">
                          <a:solidFill>
                            <a:srgbClr val="1F2F7A"/>
                          </a:solidFill>
                          <a:prstDash val="solid"/>
                          <a:miter/>
                        </a:ln>
                      </p:spPr>
                      <p:txBody>
                        <a:bodyPr rtlCol="0" anchor="ctr"/>
                        <a:lstStyle/>
                        <a:p>
                          <a:endParaRPr lang="en-US">
                            <a:latin typeface="Times New Roman" pitchFamily="18" charset="0"/>
                            <a:cs typeface="Times New Roman" pitchFamily="18" charset="0"/>
                          </a:endParaRPr>
                        </a:p>
                      </p:txBody>
                    </p:sp>
                  </p:grpSp>
                </p:grpSp>
              </p:grpSp>
            </p:grpSp>
            <p:grpSp>
              <p:nvGrpSpPr>
                <p:cNvPr id="438" name="Graphic 8">
                  <a:extLst>
                    <a:ext uri="{FF2B5EF4-FFF2-40B4-BE49-F238E27FC236}">
                      <a16:creationId xmlns:a16="http://schemas.microsoft.com/office/drawing/2014/main" xmlns="" id="{55521A5B-FA73-4FC0-8B0B-3AE2AC9182E3}"/>
                    </a:ext>
                  </a:extLst>
                </p:cNvPr>
                <p:cNvGrpSpPr/>
                <p:nvPr/>
              </p:nvGrpSpPr>
              <p:grpSpPr>
                <a:xfrm>
                  <a:off x="3766637" y="4795808"/>
                  <a:ext cx="955151" cy="1223800"/>
                  <a:chOff x="3766637" y="4795808"/>
                  <a:chExt cx="955151" cy="1223800"/>
                </a:xfrm>
              </p:grpSpPr>
              <p:grpSp>
                <p:nvGrpSpPr>
                  <p:cNvPr id="465" name="Graphic 8">
                    <a:extLst>
                      <a:ext uri="{FF2B5EF4-FFF2-40B4-BE49-F238E27FC236}">
                        <a16:creationId xmlns:a16="http://schemas.microsoft.com/office/drawing/2014/main" xmlns="" id="{246A1F5F-5040-4714-BF74-AEC358FD6B1E}"/>
                      </a:ext>
                    </a:extLst>
                  </p:cNvPr>
                  <p:cNvGrpSpPr/>
                  <p:nvPr/>
                </p:nvGrpSpPr>
                <p:grpSpPr>
                  <a:xfrm>
                    <a:off x="3908815" y="4954335"/>
                    <a:ext cx="791397" cy="908674"/>
                    <a:chOff x="3908815" y="4954335"/>
                    <a:chExt cx="791397" cy="908674"/>
                  </a:xfrm>
                </p:grpSpPr>
                <p:sp>
                  <p:nvSpPr>
                    <p:cNvPr id="479" name="Freeform: Shape 228">
                      <a:extLst>
                        <a:ext uri="{FF2B5EF4-FFF2-40B4-BE49-F238E27FC236}">
                          <a16:creationId xmlns:a16="http://schemas.microsoft.com/office/drawing/2014/main" xmlns="" id="{03FC4B48-1440-445D-9CD0-849220D5C4B5}"/>
                        </a:ext>
                      </a:extLst>
                    </p:cNvPr>
                    <p:cNvSpPr/>
                    <p:nvPr/>
                  </p:nvSpPr>
                  <p:spPr>
                    <a:xfrm>
                      <a:off x="3908815" y="4954335"/>
                      <a:ext cx="791397" cy="908674"/>
                    </a:xfrm>
                    <a:custGeom>
                      <a:avLst/>
                      <a:gdLst>
                        <a:gd name="connsiteX0" fmla="*/ 724730 w 791397"/>
                        <a:gd name="connsiteY0" fmla="*/ 829379 h 908674"/>
                        <a:gd name="connsiteX1" fmla="*/ 16174 w 791397"/>
                        <a:gd name="connsiteY1" fmla="*/ 865199 h 908674"/>
                        <a:gd name="connsiteX2" fmla="*/ 1275 w 791397"/>
                        <a:gd name="connsiteY2" fmla="*/ 607247 h 908674"/>
                        <a:gd name="connsiteX3" fmla="*/ 93599 w 791397"/>
                        <a:gd name="connsiteY3" fmla="*/ 26200 h 908674"/>
                        <a:gd name="connsiteX4" fmla="*/ 619568 w 791397"/>
                        <a:gd name="connsiteY4" fmla="*/ 73907 h 908674"/>
                        <a:gd name="connsiteX5" fmla="*/ 776479 w 791397"/>
                        <a:gd name="connsiteY5" fmla="*/ 202369 h 908674"/>
                        <a:gd name="connsiteX6" fmla="*/ 791378 w 791397"/>
                        <a:gd name="connsiteY6" fmla="*/ 293107 h 908674"/>
                        <a:gd name="connsiteX7" fmla="*/ 713477 w 791397"/>
                        <a:gd name="connsiteY7" fmla="*/ 696718 h 908674"/>
                        <a:gd name="connsiteX8" fmla="*/ 724730 w 791397"/>
                        <a:gd name="connsiteY8" fmla="*/ 829379 h 90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397" h="908674">
                          <a:moveTo>
                            <a:pt x="724730" y="829379"/>
                          </a:moveTo>
                          <a:cubicBezTo>
                            <a:pt x="596031" y="931846"/>
                            <a:pt x="45337" y="925110"/>
                            <a:pt x="16174" y="865199"/>
                          </a:cubicBezTo>
                          <a:cubicBezTo>
                            <a:pt x="1830" y="835798"/>
                            <a:pt x="-2449" y="732221"/>
                            <a:pt x="1275" y="607247"/>
                          </a:cubicBezTo>
                          <a:cubicBezTo>
                            <a:pt x="8170" y="367284"/>
                            <a:pt x="44148" y="48786"/>
                            <a:pt x="93599" y="26200"/>
                          </a:cubicBezTo>
                          <a:cubicBezTo>
                            <a:pt x="190599" y="-18179"/>
                            <a:pt x="444034" y="-8669"/>
                            <a:pt x="619568" y="73907"/>
                          </a:cubicBezTo>
                          <a:cubicBezTo>
                            <a:pt x="683838" y="104180"/>
                            <a:pt x="748346" y="137147"/>
                            <a:pt x="776479" y="202369"/>
                          </a:cubicBezTo>
                          <a:cubicBezTo>
                            <a:pt x="786781" y="226301"/>
                            <a:pt x="791140" y="257605"/>
                            <a:pt x="791378" y="293107"/>
                          </a:cubicBezTo>
                          <a:cubicBezTo>
                            <a:pt x="792646" y="429493"/>
                            <a:pt x="732496" y="626583"/>
                            <a:pt x="713477" y="696718"/>
                          </a:cubicBezTo>
                          <a:cubicBezTo>
                            <a:pt x="702937" y="735708"/>
                            <a:pt x="781234" y="784366"/>
                            <a:pt x="724730" y="829379"/>
                          </a:cubicBezTo>
                          <a:close/>
                        </a:path>
                      </a:pathLst>
                    </a:custGeom>
                    <a:solidFill>
                      <a:srgbClr val="FEE46B"/>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80" name="Freeform: Shape 229">
                      <a:extLst>
                        <a:ext uri="{FF2B5EF4-FFF2-40B4-BE49-F238E27FC236}">
                          <a16:creationId xmlns:a16="http://schemas.microsoft.com/office/drawing/2014/main" xmlns="" id="{EF193B43-9B9E-4CA3-B9E8-19CCF8C042D1}"/>
                        </a:ext>
                      </a:extLst>
                    </p:cNvPr>
                    <p:cNvSpPr/>
                    <p:nvPr/>
                  </p:nvSpPr>
                  <p:spPr>
                    <a:xfrm>
                      <a:off x="3908815" y="5247284"/>
                      <a:ext cx="791318" cy="615725"/>
                    </a:xfrm>
                    <a:custGeom>
                      <a:avLst/>
                      <a:gdLst>
                        <a:gd name="connsiteX0" fmla="*/ 724730 w 791318"/>
                        <a:gd name="connsiteY0" fmla="*/ 536430 h 615725"/>
                        <a:gd name="connsiteX1" fmla="*/ 16174 w 791318"/>
                        <a:gd name="connsiteY1" fmla="*/ 572250 h 615725"/>
                        <a:gd name="connsiteX2" fmla="*/ 1275 w 791318"/>
                        <a:gd name="connsiteY2" fmla="*/ 314298 h 615725"/>
                        <a:gd name="connsiteX3" fmla="*/ 331581 w 791318"/>
                        <a:gd name="connsiteY3" fmla="*/ 380549 h 615725"/>
                        <a:gd name="connsiteX4" fmla="*/ 673695 w 791318"/>
                        <a:gd name="connsiteY4" fmla="*/ 170859 h 615725"/>
                        <a:gd name="connsiteX5" fmla="*/ 791298 w 791318"/>
                        <a:gd name="connsiteY5" fmla="*/ 0 h 615725"/>
                        <a:gd name="connsiteX6" fmla="*/ 713398 w 791318"/>
                        <a:gd name="connsiteY6" fmla="*/ 403610 h 615725"/>
                        <a:gd name="connsiteX7" fmla="*/ 724730 w 791318"/>
                        <a:gd name="connsiteY7" fmla="*/ 536430 h 61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18" h="615725">
                          <a:moveTo>
                            <a:pt x="724730" y="536430"/>
                          </a:moveTo>
                          <a:cubicBezTo>
                            <a:pt x="596031" y="638897"/>
                            <a:pt x="45337" y="632161"/>
                            <a:pt x="16174" y="572250"/>
                          </a:cubicBezTo>
                          <a:cubicBezTo>
                            <a:pt x="1830" y="542849"/>
                            <a:pt x="-2449" y="439272"/>
                            <a:pt x="1275" y="314298"/>
                          </a:cubicBezTo>
                          <a:cubicBezTo>
                            <a:pt x="103426" y="368662"/>
                            <a:pt x="218256" y="397904"/>
                            <a:pt x="331581" y="380549"/>
                          </a:cubicBezTo>
                          <a:cubicBezTo>
                            <a:pt x="466699" y="359786"/>
                            <a:pt x="585333" y="275070"/>
                            <a:pt x="673695" y="170859"/>
                          </a:cubicBezTo>
                          <a:cubicBezTo>
                            <a:pt x="718549" y="118000"/>
                            <a:pt x="756746" y="60149"/>
                            <a:pt x="791298" y="0"/>
                          </a:cubicBezTo>
                          <a:cubicBezTo>
                            <a:pt x="792567" y="136386"/>
                            <a:pt x="732417" y="333475"/>
                            <a:pt x="713398" y="403610"/>
                          </a:cubicBezTo>
                          <a:cubicBezTo>
                            <a:pt x="702937" y="442759"/>
                            <a:pt x="781234" y="491417"/>
                            <a:pt x="724730" y="536430"/>
                          </a:cubicBezTo>
                          <a:close/>
                        </a:path>
                      </a:pathLst>
                    </a:custGeom>
                    <a:solidFill>
                      <a:srgbClr val="F5CC53"/>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466" name="Graphic 8">
                    <a:extLst>
                      <a:ext uri="{FF2B5EF4-FFF2-40B4-BE49-F238E27FC236}">
                        <a16:creationId xmlns:a16="http://schemas.microsoft.com/office/drawing/2014/main" xmlns="" id="{41F4934C-E56C-4E98-A399-D14DDF811DFA}"/>
                      </a:ext>
                    </a:extLst>
                  </p:cNvPr>
                  <p:cNvGrpSpPr/>
                  <p:nvPr/>
                </p:nvGrpSpPr>
                <p:grpSpPr>
                  <a:xfrm>
                    <a:off x="3996680" y="4935766"/>
                    <a:ext cx="516221" cy="408834"/>
                    <a:chOff x="3996680" y="4935766"/>
                    <a:chExt cx="516221" cy="408834"/>
                  </a:xfrm>
                </p:grpSpPr>
                <p:grpSp>
                  <p:nvGrpSpPr>
                    <p:cNvPr id="473" name="Graphic 8">
                      <a:extLst>
                        <a:ext uri="{FF2B5EF4-FFF2-40B4-BE49-F238E27FC236}">
                          <a16:creationId xmlns:a16="http://schemas.microsoft.com/office/drawing/2014/main" xmlns="" id="{1061BB0C-46BB-4043-B064-3775CA811514}"/>
                        </a:ext>
                      </a:extLst>
                    </p:cNvPr>
                    <p:cNvGrpSpPr/>
                    <p:nvPr/>
                  </p:nvGrpSpPr>
                  <p:grpSpPr>
                    <a:xfrm>
                      <a:off x="3996680" y="4935766"/>
                      <a:ext cx="516221" cy="295529"/>
                      <a:chOff x="3996680" y="4935766"/>
                      <a:chExt cx="516221" cy="295529"/>
                    </a:xfrm>
                    <a:solidFill>
                      <a:srgbClr val="FFF2A6"/>
                    </a:solidFill>
                  </p:grpSpPr>
                  <p:sp>
                    <p:nvSpPr>
                      <p:cNvPr id="477" name="Freeform: Shape 232">
                        <a:extLst>
                          <a:ext uri="{FF2B5EF4-FFF2-40B4-BE49-F238E27FC236}">
                            <a16:creationId xmlns:a16="http://schemas.microsoft.com/office/drawing/2014/main" xmlns="" id="{C50D420E-90F3-403F-B65C-EC80BC0D6101}"/>
                          </a:ext>
                        </a:extLst>
                      </p:cNvPr>
                      <p:cNvSpPr/>
                      <p:nvPr/>
                    </p:nvSpPr>
                    <p:spPr>
                      <a:xfrm>
                        <a:off x="4190469" y="4954304"/>
                        <a:ext cx="322431" cy="276991"/>
                      </a:xfrm>
                      <a:custGeom>
                        <a:avLst/>
                        <a:gdLst>
                          <a:gd name="connsiteX0" fmla="*/ 0 w 322431"/>
                          <a:gd name="connsiteY0" fmla="*/ 216902 h 276991"/>
                          <a:gd name="connsiteX1" fmla="*/ 256288 w 322431"/>
                          <a:gd name="connsiteY1" fmla="*/ 273089 h 276991"/>
                          <a:gd name="connsiteX2" fmla="*/ 318102 w 322431"/>
                          <a:gd name="connsiteY2" fmla="*/ 52224 h 276991"/>
                          <a:gd name="connsiteX3" fmla="*/ 227997 w 322431"/>
                          <a:gd name="connsiteY3" fmla="*/ 0 h 276991"/>
                          <a:gd name="connsiteX4" fmla="*/ 0 w 322431"/>
                          <a:gd name="connsiteY4" fmla="*/ 216902 h 276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31" h="276991">
                            <a:moveTo>
                              <a:pt x="0" y="216902"/>
                            </a:moveTo>
                            <a:cubicBezTo>
                              <a:pt x="81943" y="259379"/>
                              <a:pt x="223163" y="287749"/>
                              <a:pt x="256288" y="273089"/>
                            </a:cubicBezTo>
                            <a:cubicBezTo>
                              <a:pt x="317467" y="246065"/>
                              <a:pt x="330702" y="73701"/>
                              <a:pt x="318102" y="52224"/>
                            </a:cubicBezTo>
                            <a:cubicBezTo>
                              <a:pt x="300271" y="21714"/>
                              <a:pt x="263341" y="713"/>
                              <a:pt x="227997" y="0"/>
                            </a:cubicBezTo>
                            <a:cubicBezTo>
                              <a:pt x="144866" y="84399"/>
                              <a:pt x="66172" y="115306"/>
                              <a:pt x="0" y="216902"/>
                            </a:cubicBezTo>
                            <a:close/>
                          </a:path>
                        </a:pathLst>
                      </a:custGeom>
                      <a:solidFill>
                        <a:srgbClr val="FFF2A6"/>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78" name="Freeform: Shape 233">
                        <a:extLst>
                          <a:ext uri="{FF2B5EF4-FFF2-40B4-BE49-F238E27FC236}">
                            <a16:creationId xmlns:a16="http://schemas.microsoft.com/office/drawing/2014/main" xmlns="" id="{905F7719-C081-4144-A429-347A9CDF7D2E}"/>
                          </a:ext>
                        </a:extLst>
                      </p:cNvPr>
                      <p:cNvSpPr/>
                      <p:nvPr/>
                    </p:nvSpPr>
                    <p:spPr>
                      <a:xfrm>
                        <a:off x="3996680" y="4935766"/>
                        <a:ext cx="282943" cy="247879"/>
                      </a:xfrm>
                      <a:custGeom>
                        <a:avLst/>
                        <a:gdLst>
                          <a:gd name="connsiteX0" fmla="*/ 282943 w 282943"/>
                          <a:gd name="connsiteY0" fmla="*/ 36765 h 247879"/>
                          <a:gd name="connsiteX1" fmla="*/ 112402 w 282943"/>
                          <a:gd name="connsiteY1" fmla="*/ 18617 h 247879"/>
                          <a:gd name="connsiteX2" fmla="*/ 345 w 282943"/>
                          <a:gd name="connsiteY2" fmla="*/ 234885 h 247879"/>
                          <a:gd name="connsiteX3" fmla="*/ 193789 w 282943"/>
                          <a:gd name="connsiteY3" fmla="*/ 232825 h 247879"/>
                          <a:gd name="connsiteX4" fmla="*/ 282943 w 282943"/>
                          <a:gd name="connsiteY4" fmla="*/ 36765 h 2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43" h="247879">
                            <a:moveTo>
                              <a:pt x="282943" y="36765"/>
                            </a:moveTo>
                            <a:cubicBezTo>
                              <a:pt x="232621" y="-13478"/>
                              <a:pt x="137444" y="-4682"/>
                              <a:pt x="112402" y="18617"/>
                            </a:cubicBezTo>
                            <a:cubicBezTo>
                              <a:pt x="72540" y="55705"/>
                              <a:pt x="-5836" y="184246"/>
                              <a:pt x="345" y="234885"/>
                            </a:cubicBezTo>
                            <a:cubicBezTo>
                              <a:pt x="3357" y="259690"/>
                              <a:pt x="165894" y="243206"/>
                              <a:pt x="193789" y="232825"/>
                            </a:cubicBezTo>
                            <a:cubicBezTo>
                              <a:pt x="222794" y="149614"/>
                              <a:pt x="237772" y="128138"/>
                              <a:pt x="282943" y="36765"/>
                            </a:cubicBezTo>
                            <a:close/>
                          </a:path>
                        </a:pathLst>
                      </a:custGeom>
                      <a:solidFill>
                        <a:srgbClr val="FFF2A6"/>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474" name="Graphic 8">
                      <a:extLst>
                        <a:ext uri="{FF2B5EF4-FFF2-40B4-BE49-F238E27FC236}">
                          <a16:creationId xmlns:a16="http://schemas.microsoft.com/office/drawing/2014/main" xmlns="" id="{4AC0EF3A-174F-46A7-8EC0-F8CC0946AADC}"/>
                        </a:ext>
                      </a:extLst>
                    </p:cNvPr>
                    <p:cNvGrpSpPr/>
                    <p:nvPr/>
                  </p:nvGrpSpPr>
                  <p:grpSpPr>
                    <a:xfrm>
                      <a:off x="4145219" y="5220102"/>
                      <a:ext cx="45329" cy="124498"/>
                      <a:chOff x="4145219" y="5220102"/>
                      <a:chExt cx="45329" cy="124498"/>
                    </a:xfrm>
                    <a:solidFill>
                      <a:srgbClr val="EB9738"/>
                    </a:solidFill>
                  </p:grpSpPr>
                  <p:sp>
                    <p:nvSpPr>
                      <p:cNvPr id="475" name="Freeform: Shape 235">
                        <a:extLst>
                          <a:ext uri="{FF2B5EF4-FFF2-40B4-BE49-F238E27FC236}">
                            <a16:creationId xmlns:a16="http://schemas.microsoft.com/office/drawing/2014/main" xmlns="" id="{1619DAED-7FAF-4870-964C-478D553BA838}"/>
                          </a:ext>
                        </a:extLst>
                      </p:cNvPr>
                      <p:cNvSpPr/>
                      <p:nvPr/>
                    </p:nvSpPr>
                    <p:spPr>
                      <a:xfrm>
                        <a:off x="4155679" y="5220102"/>
                        <a:ext cx="34869" cy="34869"/>
                      </a:xfrm>
                      <a:custGeom>
                        <a:avLst/>
                        <a:gdLst>
                          <a:gd name="connsiteX0" fmla="*/ 34869 w 34869"/>
                          <a:gd name="connsiteY0" fmla="*/ 17434 h 34869"/>
                          <a:gd name="connsiteX1" fmla="*/ 17434 w 34869"/>
                          <a:gd name="connsiteY1" fmla="*/ 34869 h 34869"/>
                          <a:gd name="connsiteX2" fmla="*/ 0 w 34869"/>
                          <a:gd name="connsiteY2" fmla="*/ 17434 h 34869"/>
                          <a:gd name="connsiteX3" fmla="*/ 17434 w 34869"/>
                          <a:gd name="connsiteY3" fmla="*/ 0 h 34869"/>
                          <a:gd name="connsiteX4" fmla="*/ 34869 w 34869"/>
                          <a:gd name="connsiteY4" fmla="*/ 17434 h 34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9" h="34869">
                            <a:moveTo>
                              <a:pt x="34869" y="17434"/>
                            </a:moveTo>
                            <a:cubicBezTo>
                              <a:pt x="34869" y="27063"/>
                              <a:pt x="27063" y="34869"/>
                              <a:pt x="17434" y="34869"/>
                            </a:cubicBezTo>
                            <a:cubicBezTo>
                              <a:pt x="7806" y="34869"/>
                              <a:pt x="0" y="27063"/>
                              <a:pt x="0" y="17434"/>
                            </a:cubicBezTo>
                            <a:cubicBezTo>
                              <a:pt x="0" y="7806"/>
                              <a:pt x="7806" y="0"/>
                              <a:pt x="17434" y="0"/>
                            </a:cubicBezTo>
                            <a:cubicBezTo>
                              <a:pt x="27063" y="0"/>
                              <a:pt x="34869" y="7806"/>
                              <a:pt x="34869" y="17434"/>
                            </a:cubicBezTo>
                            <a:close/>
                          </a:path>
                        </a:pathLst>
                      </a:custGeom>
                      <a:solidFill>
                        <a:srgbClr val="EB9738"/>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76" name="Freeform: Shape 236">
                        <a:extLst>
                          <a:ext uri="{FF2B5EF4-FFF2-40B4-BE49-F238E27FC236}">
                            <a16:creationId xmlns:a16="http://schemas.microsoft.com/office/drawing/2014/main" xmlns="" id="{E7108D0A-D0C0-4BAF-A1CD-466CBABB7354}"/>
                          </a:ext>
                        </a:extLst>
                      </p:cNvPr>
                      <p:cNvSpPr/>
                      <p:nvPr/>
                    </p:nvSpPr>
                    <p:spPr>
                      <a:xfrm>
                        <a:off x="4145219" y="5309731"/>
                        <a:ext cx="34869" cy="34869"/>
                      </a:xfrm>
                      <a:custGeom>
                        <a:avLst/>
                        <a:gdLst>
                          <a:gd name="connsiteX0" fmla="*/ 34869 w 34869"/>
                          <a:gd name="connsiteY0" fmla="*/ 17434 h 34869"/>
                          <a:gd name="connsiteX1" fmla="*/ 17434 w 34869"/>
                          <a:gd name="connsiteY1" fmla="*/ 34869 h 34869"/>
                          <a:gd name="connsiteX2" fmla="*/ 0 w 34869"/>
                          <a:gd name="connsiteY2" fmla="*/ 17434 h 34869"/>
                          <a:gd name="connsiteX3" fmla="*/ 17434 w 34869"/>
                          <a:gd name="connsiteY3" fmla="*/ 0 h 34869"/>
                          <a:gd name="connsiteX4" fmla="*/ 34869 w 34869"/>
                          <a:gd name="connsiteY4" fmla="*/ 17434 h 34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9" h="34869">
                            <a:moveTo>
                              <a:pt x="34869" y="17434"/>
                            </a:moveTo>
                            <a:cubicBezTo>
                              <a:pt x="34869" y="27063"/>
                              <a:pt x="27063" y="34869"/>
                              <a:pt x="17434" y="34869"/>
                            </a:cubicBezTo>
                            <a:cubicBezTo>
                              <a:pt x="7806" y="34869"/>
                              <a:pt x="0" y="27063"/>
                              <a:pt x="0" y="17434"/>
                            </a:cubicBezTo>
                            <a:cubicBezTo>
                              <a:pt x="0" y="7806"/>
                              <a:pt x="7806" y="0"/>
                              <a:pt x="17434" y="0"/>
                            </a:cubicBezTo>
                            <a:cubicBezTo>
                              <a:pt x="27063" y="0"/>
                              <a:pt x="34869" y="7806"/>
                              <a:pt x="34869" y="17434"/>
                            </a:cubicBezTo>
                            <a:close/>
                          </a:path>
                        </a:pathLst>
                      </a:custGeom>
                      <a:solidFill>
                        <a:srgbClr val="EB9738"/>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467" name="Graphic 8">
                    <a:extLst>
                      <a:ext uri="{FF2B5EF4-FFF2-40B4-BE49-F238E27FC236}">
                        <a16:creationId xmlns:a16="http://schemas.microsoft.com/office/drawing/2014/main" xmlns="" id="{93AB72B2-C385-4AC4-91E6-01000F4FEBF1}"/>
                      </a:ext>
                    </a:extLst>
                  </p:cNvPr>
                  <p:cNvGrpSpPr/>
                  <p:nvPr/>
                </p:nvGrpSpPr>
                <p:grpSpPr>
                  <a:xfrm>
                    <a:off x="4155643" y="4795808"/>
                    <a:ext cx="307301" cy="380707"/>
                    <a:chOff x="4155643" y="4795808"/>
                    <a:chExt cx="307301" cy="380707"/>
                  </a:xfrm>
                </p:grpSpPr>
                <p:sp>
                  <p:nvSpPr>
                    <p:cNvPr id="471" name="Freeform: Shape 238">
                      <a:extLst>
                        <a:ext uri="{FF2B5EF4-FFF2-40B4-BE49-F238E27FC236}">
                          <a16:creationId xmlns:a16="http://schemas.microsoft.com/office/drawing/2014/main" xmlns="" id="{4F778307-4A89-4926-867D-FF8F6F3F3AA1}"/>
                        </a:ext>
                      </a:extLst>
                    </p:cNvPr>
                    <p:cNvSpPr/>
                    <p:nvPr/>
                  </p:nvSpPr>
                  <p:spPr>
                    <a:xfrm>
                      <a:off x="4155643" y="4795887"/>
                      <a:ext cx="307301" cy="380628"/>
                    </a:xfrm>
                    <a:custGeom>
                      <a:avLst/>
                      <a:gdLst>
                        <a:gd name="connsiteX0" fmla="*/ 33004 w 307301"/>
                        <a:gd name="connsiteY0" fmla="*/ 380628 h 380628"/>
                        <a:gd name="connsiteX1" fmla="*/ 307281 w 307301"/>
                        <a:gd name="connsiteY1" fmla="*/ 224193 h 380628"/>
                        <a:gd name="connsiteX2" fmla="*/ 286835 w 307301"/>
                        <a:gd name="connsiteY2" fmla="*/ 108332 h 380628"/>
                        <a:gd name="connsiteX3" fmla="*/ 292382 w 307301"/>
                        <a:gd name="connsiteY3" fmla="*/ 0 h 380628"/>
                        <a:gd name="connsiteX4" fmla="*/ 80632 w 307301"/>
                        <a:gd name="connsiteY4" fmla="*/ 4676 h 380628"/>
                        <a:gd name="connsiteX5" fmla="*/ 69933 w 307301"/>
                        <a:gd name="connsiteY5" fmla="*/ 104449 h 380628"/>
                        <a:gd name="connsiteX6" fmla="*/ 52816 w 307301"/>
                        <a:gd name="connsiteY6" fmla="*/ 147005 h 380628"/>
                        <a:gd name="connsiteX7" fmla="*/ 11844 w 307301"/>
                        <a:gd name="connsiteY7" fmla="*/ 162696 h 380628"/>
                        <a:gd name="connsiteX8" fmla="*/ 33004 w 307301"/>
                        <a:gd name="connsiteY8" fmla="*/ 380628 h 38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01" h="380628">
                          <a:moveTo>
                            <a:pt x="33004" y="380628"/>
                          </a:moveTo>
                          <a:cubicBezTo>
                            <a:pt x="143396" y="327532"/>
                            <a:pt x="309421" y="256526"/>
                            <a:pt x="307281" y="224193"/>
                          </a:cubicBezTo>
                          <a:cubicBezTo>
                            <a:pt x="306013" y="204381"/>
                            <a:pt x="289291" y="146133"/>
                            <a:pt x="286835" y="108332"/>
                          </a:cubicBezTo>
                          <a:cubicBezTo>
                            <a:pt x="284457" y="72750"/>
                            <a:pt x="286122" y="36375"/>
                            <a:pt x="292382" y="0"/>
                          </a:cubicBezTo>
                          <a:cubicBezTo>
                            <a:pt x="214006" y="7370"/>
                            <a:pt x="157026" y="2061"/>
                            <a:pt x="80632" y="4676"/>
                          </a:cubicBezTo>
                          <a:cubicBezTo>
                            <a:pt x="79522" y="30194"/>
                            <a:pt x="76590" y="67757"/>
                            <a:pt x="69933" y="104449"/>
                          </a:cubicBezTo>
                          <a:cubicBezTo>
                            <a:pt x="66288" y="124499"/>
                            <a:pt x="60344" y="138050"/>
                            <a:pt x="52816" y="147005"/>
                          </a:cubicBezTo>
                          <a:cubicBezTo>
                            <a:pt x="41721" y="160240"/>
                            <a:pt x="23494" y="152632"/>
                            <a:pt x="11844" y="162696"/>
                          </a:cubicBezTo>
                          <a:cubicBezTo>
                            <a:pt x="-12723" y="184172"/>
                            <a:pt x="4157" y="289018"/>
                            <a:pt x="33004" y="380628"/>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72" name="Freeform: Shape 239">
                      <a:extLst>
                        <a:ext uri="{FF2B5EF4-FFF2-40B4-BE49-F238E27FC236}">
                          <a16:creationId xmlns:a16="http://schemas.microsoft.com/office/drawing/2014/main" xmlns="" id="{2752212A-D78F-40C3-9E5D-28E97A4BEC65}"/>
                        </a:ext>
                      </a:extLst>
                    </p:cNvPr>
                    <p:cNvSpPr/>
                    <p:nvPr/>
                  </p:nvSpPr>
                  <p:spPr>
                    <a:xfrm>
                      <a:off x="4208538" y="4795808"/>
                      <a:ext cx="239487" cy="155587"/>
                    </a:xfrm>
                    <a:custGeom>
                      <a:avLst/>
                      <a:gdLst>
                        <a:gd name="connsiteX0" fmla="*/ 0 w 239487"/>
                        <a:gd name="connsiteY0" fmla="*/ 147005 h 155587"/>
                        <a:gd name="connsiteX1" fmla="*/ 108807 w 239487"/>
                        <a:gd name="connsiteY1" fmla="*/ 153266 h 155587"/>
                        <a:gd name="connsiteX2" fmla="*/ 233940 w 239487"/>
                        <a:gd name="connsiteY2" fmla="*/ 108332 h 155587"/>
                        <a:gd name="connsiteX3" fmla="*/ 239487 w 239487"/>
                        <a:gd name="connsiteY3" fmla="*/ 0 h 155587"/>
                        <a:gd name="connsiteX4" fmla="*/ 27737 w 239487"/>
                        <a:gd name="connsiteY4" fmla="*/ 4676 h 155587"/>
                        <a:gd name="connsiteX5" fmla="*/ 17038 w 239487"/>
                        <a:gd name="connsiteY5" fmla="*/ 104449 h 155587"/>
                        <a:gd name="connsiteX6" fmla="*/ 0 w 239487"/>
                        <a:gd name="connsiteY6" fmla="*/ 147005 h 15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87" h="155587">
                          <a:moveTo>
                            <a:pt x="0" y="147005"/>
                          </a:moveTo>
                          <a:cubicBezTo>
                            <a:pt x="35582" y="155564"/>
                            <a:pt x="72512" y="157862"/>
                            <a:pt x="108807" y="153266"/>
                          </a:cubicBezTo>
                          <a:cubicBezTo>
                            <a:pt x="152869" y="147718"/>
                            <a:pt x="195743" y="132107"/>
                            <a:pt x="233940" y="108332"/>
                          </a:cubicBezTo>
                          <a:cubicBezTo>
                            <a:pt x="231562" y="72750"/>
                            <a:pt x="233227" y="36375"/>
                            <a:pt x="239487" y="0"/>
                          </a:cubicBezTo>
                          <a:cubicBezTo>
                            <a:pt x="161111" y="7370"/>
                            <a:pt x="104132" y="2060"/>
                            <a:pt x="27737" y="4676"/>
                          </a:cubicBezTo>
                          <a:cubicBezTo>
                            <a:pt x="26627" y="30193"/>
                            <a:pt x="23695" y="67757"/>
                            <a:pt x="17038" y="104449"/>
                          </a:cubicBezTo>
                          <a:cubicBezTo>
                            <a:pt x="13393" y="124499"/>
                            <a:pt x="7529" y="138129"/>
                            <a:pt x="0" y="147005"/>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468" name="Graphic 8">
                    <a:extLst>
                      <a:ext uri="{FF2B5EF4-FFF2-40B4-BE49-F238E27FC236}">
                        <a16:creationId xmlns:a16="http://schemas.microsoft.com/office/drawing/2014/main" xmlns="" id="{E509B086-DDA6-4D9F-9020-BED1067DEE0B}"/>
                      </a:ext>
                    </a:extLst>
                  </p:cNvPr>
                  <p:cNvGrpSpPr/>
                  <p:nvPr/>
                </p:nvGrpSpPr>
                <p:grpSpPr>
                  <a:xfrm>
                    <a:off x="3766637" y="5077521"/>
                    <a:ext cx="955151" cy="942086"/>
                    <a:chOff x="3766637" y="5077521"/>
                    <a:chExt cx="955151" cy="942086"/>
                  </a:xfrm>
                  <a:solidFill>
                    <a:srgbClr val="F69887"/>
                  </a:solidFill>
                </p:grpSpPr>
                <p:sp>
                  <p:nvSpPr>
                    <p:cNvPr id="469" name="Freeform: Shape 241">
                      <a:extLst>
                        <a:ext uri="{FF2B5EF4-FFF2-40B4-BE49-F238E27FC236}">
                          <a16:creationId xmlns:a16="http://schemas.microsoft.com/office/drawing/2014/main" xmlns="" id="{74B66ECA-63AA-4244-8BB1-85AFB5F43117}"/>
                        </a:ext>
                      </a:extLst>
                    </p:cNvPr>
                    <p:cNvSpPr/>
                    <p:nvPr/>
                  </p:nvSpPr>
                  <p:spPr>
                    <a:xfrm>
                      <a:off x="3766637" y="5694663"/>
                      <a:ext cx="308447" cy="324945"/>
                    </a:xfrm>
                    <a:custGeom>
                      <a:avLst/>
                      <a:gdLst>
                        <a:gd name="connsiteX0" fmla="*/ 165880 w 308447"/>
                        <a:gd name="connsiteY0" fmla="*/ 292005 h 324945"/>
                        <a:gd name="connsiteX1" fmla="*/ 300127 w 308447"/>
                        <a:gd name="connsiteY1" fmla="*/ 179235 h 324945"/>
                        <a:gd name="connsiteX2" fmla="*/ 308447 w 308447"/>
                        <a:gd name="connsiteY2" fmla="*/ 32309 h 324945"/>
                        <a:gd name="connsiteX3" fmla="*/ 177768 w 308447"/>
                        <a:gd name="connsiteY3" fmla="*/ 4017 h 324945"/>
                        <a:gd name="connsiteX4" fmla="*/ 141155 w 308447"/>
                        <a:gd name="connsiteY4" fmla="*/ 451 h 324945"/>
                        <a:gd name="connsiteX5" fmla="*/ 110724 w 308447"/>
                        <a:gd name="connsiteY5" fmla="*/ 19392 h 324945"/>
                        <a:gd name="connsiteX6" fmla="*/ 125305 w 308447"/>
                        <a:gd name="connsiteY6" fmla="*/ 52755 h 324945"/>
                        <a:gd name="connsiteX7" fmla="*/ 14 w 308447"/>
                        <a:gd name="connsiteY7" fmla="*/ 147298 h 324945"/>
                        <a:gd name="connsiteX8" fmla="*/ 16101 w 308447"/>
                        <a:gd name="connsiteY8" fmla="*/ 170280 h 324945"/>
                        <a:gd name="connsiteX9" fmla="*/ 48118 w 308447"/>
                        <a:gd name="connsiteY9" fmla="*/ 180186 h 324945"/>
                        <a:gd name="connsiteX10" fmla="*/ 37023 w 308447"/>
                        <a:gd name="connsiteY10" fmla="*/ 217512 h 324945"/>
                        <a:gd name="connsiteX11" fmla="*/ 71972 w 308447"/>
                        <a:gd name="connsiteY11" fmla="*/ 239463 h 324945"/>
                        <a:gd name="connsiteX12" fmla="*/ 71734 w 308447"/>
                        <a:gd name="connsiteY12" fmla="*/ 273223 h 324945"/>
                        <a:gd name="connsiteX13" fmla="*/ 102561 w 308447"/>
                        <a:gd name="connsiteY13" fmla="*/ 284159 h 324945"/>
                        <a:gd name="connsiteX14" fmla="*/ 120868 w 308447"/>
                        <a:gd name="connsiteY14" fmla="*/ 319741 h 324945"/>
                        <a:gd name="connsiteX15" fmla="*/ 163820 w 308447"/>
                        <a:gd name="connsiteY15" fmla="*/ 324021 h 324945"/>
                        <a:gd name="connsiteX16" fmla="*/ 165880 w 308447"/>
                        <a:gd name="connsiteY16" fmla="*/ 292005 h 32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447" h="324945">
                          <a:moveTo>
                            <a:pt x="165880" y="292005"/>
                          </a:moveTo>
                          <a:cubicBezTo>
                            <a:pt x="237838" y="253332"/>
                            <a:pt x="269141" y="229874"/>
                            <a:pt x="300127" y="179235"/>
                          </a:cubicBezTo>
                          <a:cubicBezTo>
                            <a:pt x="304802" y="130339"/>
                            <a:pt x="306625" y="81284"/>
                            <a:pt x="308447" y="32309"/>
                          </a:cubicBezTo>
                          <a:cubicBezTo>
                            <a:pt x="266050" y="22482"/>
                            <a:pt x="221909" y="13210"/>
                            <a:pt x="177768" y="4017"/>
                          </a:cubicBezTo>
                          <a:cubicBezTo>
                            <a:pt x="165722" y="1482"/>
                            <a:pt x="153438" y="-1054"/>
                            <a:pt x="141155" y="451"/>
                          </a:cubicBezTo>
                          <a:cubicBezTo>
                            <a:pt x="128951" y="1957"/>
                            <a:pt x="116588" y="8218"/>
                            <a:pt x="110724" y="19392"/>
                          </a:cubicBezTo>
                          <a:cubicBezTo>
                            <a:pt x="104859" y="30566"/>
                            <a:pt x="107633" y="46811"/>
                            <a:pt x="125305" y="52755"/>
                          </a:cubicBezTo>
                          <a:cubicBezTo>
                            <a:pt x="81085" y="69159"/>
                            <a:pt x="1916" y="100462"/>
                            <a:pt x="14" y="147298"/>
                          </a:cubicBezTo>
                          <a:cubicBezTo>
                            <a:pt x="-382" y="157204"/>
                            <a:pt x="7464" y="165921"/>
                            <a:pt x="16101" y="170280"/>
                          </a:cubicBezTo>
                          <a:cubicBezTo>
                            <a:pt x="24740" y="174638"/>
                            <a:pt x="34566" y="175431"/>
                            <a:pt x="48118" y="180186"/>
                          </a:cubicBezTo>
                          <a:cubicBezTo>
                            <a:pt x="37419" y="188586"/>
                            <a:pt x="32744" y="204356"/>
                            <a:pt x="37023" y="217512"/>
                          </a:cubicBezTo>
                          <a:cubicBezTo>
                            <a:pt x="41303" y="230667"/>
                            <a:pt x="54299" y="240256"/>
                            <a:pt x="71972" y="239463"/>
                          </a:cubicBezTo>
                          <a:cubicBezTo>
                            <a:pt x="65156" y="249132"/>
                            <a:pt x="64998" y="263396"/>
                            <a:pt x="71734" y="273223"/>
                          </a:cubicBezTo>
                          <a:cubicBezTo>
                            <a:pt x="78470" y="283050"/>
                            <a:pt x="91466" y="287646"/>
                            <a:pt x="102561" y="284159"/>
                          </a:cubicBezTo>
                          <a:cubicBezTo>
                            <a:pt x="98440" y="298186"/>
                            <a:pt x="108109" y="313481"/>
                            <a:pt x="120868" y="319741"/>
                          </a:cubicBezTo>
                          <a:cubicBezTo>
                            <a:pt x="133626" y="326002"/>
                            <a:pt x="149714" y="325447"/>
                            <a:pt x="163820" y="324021"/>
                          </a:cubicBezTo>
                          <a:cubicBezTo>
                            <a:pt x="164137" y="314907"/>
                            <a:pt x="164929" y="308488"/>
                            <a:pt x="165880" y="292005"/>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70" name="Freeform: Shape 242">
                      <a:extLst>
                        <a:ext uri="{FF2B5EF4-FFF2-40B4-BE49-F238E27FC236}">
                          <a16:creationId xmlns:a16="http://schemas.microsoft.com/office/drawing/2014/main" xmlns="" id="{EF841916-8684-4A2E-B742-6CA8FE49260B}"/>
                        </a:ext>
                      </a:extLst>
                    </p:cNvPr>
                    <p:cNvSpPr/>
                    <p:nvPr/>
                  </p:nvSpPr>
                  <p:spPr>
                    <a:xfrm>
                      <a:off x="3985771" y="5077521"/>
                      <a:ext cx="736017" cy="813457"/>
                    </a:xfrm>
                    <a:custGeom>
                      <a:avLst/>
                      <a:gdLst>
                        <a:gd name="connsiteX0" fmla="*/ 0 w 736017"/>
                        <a:gd name="connsiteY0" fmla="*/ 794633 h 813457"/>
                        <a:gd name="connsiteX1" fmla="*/ 672816 w 736017"/>
                        <a:gd name="connsiteY1" fmla="*/ 747956 h 813457"/>
                        <a:gd name="connsiteX2" fmla="*/ 722821 w 736017"/>
                        <a:gd name="connsiteY2" fmla="*/ 109613 h 813457"/>
                        <a:gd name="connsiteX3" fmla="*/ 634460 w 736017"/>
                        <a:gd name="connsiteY3" fmla="*/ 5798 h 813457"/>
                        <a:gd name="connsiteX4" fmla="*/ 513369 w 736017"/>
                        <a:gd name="connsiteY4" fmla="*/ 174676 h 813457"/>
                        <a:gd name="connsiteX5" fmla="*/ 498311 w 736017"/>
                        <a:gd name="connsiteY5" fmla="*/ 573452 h 813457"/>
                        <a:gd name="connsiteX6" fmla="*/ 10699 w 736017"/>
                        <a:gd name="connsiteY6" fmla="*/ 650322 h 813457"/>
                        <a:gd name="connsiteX7" fmla="*/ 0 w 736017"/>
                        <a:gd name="connsiteY7" fmla="*/ 794633 h 81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17" h="813457">
                          <a:moveTo>
                            <a:pt x="0" y="794633"/>
                          </a:moveTo>
                          <a:cubicBezTo>
                            <a:pt x="219993" y="836872"/>
                            <a:pt x="597847" y="802240"/>
                            <a:pt x="672816" y="747956"/>
                          </a:cubicBezTo>
                          <a:cubicBezTo>
                            <a:pt x="726071" y="709362"/>
                            <a:pt x="754362" y="180144"/>
                            <a:pt x="722821" y="109613"/>
                          </a:cubicBezTo>
                          <a:cubicBezTo>
                            <a:pt x="706100" y="72208"/>
                            <a:pt x="689141" y="36943"/>
                            <a:pt x="634460" y="5798"/>
                          </a:cubicBezTo>
                          <a:cubicBezTo>
                            <a:pt x="573122" y="-29150"/>
                            <a:pt x="523750" y="102322"/>
                            <a:pt x="513369" y="174676"/>
                          </a:cubicBezTo>
                          <a:cubicBezTo>
                            <a:pt x="492527" y="319858"/>
                            <a:pt x="497995" y="433579"/>
                            <a:pt x="498311" y="573452"/>
                          </a:cubicBezTo>
                          <a:cubicBezTo>
                            <a:pt x="342986" y="628450"/>
                            <a:pt x="174900" y="650322"/>
                            <a:pt x="10699" y="650322"/>
                          </a:cubicBezTo>
                          <a:cubicBezTo>
                            <a:pt x="12839" y="677980"/>
                            <a:pt x="397" y="767292"/>
                            <a:pt x="0" y="794633"/>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439" name="Graphic 8">
                  <a:extLst>
                    <a:ext uri="{FF2B5EF4-FFF2-40B4-BE49-F238E27FC236}">
                      <a16:creationId xmlns:a16="http://schemas.microsoft.com/office/drawing/2014/main" xmlns="" id="{B049032B-B064-422B-879F-76A377DC5799}"/>
                    </a:ext>
                  </a:extLst>
                </p:cNvPr>
                <p:cNvGrpSpPr/>
                <p:nvPr/>
              </p:nvGrpSpPr>
              <p:grpSpPr>
                <a:xfrm>
                  <a:off x="3785793" y="4788116"/>
                  <a:ext cx="323322" cy="1001552"/>
                  <a:chOff x="3785793" y="4788116"/>
                  <a:chExt cx="323322" cy="1001552"/>
                </a:xfrm>
              </p:grpSpPr>
              <p:grpSp>
                <p:nvGrpSpPr>
                  <p:cNvPr id="457" name="Graphic 8">
                    <a:extLst>
                      <a:ext uri="{FF2B5EF4-FFF2-40B4-BE49-F238E27FC236}">
                        <a16:creationId xmlns:a16="http://schemas.microsoft.com/office/drawing/2014/main" xmlns="" id="{8B0218DC-A85B-49AD-8397-D17240A98BEF}"/>
                      </a:ext>
                    </a:extLst>
                  </p:cNvPr>
                  <p:cNvGrpSpPr/>
                  <p:nvPr/>
                </p:nvGrpSpPr>
                <p:grpSpPr>
                  <a:xfrm>
                    <a:off x="3862752" y="4788116"/>
                    <a:ext cx="246364" cy="362387"/>
                    <a:chOff x="3862752" y="4788116"/>
                    <a:chExt cx="246364" cy="362387"/>
                  </a:xfrm>
                </p:grpSpPr>
                <p:sp>
                  <p:nvSpPr>
                    <p:cNvPr id="461" name="Freeform: Shape 245">
                      <a:extLst>
                        <a:ext uri="{FF2B5EF4-FFF2-40B4-BE49-F238E27FC236}">
                          <a16:creationId xmlns:a16="http://schemas.microsoft.com/office/drawing/2014/main" xmlns="" id="{DB31DB12-5C75-4396-BC4C-44355AD6028B}"/>
                        </a:ext>
                      </a:extLst>
                    </p:cNvPr>
                    <p:cNvSpPr/>
                    <p:nvPr/>
                  </p:nvSpPr>
                  <p:spPr>
                    <a:xfrm>
                      <a:off x="3862752" y="4788116"/>
                      <a:ext cx="246364" cy="362387"/>
                    </a:xfrm>
                    <a:custGeom>
                      <a:avLst/>
                      <a:gdLst>
                        <a:gd name="connsiteX0" fmla="*/ 75629 w 246364"/>
                        <a:gd name="connsiteY0" fmla="*/ 310736 h 362387"/>
                        <a:gd name="connsiteX1" fmla="*/ 1374 w 246364"/>
                        <a:gd name="connsiteY1" fmla="*/ 169595 h 362387"/>
                        <a:gd name="connsiteX2" fmla="*/ 40364 w 246364"/>
                        <a:gd name="connsiteY2" fmla="*/ 15300 h 362387"/>
                        <a:gd name="connsiteX3" fmla="*/ 174927 w 246364"/>
                        <a:gd name="connsiteY3" fmla="*/ 18470 h 362387"/>
                        <a:gd name="connsiteX4" fmla="*/ 150281 w 246364"/>
                        <a:gd name="connsiteY4" fmla="*/ 40580 h 362387"/>
                        <a:gd name="connsiteX5" fmla="*/ 81177 w 246364"/>
                        <a:gd name="connsiteY5" fmla="*/ 54448 h 362387"/>
                        <a:gd name="connsiteX6" fmla="*/ 67308 w 246364"/>
                        <a:gd name="connsiteY6" fmla="*/ 103027 h 362387"/>
                        <a:gd name="connsiteX7" fmla="*/ 143308 w 246364"/>
                        <a:gd name="connsiteY7" fmla="*/ 61739 h 362387"/>
                        <a:gd name="connsiteX8" fmla="*/ 168350 w 246364"/>
                        <a:gd name="connsiteY8" fmla="*/ 96767 h 362387"/>
                        <a:gd name="connsiteX9" fmla="*/ 198702 w 246364"/>
                        <a:gd name="connsiteY9" fmla="*/ 93993 h 362387"/>
                        <a:gd name="connsiteX10" fmla="*/ 215740 w 246364"/>
                        <a:gd name="connsiteY10" fmla="*/ 136470 h 362387"/>
                        <a:gd name="connsiteX11" fmla="*/ 245775 w 246364"/>
                        <a:gd name="connsiteY11" fmla="*/ 178550 h 362387"/>
                        <a:gd name="connsiteX12" fmla="*/ 242209 w 246364"/>
                        <a:gd name="connsiteY12" fmla="*/ 248606 h 362387"/>
                        <a:gd name="connsiteX13" fmla="*/ 220416 w 246364"/>
                        <a:gd name="connsiteY13" fmla="*/ 268972 h 362387"/>
                        <a:gd name="connsiteX14" fmla="*/ 201475 w 246364"/>
                        <a:gd name="connsiteY14" fmla="*/ 209378 h 362387"/>
                        <a:gd name="connsiteX15" fmla="*/ 181980 w 246364"/>
                        <a:gd name="connsiteY15" fmla="*/ 228080 h 362387"/>
                        <a:gd name="connsiteX16" fmla="*/ 208687 w 246364"/>
                        <a:gd name="connsiteY16" fmla="*/ 349726 h 362387"/>
                        <a:gd name="connsiteX17" fmla="*/ 75629 w 246364"/>
                        <a:gd name="connsiteY17" fmla="*/ 310736 h 3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6364" h="362387">
                          <a:moveTo>
                            <a:pt x="75629" y="310736"/>
                          </a:moveTo>
                          <a:cubicBezTo>
                            <a:pt x="50270" y="260255"/>
                            <a:pt x="9854" y="206684"/>
                            <a:pt x="1374" y="169595"/>
                          </a:cubicBezTo>
                          <a:cubicBezTo>
                            <a:pt x="-6313" y="136074"/>
                            <a:pt x="19839" y="33685"/>
                            <a:pt x="40364" y="15300"/>
                          </a:cubicBezTo>
                          <a:cubicBezTo>
                            <a:pt x="64931" y="-6731"/>
                            <a:pt x="176354" y="-4354"/>
                            <a:pt x="174927" y="18470"/>
                          </a:cubicBezTo>
                          <a:cubicBezTo>
                            <a:pt x="174135" y="30753"/>
                            <a:pt x="162168" y="39232"/>
                            <a:pt x="150281" y="40580"/>
                          </a:cubicBezTo>
                          <a:cubicBezTo>
                            <a:pt x="138394" y="41927"/>
                            <a:pt x="87596" y="51991"/>
                            <a:pt x="81177" y="54448"/>
                          </a:cubicBezTo>
                          <a:cubicBezTo>
                            <a:pt x="73966" y="57222"/>
                            <a:pt x="68973" y="71724"/>
                            <a:pt x="67308" y="103027"/>
                          </a:cubicBezTo>
                          <a:cubicBezTo>
                            <a:pt x="105585" y="73705"/>
                            <a:pt x="118978" y="58886"/>
                            <a:pt x="143308" y="61739"/>
                          </a:cubicBezTo>
                          <a:cubicBezTo>
                            <a:pt x="157889" y="63482"/>
                            <a:pt x="169459" y="77034"/>
                            <a:pt x="168350" y="96767"/>
                          </a:cubicBezTo>
                          <a:cubicBezTo>
                            <a:pt x="174055" y="89872"/>
                            <a:pt x="191094" y="89555"/>
                            <a:pt x="198702" y="93993"/>
                          </a:cubicBezTo>
                          <a:cubicBezTo>
                            <a:pt x="214868" y="103503"/>
                            <a:pt x="218117" y="118005"/>
                            <a:pt x="215740" y="136470"/>
                          </a:cubicBezTo>
                          <a:cubicBezTo>
                            <a:pt x="243239" y="123711"/>
                            <a:pt x="244428" y="155172"/>
                            <a:pt x="245775" y="178550"/>
                          </a:cubicBezTo>
                          <a:cubicBezTo>
                            <a:pt x="247122" y="201929"/>
                            <a:pt x="246251" y="225544"/>
                            <a:pt x="242209" y="248606"/>
                          </a:cubicBezTo>
                          <a:cubicBezTo>
                            <a:pt x="239752" y="262712"/>
                            <a:pt x="230084" y="273014"/>
                            <a:pt x="220416" y="268972"/>
                          </a:cubicBezTo>
                          <a:cubicBezTo>
                            <a:pt x="205755" y="262950"/>
                            <a:pt x="203456" y="229824"/>
                            <a:pt x="201475" y="209378"/>
                          </a:cubicBezTo>
                          <a:cubicBezTo>
                            <a:pt x="196562" y="210804"/>
                            <a:pt x="183644" y="220473"/>
                            <a:pt x="181980" y="228080"/>
                          </a:cubicBezTo>
                          <a:cubicBezTo>
                            <a:pt x="208370" y="255817"/>
                            <a:pt x="228261" y="305268"/>
                            <a:pt x="208687" y="349726"/>
                          </a:cubicBezTo>
                          <a:cubicBezTo>
                            <a:pt x="146240" y="372470"/>
                            <a:pt x="104080" y="367478"/>
                            <a:pt x="75629" y="310736"/>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462" name="Graphic 8">
                      <a:extLst>
                        <a:ext uri="{FF2B5EF4-FFF2-40B4-BE49-F238E27FC236}">
                          <a16:creationId xmlns:a16="http://schemas.microsoft.com/office/drawing/2014/main" xmlns="" id="{535CFB6A-AEA2-45AE-89C7-53F9A2C3E398}"/>
                        </a:ext>
                      </a:extLst>
                    </p:cNvPr>
                    <p:cNvGrpSpPr/>
                    <p:nvPr/>
                  </p:nvGrpSpPr>
                  <p:grpSpPr>
                    <a:xfrm>
                      <a:off x="3965722" y="4887894"/>
                      <a:ext cx="107222" cy="78930"/>
                      <a:chOff x="3965722" y="4887894"/>
                      <a:chExt cx="107222" cy="78930"/>
                    </a:xfrm>
                    <a:noFill/>
                  </p:grpSpPr>
                  <p:sp>
                    <p:nvSpPr>
                      <p:cNvPr id="463" name="Freeform: Shape 247">
                        <a:extLst>
                          <a:ext uri="{FF2B5EF4-FFF2-40B4-BE49-F238E27FC236}">
                            <a16:creationId xmlns:a16="http://schemas.microsoft.com/office/drawing/2014/main" xmlns="" id="{6C17E00C-3EF6-49E1-8231-203942024267}"/>
                          </a:ext>
                        </a:extLst>
                      </p:cNvPr>
                      <p:cNvSpPr/>
                      <p:nvPr/>
                    </p:nvSpPr>
                    <p:spPr>
                      <a:xfrm>
                        <a:off x="3965722" y="4887894"/>
                        <a:ext cx="60703" cy="41605"/>
                      </a:xfrm>
                      <a:custGeom>
                        <a:avLst/>
                        <a:gdLst>
                          <a:gd name="connsiteX0" fmla="*/ 60704 w 60703"/>
                          <a:gd name="connsiteY0" fmla="*/ 0 h 41605"/>
                          <a:gd name="connsiteX1" fmla="*/ 0 w 60703"/>
                          <a:gd name="connsiteY1" fmla="*/ 41605 h 41605"/>
                        </a:gdLst>
                        <a:ahLst/>
                        <a:cxnLst>
                          <a:cxn ang="0">
                            <a:pos x="connsiteX0" y="connsiteY0"/>
                          </a:cxn>
                          <a:cxn ang="0">
                            <a:pos x="connsiteX1" y="connsiteY1"/>
                          </a:cxn>
                        </a:cxnLst>
                        <a:rect l="l" t="t" r="r" b="b"/>
                        <a:pathLst>
                          <a:path w="60703" h="41605">
                            <a:moveTo>
                              <a:pt x="60704" y="0"/>
                            </a:moveTo>
                            <a:cubicBezTo>
                              <a:pt x="39069" y="11649"/>
                              <a:pt x="18623" y="25597"/>
                              <a:pt x="0" y="41605"/>
                            </a:cubicBezTo>
                          </a:path>
                        </a:pathLst>
                      </a:custGeom>
                      <a:noFill/>
                      <a:ln w="7925" cap="rnd">
                        <a:solidFill>
                          <a:srgbClr val="A83B4F"/>
                        </a:solidFill>
                        <a:prstDash val="solid"/>
                        <a:miter/>
                      </a:ln>
                    </p:spPr>
                    <p:txBody>
                      <a:bodyPr rtlCol="0" anchor="ctr"/>
                      <a:lstStyle/>
                      <a:p>
                        <a:endParaRPr lang="en-US">
                          <a:latin typeface="Times New Roman" pitchFamily="18" charset="0"/>
                          <a:cs typeface="Times New Roman" pitchFamily="18" charset="0"/>
                        </a:endParaRPr>
                      </a:p>
                    </p:txBody>
                  </p:sp>
                  <p:sp>
                    <p:nvSpPr>
                      <p:cNvPr id="464" name="Freeform: Shape 248">
                        <a:extLst>
                          <a:ext uri="{FF2B5EF4-FFF2-40B4-BE49-F238E27FC236}">
                            <a16:creationId xmlns:a16="http://schemas.microsoft.com/office/drawing/2014/main" xmlns="" id="{4D884651-873D-4D0C-B4D5-5E7CD27A56BB}"/>
                          </a:ext>
                        </a:extLst>
                      </p:cNvPr>
                      <p:cNvSpPr/>
                      <p:nvPr/>
                    </p:nvSpPr>
                    <p:spPr>
                      <a:xfrm>
                        <a:off x="4018580" y="4925616"/>
                        <a:ext cx="54364" cy="41208"/>
                      </a:xfrm>
                      <a:custGeom>
                        <a:avLst/>
                        <a:gdLst>
                          <a:gd name="connsiteX0" fmla="*/ 54364 w 54364"/>
                          <a:gd name="connsiteY0" fmla="*/ 0 h 41208"/>
                          <a:gd name="connsiteX1" fmla="*/ 0 w 54364"/>
                          <a:gd name="connsiteY1" fmla="*/ 41209 h 41208"/>
                        </a:gdLst>
                        <a:ahLst/>
                        <a:cxnLst>
                          <a:cxn ang="0">
                            <a:pos x="connsiteX0" y="connsiteY0"/>
                          </a:cxn>
                          <a:cxn ang="0">
                            <a:pos x="connsiteX1" y="connsiteY1"/>
                          </a:cxn>
                        </a:cxnLst>
                        <a:rect l="l" t="t" r="r" b="b"/>
                        <a:pathLst>
                          <a:path w="54364" h="41208">
                            <a:moveTo>
                              <a:pt x="54364" y="0"/>
                            </a:moveTo>
                            <a:cubicBezTo>
                              <a:pt x="34077" y="10540"/>
                              <a:pt x="15612" y="24567"/>
                              <a:pt x="0" y="41209"/>
                            </a:cubicBezTo>
                          </a:path>
                        </a:pathLst>
                      </a:custGeom>
                      <a:noFill/>
                      <a:ln w="7925" cap="rnd">
                        <a:solidFill>
                          <a:srgbClr val="A83B4F"/>
                        </a:solid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458" name="Graphic 8">
                    <a:extLst>
                      <a:ext uri="{FF2B5EF4-FFF2-40B4-BE49-F238E27FC236}">
                        <a16:creationId xmlns:a16="http://schemas.microsoft.com/office/drawing/2014/main" xmlns="" id="{8E14A865-0F03-42C6-9A2C-722255CF1850}"/>
                      </a:ext>
                    </a:extLst>
                  </p:cNvPr>
                  <p:cNvGrpSpPr/>
                  <p:nvPr/>
                </p:nvGrpSpPr>
                <p:grpSpPr>
                  <a:xfrm>
                    <a:off x="3785793" y="5097584"/>
                    <a:ext cx="289924" cy="692084"/>
                    <a:chOff x="3785793" y="5097584"/>
                    <a:chExt cx="289924" cy="692084"/>
                  </a:xfrm>
                </p:grpSpPr>
                <p:sp>
                  <p:nvSpPr>
                    <p:cNvPr id="459" name="Freeform: Shape 250">
                      <a:extLst>
                        <a:ext uri="{FF2B5EF4-FFF2-40B4-BE49-F238E27FC236}">
                          <a16:creationId xmlns:a16="http://schemas.microsoft.com/office/drawing/2014/main" xmlns="" id="{BD7B37C1-FFBB-4CAD-B8A6-99F7C1751394}"/>
                        </a:ext>
                      </a:extLst>
                    </p:cNvPr>
                    <p:cNvSpPr/>
                    <p:nvPr/>
                  </p:nvSpPr>
                  <p:spPr>
                    <a:xfrm>
                      <a:off x="3785793" y="5097584"/>
                      <a:ext cx="289924" cy="692084"/>
                    </a:xfrm>
                    <a:custGeom>
                      <a:avLst/>
                      <a:gdLst>
                        <a:gd name="connsiteX0" fmla="*/ 289925 w 289924"/>
                        <a:gd name="connsiteY0" fmla="*/ 24963 h 692084"/>
                        <a:gd name="connsiteX1" fmla="*/ 235006 w 289924"/>
                        <a:gd name="connsiteY1" fmla="*/ 520976 h 692084"/>
                        <a:gd name="connsiteX2" fmla="*/ 234372 w 289924"/>
                        <a:gd name="connsiteY2" fmla="*/ 526286 h 692084"/>
                        <a:gd name="connsiteX3" fmla="*/ 170498 w 289924"/>
                        <a:gd name="connsiteY3" fmla="*/ 672499 h 692084"/>
                        <a:gd name="connsiteX4" fmla="*/ 8753 w 289924"/>
                        <a:gd name="connsiteY4" fmla="*/ 627406 h 692084"/>
                        <a:gd name="connsiteX5" fmla="*/ 5662 w 289924"/>
                        <a:gd name="connsiteY5" fmla="*/ 617738 h 692084"/>
                        <a:gd name="connsiteX6" fmla="*/ 52102 w 289924"/>
                        <a:gd name="connsiteY6" fmla="*/ 373971 h 692084"/>
                        <a:gd name="connsiteX7" fmla="*/ 161464 w 289924"/>
                        <a:gd name="connsiteY7" fmla="*/ 0 h 692084"/>
                        <a:gd name="connsiteX8" fmla="*/ 289925 w 289924"/>
                        <a:gd name="connsiteY8" fmla="*/ 24963 h 6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924" h="692084">
                          <a:moveTo>
                            <a:pt x="289925" y="24963"/>
                          </a:moveTo>
                          <a:cubicBezTo>
                            <a:pt x="271619" y="190354"/>
                            <a:pt x="253312" y="355665"/>
                            <a:pt x="235006" y="520976"/>
                          </a:cubicBezTo>
                          <a:cubicBezTo>
                            <a:pt x="234847" y="522720"/>
                            <a:pt x="234610" y="524463"/>
                            <a:pt x="234372" y="526286"/>
                          </a:cubicBezTo>
                          <a:cubicBezTo>
                            <a:pt x="228112" y="581443"/>
                            <a:pt x="216700" y="642464"/>
                            <a:pt x="170498" y="672499"/>
                          </a:cubicBezTo>
                          <a:cubicBezTo>
                            <a:pt x="124217" y="702692"/>
                            <a:pt x="37678" y="705228"/>
                            <a:pt x="8753" y="627406"/>
                          </a:cubicBezTo>
                          <a:cubicBezTo>
                            <a:pt x="7564" y="624316"/>
                            <a:pt x="6613" y="621067"/>
                            <a:pt x="5662" y="617738"/>
                          </a:cubicBezTo>
                          <a:cubicBezTo>
                            <a:pt x="-12327" y="552993"/>
                            <a:pt x="15093" y="451634"/>
                            <a:pt x="52102" y="373971"/>
                          </a:cubicBezTo>
                          <a:cubicBezTo>
                            <a:pt x="103137" y="267066"/>
                            <a:pt x="143554" y="117049"/>
                            <a:pt x="161464" y="0"/>
                          </a:cubicBezTo>
                          <a:cubicBezTo>
                            <a:pt x="202356" y="4359"/>
                            <a:pt x="243406" y="8797"/>
                            <a:pt x="289925" y="24963"/>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60" name="Freeform: Shape 251">
                      <a:extLst>
                        <a:ext uri="{FF2B5EF4-FFF2-40B4-BE49-F238E27FC236}">
                          <a16:creationId xmlns:a16="http://schemas.microsoft.com/office/drawing/2014/main" xmlns="" id="{7C194336-43CA-42F8-B22F-91B668D15307}"/>
                        </a:ext>
                      </a:extLst>
                    </p:cNvPr>
                    <p:cNvSpPr/>
                    <p:nvPr/>
                  </p:nvSpPr>
                  <p:spPr>
                    <a:xfrm>
                      <a:off x="3791376" y="5623870"/>
                      <a:ext cx="228709" cy="165798"/>
                    </a:xfrm>
                    <a:custGeom>
                      <a:avLst/>
                      <a:gdLst>
                        <a:gd name="connsiteX0" fmla="*/ 228710 w 228709"/>
                        <a:gd name="connsiteY0" fmla="*/ 0 h 165798"/>
                        <a:gd name="connsiteX1" fmla="*/ 164836 w 228709"/>
                        <a:gd name="connsiteY1" fmla="*/ 146213 h 165798"/>
                        <a:gd name="connsiteX2" fmla="*/ 3091 w 228709"/>
                        <a:gd name="connsiteY2" fmla="*/ 101121 h 165798"/>
                        <a:gd name="connsiteX3" fmla="*/ 0 w 228709"/>
                        <a:gd name="connsiteY3" fmla="*/ 91452 h 165798"/>
                        <a:gd name="connsiteX4" fmla="*/ 2061 w 228709"/>
                        <a:gd name="connsiteY4" fmla="*/ 93354 h 165798"/>
                        <a:gd name="connsiteX5" fmla="*/ 84795 w 228709"/>
                        <a:gd name="connsiteY5" fmla="*/ 124261 h 165798"/>
                        <a:gd name="connsiteX6" fmla="*/ 165470 w 228709"/>
                        <a:gd name="connsiteY6" fmla="*/ 84320 h 165798"/>
                        <a:gd name="connsiteX7" fmla="*/ 228710 w 228709"/>
                        <a:gd name="connsiteY7" fmla="*/ 0 h 16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709" h="165798">
                          <a:moveTo>
                            <a:pt x="228710" y="0"/>
                          </a:moveTo>
                          <a:cubicBezTo>
                            <a:pt x="222449" y="55157"/>
                            <a:pt x="211037" y="116178"/>
                            <a:pt x="164836" y="146213"/>
                          </a:cubicBezTo>
                          <a:cubicBezTo>
                            <a:pt x="118555" y="176406"/>
                            <a:pt x="32016" y="178942"/>
                            <a:pt x="3091" y="101121"/>
                          </a:cubicBezTo>
                          <a:cubicBezTo>
                            <a:pt x="1902" y="98030"/>
                            <a:pt x="951" y="94781"/>
                            <a:pt x="0" y="91452"/>
                          </a:cubicBezTo>
                          <a:cubicBezTo>
                            <a:pt x="634" y="92086"/>
                            <a:pt x="1426" y="92800"/>
                            <a:pt x="2061" y="93354"/>
                          </a:cubicBezTo>
                          <a:cubicBezTo>
                            <a:pt x="24725" y="113245"/>
                            <a:pt x="54602" y="126401"/>
                            <a:pt x="84795" y="124261"/>
                          </a:cubicBezTo>
                          <a:cubicBezTo>
                            <a:pt x="115306" y="122201"/>
                            <a:pt x="142963" y="105083"/>
                            <a:pt x="165470" y="84320"/>
                          </a:cubicBezTo>
                          <a:cubicBezTo>
                            <a:pt x="191860" y="60229"/>
                            <a:pt x="212305" y="31461"/>
                            <a:pt x="228710" y="0"/>
                          </a:cubicBezTo>
                          <a:close/>
                        </a:path>
                      </a:pathLst>
                    </a:custGeom>
                    <a:solidFill>
                      <a:srgbClr val="EB8175"/>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440" name="Graphic 8">
                  <a:extLst>
                    <a:ext uri="{FF2B5EF4-FFF2-40B4-BE49-F238E27FC236}">
                      <a16:creationId xmlns:a16="http://schemas.microsoft.com/office/drawing/2014/main" xmlns="" id="{BE55519A-EA6B-446F-AA5A-C1BF1F2D546B}"/>
                    </a:ext>
                  </a:extLst>
                </p:cNvPr>
                <p:cNvGrpSpPr/>
                <p:nvPr/>
              </p:nvGrpSpPr>
              <p:grpSpPr>
                <a:xfrm>
                  <a:off x="3924996" y="4228987"/>
                  <a:ext cx="733620" cy="689455"/>
                  <a:chOff x="3924996" y="4228987"/>
                  <a:chExt cx="733620" cy="689455"/>
                </a:xfrm>
              </p:grpSpPr>
              <p:sp>
                <p:nvSpPr>
                  <p:cNvPr id="441" name="Freeform: Shape 253">
                    <a:extLst>
                      <a:ext uri="{FF2B5EF4-FFF2-40B4-BE49-F238E27FC236}">
                        <a16:creationId xmlns:a16="http://schemas.microsoft.com/office/drawing/2014/main" xmlns="" id="{C76D5715-E84A-433C-9468-AA909F695F5F}"/>
                      </a:ext>
                    </a:extLst>
                  </p:cNvPr>
                  <p:cNvSpPr/>
                  <p:nvPr/>
                </p:nvSpPr>
                <p:spPr>
                  <a:xfrm>
                    <a:off x="3924996" y="4580006"/>
                    <a:ext cx="181778" cy="139021"/>
                  </a:xfrm>
                  <a:custGeom>
                    <a:avLst/>
                    <a:gdLst>
                      <a:gd name="connsiteX0" fmla="*/ 4826 w 181778"/>
                      <a:gd name="connsiteY0" fmla="*/ 31234 h 139021"/>
                      <a:gd name="connsiteX1" fmla="*/ 61726 w 181778"/>
                      <a:gd name="connsiteY1" fmla="*/ 127520 h 139021"/>
                      <a:gd name="connsiteX2" fmla="*/ 176953 w 181778"/>
                      <a:gd name="connsiteY2" fmla="*/ 107787 h 139021"/>
                      <a:gd name="connsiteX3" fmla="*/ 120053 w 181778"/>
                      <a:gd name="connsiteY3" fmla="*/ 11501 h 139021"/>
                      <a:gd name="connsiteX4" fmla="*/ 4826 w 181778"/>
                      <a:gd name="connsiteY4" fmla="*/ 31234 h 139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78" h="139021">
                        <a:moveTo>
                          <a:pt x="4826" y="31234"/>
                        </a:moveTo>
                        <a:cubicBezTo>
                          <a:pt x="-11261" y="63250"/>
                          <a:pt x="14177" y="106361"/>
                          <a:pt x="61726" y="127520"/>
                        </a:cubicBezTo>
                        <a:cubicBezTo>
                          <a:pt x="109275" y="148679"/>
                          <a:pt x="160865" y="139804"/>
                          <a:pt x="176953" y="107787"/>
                        </a:cubicBezTo>
                        <a:cubicBezTo>
                          <a:pt x="193040" y="75771"/>
                          <a:pt x="167601" y="32660"/>
                          <a:pt x="120053" y="11501"/>
                        </a:cubicBezTo>
                        <a:cubicBezTo>
                          <a:pt x="72583" y="-9658"/>
                          <a:pt x="20993" y="-782"/>
                          <a:pt x="4826" y="31234"/>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nvGrpSpPr>
                  <p:cNvPr id="442" name="Graphic 8">
                    <a:extLst>
                      <a:ext uri="{FF2B5EF4-FFF2-40B4-BE49-F238E27FC236}">
                        <a16:creationId xmlns:a16="http://schemas.microsoft.com/office/drawing/2014/main" xmlns="" id="{CA2CB5B3-1CD9-43B5-BD88-8DFFFB04B471}"/>
                      </a:ext>
                    </a:extLst>
                  </p:cNvPr>
                  <p:cNvGrpSpPr/>
                  <p:nvPr/>
                </p:nvGrpSpPr>
                <p:grpSpPr>
                  <a:xfrm>
                    <a:off x="4015173" y="4294061"/>
                    <a:ext cx="561917" cy="624382"/>
                    <a:chOff x="4015173" y="4294061"/>
                    <a:chExt cx="561917" cy="624382"/>
                  </a:xfrm>
                </p:grpSpPr>
                <p:sp>
                  <p:nvSpPr>
                    <p:cNvPr id="455" name="Freeform: Shape 255">
                      <a:extLst>
                        <a:ext uri="{FF2B5EF4-FFF2-40B4-BE49-F238E27FC236}">
                          <a16:creationId xmlns:a16="http://schemas.microsoft.com/office/drawing/2014/main" xmlns="" id="{44A74F0E-2AC6-4F35-859E-8257E6979441}"/>
                        </a:ext>
                      </a:extLst>
                    </p:cNvPr>
                    <p:cNvSpPr/>
                    <p:nvPr/>
                  </p:nvSpPr>
                  <p:spPr>
                    <a:xfrm>
                      <a:off x="4015920" y="4294061"/>
                      <a:ext cx="561169" cy="624382"/>
                    </a:xfrm>
                    <a:custGeom>
                      <a:avLst/>
                      <a:gdLst>
                        <a:gd name="connsiteX0" fmla="*/ 45 w 561169"/>
                        <a:gd name="connsiteY0" fmla="*/ 312344 h 624382"/>
                        <a:gd name="connsiteX1" fmla="*/ 204267 w 561169"/>
                        <a:gd name="connsiteY1" fmla="*/ 623947 h 624382"/>
                        <a:gd name="connsiteX2" fmla="*/ 558902 w 561169"/>
                        <a:gd name="connsiteY2" fmla="*/ 306638 h 624382"/>
                        <a:gd name="connsiteX3" fmla="*/ 281692 w 561169"/>
                        <a:gd name="connsiteY3" fmla="*/ 28 h 624382"/>
                        <a:gd name="connsiteX4" fmla="*/ 45 w 561169"/>
                        <a:gd name="connsiteY4" fmla="*/ 312344 h 624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69" h="624382">
                          <a:moveTo>
                            <a:pt x="45" y="312344"/>
                          </a:moveTo>
                          <a:cubicBezTo>
                            <a:pt x="2818" y="482569"/>
                            <a:pt x="77629" y="616340"/>
                            <a:pt x="204267" y="623947"/>
                          </a:cubicBezTo>
                          <a:cubicBezTo>
                            <a:pt x="351826" y="632744"/>
                            <a:pt x="532829" y="507453"/>
                            <a:pt x="558902" y="306638"/>
                          </a:cubicBezTo>
                          <a:cubicBezTo>
                            <a:pt x="580853" y="137840"/>
                            <a:pt x="440109" y="-2270"/>
                            <a:pt x="281692" y="28"/>
                          </a:cubicBezTo>
                          <a:cubicBezTo>
                            <a:pt x="123355" y="2247"/>
                            <a:pt x="-2729" y="142119"/>
                            <a:pt x="45" y="312344"/>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56" name="Freeform: Shape 256">
                      <a:extLst>
                        <a:ext uri="{FF2B5EF4-FFF2-40B4-BE49-F238E27FC236}">
                          <a16:creationId xmlns:a16="http://schemas.microsoft.com/office/drawing/2014/main" xmlns="" id="{CFDD811A-C50B-4323-BC9F-8ADB840BD016}"/>
                        </a:ext>
                      </a:extLst>
                    </p:cNvPr>
                    <p:cNvSpPr/>
                    <p:nvPr/>
                  </p:nvSpPr>
                  <p:spPr>
                    <a:xfrm>
                      <a:off x="4015173" y="4320813"/>
                      <a:ext cx="493483" cy="272912"/>
                    </a:xfrm>
                    <a:custGeom>
                      <a:avLst/>
                      <a:gdLst>
                        <a:gd name="connsiteX0" fmla="*/ 493319 w 493483"/>
                        <a:gd name="connsiteY0" fmla="*/ 246127 h 272912"/>
                        <a:gd name="connsiteX1" fmla="*/ 185203 w 493483"/>
                        <a:gd name="connsiteY1" fmla="*/ 87472 h 272912"/>
                        <a:gd name="connsiteX2" fmla="*/ 0 w 493483"/>
                        <a:gd name="connsiteY2" fmla="*/ 272913 h 272912"/>
                        <a:gd name="connsiteX3" fmla="*/ 83448 w 493483"/>
                        <a:gd name="connsiteY3" fmla="*/ 46026 h 272912"/>
                        <a:gd name="connsiteX4" fmla="*/ 129808 w 493483"/>
                        <a:gd name="connsiteY4" fmla="*/ 7273 h 272912"/>
                        <a:gd name="connsiteX5" fmla="*/ 188373 w 493483"/>
                        <a:gd name="connsiteY5" fmla="*/ 141 h 272912"/>
                        <a:gd name="connsiteX6" fmla="*/ 450287 w 493483"/>
                        <a:gd name="connsiteY6" fmla="*/ 21617 h 272912"/>
                        <a:gd name="connsiteX7" fmla="*/ 469703 w 493483"/>
                        <a:gd name="connsiteY7" fmla="*/ 27799 h 272912"/>
                        <a:gd name="connsiteX8" fmla="*/ 481907 w 493483"/>
                        <a:gd name="connsiteY8" fmla="*/ 57358 h 272912"/>
                        <a:gd name="connsiteX9" fmla="*/ 493319 w 493483"/>
                        <a:gd name="connsiteY9" fmla="*/ 246127 h 27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483" h="272912">
                          <a:moveTo>
                            <a:pt x="493319" y="246127"/>
                          </a:moveTo>
                          <a:cubicBezTo>
                            <a:pt x="372624" y="248584"/>
                            <a:pt x="252405" y="186612"/>
                            <a:pt x="185203" y="87472"/>
                          </a:cubicBezTo>
                          <a:cubicBezTo>
                            <a:pt x="108649" y="131613"/>
                            <a:pt x="44062" y="196280"/>
                            <a:pt x="0" y="272913"/>
                          </a:cubicBezTo>
                          <a:cubicBezTo>
                            <a:pt x="1823" y="190891"/>
                            <a:pt x="31699" y="109662"/>
                            <a:pt x="83448" y="46026"/>
                          </a:cubicBezTo>
                          <a:cubicBezTo>
                            <a:pt x="96287" y="30255"/>
                            <a:pt x="111027" y="15119"/>
                            <a:pt x="129808" y="7273"/>
                          </a:cubicBezTo>
                          <a:cubicBezTo>
                            <a:pt x="148115" y="-334"/>
                            <a:pt x="168561" y="-255"/>
                            <a:pt x="188373" y="141"/>
                          </a:cubicBezTo>
                          <a:cubicBezTo>
                            <a:pt x="276021" y="2043"/>
                            <a:pt x="363511" y="9254"/>
                            <a:pt x="450287" y="21617"/>
                          </a:cubicBezTo>
                          <a:cubicBezTo>
                            <a:pt x="457102" y="22568"/>
                            <a:pt x="464156" y="23678"/>
                            <a:pt x="469703" y="27799"/>
                          </a:cubicBezTo>
                          <a:cubicBezTo>
                            <a:pt x="478499" y="34376"/>
                            <a:pt x="480560" y="46501"/>
                            <a:pt x="481907" y="57358"/>
                          </a:cubicBezTo>
                          <a:cubicBezTo>
                            <a:pt x="489119" y="116160"/>
                            <a:pt x="494508" y="175121"/>
                            <a:pt x="493319" y="246127"/>
                          </a:cubicBezTo>
                          <a:close/>
                        </a:path>
                      </a:pathLst>
                    </a:custGeom>
                    <a:solidFill>
                      <a:srgbClr val="EB6C6A"/>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nvGrpSpPr>
                  <p:cNvPr id="443" name="Graphic 8">
                    <a:extLst>
                      <a:ext uri="{FF2B5EF4-FFF2-40B4-BE49-F238E27FC236}">
                        <a16:creationId xmlns:a16="http://schemas.microsoft.com/office/drawing/2014/main" xmlns="" id="{63BE8D17-CD53-46E6-B69F-07EF540FF891}"/>
                      </a:ext>
                    </a:extLst>
                  </p:cNvPr>
                  <p:cNvGrpSpPr/>
                  <p:nvPr/>
                </p:nvGrpSpPr>
                <p:grpSpPr>
                  <a:xfrm>
                    <a:off x="4049408" y="4527656"/>
                    <a:ext cx="298130" cy="273144"/>
                    <a:chOff x="4049408" y="4527656"/>
                    <a:chExt cx="298130" cy="273144"/>
                  </a:xfrm>
                </p:grpSpPr>
                <p:sp>
                  <p:nvSpPr>
                    <p:cNvPr id="448" name="Freeform: Shape 258">
                      <a:extLst>
                        <a:ext uri="{FF2B5EF4-FFF2-40B4-BE49-F238E27FC236}">
                          <a16:creationId xmlns:a16="http://schemas.microsoft.com/office/drawing/2014/main" xmlns="" id="{612AA51C-143E-49E4-A9F0-A29D77E96E45}"/>
                        </a:ext>
                      </a:extLst>
                    </p:cNvPr>
                    <p:cNvSpPr/>
                    <p:nvPr/>
                  </p:nvSpPr>
                  <p:spPr>
                    <a:xfrm>
                      <a:off x="4131622" y="4649516"/>
                      <a:ext cx="8603" cy="70372"/>
                    </a:xfrm>
                    <a:custGeom>
                      <a:avLst/>
                      <a:gdLst>
                        <a:gd name="connsiteX0" fmla="*/ 8604 w 8603"/>
                        <a:gd name="connsiteY0" fmla="*/ 0 h 70372"/>
                        <a:gd name="connsiteX1" fmla="*/ 7811 w 8603"/>
                        <a:gd name="connsiteY1" fmla="*/ 70372 h 70372"/>
                      </a:gdLst>
                      <a:ahLst/>
                      <a:cxnLst>
                        <a:cxn ang="0">
                          <a:pos x="connsiteX0" y="connsiteY0"/>
                        </a:cxn>
                        <a:cxn ang="0">
                          <a:pos x="connsiteX1" y="connsiteY1"/>
                        </a:cxn>
                      </a:cxnLst>
                      <a:rect l="l" t="t" r="r" b="b"/>
                      <a:pathLst>
                        <a:path w="8603" h="70372">
                          <a:moveTo>
                            <a:pt x="8604" y="0"/>
                          </a:moveTo>
                          <a:cubicBezTo>
                            <a:pt x="-2570" y="21635"/>
                            <a:pt x="-2887" y="48500"/>
                            <a:pt x="7811" y="70372"/>
                          </a:cubicBezTo>
                        </a:path>
                      </a:pathLst>
                    </a:custGeom>
                    <a:noFill/>
                    <a:ln w="7925" cap="rnd">
                      <a:solidFill>
                        <a:srgbClr val="A83B4F"/>
                      </a:solidFill>
                      <a:prstDash val="solid"/>
                      <a:miter/>
                    </a:ln>
                  </p:spPr>
                  <p:txBody>
                    <a:bodyPr rtlCol="0" anchor="ctr"/>
                    <a:lstStyle/>
                    <a:p>
                      <a:endParaRPr lang="en-US">
                        <a:latin typeface="Times New Roman" pitchFamily="18" charset="0"/>
                        <a:cs typeface="Times New Roman" pitchFamily="18" charset="0"/>
                      </a:endParaRPr>
                    </a:p>
                  </p:txBody>
                </p:sp>
                <p:sp>
                  <p:nvSpPr>
                    <p:cNvPr id="449" name="Freeform: Shape 259">
                      <a:extLst>
                        <a:ext uri="{FF2B5EF4-FFF2-40B4-BE49-F238E27FC236}">
                          <a16:creationId xmlns:a16="http://schemas.microsoft.com/office/drawing/2014/main" xmlns="" id="{34C874E4-B359-4767-B16A-2E5B45CBA5B5}"/>
                        </a:ext>
                      </a:extLst>
                    </p:cNvPr>
                    <p:cNvSpPr/>
                    <p:nvPr/>
                  </p:nvSpPr>
                  <p:spPr>
                    <a:xfrm>
                      <a:off x="4173748" y="4778346"/>
                      <a:ext cx="92957" cy="22454"/>
                    </a:xfrm>
                    <a:custGeom>
                      <a:avLst/>
                      <a:gdLst>
                        <a:gd name="connsiteX0" fmla="*/ 0 w 92957"/>
                        <a:gd name="connsiteY0" fmla="*/ 5416 h 22454"/>
                        <a:gd name="connsiteX1" fmla="*/ 92958 w 92957"/>
                        <a:gd name="connsiteY1" fmla="*/ 22454 h 22454"/>
                      </a:gdLst>
                      <a:ahLst/>
                      <a:cxnLst>
                        <a:cxn ang="0">
                          <a:pos x="connsiteX0" y="connsiteY0"/>
                        </a:cxn>
                        <a:cxn ang="0">
                          <a:pos x="connsiteX1" y="connsiteY1"/>
                        </a:cxn>
                      </a:cxnLst>
                      <a:rect l="l" t="t" r="r" b="b"/>
                      <a:pathLst>
                        <a:path w="92957" h="22454">
                          <a:moveTo>
                            <a:pt x="0" y="5416"/>
                          </a:moveTo>
                          <a:cubicBezTo>
                            <a:pt x="30986" y="-5916"/>
                            <a:pt x="67916" y="899"/>
                            <a:pt x="92958" y="22454"/>
                          </a:cubicBezTo>
                        </a:path>
                      </a:pathLst>
                    </a:custGeom>
                    <a:noFill/>
                    <a:ln w="7925" cap="rnd">
                      <a:solidFill>
                        <a:srgbClr val="A83B4F"/>
                      </a:solidFill>
                      <a:prstDash val="solid"/>
                      <a:miter/>
                    </a:ln>
                  </p:spPr>
                  <p:txBody>
                    <a:bodyPr rtlCol="0" anchor="ctr"/>
                    <a:lstStyle/>
                    <a:p>
                      <a:endParaRPr lang="en-US">
                        <a:latin typeface="Times New Roman" pitchFamily="18" charset="0"/>
                        <a:cs typeface="Times New Roman" pitchFamily="18" charset="0"/>
                      </a:endParaRPr>
                    </a:p>
                  </p:txBody>
                </p:sp>
                <p:grpSp>
                  <p:nvGrpSpPr>
                    <p:cNvPr id="450" name="Graphic 8">
                      <a:extLst>
                        <a:ext uri="{FF2B5EF4-FFF2-40B4-BE49-F238E27FC236}">
                          <a16:creationId xmlns:a16="http://schemas.microsoft.com/office/drawing/2014/main" xmlns="" id="{62FF64E2-AFD7-4B90-B988-92CB86FD1D3C}"/>
                        </a:ext>
                      </a:extLst>
                    </p:cNvPr>
                    <p:cNvGrpSpPr/>
                    <p:nvPr/>
                  </p:nvGrpSpPr>
                  <p:grpSpPr>
                    <a:xfrm>
                      <a:off x="4049408" y="4527656"/>
                      <a:ext cx="298130" cy="132110"/>
                      <a:chOff x="4049408" y="4527656"/>
                      <a:chExt cx="298130" cy="132110"/>
                    </a:xfrm>
                  </p:grpSpPr>
                  <p:sp>
                    <p:nvSpPr>
                      <p:cNvPr id="451" name="Freeform: Shape 261">
                        <a:extLst>
                          <a:ext uri="{FF2B5EF4-FFF2-40B4-BE49-F238E27FC236}">
                            <a16:creationId xmlns:a16="http://schemas.microsoft.com/office/drawing/2014/main" xmlns="" id="{542F4C73-F984-434D-8E49-CA64376D6F07}"/>
                          </a:ext>
                        </a:extLst>
                      </p:cNvPr>
                      <p:cNvSpPr/>
                      <p:nvPr/>
                    </p:nvSpPr>
                    <p:spPr>
                      <a:xfrm>
                        <a:off x="4077384" y="4606140"/>
                        <a:ext cx="24642" cy="41897"/>
                      </a:xfrm>
                      <a:custGeom>
                        <a:avLst/>
                        <a:gdLst>
                          <a:gd name="connsiteX0" fmla="*/ 10617 w 24642"/>
                          <a:gd name="connsiteY0" fmla="*/ 41870 h 41897"/>
                          <a:gd name="connsiteX1" fmla="*/ 24486 w 24642"/>
                          <a:gd name="connsiteY1" fmla="*/ 21821 h 41897"/>
                          <a:gd name="connsiteX2" fmla="*/ 14025 w 24642"/>
                          <a:gd name="connsiteY2" fmla="*/ 27 h 41897"/>
                          <a:gd name="connsiteX3" fmla="*/ 156 w 24642"/>
                          <a:gd name="connsiteY3" fmla="*/ 20077 h 41897"/>
                          <a:gd name="connsiteX4" fmla="*/ 10617 w 24642"/>
                          <a:gd name="connsiteY4" fmla="*/ 41870 h 41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2" h="41897">
                            <a:moveTo>
                              <a:pt x="10617" y="41870"/>
                            </a:moveTo>
                            <a:cubicBezTo>
                              <a:pt x="17987" y="42425"/>
                              <a:pt x="23455" y="34500"/>
                              <a:pt x="24486" y="21821"/>
                            </a:cubicBezTo>
                            <a:cubicBezTo>
                              <a:pt x="25516" y="9141"/>
                              <a:pt x="21395" y="582"/>
                              <a:pt x="14025" y="27"/>
                            </a:cubicBezTo>
                            <a:cubicBezTo>
                              <a:pt x="6655" y="-527"/>
                              <a:pt x="1187" y="7397"/>
                              <a:pt x="156" y="20077"/>
                            </a:cubicBezTo>
                            <a:cubicBezTo>
                              <a:pt x="-874" y="32836"/>
                              <a:pt x="3247" y="41395"/>
                              <a:pt x="10617" y="41870"/>
                            </a:cubicBezTo>
                            <a:close/>
                          </a:path>
                        </a:pathLst>
                      </a:custGeom>
                      <a:solidFill>
                        <a:srgbClr val="1C2B4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52" name="Freeform: Shape 262">
                        <a:extLst>
                          <a:ext uri="{FF2B5EF4-FFF2-40B4-BE49-F238E27FC236}">
                            <a16:creationId xmlns:a16="http://schemas.microsoft.com/office/drawing/2014/main" xmlns="" id="{5BACE4B6-8F48-4752-BC9E-EBEC74754527}"/>
                          </a:ext>
                        </a:extLst>
                      </p:cNvPr>
                      <p:cNvSpPr/>
                      <p:nvPr/>
                    </p:nvSpPr>
                    <p:spPr>
                      <a:xfrm>
                        <a:off x="4267025" y="4617869"/>
                        <a:ext cx="24642" cy="41897"/>
                      </a:xfrm>
                      <a:custGeom>
                        <a:avLst/>
                        <a:gdLst>
                          <a:gd name="connsiteX0" fmla="*/ 10617 w 24642"/>
                          <a:gd name="connsiteY0" fmla="*/ 41870 h 41897"/>
                          <a:gd name="connsiteX1" fmla="*/ 24486 w 24642"/>
                          <a:gd name="connsiteY1" fmla="*/ 21821 h 41897"/>
                          <a:gd name="connsiteX2" fmla="*/ 14025 w 24642"/>
                          <a:gd name="connsiteY2" fmla="*/ 27 h 41897"/>
                          <a:gd name="connsiteX3" fmla="*/ 156 w 24642"/>
                          <a:gd name="connsiteY3" fmla="*/ 20077 h 41897"/>
                          <a:gd name="connsiteX4" fmla="*/ 10617 w 24642"/>
                          <a:gd name="connsiteY4" fmla="*/ 41870 h 41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2" h="41897">
                            <a:moveTo>
                              <a:pt x="10617" y="41870"/>
                            </a:moveTo>
                            <a:cubicBezTo>
                              <a:pt x="17987" y="42425"/>
                              <a:pt x="23455" y="34500"/>
                              <a:pt x="24486" y="21821"/>
                            </a:cubicBezTo>
                            <a:cubicBezTo>
                              <a:pt x="25516" y="9141"/>
                              <a:pt x="21395" y="582"/>
                              <a:pt x="14025" y="27"/>
                            </a:cubicBezTo>
                            <a:cubicBezTo>
                              <a:pt x="6655" y="-527"/>
                              <a:pt x="1187" y="7397"/>
                              <a:pt x="156" y="20077"/>
                            </a:cubicBezTo>
                            <a:cubicBezTo>
                              <a:pt x="-874" y="32757"/>
                              <a:pt x="3247" y="41315"/>
                              <a:pt x="10617" y="41870"/>
                            </a:cubicBezTo>
                            <a:close/>
                          </a:path>
                        </a:pathLst>
                      </a:custGeom>
                      <a:solidFill>
                        <a:srgbClr val="1C2B45"/>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53" name="Freeform: Shape 263">
                        <a:extLst>
                          <a:ext uri="{FF2B5EF4-FFF2-40B4-BE49-F238E27FC236}">
                            <a16:creationId xmlns:a16="http://schemas.microsoft.com/office/drawing/2014/main" xmlns="" id="{6AD41F2C-DB5D-4285-B840-9F203A5DC589}"/>
                          </a:ext>
                        </a:extLst>
                      </p:cNvPr>
                      <p:cNvSpPr/>
                      <p:nvPr/>
                    </p:nvSpPr>
                    <p:spPr>
                      <a:xfrm>
                        <a:off x="4049408" y="4528346"/>
                        <a:ext cx="80674" cy="27768"/>
                      </a:xfrm>
                      <a:custGeom>
                        <a:avLst/>
                        <a:gdLst>
                          <a:gd name="connsiteX0" fmla="*/ 0 w 80674"/>
                          <a:gd name="connsiteY0" fmla="*/ 25439 h 27768"/>
                          <a:gd name="connsiteX1" fmla="*/ 80674 w 80674"/>
                          <a:gd name="connsiteY1" fmla="*/ 0 h 27768"/>
                        </a:gdLst>
                        <a:ahLst/>
                        <a:cxnLst>
                          <a:cxn ang="0">
                            <a:pos x="connsiteX0" y="connsiteY0"/>
                          </a:cxn>
                          <a:cxn ang="0">
                            <a:pos x="connsiteX1" y="connsiteY1"/>
                          </a:cxn>
                        </a:cxnLst>
                        <a:rect l="l" t="t" r="r" b="b"/>
                        <a:pathLst>
                          <a:path w="80674" h="27768">
                            <a:moveTo>
                              <a:pt x="0" y="25439"/>
                            </a:moveTo>
                            <a:cubicBezTo>
                              <a:pt x="27975" y="33284"/>
                              <a:pt x="65696" y="20446"/>
                              <a:pt x="80674" y="0"/>
                            </a:cubicBezTo>
                          </a:path>
                        </a:pathLst>
                      </a:custGeom>
                      <a:noFill/>
                      <a:ln w="7925" cap="rnd">
                        <a:solidFill>
                          <a:srgbClr val="271F64"/>
                        </a:solidFill>
                        <a:prstDash val="solid"/>
                        <a:miter/>
                      </a:ln>
                    </p:spPr>
                    <p:txBody>
                      <a:bodyPr rtlCol="0" anchor="ctr"/>
                      <a:lstStyle/>
                      <a:p>
                        <a:endParaRPr lang="en-US">
                          <a:latin typeface="Times New Roman" pitchFamily="18" charset="0"/>
                          <a:cs typeface="Times New Roman" pitchFamily="18" charset="0"/>
                        </a:endParaRPr>
                      </a:p>
                    </p:txBody>
                  </p:sp>
                  <p:sp>
                    <p:nvSpPr>
                      <p:cNvPr id="454" name="Freeform: Shape 264">
                        <a:extLst>
                          <a:ext uri="{FF2B5EF4-FFF2-40B4-BE49-F238E27FC236}">
                            <a16:creationId xmlns:a16="http://schemas.microsoft.com/office/drawing/2014/main" xmlns="" id="{61F0D224-5115-4D27-BE99-5FAC1391CC39}"/>
                          </a:ext>
                        </a:extLst>
                      </p:cNvPr>
                      <p:cNvSpPr/>
                      <p:nvPr/>
                    </p:nvSpPr>
                    <p:spPr>
                      <a:xfrm>
                        <a:off x="4258226" y="4527656"/>
                        <a:ext cx="89312" cy="29060"/>
                      </a:xfrm>
                      <a:custGeom>
                        <a:avLst/>
                        <a:gdLst>
                          <a:gd name="connsiteX0" fmla="*/ 0 w 89312"/>
                          <a:gd name="connsiteY0" fmla="*/ 4335 h 29060"/>
                          <a:gd name="connsiteX1" fmla="*/ 89313 w 89312"/>
                          <a:gd name="connsiteY1" fmla="*/ 29061 h 29060"/>
                        </a:gdLst>
                        <a:ahLst/>
                        <a:cxnLst>
                          <a:cxn ang="0">
                            <a:pos x="connsiteX0" y="connsiteY0"/>
                          </a:cxn>
                          <a:cxn ang="0">
                            <a:pos x="connsiteX1" y="connsiteY1"/>
                          </a:cxn>
                        </a:cxnLst>
                        <a:rect l="l" t="t" r="r" b="b"/>
                        <a:pathLst>
                          <a:path w="89312" h="29060">
                            <a:moveTo>
                              <a:pt x="0" y="4335"/>
                            </a:moveTo>
                            <a:cubicBezTo>
                              <a:pt x="30986" y="-6601"/>
                              <a:pt x="68391" y="3701"/>
                              <a:pt x="89313" y="29061"/>
                            </a:cubicBezTo>
                          </a:path>
                        </a:pathLst>
                      </a:custGeom>
                      <a:noFill/>
                      <a:ln w="7925" cap="rnd">
                        <a:solidFill>
                          <a:srgbClr val="271F64"/>
                        </a:solidFill>
                        <a:prstDash val="solid"/>
                        <a:miter/>
                      </a:ln>
                    </p:spPr>
                    <p:txBody>
                      <a:bodyPr rtlCol="0" anchor="ctr"/>
                      <a:lstStyle/>
                      <a:p>
                        <a:endParaRPr lang="en-US">
                          <a:latin typeface="Times New Roman" pitchFamily="18" charset="0"/>
                          <a:cs typeface="Times New Roman" pitchFamily="18" charset="0"/>
                        </a:endParaRPr>
                      </a:p>
                    </p:txBody>
                  </p:sp>
                </p:grpSp>
              </p:grpSp>
              <p:grpSp>
                <p:nvGrpSpPr>
                  <p:cNvPr id="444" name="Graphic 8">
                    <a:extLst>
                      <a:ext uri="{FF2B5EF4-FFF2-40B4-BE49-F238E27FC236}">
                        <a16:creationId xmlns:a16="http://schemas.microsoft.com/office/drawing/2014/main" xmlns="" id="{A4833246-75D1-4522-9F58-13B5B40C91A5}"/>
                      </a:ext>
                    </a:extLst>
                  </p:cNvPr>
                  <p:cNvGrpSpPr/>
                  <p:nvPr/>
                </p:nvGrpSpPr>
                <p:grpSpPr>
                  <a:xfrm>
                    <a:off x="3972535" y="4228987"/>
                    <a:ext cx="653725" cy="493674"/>
                    <a:chOff x="3972535" y="4228987"/>
                    <a:chExt cx="653725" cy="493674"/>
                  </a:xfrm>
                </p:grpSpPr>
                <p:sp>
                  <p:nvSpPr>
                    <p:cNvPr id="446" name="Freeform: Shape 266">
                      <a:extLst>
                        <a:ext uri="{FF2B5EF4-FFF2-40B4-BE49-F238E27FC236}">
                          <a16:creationId xmlns:a16="http://schemas.microsoft.com/office/drawing/2014/main" xmlns="" id="{730A1323-FB59-474C-B9FB-105CFBD82183}"/>
                        </a:ext>
                      </a:extLst>
                    </p:cNvPr>
                    <p:cNvSpPr/>
                    <p:nvPr/>
                  </p:nvSpPr>
                  <p:spPr>
                    <a:xfrm>
                      <a:off x="3972535" y="4228987"/>
                      <a:ext cx="653725" cy="493674"/>
                    </a:xfrm>
                    <a:custGeom>
                      <a:avLst/>
                      <a:gdLst>
                        <a:gd name="connsiteX0" fmla="*/ 626061 w 653725"/>
                        <a:gd name="connsiteY0" fmla="*/ 448583 h 493674"/>
                        <a:gd name="connsiteX1" fmla="*/ 562187 w 653725"/>
                        <a:gd name="connsiteY1" fmla="*/ 493675 h 493674"/>
                        <a:gd name="connsiteX2" fmla="*/ 508774 w 653725"/>
                        <a:gd name="connsiteY2" fmla="*/ 351028 h 493674"/>
                        <a:gd name="connsiteX3" fmla="*/ 233942 w 653725"/>
                        <a:gd name="connsiteY3" fmla="*/ 136425 h 493674"/>
                        <a:gd name="connsiteX4" fmla="*/ 43351 w 653725"/>
                        <a:gd name="connsiteY4" fmla="*/ 384788 h 493674"/>
                        <a:gd name="connsiteX5" fmla="*/ 2 w 653725"/>
                        <a:gd name="connsiteY5" fmla="*/ 221220 h 493674"/>
                        <a:gd name="connsiteX6" fmla="*/ 6184 w 653725"/>
                        <a:gd name="connsiteY6" fmla="*/ 150372 h 493674"/>
                        <a:gd name="connsiteX7" fmla="*/ 38041 w 653725"/>
                        <a:gd name="connsiteY7" fmla="*/ 62724 h 493674"/>
                        <a:gd name="connsiteX8" fmla="*/ 110474 w 653725"/>
                        <a:gd name="connsiteY8" fmla="*/ 6300 h 493674"/>
                        <a:gd name="connsiteX9" fmla="*/ 255736 w 653725"/>
                        <a:gd name="connsiteY9" fmla="*/ 23734 h 493674"/>
                        <a:gd name="connsiteX10" fmla="*/ 463048 w 653725"/>
                        <a:gd name="connsiteY10" fmla="*/ 16126 h 493674"/>
                        <a:gd name="connsiteX11" fmla="*/ 529696 w 653725"/>
                        <a:gd name="connsiteY11" fmla="*/ 44576 h 493674"/>
                        <a:gd name="connsiteX12" fmla="*/ 629866 w 653725"/>
                        <a:gd name="connsiteY12" fmla="*/ 146727 h 493674"/>
                        <a:gd name="connsiteX13" fmla="*/ 626061 w 653725"/>
                        <a:gd name="connsiteY13" fmla="*/ 448583 h 49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3725" h="493674">
                          <a:moveTo>
                            <a:pt x="626061" y="448583"/>
                          </a:moveTo>
                          <a:cubicBezTo>
                            <a:pt x="598324" y="479172"/>
                            <a:pt x="594679" y="475844"/>
                            <a:pt x="562187" y="493675"/>
                          </a:cubicBezTo>
                          <a:cubicBezTo>
                            <a:pt x="543485" y="443432"/>
                            <a:pt x="526843" y="399766"/>
                            <a:pt x="508774" y="351028"/>
                          </a:cubicBezTo>
                          <a:cubicBezTo>
                            <a:pt x="378649" y="326382"/>
                            <a:pt x="305107" y="243251"/>
                            <a:pt x="233942" y="136425"/>
                          </a:cubicBezTo>
                          <a:cubicBezTo>
                            <a:pt x="150098" y="187936"/>
                            <a:pt x="75842" y="262746"/>
                            <a:pt x="43351" y="384788"/>
                          </a:cubicBezTo>
                          <a:cubicBezTo>
                            <a:pt x="13474" y="335337"/>
                            <a:pt x="161" y="278754"/>
                            <a:pt x="2" y="221220"/>
                          </a:cubicBezTo>
                          <a:cubicBezTo>
                            <a:pt x="-77" y="197604"/>
                            <a:pt x="2142" y="173830"/>
                            <a:pt x="6184" y="150372"/>
                          </a:cubicBezTo>
                          <a:cubicBezTo>
                            <a:pt x="11652" y="119545"/>
                            <a:pt x="21003" y="88955"/>
                            <a:pt x="38041" y="62724"/>
                          </a:cubicBezTo>
                          <a:cubicBezTo>
                            <a:pt x="55159" y="36572"/>
                            <a:pt x="80439" y="14779"/>
                            <a:pt x="110474" y="6300"/>
                          </a:cubicBezTo>
                          <a:cubicBezTo>
                            <a:pt x="158974" y="-7569"/>
                            <a:pt x="209851" y="2892"/>
                            <a:pt x="255736" y="23734"/>
                          </a:cubicBezTo>
                          <a:cubicBezTo>
                            <a:pt x="323413" y="-357"/>
                            <a:pt x="394261" y="-3448"/>
                            <a:pt x="463048" y="16126"/>
                          </a:cubicBezTo>
                          <a:cubicBezTo>
                            <a:pt x="486030" y="22625"/>
                            <a:pt x="508616" y="32214"/>
                            <a:pt x="529696" y="44576"/>
                          </a:cubicBezTo>
                          <a:cubicBezTo>
                            <a:pt x="572014" y="68906"/>
                            <a:pt x="608468" y="104250"/>
                            <a:pt x="629866" y="146727"/>
                          </a:cubicBezTo>
                          <a:cubicBezTo>
                            <a:pt x="671153" y="228353"/>
                            <a:pt x="651500" y="355229"/>
                            <a:pt x="626061" y="448583"/>
                          </a:cubicBezTo>
                          <a:close/>
                        </a:path>
                      </a:pathLst>
                    </a:custGeom>
                    <a:solidFill>
                      <a:srgbClr val="17194D"/>
                    </a:solidFill>
                    <a:ln w="7925" cap="flat">
                      <a:noFill/>
                      <a:prstDash val="solid"/>
                      <a:miter/>
                    </a:ln>
                  </p:spPr>
                  <p:txBody>
                    <a:bodyPr rtlCol="0" anchor="ctr"/>
                    <a:lstStyle/>
                    <a:p>
                      <a:endParaRPr lang="en-US">
                        <a:latin typeface="Times New Roman" pitchFamily="18" charset="0"/>
                        <a:cs typeface="Times New Roman" pitchFamily="18" charset="0"/>
                      </a:endParaRPr>
                    </a:p>
                  </p:txBody>
                </p:sp>
                <p:sp>
                  <p:nvSpPr>
                    <p:cNvPr id="447" name="Freeform: Shape 267">
                      <a:extLst>
                        <a:ext uri="{FF2B5EF4-FFF2-40B4-BE49-F238E27FC236}">
                          <a16:creationId xmlns:a16="http://schemas.microsoft.com/office/drawing/2014/main" xmlns="" id="{924C3EF3-78A1-4483-909B-C259D7DD4579}"/>
                        </a:ext>
                      </a:extLst>
                    </p:cNvPr>
                    <p:cNvSpPr/>
                    <p:nvPr/>
                  </p:nvSpPr>
                  <p:spPr>
                    <a:xfrm>
                      <a:off x="3972614" y="4228987"/>
                      <a:ext cx="529774" cy="221220"/>
                    </a:xfrm>
                    <a:custGeom>
                      <a:avLst/>
                      <a:gdLst>
                        <a:gd name="connsiteX0" fmla="*/ 529775 w 529774"/>
                        <a:gd name="connsiteY0" fmla="*/ 44576 h 221220"/>
                        <a:gd name="connsiteX1" fmla="*/ 262313 w 529774"/>
                        <a:gd name="connsiteY1" fmla="*/ 60981 h 221220"/>
                        <a:gd name="connsiteX2" fmla="*/ 65461 w 529774"/>
                        <a:gd name="connsiteY2" fmla="*/ 116771 h 221220"/>
                        <a:gd name="connsiteX3" fmla="*/ 2 w 529774"/>
                        <a:gd name="connsiteY3" fmla="*/ 221220 h 221220"/>
                        <a:gd name="connsiteX4" fmla="*/ 6184 w 529774"/>
                        <a:gd name="connsiteY4" fmla="*/ 150372 h 221220"/>
                        <a:gd name="connsiteX5" fmla="*/ 38041 w 529774"/>
                        <a:gd name="connsiteY5" fmla="*/ 62724 h 221220"/>
                        <a:gd name="connsiteX6" fmla="*/ 110474 w 529774"/>
                        <a:gd name="connsiteY6" fmla="*/ 6300 h 221220"/>
                        <a:gd name="connsiteX7" fmla="*/ 255736 w 529774"/>
                        <a:gd name="connsiteY7" fmla="*/ 23734 h 221220"/>
                        <a:gd name="connsiteX8" fmla="*/ 463048 w 529774"/>
                        <a:gd name="connsiteY8" fmla="*/ 16126 h 221220"/>
                        <a:gd name="connsiteX9" fmla="*/ 529775 w 529774"/>
                        <a:gd name="connsiteY9" fmla="*/ 44576 h 22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774" h="221220">
                          <a:moveTo>
                            <a:pt x="529775" y="44576"/>
                          </a:moveTo>
                          <a:cubicBezTo>
                            <a:pt x="442364" y="18821"/>
                            <a:pt x="345761" y="24210"/>
                            <a:pt x="262313" y="60981"/>
                          </a:cubicBezTo>
                          <a:cubicBezTo>
                            <a:pt x="194080" y="38474"/>
                            <a:pt x="116179" y="65894"/>
                            <a:pt x="65461" y="116771"/>
                          </a:cubicBezTo>
                          <a:cubicBezTo>
                            <a:pt x="36218" y="146252"/>
                            <a:pt x="14901" y="182389"/>
                            <a:pt x="2" y="221220"/>
                          </a:cubicBezTo>
                          <a:cubicBezTo>
                            <a:pt x="-77" y="197604"/>
                            <a:pt x="2142" y="173830"/>
                            <a:pt x="6184" y="150372"/>
                          </a:cubicBezTo>
                          <a:cubicBezTo>
                            <a:pt x="11652" y="119545"/>
                            <a:pt x="21003" y="88955"/>
                            <a:pt x="38041" y="62724"/>
                          </a:cubicBezTo>
                          <a:cubicBezTo>
                            <a:pt x="55159" y="36572"/>
                            <a:pt x="80439" y="14779"/>
                            <a:pt x="110474" y="6300"/>
                          </a:cubicBezTo>
                          <a:cubicBezTo>
                            <a:pt x="158974" y="-7569"/>
                            <a:pt x="209851" y="2892"/>
                            <a:pt x="255736" y="23734"/>
                          </a:cubicBezTo>
                          <a:cubicBezTo>
                            <a:pt x="323413" y="-357"/>
                            <a:pt x="394261" y="-3448"/>
                            <a:pt x="463048" y="16126"/>
                          </a:cubicBezTo>
                          <a:cubicBezTo>
                            <a:pt x="486030" y="22625"/>
                            <a:pt x="508616" y="32293"/>
                            <a:pt x="529775" y="44576"/>
                          </a:cubicBezTo>
                          <a:close/>
                        </a:path>
                      </a:pathLst>
                    </a:custGeom>
                    <a:solidFill>
                      <a:srgbClr val="2B356E"/>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sp>
                <p:nvSpPr>
                  <p:cNvPr id="445" name="Freeform: Shape 268">
                    <a:extLst>
                      <a:ext uri="{FF2B5EF4-FFF2-40B4-BE49-F238E27FC236}">
                        <a16:creationId xmlns:a16="http://schemas.microsoft.com/office/drawing/2014/main" xmlns="" id="{08EAE113-A48D-444B-8812-9586CD42BE0A}"/>
                      </a:ext>
                    </a:extLst>
                  </p:cNvPr>
                  <p:cNvSpPr/>
                  <p:nvPr/>
                </p:nvSpPr>
                <p:spPr>
                  <a:xfrm>
                    <a:off x="4476604" y="4648296"/>
                    <a:ext cx="182013" cy="128175"/>
                  </a:xfrm>
                  <a:custGeom>
                    <a:avLst/>
                    <a:gdLst>
                      <a:gd name="connsiteX0" fmla="*/ 180002 w 182013"/>
                      <a:gd name="connsiteY0" fmla="*/ 44014 h 128175"/>
                      <a:gd name="connsiteX1" fmla="*/ 109947 w 182013"/>
                      <a:gd name="connsiteY1" fmla="*/ 124926 h 128175"/>
                      <a:gd name="connsiteX2" fmla="*/ 2011 w 182013"/>
                      <a:gd name="connsiteY2" fmla="*/ 84192 h 128175"/>
                      <a:gd name="connsiteX3" fmla="*/ 72066 w 182013"/>
                      <a:gd name="connsiteY3" fmla="*/ 3280 h 128175"/>
                      <a:gd name="connsiteX4" fmla="*/ 180002 w 182013"/>
                      <a:gd name="connsiteY4" fmla="*/ 44014 h 12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13" h="128175">
                        <a:moveTo>
                          <a:pt x="180002" y="44014"/>
                        </a:moveTo>
                        <a:cubicBezTo>
                          <a:pt x="190463" y="77615"/>
                          <a:pt x="159081" y="113831"/>
                          <a:pt x="109947" y="124926"/>
                        </a:cubicBezTo>
                        <a:cubicBezTo>
                          <a:pt x="60813" y="136021"/>
                          <a:pt x="12472" y="117794"/>
                          <a:pt x="2011" y="84192"/>
                        </a:cubicBezTo>
                        <a:cubicBezTo>
                          <a:pt x="-8449" y="50591"/>
                          <a:pt x="22933" y="14375"/>
                          <a:pt x="72066" y="3280"/>
                        </a:cubicBezTo>
                        <a:cubicBezTo>
                          <a:pt x="121200" y="-7894"/>
                          <a:pt x="169541" y="10413"/>
                          <a:pt x="180002" y="44014"/>
                        </a:cubicBezTo>
                        <a:close/>
                      </a:path>
                    </a:pathLst>
                  </a:custGeom>
                  <a:solidFill>
                    <a:srgbClr val="F69887"/>
                  </a:solidFill>
                  <a:ln w="7925" cap="flat">
                    <a:noFill/>
                    <a:prstDash val="solid"/>
                    <a:miter/>
                  </a:ln>
                </p:spPr>
                <p:txBody>
                  <a:bodyPr rtlCol="0" anchor="ctr"/>
                  <a:lstStyle/>
                  <a:p>
                    <a:endParaRPr lang="en-US">
                      <a:latin typeface="Times New Roman" pitchFamily="18" charset="0"/>
                      <a:cs typeface="Times New Roman" pitchFamily="18" charset="0"/>
                    </a:endParaRPr>
                  </a:p>
                </p:txBody>
              </p:sp>
            </p:grpSp>
          </p:grpSp>
        </p:grpSp>
      </p:grpSp>
      <p:sp>
        <p:nvSpPr>
          <p:cNvPr id="413" name="TextBox 412"/>
          <p:cNvSpPr txBox="1"/>
          <p:nvPr/>
        </p:nvSpPr>
        <p:spPr>
          <a:xfrm>
            <a:off x="2123728" y="1748158"/>
            <a:ext cx="5066784" cy="830997"/>
          </a:xfrm>
          <a:prstGeom prst="rect">
            <a:avLst/>
          </a:prstGeom>
          <a:noFill/>
        </p:spPr>
        <p:txBody>
          <a:bodyPr wrap="square" rtlCol="0">
            <a:spAutoFit/>
          </a:bodyPr>
          <a:lstStyle/>
          <a:p>
            <a:pPr algn="just"/>
            <a:r>
              <a:rPr lang="vi-VN" sz="2400" dirty="0">
                <a:ln>
                  <a:solidFill>
                    <a:sysClr val="windowText" lastClr="000000"/>
                  </a:solidFill>
                </a:ln>
                <a:solidFill>
                  <a:srgbClr val="9900CC"/>
                </a:solidFill>
                <a:latin typeface="Times New Roman" panose="02020603050405020304" pitchFamily="18" charset="0"/>
                <a:cs typeface="Times New Roman" panose="02020603050405020304" pitchFamily="18" charset="0"/>
              </a:rPr>
              <a:t>Tìm hiểu về lực đẩy tác dụng lên vật đặt trong chất lỏng</a:t>
            </a:r>
            <a:endParaRPr lang="en-US" sz="2400" dirty="0">
              <a:ln>
                <a:solidFill>
                  <a:sysClr val="windowText" lastClr="000000"/>
                </a:solidFill>
              </a:ln>
              <a:solidFill>
                <a:srgbClr val="9900CC"/>
              </a:solidFill>
              <a:latin typeface="Times New Roman" panose="02020603050405020304" pitchFamily="18" charset="0"/>
              <a:cs typeface="Times New Roman" panose="02020603050405020304" pitchFamily="18" charset="0"/>
            </a:endParaRPr>
          </a:p>
        </p:txBody>
      </p:sp>
      <p:pic>
        <p:nvPicPr>
          <p:cNvPr id="414" name="Picture 413">
            <a:extLst>
              <a:ext uri="{FF2B5EF4-FFF2-40B4-BE49-F238E27FC236}">
                <a16:creationId xmlns="" xmlns:a16="http://schemas.microsoft.com/office/drawing/2014/main" id="{2ABFB1BC-1CA5-0814-293D-64421887A59C}"/>
              </a:ext>
            </a:extLst>
          </p:cNvPr>
          <p:cNvPicPr>
            <a:picLocks noChangeAspect="1"/>
          </p:cNvPicPr>
          <p:nvPr/>
        </p:nvPicPr>
        <p:blipFill>
          <a:blip r:embed="rId6"/>
          <a:stretch>
            <a:fillRect/>
          </a:stretch>
        </p:blipFill>
        <p:spPr>
          <a:xfrm>
            <a:off x="3419872" y="3057804"/>
            <a:ext cx="4033838" cy="12766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397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1000"/>
                                        <p:tgtEl>
                                          <p:spTgt spid="413"/>
                                        </p:tgtEl>
                                      </p:cBhvr>
                                    </p:animEffect>
                                    <p:anim calcmode="lin" valueType="num">
                                      <p:cBhvr>
                                        <p:cTn id="8" dur="1000" fill="hold"/>
                                        <p:tgtEl>
                                          <p:spTgt spid="413"/>
                                        </p:tgtEl>
                                        <p:attrNameLst>
                                          <p:attrName>ppt_x</p:attrName>
                                        </p:attrNameLst>
                                      </p:cBhvr>
                                      <p:tavLst>
                                        <p:tav tm="0">
                                          <p:val>
                                            <p:strVal val="#ppt_x"/>
                                          </p:val>
                                        </p:tav>
                                        <p:tav tm="100000">
                                          <p:val>
                                            <p:strVal val="#ppt_x"/>
                                          </p:val>
                                        </p:tav>
                                      </p:tavLst>
                                    </p:anim>
                                    <p:anim calcmode="lin" valueType="num">
                                      <p:cBhvr>
                                        <p:cTn id="9" dur="1000" fill="hold"/>
                                        <p:tgtEl>
                                          <p:spTgt spid="4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568"/>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WordArt 2"/>
          <p:cNvSpPr>
            <a:spLocks noChangeArrowheads="1" noChangeShapeType="1" noTextEdit="1"/>
          </p:cNvSpPr>
          <p:nvPr/>
        </p:nvSpPr>
        <p:spPr bwMode="auto">
          <a:xfrm>
            <a:off x="2809702" y="674390"/>
            <a:ext cx="4642618" cy="457200"/>
          </a:xfrm>
          <a:prstGeom prst="rect">
            <a:avLst/>
          </a:prstGeom>
        </p:spPr>
        <p:txBody>
          <a:bodyPr wrap="none" lIns="94195" tIns="47098" rIns="94195" bIns="47098" fromWordArt="1">
            <a:prstTxWarp prst="textPlain">
              <a:avLst>
                <a:gd name="adj" fmla="val 50000"/>
              </a:avLst>
            </a:prstTxWarp>
          </a:bodyPr>
          <a:lstStyle/>
          <a:p>
            <a:pPr algn="ct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Vận</a:t>
            </a:r>
            <a:r>
              <a:rPr lang="en-US" sz="37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dụng</a:t>
            </a:r>
            <a:endPar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endParaRPr>
          </a:p>
        </p:txBody>
      </p:sp>
      <p:pic>
        <p:nvPicPr>
          <p:cNvPr id="11" name="Picture 3"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9476" y="857252"/>
            <a:ext cx="949326" cy="8001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WaterLily-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376" y="4457700"/>
            <a:ext cx="1038436" cy="6286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
          <p:cNvSpPr>
            <a:spLocks noChangeArrowheads="1"/>
          </p:cNvSpPr>
          <p:nvPr/>
        </p:nvSpPr>
        <p:spPr bwMode="auto">
          <a:xfrm>
            <a:off x="2524126" y="3430357"/>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Rectangle 1"/>
          <p:cNvSpPr>
            <a:spLocks noChangeArrowheads="1"/>
          </p:cNvSpPr>
          <p:nvPr/>
        </p:nvSpPr>
        <p:spPr bwMode="auto">
          <a:xfrm>
            <a:off x="3829051" y="387326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0" name="Rectangle 2"/>
          <p:cNvSpPr>
            <a:spLocks noChangeArrowheads="1"/>
          </p:cNvSpPr>
          <p:nvPr/>
        </p:nvSpPr>
        <p:spPr bwMode="auto">
          <a:xfrm>
            <a:off x="3962401" y="387326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2" name="Rectangle 1"/>
          <p:cNvSpPr>
            <a:spLocks noChangeArrowheads="1"/>
          </p:cNvSpPr>
          <p:nvPr/>
        </p:nvSpPr>
        <p:spPr bwMode="auto">
          <a:xfrm>
            <a:off x="2524126" y="3310677"/>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8" name="Rectangle 1"/>
          <p:cNvSpPr>
            <a:spLocks noChangeArrowheads="1"/>
          </p:cNvSpPr>
          <p:nvPr/>
        </p:nvSpPr>
        <p:spPr bwMode="auto">
          <a:xfrm>
            <a:off x="3829051" y="375358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30" name="Rectangle 2"/>
          <p:cNvSpPr>
            <a:spLocks noChangeArrowheads="1"/>
          </p:cNvSpPr>
          <p:nvPr/>
        </p:nvSpPr>
        <p:spPr bwMode="auto">
          <a:xfrm>
            <a:off x="3962401" y="375358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23" descr="ATOM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714978">
            <a:off x="8420657" y="4607925"/>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Káº¿t quáº£ hÃ¬nh áº£nh cho rose cartoon png pink">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978891">
            <a:off x="-82516" y="4145466"/>
            <a:ext cx="837140" cy="967364"/>
          </a:xfrm>
          <a:prstGeom prst="rect">
            <a:avLst/>
          </a:prstGeom>
          <a:noFill/>
          <a:extLst>
            <a:ext uri="{909E8E84-426E-40DD-AFC4-6F175D3DCCD1}">
              <a14:hiddenFill xmlns:a14="http://schemas.microsoft.com/office/drawing/2010/main">
                <a:solidFill>
                  <a:srgbClr val="FFFFFF"/>
                </a:solidFill>
              </a14:hiddenFill>
            </a:ext>
          </a:extLst>
        </p:spPr>
      </p:pic>
      <p:sp>
        <p:nvSpPr>
          <p:cNvPr id="19" name="Synergistically utilize technically sound portals with frictionless chains. Dramatically customize…">
            <a:extLst>
              <a:ext uri="{FF2B5EF4-FFF2-40B4-BE49-F238E27FC236}">
                <a16:creationId xmlns="" xmlns:a16="http://schemas.microsoft.com/office/drawing/2014/main" id="{D2DD1D1D-BEC9-4C61-83A4-B745FC5FF2D5}"/>
              </a:ext>
            </a:extLst>
          </p:cNvPr>
          <p:cNvSpPr txBox="1"/>
          <p:nvPr/>
        </p:nvSpPr>
        <p:spPr>
          <a:xfrm>
            <a:off x="107504" y="1798240"/>
            <a:ext cx="3157808" cy="3077766"/>
          </a:xfrm>
          <a:prstGeom prst="rect">
            <a:avLst/>
          </a:prstGeom>
          <a:ln/>
          <a:extLst>
            <a:ext uri="{C572A759-6A51-4108-AA02-DFA0A04FC94B}">
              <ma14:wrappingTextBoxFlag xmlns:ma14="http://schemas.microsoft.com/office/mac/drawingml/2011/main" xmlns="" val="1"/>
            </a:ext>
          </a:extLst>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lvl="0" algn="just" eaLnBrk="0" fontAlgn="base" hangingPunct="0">
              <a:spcBef>
                <a:spcPct val="0"/>
              </a:spcBef>
              <a:spcAft>
                <a:spcPct val="0"/>
              </a:spcAft>
            </a:pPr>
            <a:r>
              <a:rPr lang="en-US" altLang="en-US" sz="2000" dirty="0" smtClean="0">
                <a:solidFill>
                  <a:srgbClr val="008000"/>
                </a:solidFill>
                <a:latin typeface="Times New Roman" pitchFamily="18" charset="0"/>
                <a:cs typeface="Times New Roman" pitchFamily="18" charset="0"/>
              </a:rPr>
              <a:t>BT: </a:t>
            </a:r>
            <a:r>
              <a:rPr lang="en-US" altLang="en-US" sz="2000" dirty="0" err="1" smtClean="0">
                <a:solidFill>
                  <a:srgbClr val="008000"/>
                </a:solidFill>
                <a:latin typeface="Times New Roman" pitchFamily="18" charset="0"/>
                <a:cs typeface="Times New Roman" pitchFamily="18" charset="0"/>
              </a:rPr>
              <a:t>Một</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quả</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cầu</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bằng</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nhôm</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có</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phần</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bên</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trong</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rỗng</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Quả</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cầu</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có</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phần</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bên</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ngoài</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kín</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để</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nước</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không</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vào</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được</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bên</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trong</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Thể</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tích</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của</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quả</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cầu</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là</a:t>
            </a:r>
            <a:r>
              <a:rPr lang="en-US" altLang="en-US" sz="2000" dirty="0" smtClean="0">
                <a:solidFill>
                  <a:srgbClr val="008000"/>
                </a:solidFill>
                <a:latin typeface="Times New Roman" pitchFamily="18" charset="0"/>
                <a:cs typeface="Times New Roman" pitchFamily="18" charset="0"/>
              </a:rPr>
              <a:t> 600 cm</a:t>
            </a:r>
            <a:r>
              <a:rPr lang="en-US" altLang="en-US" sz="2000" baseline="30000" dirty="0" smtClean="0">
                <a:solidFill>
                  <a:srgbClr val="008000"/>
                </a:solidFill>
                <a:latin typeface="Times New Roman" pitchFamily="18" charset="0"/>
                <a:cs typeface="Times New Roman" pitchFamily="18" charset="0"/>
              </a:rPr>
              <a:t>3</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khối</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lượng</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quả</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quả</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cầu</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là</a:t>
            </a:r>
            <a:r>
              <a:rPr lang="en-US" altLang="en-US" sz="2000" dirty="0" smtClean="0">
                <a:solidFill>
                  <a:srgbClr val="008000"/>
                </a:solidFill>
                <a:latin typeface="Times New Roman" pitchFamily="18" charset="0"/>
                <a:cs typeface="Times New Roman" pitchFamily="18" charset="0"/>
              </a:rPr>
              <a:t> 0,5 kg. </a:t>
            </a:r>
            <a:r>
              <a:rPr lang="en-US" altLang="en-US" sz="2000" dirty="0" err="1" smtClean="0">
                <a:solidFill>
                  <a:srgbClr val="008000"/>
                </a:solidFill>
                <a:latin typeface="Times New Roman" pitchFamily="18" charset="0"/>
                <a:cs typeface="Times New Roman" pitchFamily="18" charset="0"/>
              </a:rPr>
              <a:t>Quả</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cầu</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này</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được</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thả</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vào</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trong</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bể</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nước</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Hỏi</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quả</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cầu</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có</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chìm</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hoàn</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toàn</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trong</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nước</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không</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Tại</a:t>
            </a:r>
            <a:r>
              <a:rPr lang="en-US" altLang="en-US" sz="2000" dirty="0" smtClean="0">
                <a:solidFill>
                  <a:srgbClr val="008000"/>
                </a:solidFill>
                <a:latin typeface="Times New Roman" pitchFamily="18" charset="0"/>
                <a:cs typeface="Times New Roman" pitchFamily="18" charset="0"/>
              </a:rPr>
              <a:t> </a:t>
            </a:r>
            <a:r>
              <a:rPr lang="en-US" altLang="en-US" sz="2000" dirty="0" err="1" smtClean="0">
                <a:solidFill>
                  <a:srgbClr val="008000"/>
                </a:solidFill>
                <a:latin typeface="Times New Roman" pitchFamily="18" charset="0"/>
                <a:cs typeface="Times New Roman" pitchFamily="18" charset="0"/>
              </a:rPr>
              <a:t>sao</a:t>
            </a:r>
            <a:r>
              <a:rPr lang="en-US" altLang="en-US" sz="2000" dirty="0" smtClean="0">
                <a:solidFill>
                  <a:srgbClr val="008000"/>
                </a:solidFill>
                <a:latin typeface="Times New Roman" pitchFamily="18" charset="0"/>
                <a:cs typeface="Times New Roman" pitchFamily="18" charset="0"/>
              </a:rPr>
              <a:t>?</a:t>
            </a:r>
            <a:endParaRPr kumimoji="0" lang="en-US" altLang="en-US" sz="2000" b="0" i="0" u="none" strike="noStrike" kern="1200" cap="none" spc="0" normalizeH="0" baseline="0" noProof="0" dirty="0">
              <a:ln>
                <a:noFill/>
              </a:ln>
              <a:solidFill>
                <a:srgbClr val="008000"/>
              </a:solidFill>
              <a:effectLst/>
              <a:uLnTx/>
              <a:uFillTx/>
              <a:latin typeface="Times New Roman" pitchFamily="18" charset="0"/>
              <a:ea typeface="微软雅黑"/>
              <a:cs typeface="Times New Roman" pitchFamily="18" charset="0"/>
            </a:endParaRPr>
          </a:p>
        </p:txBody>
      </p:sp>
      <p:sp>
        <p:nvSpPr>
          <p:cNvPr id="21" name="TextBox 20">
            <a:extLst>
              <a:ext uri="{FF2B5EF4-FFF2-40B4-BE49-F238E27FC236}">
                <a16:creationId xmlns="" xmlns:a16="http://schemas.microsoft.com/office/drawing/2014/main" id="{20A12508-41ED-0620-B208-324366877866}"/>
              </a:ext>
            </a:extLst>
          </p:cNvPr>
          <p:cNvSpPr txBox="1"/>
          <p:nvPr/>
        </p:nvSpPr>
        <p:spPr>
          <a:xfrm>
            <a:off x="3275856" y="1614155"/>
            <a:ext cx="3888432" cy="3477875"/>
          </a:xfrm>
          <a:prstGeom prst="rect">
            <a:avLst/>
          </a:prstGeom>
          <a:noFill/>
        </p:spPr>
        <p:txBody>
          <a:bodyPr wrap="square">
            <a:spAutoFit/>
          </a:bodyPr>
          <a:lstStyle/>
          <a:p>
            <a:pPr marL="0" marR="30480" algn="just">
              <a:spcBef>
                <a:spcPts val="0"/>
              </a:spcBef>
              <a:spcAft>
                <a:spcPts val="0"/>
              </a:spcAft>
            </a:pPr>
            <a:r>
              <a:rPr lang="en-US" sz="2000" b="1" dirty="0" err="1" smtClean="0">
                <a:solidFill>
                  <a:srgbClr val="0000FF"/>
                </a:solidFill>
                <a:effectLst/>
                <a:latin typeface="Times New Roman" panose="02020603050405020304" pitchFamily="18" charset="0"/>
                <a:ea typeface="Times New Roman" panose="02020603050405020304" pitchFamily="18" charset="0"/>
              </a:rPr>
              <a:t>Tóm</a:t>
            </a:r>
            <a:r>
              <a:rPr lang="en-US" sz="2000" b="1" dirty="0" smtClean="0">
                <a:solidFill>
                  <a:srgbClr val="0000FF"/>
                </a:solidFill>
                <a:effectLst/>
                <a:latin typeface="Times New Roman" panose="02020603050405020304" pitchFamily="18" charset="0"/>
                <a:ea typeface="Times New Roman" panose="02020603050405020304" pitchFamily="18" charset="0"/>
              </a:rPr>
              <a:t> </a:t>
            </a:r>
            <a:r>
              <a:rPr lang="en-US" sz="2000" b="1" dirty="0" err="1" smtClean="0">
                <a:solidFill>
                  <a:srgbClr val="0000FF"/>
                </a:solidFill>
                <a:effectLst/>
                <a:latin typeface="Times New Roman" panose="02020603050405020304" pitchFamily="18" charset="0"/>
                <a:ea typeface="Times New Roman" panose="02020603050405020304" pitchFamily="18" charset="0"/>
              </a:rPr>
              <a:t>tắt</a:t>
            </a:r>
            <a:r>
              <a:rPr lang="en-US" sz="2000" dirty="0" smtClean="0">
                <a:solidFill>
                  <a:srgbClr val="0000FF"/>
                </a:solidFill>
                <a:latin typeface="Times New Roman" panose="02020603050405020304" pitchFamily="18" charset="0"/>
                <a:ea typeface="SimSun" panose="02010600030101010101" pitchFamily="2" charset="-122"/>
              </a:rPr>
              <a:t>: </a:t>
            </a:r>
            <a:r>
              <a:rPr lang="en-US" sz="2000" dirty="0" smtClean="0">
                <a:solidFill>
                  <a:srgbClr val="0000FF"/>
                </a:solidFill>
                <a:effectLst/>
                <a:latin typeface="Times New Roman" panose="02020603050405020304" pitchFamily="18" charset="0"/>
                <a:ea typeface="Times New Roman" panose="02020603050405020304" pitchFamily="18" charset="0"/>
              </a:rPr>
              <a:t>V </a:t>
            </a:r>
            <a:r>
              <a:rPr lang="en-US" sz="2000" dirty="0">
                <a:solidFill>
                  <a:srgbClr val="0000FF"/>
                </a:solidFill>
                <a:effectLst/>
                <a:latin typeface="Times New Roman" panose="02020603050405020304" pitchFamily="18" charset="0"/>
                <a:ea typeface="Times New Roman" panose="02020603050405020304" pitchFamily="18" charset="0"/>
              </a:rPr>
              <a:t>= 60cm</a:t>
            </a:r>
            <a:r>
              <a:rPr lang="en-US" sz="2000" baseline="30000" dirty="0">
                <a:solidFill>
                  <a:srgbClr val="0000FF"/>
                </a:solidFill>
                <a:effectLst/>
                <a:latin typeface="Times New Roman" panose="02020603050405020304" pitchFamily="18" charset="0"/>
                <a:ea typeface="Times New Roman" panose="02020603050405020304" pitchFamily="18" charset="0"/>
              </a:rPr>
              <a:t>3</a:t>
            </a:r>
            <a:r>
              <a:rPr lang="en-US" sz="2000" dirty="0">
                <a:solidFill>
                  <a:srgbClr val="0000FF"/>
                </a:solidFill>
                <a:effectLst/>
                <a:latin typeface="Times New Roman" panose="02020603050405020304" pitchFamily="18" charset="0"/>
                <a:ea typeface="Times New Roman" panose="02020603050405020304" pitchFamily="18" charset="0"/>
              </a:rPr>
              <a:t> = 6.10</a:t>
            </a:r>
            <a:r>
              <a:rPr lang="en-US" sz="2000" baseline="30000" dirty="0">
                <a:solidFill>
                  <a:srgbClr val="0000FF"/>
                </a:solidFill>
                <a:effectLst/>
                <a:latin typeface="Times New Roman" panose="02020603050405020304" pitchFamily="18" charset="0"/>
                <a:ea typeface="Times New Roman" panose="02020603050405020304" pitchFamily="18" charset="0"/>
              </a:rPr>
              <a:t>-4</a:t>
            </a:r>
            <a:r>
              <a:rPr lang="en-US" sz="2000" dirty="0">
                <a:solidFill>
                  <a:srgbClr val="0000FF"/>
                </a:solidFill>
                <a:effectLst/>
                <a:latin typeface="Times New Roman" panose="02020603050405020304" pitchFamily="18" charset="0"/>
                <a:ea typeface="Times New Roman" panose="02020603050405020304" pitchFamily="18" charset="0"/>
              </a:rPr>
              <a:t> m</a:t>
            </a:r>
            <a:r>
              <a:rPr lang="en-US" sz="2000" baseline="30000" dirty="0">
                <a:solidFill>
                  <a:srgbClr val="0000FF"/>
                </a:solidFill>
                <a:effectLst/>
                <a:latin typeface="Times New Roman" panose="02020603050405020304" pitchFamily="18" charset="0"/>
                <a:ea typeface="Times New Roman" panose="02020603050405020304" pitchFamily="18" charset="0"/>
              </a:rPr>
              <a:t>3</a:t>
            </a:r>
            <a:endParaRPr lang="en-US" sz="2000" dirty="0">
              <a:solidFill>
                <a:srgbClr val="0000FF"/>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000" dirty="0">
                <a:solidFill>
                  <a:srgbClr val="0000FF"/>
                </a:solidFill>
                <a:effectLst/>
                <a:latin typeface="Times New Roman" panose="02020603050405020304" pitchFamily="18" charset="0"/>
                <a:ea typeface="SimSun" panose="02010600030101010101" pitchFamily="2" charset="-122"/>
              </a:rPr>
              <a:t> m = 0,5kg</a:t>
            </a:r>
          </a:p>
          <a:p>
            <a:pPr marL="30480" marR="30480" algn="just">
              <a:spcBef>
                <a:spcPts val="0"/>
              </a:spcBef>
              <a:spcAft>
                <a:spcPts val="0"/>
              </a:spcAft>
            </a:pPr>
            <a:r>
              <a:rPr lang="en-US" sz="2000" dirty="0" err="1">
                <a:solidFill>
                  <a:srgbClr val="0000FF"/>
                </a:solidFill>
                <a:effectLst/>
                <a:latin typeface="Times New Roman" panose="02020603050405020304" pitchFamily="18" charset="0"/>
                <a:ea typeface="Times New Roman" panose="02020603050405020304" pitchFamily="18" charset="0"/>
              </a:rPr>
              <a:t>Quả</a:t>
            </a:r>
            <a:r>
              <a:rPr lang="en-US" sz="2000" dirty="0">
                <a:solidFill>
                  <a:srgbClr val="0000FF"/>
                </a:solidFill>
                <a:effectLst/>
                <a:latin typeface="Times New Roman" panose="02020603050405020304" pitchFamily="18" charset="0"/>
                <a:ea typeface="Times New Roman" panose="02020603050405020304" pitchFamily="18" charset="0"/>
              </a:rPr>
              <a:t> </a:t>
            </a:r>
            <a:r>
              <a:rPr lang="en-US" sz="2000" dirty="0" err="1">
                <a:solidFill>
                  <a:srgbClr val="0000FF"/>
                </a:solidFill>
                <a:effectLst/>
                <a:latin typeface="Times New Roman" panose="02020603050405020304" pitchFamily="18" charset="0"/>
                <a:ea typeface="Times New Roman" panose="02020603050405020304" pitchFamily="18" charset="0"/>
              </a:rPr>
              <a:t>cầu</a:t>
            </a:r>
            <a:r>
              <a:rPr lang="en-US" sz="2000" dirty="0">
                <a:solidFill>
                  <a:srgbClr val="0000FF"/>
                </a:solidFill>
                <a:effectLst/>
                <a:latin typeface="Times New Roman" panose="02020603050405020304" pitchFamily="18" charset="0"/>
                <a:ea typeface="Times New Roman" panose="02020603050405020304" pitchFamily="18" charset="0"/>
              </a:rPr>
              <a:t> </a:t>
            </a:r>
            <a:r>
              <a:rPr lang="en-US" sz="2000" dirty="0" err="1">
                <a:solidFill>
                  <a:srgbClr val="0000FF"/>
                </a:solidFill>
                <a:effectLst/>
                <a:latin typeface="Times New Roman" panose="02020603050405020304" pitchFamily="18" charset="0"/>
                <a:ea typeface="Times New Roman" panose="02020603050405020304" pitchFamily="18" charset="0"/>
              </a:rPr>
              <a:t>có</a:t>
            </a:r>
            <a:r>
              <a:rPr lang="en-US" sz="2000" dirty="0">
                <a:solidFill>
                  <a:srgbClr val="0000FF"/>
                </a:solidFill>
                <a:effectLst/>
                <a:latin typeface="Times New Roman" panose="02020603050405020304" pitchFamily="18" charset="0"/>
                <a:ea typeface="Times New Roman" panose="02020603050405020304" pitchFamily="18" charset="0"/>
              </a:rPr>
              <a:t> </a:t>
            </a:r>
            <a:r>
              <a:rPr lang="en-US" sz="2000" dirty="0" err="1">
                <a:solidFill>
                  <a:srgbClr val="0000FF"/>
                </a:solidFill>
                <a:effectLst/>
                <a:latin typeface="Times New Roman" panose="02020603050405020304" pitchFamily="18" charset="0"/>
                <a:ea typeface="Times New Roman" panose="02020603050405020304" pitchFamily="18" charset="0"/>
              </a:rPr>
              <a:t>chìm</a:t>
            </a:r>
            <a:r>
              <a:rPr lang="en-US" sz="2000" dirty="0">
                <a:solidFill>
                  <a:srgbClr val="0000FF"/>
                </a:solidFill>
                <a:effectLst/>
                <a:latin typeface="Times New Roman" panose="02020603050405020304" pitchFamily="18" charset="0"/>
                <a:ea typeface="Times New Roman" panose="02020603050405020304" pitchFamily="18" charset="0"/>
              </a:rPr>
              <a:t> </a:t>
            </a:r>
            <a:r>
              <a:rPr lang="en-US" sz="2000" dirty="0" err="1">
                <a:solidFill>
                  <a:srgbClr val="0000FF"/>
                </a:solidFill>
                <a:effectLst/>
                <a:latin typeface="Times New Roman" panose="02020603050405020304" pitchFamily="18" charset="0"/>
                <a:ea typeface="Times New Roman" panose="02020603050405020304" pitchFamily="18" charset="0"/>
              </a:rPr>
              <a:t>hoàn</a:t>
            </a:r>
            <a:r>
              <a:rPr lang="en-US" sz="2000" dirty="0">
                <a:solidFill>
                  <a:srgbClr val="0000FF"/>
                </a:solidFill>
                <a:effectLst/>
                <a:latin typeface="Times New Roman" panose="02020603050405020304" pitchFamily="18" charset="0"/>
                <a:ea typeface="Times New Roman" panose="02020603050405020304" pitchFamily="18" charset="0"/>
              </a:rPr>
              <a:t> </a:t>
            </a:r>
            <a:r>
              <a:rPr lang="en-US" sz="2000" dirty="0" err="1">
                <a:solidFill>
                  <a:srgbClr val="0000FF"/>
                </a:solidFill>
                <a:effectLst/>
                <a:latin typeface="Times New Roman" panose="02020603050405020304" pitchFamily="18" charset="0"/>
                <a:ea typeface="Times New Roman" panose="02020603050405020304" pitchFamily="18" charset="0"/>
              </a:rPr>
              <a:t>toàn</a:t>
            </a:r>
            <a:r>
              <a:rPr lang="en-US" sz="2000" dirty="0">
                <a:solidFill>
                  <a:srgbClr val="0000FF"/>
                </a:solidFill>
                <a:effectLst/>
                <a:latin typeface="Times New Roman" panose="02020603050405020304" pitchFamily="18" charset="0"/>
                <a:ea typeface="Times New Roman" panose="02020603050405020304" pitchFamily="18" charset="0"/>
              </a:rPr>
              <a:t> </a:t>
            </a:r>
            <a:r>
              <a:rPr lang="en-US" sz="2000" dirty="0" err="1">
                <a:solidFill>
                  <a:srgbClr val="0000FF"/>
                </a:solidFill>
                <a:effectLst/>
                <a:latin typeface="Times New Roman" panose="02020603050405020304" pitchFamily="18" charset="0"/>
                <a:ea typeface="Times New Roman" panose="02020603050405020304" pitchFamily="18" charset="0"/>
              </a:rPr>
              <a:t>trong</a:t>
            </a:r>
            <a:r>
              <a:rPr lang="en-US" sz="2000" dirty="0">
                <a:solidFill>
                  <a:srgbClr val="0000FF"/>
                </a:solidFill>
                <a:effectLst/>
                <a:latin typeface="Times New Roman" panose="02020603050405020304" pitchFamily="18" charset="0"/>
                <a:ea typeface="Times New Roman" panose="02020603050405020304" pitchFamily="18" charset="0"/>
              </a:rPr>
              <a:t> </a:t>
            </a:r>
            <a:r>
              <a:rPr lang="en-US" sz="2000" dirty="0" err="1">
                <a:solidFill>
                  <a:srgbClr val="0000FF"/>
                </a:solidFill>
                <a:effectLst/>
                <a:latin typeface="Times New Roman" panose="02020603050405020304" pitchFamily="18" charset="0"/>
                <a:ea typeface="Times New Roman" panose="02020603050405020304" pitchFamily="18" charset="0"/>
              </a:rPr>
              <a:t>nước</a:t>
            </a:r>
            <a:r>
              <a:rPr lang="en-US" sz="2000" dirty="0">
                <a:solidFill>
                  <a:srgbClr val="0000FF"/>
                </a:solidFill>
                <a:effectLst/>
                <a:latin typeface="Times New Roman" panose="02020603050405020304" pitchFamily="18" charset="0"/>
                <a:ea typeface="Times New Roman" panose="02020603050405020304" pitchFamily="18" charset="0"/>
              </a:rPr>
              <a:t> </a:t>
            </a:r>
            <a:r>
              <a:rPr lang="en-US" sz="2000" dirty="0" err="1">
                <a:solidFill>
                  <a:srgbClr val="0000FF"/>
                </a:solidFill>
                <a:effectLst/>
                <a:latin typeface="Times New Roman" panose="02020603050405020304" pitchFamily="18" charset="0"/>
                <a:ea typeface="Times New Roman" panose="02020603050405020304" pitchFamily="18" charset="0"/>
              </a:rPr>
              <a:t>không</a:t>
            </a:r>
            <a:r>
              <a:rPr lang="en-US" sz="2000" dirty="0">
                <a:solidFill>
                  <a:srgbClr val="0000FF"/>
                </a:solidFill>
                <a:effectLst/>
                <a:latin typeface="Times New Roman" panose="02020603050405020304" pitchFamily="18" charset="0"/>
                <a:ea typeface="Times New Roman" panose="02020603050405020304" pitchFamily="18" charset="0"/>
              </a:rPr>
              <a:t>? </a:t>
            </a:r>
            <a:r>
              <a:rPr lang="en-US" sz="2000" dirty="0" err="1">
                <a:solidFill>
                  <a:srgbClr val="0000FF"/>
                </a:solidFill>
                <a:effectLst/>
                <a:latin typeface="Times New Roman" panose="02020603050405020304" pitchFamily="18" charset="0"/>
                <a:ea typeface="Times New Roman" panose="02020603050405020304" pitchFamily="18" charset="0"/>
              </a:rPr>
              <a:t>Tại</a:t>
            </a:r>
            <a:r>
              <a:rPr lang="en-US" sz="2000" dirty="0">
                <a:solidFill>
                  <a:srgbClr val="0000FF"/>
                </a:solidFill>
                <a:effectLst/>
                <a:latin typeface="Times New Roman" panose="02020603050405020304" pitchFamily="18" charset="0"/>
                <a:ea typeface="Times New Roman" panose="02020603050405020304" pitchFamily="18" charset="0"/>
              </a:rPr>
              <a:t> </a:t>
            </a:r>
            <a:r>
              <a:rPr lang="en-US" sz="2000" dirty="0" err="1">
                <a:solidFill>
                  <a:srgbClr val="0000FF"/>
                </a:solidFill>
                <a:effectLst/>
                <a:latin typeface="Times New Roman" panose="02020603050405020304" pitchFamily="18" charset="0"/>
                <a:ea typeface="Times New Roman" panose="02020603050405020304" pitchFamily="18" charset="0"/>
              </a:rPr>
              <a:t>sao</a:t>
            </a:r>
            <a:r>
              <a:rPr lang="en-US" sz="2000" dirty="0">
                <a:solidFill>
                  <a:srgbClr val="0000FF"/>
                </a:solidFill>
                <a:effectLst/>
                <a:latin typeface="Times New Roman" panose="02020603050405020304" pitchFamily="18" charset="0"/>
                <a:ea typeface="Times New Roman" panose="02020603050405020304" pitchFamily="18" charset="0"/>
              </a:rPr>
              <a:t>?</a:t>
            </a:r>
            <a:endParaRPr lang="en-US" sz="2000" dirty="0">
              <a:solidFill>
                <a:srgbClr val="0000FF"/>
              </a:solidFill>
              <a:effectLst/>
              <a:latin typeface="Times New Roman" panose="02020603050405020304" pitchFamily="18" charset="0"/>
              <a:ea typeface="SimSun" panose="02010600030101010101" pitchFamily="2" charset="-122"/>
            </a:endParaRPr>
          </a:p>
          <a:p>
            <a:pPr marL="0" marR="0" algn="ctr">
              <a:spcBef>
                <a:spcPts val="0"/>
              </a:spcBef>
              <a:spcAft>
                <a:spcPts val="0"/>
              </a:spcAft>
            </a:pPr>
            <a:r>
              <a:rPr lang="en-US" sz="2000" b="1" dirty="0">
                <a:solidFill>
                  <a:srgbClr val="9900CC"/>
                </a:solidFill>
                <a:effectLst/>
                <a:latin typeface="Times New Roman" panose="02020603050405020304" pitchFamily="18" charset="0"/>
                <a:ea typeface="SimSun" panose="02010600030101010101" pitchFamily="2" charset="-122"/>
              </a:rPr>
              <a:t>GIẢI</a:t>
            </a:r>
            <a:endParaRPr lang="en-US" sz="2000" dirty="0">
              <a:solidFill>
                <a:srgbClr val="9900CC"/>
              </a:solidFill>
              <a:effectLst/>
              <a:latin typeface="Times New Roman" panose="02020603050405020304" pitchFamily="18" charset="0"/>
              <a:ea typeface="SimSun" panose="02010600030101010101" pitchFamily="2" charset="-122"/>
            </a:endParaRPr>
          </a:p>
          <a:p>
            <a:pPr marL="487680" marR="30480" indent="-457200" algn="just">
              <a:spcBef>
                <a:spcPts val="0"/>
              </a:spcBef>
              <a:spcAft>
                <a:spcPts val="0"/>
              </a:spcAft>
              <a:buFontTx/>
              <a:buChar char="-"/>
            </a:pPr>
            <a:r>
              <a:rPr lang="en-US" sz="2000" dirty="0" err="1" smtClean="0">
                <a:solidFill>
                  <a:srgbClr val="9900CC"/>
                </a:solidFill>
                <a:effectLst/>
                <a:latin typeface="Times New Roman" panose="02020603050405020304" pitchFamily="18" charset="0"/>
                <a:ea typeface="Times New Roman" panose="02020603050405020304" pitchFamily="18" charset="0"/>
              </a:rPr>
              <a:t>Trọng</a:t>
            </a:r>
            <a:r>
              <a:rPr lang="en-US" sz="2000" dirty="0" smtClean="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lượng</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của</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quả</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cầu</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là</a:t>
            </a:r>
            <a:r>
              <a:rPr lang="en-US" sz="2000" dirty="0">
                <a:solidFill>
                  <a:srgbClr val="9900CC"/>
                </a:solidFill>
                <a:effectLst/>
                <a:latin typeface="Times New Roman" panose="02020603050405020304" pitchFamily="18" charset="0"/>
                <a:ea typeface="Times New Roman" panose="02020603050405020304" pitchFamily="18" charset="0"/>
              </a:rPr>
              <a:t>: </a:t>
            </a:r>
            <a:endParaRPr lang="en-US" sz="2000" dirty="0" smtClean="0">
              <a:solidFill>
                <a:srgbClr val="9900CC"/>
              </a:solidFill>
              <a:effectLst/>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000" dirty="0" smtClean="0">
                <a:solidFill>
                  <a:srgbClr val="9900CC"/>
                </a:solidFill>
                <a:effectLst/>
                <a:latin typeface="Times New Roman" panose="02020603050405020304" pitchFamily="18" charset="0"/>
                <a:ea typeface="Times New Roman" panose="02020603050405020304" pitchFamily="18" charset="0"/>
              </a:rPr>
              <a:t>    P </a:t>
            </a:r>
            <a:r>
              <a:rPr lang="en-US" sz="2000" dirty="0">
                <a:solidFill>
                  <a:srgbClr val="9900CC"/>
                </a:solidFill>
                <a:effectLst/>
                <a:latin typeface="Times New Roman" panose="02020603050405020304" pitchFamily="18" charset="0"/>
                <a:ea typeface="Times New Roman" panose="02020603050405020304" pitchFamily="18" charset="0"/>
              </a:rPr>
              <a:t>= 10.m = 0,5.10 = 5(N)</a:t>
            </a:r>
            <a:endParaRPr lang="en-US" sz="2000" dirty="0">
              <a:solidFill>
                <a:srgbClr val="9900CC"/>
              </a:solidFill>
              <a:effectLst/>
              <a:latin typeface="Times New Roman" panose="02020603050405020304" pitchFamily="18" charset="0"/>
              <a:ea typeface="SimSun" panose="02010600030101010101" pitchFamily="2" charset="-122"/>
            </a:endParaRPr>
          </a:p>
          <a:p>
            <a:pPr marL="30480" marR="30480" algn="just">
              <a:spcBef>
                <a:spcPts val="0"/>
              </a:spcBef>
              <a:spcAft>
                <a:spcPts val="0"/>
              </a:spcAft>
            </a:pP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Nếu</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quả</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cầu</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chìm</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hoàn</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toàn</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trong</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nước</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thì</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lực</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đẩy</a:t>
            </a:r>
            <a:r>
              <a:rPr lang="en-US" sz="2000" dirty="0">
                <a:solidFill>
                  <a:srgbClr val="9900CC"/>
                </a:solidFill>
                <a:effectLst/>
                <a:latin typeface="Times New Roman" panose="02020603050405020304" pitchFamily="18" charset="0"/>
                <a:ea typeface="Times New Roman" panose="02020603050405020304" pitchFamily="18" charset="0"/>
              </a:rPr>
              <a:t> Archimedes </a:t>
            </a:r>
            <a:r>
              <a:rPr lang="en-US" sz="2000" dirty="0" err="1">
                <a:solidFill>
                  <a:srgbClr val="9900CC"/>
                </a:solidFill>
                <a:effectLst/>
                <a:latin typeface="Times New Roman" panose="02020603050405020304" pitchFamily="18" charset="0"/>
                <a:ea typeface="Times New Roman" panose="02020603050405020304" pitchFamily="18" charset="0"/>
              </a:rPr>
              <a:t>tác</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dụng</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vào</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nó</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là</a:t>
            </a:r>
            <a:r>
              <a:rPr lang="en-US" sz="2000" dirty="0">
                <a:solidFill>
                  <a:srgbClr val="9900CC"/>
                </a:solidFill>
                <a:effectLst/>
                <a:latin typeface="Times New Roman" panose="02020603050405020304" pitchFamily="18" charset="0"/>
                <a:ea typeface="Times New Roman" panose="02020603050405020304" pitchFamily="18" charset="0"/>
              </a:rPr>
              <a:t>:</a:t>
            </a:r>
            <a:endParaRPr lang="en-US" sz="2000" dirty="0">
              <a:solidFill>
                <a:srgbClr val="9900CC"/>
              </a:solidFill>
              <a:effectLst/>
              <a:latin typeface="Times New Roman" panose="02020603050405020304" pitchFamily="18" charset="0"/>
              <a:ea typeface="SimSun" panose="02010600030101010101" pitchFamily="2" charset="-122"/>
            </a:endParaRPr>
          </a:p>
          <a:p>
            <a:pPr marL="30480" marR="30480" algn="just">
              <a:spcBef>
                <a:spcPts val="0"/>
              </a:spcBef>
              <a:spcAft>
                <a:spcPts val="0"/>
              </a:spcAft>
            </a:pPr>
            <a:r>
              <a:rPr lang="en-US" sz="2000" dirty="0">
                <a:solidFill>
                  <a:srgbClr val="9900CC"/>
                </a:solidFill>
                <a:effectLst/>
                <a:latin typeface="Times New Roman" panose="02020603050405020304" pitchFamily="18" charset="0"/>
                <a:ea typeface="Times New Roman" panose="02020603050405020304" pitchFamily="18" charset="0"/>
              </a:rPr>
              <a:t>   F</a:t>
            </a:r>
            <a:r>
              <a:rPr lang="en-US" sz="2000" baseline="-25000" dirty="0">
                <a:solidFill>
                  <a:srgbClr val="9900CC"/>
                </a:solidFill>
                <a:effectLst/>
                <a:latin typeface="Times New Roman" panose="02020603050405020304" pitchFamily="18" charset="0"/>
                <a:ea typeface="Times New Roman" panose="02020603050405020304" pitchFamily="18" charset="0"/>
              </a:rPr>
              <a:t>A</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err="1">
                <a:solidFill>
                  <a:srgbClr val="9900CC"/>
                </a:solidFill>
                <a:effectLst/>
                <a:latin typeface="Times New Roman" panose="02020603050405020304" pitchFamily="18" charset="0"/>
                <a:ea typeface="Times New Roman" panose="02020603050405020304" pitchFamily="18" charset="0"/>
              </a:rPr>
              <a:t>d.V</a:t>
            </a:r>
            <a:r>
              <a:rPr lang="en-US" sz="2000" dirty="0">
                <a:solidFill>
                  <a:srgbClr val="9900CC"/>
                </a:solidFill>
                <a:effectLst/>
                <a:latin typeface="Times New Roman" panose="02020603050405020304" pitchFamily="18" charset="0"/>
                <a:ea typeface="Times New Roman" panose="02020603050405020304" pitchFamily="18" charset="0"/>
              </a:rPr>
              <a:t> = </a:t>
            </a:r>
            <a:r>
              <a:rPr lang="en-US" sz="2000" dirty="0" smtClean="0">
                <a:solidFill>
                  <a:srgbClr val="9900CC"/>
                </a:solidFill>
                <a:effectLst/>
                <a:latin typeface="Times New Roman" panose="02020603050405020304" pitchFamily="18" charset="0"/>
                <a:ea typeface="Times New Roman" panose="02020603050405020304" pitchFamily="18" charset="0"/>
              </a:rPr>
              <a:t>10000x6.10</a:t>
            </a:r>
            <a:r>
              <a:rPr lang="en-US" sz="2000" baseline="30000" dirty="0" smtClean="0">
                <a:solidFill>
                  <a:srgbClr val="9900CC"/>
                </a:solidFill>
                <a:effectLst/>
                <a:latin typeface="Times New Roman" panose="02020603050405020304" pitchFamily="18" charset="0"/>
                <a:ea typeface="Times New Roman" panose="02020603050405020304" pitchFamily="18" charset="0"/>
              </a:rPr>
              <a:t>-4</a:t>
            </a:r>
            <a:r>
              <a:rPr lang="en-US" sz="2000" dirty="0">
                <a:solidFill>
                  <a:srgbClr val="9900CC"/>
                </a:solidFill>
                <a:effectLst/>
                <a:latin typeface="Times New Roman" panose="02020603050405020304" pitchFamily="18" charset="0"/>
                <a:ea typeface="Times New Roman" panose="02020603050405020304" pitchFamily="18" charset="0"/>
              </a:rPr>
              <a:t> = 6 (N)</a:t>
            </a:r>
            <a:endParaRPr lang="en-US" sz="2000" dirty="0">
              <a:solidFill>
                <a:srgbClr val="9900CC"/>
              </a:solidFill>
              <a:effectLst/>
              <a:latin typeface="Times New Roman" panose="02020603050405020304" pitchFamily="18" charset="0"/>
              <a:ea typeface="SimSun" panose="02010600030101010101" pitchFamily="2" charset="-122"/>
            </a:endParaRPr>
          </a:p>
        </p:txBody>
      </p:sp>
      <p:pic>
        <p:nvPicPr>
          <p:cNvPr id="23" name="Picture 22">
            <a:extLst>
              <a:ext uri="{FF2B5EF4-FFF2-40B4-BE49-F238E27FC236}">
                <a16:creationId xmlns="" xmlns:a16="http://schemas.microsoft.com/office/drawing/2014/main" id="{C2C503BA-F987-C7CF-C7BC-EECA6A3DDC5A}"/>
              </a:ext>
            </a:extLst>
          </p:cNvPr>
          <p:cNvPicPr>
            <a:picLocks noChangeAspect="1"/>
          </p:cNvPicPr>
          <p:nvPr/>
        </p:nvPicPr>
        <p:blipFill>
          <a:blip r:embed="rId7"/>
          <a:stretch>
            <a:fillRect/>
          </a:stretch>
        </p:blipFill>
        <p:spPr>
          <a:xfrm>
            <a:off x="7020272" y="1635646"/>
            <a:ext cx="2101585" cy="1709616"/>
          </a:xfrm>
          <a:prstGeom prst="rect">
            <a:avLst/>
          </a:prstGeom>
          <a:ln>
            <a:noFill/>
          </a:ln>
          <a:effectLst>
            <a:softEdge rad="112500"/>
          </a:effectLst>
        </p:spPr>
      </p:pic>
      <p:sp>
        <p:nvSpPr>
          <p:cNvPr id="26" name="TextBox 25"/>
          <p:cNvSpPr txBox="1"/>
          <p:nvPr/>
        </p:nvSpPr>
        <p:spPr>
          <a:xfrm>
            <a:off x="7092280" y="3219822"/>
            <a:ext cx="1993736" cy="1923604"/>
          </a:xfrm>
          <a:prstGeom prst="rect">
            <a:avLst/>
          </a:prstGeom>
          <a:noFill/>
        </p:spPr>
        <p:txBody>
          <a:bodyPr wrap="square" rtlCol="0">
            <a:spAutoFit/>
          </a:bodyPr>
          <a:lstStyle/>
          <a:p>
            <a:pPr algn="just"/>
            <a:r>
              <a:rPr lang="en-US" sz="1700" dirty="0" smtClean="0">
                <a:solidFill>
                  <a:srgbClr val="0000FF"/>
                </a:solidFill>
                <a:latin typeface="Times New Roman" panose="02020603050405020304" pitchFamily="18" charset="0"/>
                <a:cs typeface="Times New Roman" panose="02020603050405020304" pitchFamily="18" charset="0"/>
              </a:rPr>
              <a:t> </a:t>
            </a:r>
            <a:r>
              <a:rPr lang="en-US" sz="1700" dirty="0" err="1" smtClean="0">
                <a:solidFill>
                  <a:srgbClr val="0000FF"/>
                </a:solidFill>
                <a:latin typeface="Times New Roman" panose="02020603050405020304" pitchFamily="18" charset="0"/>
                <a:cs typeface="Times New Roman" panose="02020603050405020304" pitchFamily="18" charset="0"/>
              </a:rPr>
              <a:t>Quả</a:t>
            </a:r>
            <a:r>
              <a:rPr lang="en-US" sz="1700" dirty="0" smtClean="0">
                <a:solidFill>
                  <a:srgbClr val="0000FF"/>
                </a:solidFill>
                <a:latin typeface="Times New Roman" panose="02020603050405020304" pitchFamily="18" charset="0"/>
                <a:cs typeface="Times New Roman" panose="02020603050405020304" pitchFamily="18" charset="0"/>
              </a:rPr>
              <a:t> </a:t>
            </a:r>
            <a:r>
              <a:rPr lang="en-US" sz="1700" dirty="0" err="1" smtClean="0">
                <a:solidFill>
                  <a:srgbClr val="0000FF"/>
                </a:solidFill>
                <a:latin typeface="Times New Roman" panose="02020603050405020304" pitchFamily="18" charset="0"/>
                <a:cs typeface="Times New Roman" panose="02020603050405020304" pitchFamily="18" charset="0"/>
              </a:rPr>
              <a:t>cầu</a:t>
            </a:r>
            <a:r>
              <a:rPr lang="en-US" sz="1700" dirty="0" smtClean="0">
                <a:solidFill>
                  <a:srgbClr val="0000FF"/>
                </a:solidFill>
                <a:latin typeface="Times New Roman" panose="02020603050405020304" pitchFamily="18" charset="0"/>
                <a:cs typeface="Times New Roman" panose="02020603050405020304" pitchFamily="18" charset="0"/>
              </a:rPr>
              <a:t> </a:t>
            </a:r>
            <a:r>
              <a:rPr lang="en-US" sz="1700" dirty="0" err="1" smtClean="0">
                <a:solidFill>
                  <a:srgbClr val="0000FF"/>
                </a:solidFill>
                <a:latin typeface="Times New Roman" panose="02020603050405020304" pitchFamily="18" charset="0"/>
                <a:cs typeface="Times New Roman" panose="02020603050405020304" pitchFamily="18" charset="0"/>
              </a:rPr>
              <a:t>không</a:t>
            </a:r>
            <a:r>
              <a:rPr lang="en-US" sz="1700" dirty="0" smtClean="0">
                <a:solidFill>
                  <a:srgbClr val="0000FF"/>
                </a:solidFill>
                <a:latin typeface="Times New Roman" panose="02020603050405020304" pitchFamily="18" charset="0"/>
                <a:cs typeface="Times New Roman" panose="02020603050405020304" pitchFamily="18" charset="0"/>
              </a:rPr>
              <a:t> </a:t>
            </a:r>
            <a:r>
              <a:rPr lang="en-US" sz="1700" dirty="0" err="1" smtClean="0">
                <a:solidFill>
                  <a:srgbClr val="0000FF"/>
                </a:solidFill>
                <a:latin typeface="Times New Roman" panose="02020603050405020304" pitchFamily="18" charset="0"/>
                <a:cs typeface="Times New Roman" panose="02020603050405020304" pitchFamily="18" charset="0"/>
              </a:rPr>
              <a:t>chìm</a:t>
            </a:r>
            <a:r>
              <a:rPr lang="en-US" sz="1700" dirty="0" smtClean="0">
                <a:solidFill>
                  <a:srgbClr val="0000FF"/>
                </a:solidFill>
                <a:latin typeface="Times New Roman" panose="02020603050405020304" pitchFamily="18" charset="0"/>
                <a:cs typeface="Times New Roman" panose="02020603050405020304" pitchFamily="18" charset="0"/>
              </a:rPr>
              <a:t> </a:t>
            </a:r>
            <a:r>
              <a:rPr lang="en-US" sz="1700" dirty="0" err="1" smtClean="0">
                <a:solidFill>
                  <a:srgbClr val="0000FF"/>
                </a:solidFill>
                <a:latin typeface="Times New Roman" panose="02020603050405020304" pitchFamily="18" charset="0"/>
                <a:cs typeface="Times New Roman" panose="02020603050405020304" pitchFamily="18" charset="0"/>
              </a:rPr>
              <a:t>hoàn</a:t>
            </a:r>
            <a:r>
              <a:rPr lang="en-US" sz="1700" dirty="0" smtClean="0">
                <a:solidFill>
                  <a:srgbClr val="0000FF"/>
                </a:solidFill>
                <a:latin typeface="Times New Roman" panose="02020603050405020304" pitchFamily="18" charset="0"/>
                <a:cs typeface="Times New Roman" panose="02020603050405020304" pitchFamily="18" charset="0"/>
              </a:rPr>
              <a:t> </a:t>
            </a:r>
            <a:r>
              <a:rPr lang="en-US" sz="1700" dirty="0" err="1" smtClean="0">
                <a:solidFill>
                  <a:srgbClr val="0000FF"/>
                </a:solidFill>
                <a:latin typeface="Times New Roman" panose="02020603050405020304" pitchFamily="18" charset="0"/>
                <a:cs typeface="Times New Roman" panose="02020603050405020304" pitchFamily="18" charset="0"/>
              </a:rPr>
              <a:t>toàn</a:t>
            </a:r>
            <a:r>
              <a:rPr lang="en-US" sz="1700" dirty="0" smtClean="0">
                <a:solidFill>
                  <a:srgbClr val="0000FF"/>
                </a:solidFill>
                <a:latin typeface="Times New Roman" panose="02020603050405020304" pitchFamily="18" charset="0"/>
                <a:cs typeface="Times New Roman" panose="02020603050405020304" pitchFamily="18" charset="0"/>
              </a:rPr>
              <a:t> </a:t>
            </a:r>
            <a:r>
              <a:rPr lang="en-US" sz="1700" dirty="0" err="1" smtClean="0">
                <a:solidFill>
                  <a:srgbClr val="0000FF"/>
                </a:solidFill>
                <a:latin typeface="Times New Roman" panose="02020603050405020304" pitchFamily="18" charset="0"/>
                <a:cs typeface="Times New Roman" panose="02020603050405020304" pitchFamily="18" charset="0"/>
              </a:rPr>
              <a:t>trong</a:t>
            </a:r>
            <a:r>
              <a:rPr lang="en-US" sz="1700" dirty="0" smtClean="0">
                <a:solidFill>
                  <a:srgbClr val="0000FF"/>
                </a:solidFill>
                <a:latin typeface="Times New Roman" panose="02020603050405020304" pitchFamily="18" charset="0"/>
                <a:cs typeface="Times New Roman" panose="02020603050405020304" pitchFamily="18" charset="0"/>
              </a:rPr>
              <a:t> </a:t>
            </a:r>
            <a:r>
              <a:rPr lang="en-US" sz="1700" dirty="0" err="1" smtClean="0">
                <a:solidFill>
                  <a:srgbClr val="0000FF"/>
                </a:solidFill>
                <a:latin typeface="Times New Roman" panose="02020603050405020304" pitchFamily="18" charset="0"/>
                <a:cs typeface="Times New Roman" panose="02020603050405020304" pitchFamily="18" charset="0"/>
              </a:rPr>
              <a:t>nước</a:t>
            </a:r>
            <a:r>
              <a:rPr lang="en-US" sz="1700" dirty="0" smtClean="0">
                <a:solidFill>
                  <a:srgbClr val="0000FF"/>
                </a:solidFill>
                <a:latin typeface="Times New Roman" panose="02020603050405020304" pitchFamily="18" charset="0"/>
                <a:cs typeface="Times New Roman" panose="02020603050405020304" pitchFamily="18" charset="0"/>
              </a:rPr>
              <a:t> </a:t>
            </a:r>
            <a:r>
              <a:rPr lang="en-US" sz="1700" dirty="0" err="1" smtClean="0">
                <a:solidFill>
                  <a:srgbClr val="0000FF"/>
                </a:solidFill>
                <a:latin typeface="Times New Roman" panose="02020603050405020304" pitchFamily="18" charset="0"/>
                <a:cs typeface="Times New Roman" panose="02020603050405020304" pitchFamily="18" charset="0"/>
              </a:rPr>
              <a:t>vì</a:t>
            </a:r>
            <a:r>
              <a:rPr lang="en-US" sz="1700" dirty="0" smtClean="0">
                <a:solidFill>
                  <a:srgbClr val="0000FF"/>
                </a:solidFill>
                <a:latin typeface="Times New Roman" panose="02020603050405020304" pitchFamily="18" charset="0"/>
                <a:cs typeface="Times New Roman" panose="02020603050405020304" pitchFamily="18" charset="0"/>
              </a:rPr>
              <a:t> </a:t>
            </a:r>
            <a:r>
              <a:rPr lang="en-US" sz="1700" dirty="0" err="1" smtClean="0">
                <a:solidFill>
                  <a:srgbClr val="0000FF"/>
                </a:solidFill>
                <a:latin typeface="Times New Roman" panose="02020603050405020304" pitchFamily="18" charset="0"/>
                <a:cs typeface="Times New Roman" panose="02020603050405020304" pitchFamily="18" charset="0"/>
              </a:rPr>
              <a:t>trọng</a:t>
            </a:r>
            <a:r>
              <a:rPr lang="en-US" sz="1700" dirty="0" smtClean="0">
                <a:solidFill>
                  <a:srgbClr val="0000FF"/>
                </a:solidFill>
                <a:latin typeface="Times New Roman" panose="02020603050405020304" pitchFamily="18" charset="0"/>
                <a:cs typeface="Times New Roman" panose="02020603050405020304" pitchFamily="18" charset="0"/>
              </a:rPr>
              <a:t> </a:t>
            </a:r>
            <a:r>
              <a:rPr lang="en-US" sz="1700" dirty="0" err="1" smtClean="0">
                <a:solidFill>
                  <a:srgbClr val="0000FF"/>
                </a:solidFill>
                <a:latin typeface="Times New Roman" panose="02020603050405020304" pitchFamily="18" charset="0"/>
                <a:cs typeface="Times New Roman" panose="02020603050405020304" pitchFamily="18" charset="0"/>
              </a:rPr>
              <a:t>lượng</a:t>
            </a:r>
            <a:r>
              <a:rPr lang="en-US" sz="1700" dirty="0" smtClean="0">
                <a:solidFill>
                  <a:srgbClr val="0000FF"/>
                </a:solidFill>
                <a:latin typeface="Times New Roman" panose="02020603050405020304" pitchFamily="18" charset="0"/>
                <a:cs typeface="Times New Roman" panose="02020603050405020304" pitchFamily="18" charset="0"/>
              </a:rPr>
              <a:t> </a:t>
            </a:r>
            <a:r>
              <a:rPr lang="en-US" sz="1700" dirty="0" err="1" smtClean="0">
                <a:solidFill>
                  <a:srgbClr val="0000FF"/>
                </a:solidFill>
                <a:latin typeface="Times New Roman" panose="02020603050405020304" pitchFamily="18" charset="0"/>
                <a:cs typeface="Times New Roman" panose="02020603050405020304" pitchFamily="18" charset="0"/>
              </a:rPr>
              <a:t>của</a:t>
            </a:r>
            <a:r>
              <a:rPr lang="en-US" sz="1700" dirty="0" smtClean="0">
                <a:solidFill>
                  <a:srgbClr val="0000FF"/>
                </a:solidFill>
                <a:latin typeface="Times New Roman" panose="02020603050405020304" pitchFamily="18" charset="0"/>
                <a:cs typeface="Times New Roman" panose="02020603050405020304" pitchFamily="18" charset="0"/>
              </a:rPr>
              <a:t> </a:t>
            </a:r>
            <a:r>
              <a:rPr lang="en-US" sz="1700" dirty="0" err="1" smtClean="0">
                <a:solidFill>
                  <a:srgbClr val="0000FF"/>
                </a:solidFill>
                <a:latin typeface="Times New Roman" panose="02020603050405020304" pitchFamily="18" charset="0"/>
                <a:cs typeface="Times New Roman" panose="02020603050405020304" pitchFamily="18" charset="0"/>
              </a:rPr>
              <a:t>quả</a:t>
            </a:r>
            <a:r>
              <a:rPr lang="en-US" sz="1700" dirty="0" smtClean="0">
                <a:solidFill>
                  <a:srgbClr val="0000FF"/>
                </a:solidFill>
                <a:latin typeface="Times New Roman" panose="02020603050405020304" pitchFamily="18" charset="0"/>
                <a:cs typeface="Times New Roman" panose="02020603050405020304" pitchFamily="18" charset="0"/>
              </a:rPr>
              <a:t> </a:t>
            </a:r>
            <a:r>
              <a:rPr lang="en-US" sz="1700" dirty="0" err="1" smtClean="0">
                <a:solidFill>
                  <a:srgbClr val="0000FF"/>
                </a:solidFill>
                <a:latin typeface="Times New Roman" panose="02020603050405020304" pitchFamily="18" charset="0"/>
                <a:cs typeface="Times New Roman" panose="02020603050405020304" pitchFamily="18" charset="0"/>
              </a:rPr>
              <a:t>cầu</a:t>
            </a:r>
            <a:r>
              <a:rPr lang="en-US" sz="1700" dirty="0" smtClean="0">
                <a:solidFill>
                  <a:srgbClr val="0000FF"/>
                </a:solidFill>
                <a:latin typeface="Times New Roman" panose="02020603050405020304" pitchFamily="18" charset="0"/>
                <a:cs typeface="Times New Roman" panose="02020603050405020304" pitchFamily="18" charset="0"/>
              </a:rPr>
              <a:t> </a:t>
            </a:r>
            <a:r>
              <a:rPr lang="en-US" sz="1700" dirty="0" err="1" smtClean="0">
                <a:solidFill>
                  <a:srgbClr val="0000FF"/>
                </a:solidFill>
                <a:latin typeface="Times New Roman" panose="02020603050405020304" pitchFamily="18" charset="0"/>
                <a:cs typeface="Times New Roman" panose="02020603050405020304" pitchFamily="18" charset="0"/>
              </a:rPr>
              <a:t>nhỏ</a:t>
            </a:r>
            <a:r>
              <a:rPr lang="en-US" sz="1700" dirty="0" smtClean="0">
                <a:solidFill>
                  <a:srgbClr val="0000FF"/>
                </a:solidFill>
                <a:latin typeface="Times New Roman" panose="02020603050405020304" pitchFamily="18" charset="0"/>
                <a:cs typeface="Times New Roman" panose="02020603050405020304" pitchFamily="18" charset="0"/>
              </a:rPr>
              <a:t> </a:t>
            </a:r>
            <a:r>
              <a:rPr lang="en-US" sz="1700" dirty="0" err="1" smtClean="0">
                <a:solidFill>
                  <a:srgbClr val="0000FF"/>
                </a:solidFill>
                <a:latin typeface="Times New Roman" panose="02020603050405020304" pitchFamily="18" charset="0"/>
                <a:cs typeface="Times New Roman" panose="02020603050405020304" pitchFamily="18" charset="0"/>
              </a:rPr>
              <a:t>hơn</a:t>
            </a:r>
            <a:r>
              <a:rPr lang="en-US" sz="1700" dirty="0" smtClean="0">
                <a:solidFill>
                  <a:srgbClr val="0000FF"/>
                </a:solidFill>
                <a:latin typeface="Times New Roman" panose="02020603050405020304" pitchFamily="18" charset="0"/>
                <a:cs typeface="Times New Roman" panose="02020603050405020304" pitchFamily="18" charset="0"/>
              </a:rPr>
              <a:t> </a:t>
            </a:r>
            <a:r>
              <a:rPr lang="en-US" sz="1700" dirty="0" err="1" smtClean="0">
                <a:solidFill>
                  <a:srgbClr val="0000FF"/>
                </a:solidFill>
                <a:latin typeface="Times New Roman" panose="02020603050405020304" pitchFamily="18" charset="0"/>
                <a:cs typeface="Times New Roman" panose="02020603050405020304" pitchFamily="18" charset="0"/>
              </a:rPr>
              <a:t>lực</a:t>
            </a:r>
            <a:r>
              <a:rPr lang="en-US" sz="1700" dirty="0" smtClean="0">
                <a:solidFill>
                  <a:srgbClr val="0000FF"/>
                </a:solidFill>
                <a:latin typeface="Times New Roman" panose="02020603050405020304" pitchFamily="18" charset="0"/>
                <a:cs typeface="Times New Roman" panose="02020603050405020304" pitchFamily="18" charset="0"/>
              </a:rPr>
              <a:t> </a:t>
            </a:r>
            <a:r>
              <a:rPr lang="en-US" sz="1700" dirty="0" err="1" smtClean="0">
                <a:solidFill>
                  <a:srgbClr val="0000FF"/>
                </a:solidFill>
                <a:latin typeface="Times New Roman" panose="02020603050405020304" pitchFamily="18" charset="0"/>
                <a:cs typeface="Times New Roman" panose="02020603050405020304" pitchFamily="18" charset="0"/>
              </a:rPr>
              <a:t>đẩy</a:t>
            </a:r>
            <a:r>
              <a:rPr lang="en-US" sz="1700" dirty="0">
                <a:solidFill>
                  <a:srgbClr val="0000FF"/>
                </a:solidFill>
                <a:latin typeface="Times New Roman" panose="02020603050405020304" pitchFamily="18" charset="0"/>
                <a:ea typeface="Times New Roman" panose="02020603050405020304" pitchFamily="18" charset="0"/>
              </a:rPr>
              <a:t> </a:t>
            </a:r>
            <a:r>
              <a:rPr lang="en-US" sz="1700" dirty="0" smtClean="0">
                <a:solidFill>
                  <a:srgbClr val="0000FF"/>
                </a:solidFill>
                <a:latin typeface="Times New Roman" panose="02020603050405020304" pitchFamily="18" charset="0"/>
                <a:ea typeface="Times New Roman" panose="02020603050405020304" pitchFamily="18" charset="0"/>
              </a:rPr>
              <a:t>Archimedes </a:t>
            </a:r>
            <a:r>
              <a:rPr lang="en-US" sz="1700" dirty="0" err="1" smtClean="0">
                <a:solidFill>
                  <a:srgbClr val="0000FF"/>
                </a:solidFill>
                <a:latin typeface="Times New Roman" panose="02020603050405020304" pitchFamily="18" charset="0"/>
                <a:ea typeface="Times New Roman" panose="02020603050405020304" pitchFamily="18" charset="0"/>
              </a:rPr>
              <a:t>tác</a:t>
            </a:r>
            <a:r>
              <a:rPr lang="en-US" sz="1700" dirty="0" smtClean="0">
                <a:solidFill>
                  <a:srgbClr val="0000FF"/>
                </a:solidFill>
                <a:latin typeface="Times New Roman" panose="02020603050405020304" pitchFamily="18" charset="0"/>
                <a:ea typeface="Times New Roman" panose="02020603050405020304" pitchFamily="18" charset="0"/>
              </a:rPr>
              <a:t> </a:t>
            </a:r>
            <a:r>
              <a:rPr lang="en-US" sz="1700" dirty="0" err="1" smtClean="0">
                <a:solidFill>
                  <a:srgbClr val="0000FF"/>
                </a:solidFill>
                <a:latin typeface="Times New Roman" panose="02020603050405020304" pitchFamily="18" charset="0"/>
                <a:ea typeface="Times New Roman" panose="02020603050405020304" pitchFamily="18" charset="0"/>
              </a:rPr>
              <a:t>dụng</a:t>
            </a:r>
            <a:r>
              <a:rPr lang="en-US" sz="1700" dirty="0" smtClean="0">
                <a:solidFill>
                  <a:srgbClr val="0000FF"/>
                </a:solidFill>
                <a:latin typeface="Times New Roman" panose="02020603050405020304" pitchFamily="18" charset="0"/>
                <a:ea typeface="Times New Roman" panose="02020603050405020304" pitchFamily="18" charset="0"/>
              </a:rPr>
              <a:t> </a:t>
            </a:r>
            <a:r>
              <a:rPr lang="en-US" sz="1700" dirty="0" err="1" smtClean="0">
                <a:solidFill>
                  <a:srgbClr val="0000FF"/>
                </a:solidFill>
                <a:latin typeface="Times New Roman" panose="02020603050405020304" pitchFamily="18" charset="0"/>
                <a:ea typeface="Times New Roman" panose="02020603050405020304" pitchFamily="18" charset="0"/>
              </a:rPr>
              <a:t>vào</a:t>
            </a:r>
            <a:r>
              <a:rPr lang="en-US" sz="1700" dirty="0" smtClean="0">
                <a:solidFill>
                  <a:srgbClr val="0000FF"/>
                </a:solidFill>
                <a:latin typeface="Times New Roman" panose="02020603050405020304" pitchFamily="18" charset="0"/>
                <a:ea typeface="Times New Roman" panose="02020603050405020304" pitchFamily="18" charset="0"/>
              </a:rPr>
              <a:t> </a:t>
            </a:r>
            <a:r>
              <a:rPr lang="en-US" sz="1700" dirty="0" err="1" smtClean="0">
                <a:solidFill>
                  <a:srgbClr val="0000FF"/>
                </a:solidFill>
                <a:latin typeface="Times New Roman" panose="02020603050405020304" pitchFamily="18" charset="0"/>
                <a:ea typeface="Times New Roman" panose="02020603050405020304" pitchFamily="18" charset="0"/>
              </a:rPr>
              <a:t>nó</a:t>
            </a:r>
            <a:r>
              <a:rPr lang="en-US" sz="1700" dirty="0" smtClean="0">
                <a:solidFill>
                  <a:srgbClr val="0000FF"/>
                </a:solidFill>
                <a:latin typeface="Times New Roman" panose="02020603050405020304" pitchFamily="18" charset="0"/>
                <a:ea typeface="Times New Roman" panose="02020603050405020304" pitchFamily="18" charset="0"/>
              </a:rPr>
              <a:t>.</a:t>
            </a:r>
            <a:r>
              <a:rPr lang="en-US" sz="1700" dirty="0" smtClean="0">
                <a:solidFill>
                  <a:srgbClr val="0000FF"/>
                </a:solidFill>
                <a:latin typeface="Times New Roman" panose="02020603050405020304" pitchFamily="18" charset="0"/>
                <a:cs typeface="Times New Roman" panose="02020603050405020304" pitchFamily="18" charset="0"/>
              </a:rPr>
              <a:t> </a:t>
            </a:r>
            <a:endParaRPr lang="en-US" sz="17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71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wipe(down)">
                                      <p:cBhvr>
                                        <p:cTn id="12" dur="500"/>
                                        <p:tgtEl>
                                          <p:spTgt spid="21">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animEffect transition="in" filter="wipe(down)">
                                      <p:cBhvr>
                                        <p:cTn id="15" dur="500"/>
                                        <p:tgtEl>
                                          <p:spTgt spid="21">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1">
                                            <p:txEl>
                                              <p:pRg st="2" end="2"/>
                                            </p:txEl>
                                          </p:spTgt>
                                        </p:tgtEl>
                                        <p:attrNameLst>
                                          <p:attrName>style.visibility</p:attrName>
                                        </p:attrNameLst>
                                      </p:cBhvr>
                                      <p:to>
                                        <p:strVal val="visible"/>
                                      </p:to>
                                    </p:set>
                                    <p:animEffect transition="in" filter="wipe(down)">
                                      <p:cBhvr>
                                        <p:cTn id="18" dur="500"/>
                                        <p:tgtEl>
                                          <p:spTgt spid="2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1">
                                            <p:txEl>
                                              <p:pRg st="3" end="3"/>
                                            </p:txEl>
                                          </p:spTgt>
                                        </p:tgtEl>
                                        <p:attrNameLst>
                                          <p:attrName>style.visibility</p:attrName>
                                        </p:attrNameLst>
                                      </p:cBhvr>
                                      <p:to>
                                        <p:strVal val="visible"/>
                                      </p:to>
                                    </p:set>
                                    <p:animEffect transition="in" filter="circle(in)">
                                      <p:cBhvr>
                                        <p:cTn id="23" dur="2000"/>
                                        <p:tgtEl>
                                          <p:spTgt spid="21">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1">
                                            <p:txEl>
                                              <p:pRg st="4" end="4"/>
                                            </p:txEl>
                                          </p:spTgt>
                                        </p:tgtEl>
                                        <p:attrNameLst>
                                          <p:attrName>style.visibility</p:attrName>
                                        </p:attrNameLst>
                                      </p:cBhvr>
                                      <p:to>
                                        <p:strVal val="visible"/>
                                      </p:to>
                                    </p:set>
                                    <p:animEffect transition="in" filter="circle(in)">
                                      <p:cBhvr>
                                        <p:cTn id="26" dur="2000"/>
                                        <p:tgtEl>
                                          <p:spTgt spid="21">
                                            <p:txEl>
                                              <p:pRg st="4" end="4"/>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21">
                                            <p:txEl>
                                              <p:pRg st="5" end="5"/>
                                            </p:txEl>
                                          </p:spTgt>
                                        </p:tgtEl>
                                        <p:attrNameLst>
                                          <p:attrName>style.visibility</p:attrName>
                                        </p:attrNameLst>
                                      </p:cBhvr>
                                      <p:to>
                                        <p:strVal val="visible"/>
                                      </p:to>
                                    </p:set>
                                    <p:animEffect transition="in" filter="circle(in)">
                                      <p:cBhvr>
                                        <p:cTn id="29" dur="2000"/>
                                        <p:tgtEl>
                                          <p:spTgt spid="21">
                                            <p:txEl>
                                              <p:pRg st="5" end="5"/>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21">
                                            <p:txEl>
                                              <p:pRg st="6" end="6"/>
                                            </p:txEl>
                                          </p:spTgt>
                                        </p:tgtEl>
                                        <p:attrNameLst>
                                          <p:attrName>style.visibility</p:attrName>
                                        </p:attrNameLst>
                                      </p:cBhvr>
                                      <p:to>
                                        <p:strVal val="visible"/>
                                      </p:to>
                                    </p:set>
                                    <p:animEffect transition="in" filter="circle(in)">
                                      <p:cBhvr>
                                        <p:cTn id="32" dur="2000"/>
                                        <p:tgtEl>
                                          <p:spTgt spid="21">
                                            <p:txEl>
                                              <p:pRg st="6" end="6"/>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21">
                                            <p:txEl>
                                              <p:pRg st="7" end="7"/>
                                            </p:txEl>
                                          </p:spTgt>
                                        </p:tgtEl>
                                        <p:attrNameLst>
                                          <p:attrName>style.visibility</p:attrName>
                                        </p:attrNameLst>
                                      </p:cBhvr>
                                      <p:to>
                                        <p:strVal val="visible"/>
                                      </p:to>
                                    </p:set>
                                    <p:animEffect transition="in" filter="circle(in)">
                                      <p:cBhvr>
                                        <p:cTn id="35" dur="2000"/>
                                        <p:tgtEl>
                                          <p:spTgt spid="21">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randombar(horizontal)">
                                      <p:cBhvr>
                                        <p:cTn id="40" dur="500"/>
                                        <p:tgtEl>
                                          <p:spTgt spid="2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538"/>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WordArt 2"/>
          <p:cNvSpPr>
            <a:spLocks noChangeArrowheads="1" noChangeShapeType="1" noTextEdit="1"/>
          </p:cNvSpPr>
          <p:nvPr/>
        </p:nvSpPr>
        <p:spPr bwMode="auto">
          <a:xfrm>
            <a:off x="2809702" y="674390"/>
            <a:ext cx="4642618" cy="457200"/>
          </a:xfrm>
          <a:prstGeom prst="rect">
            <a:avLst/>
          </a:prstGeom>
        </p:spPr>
        <p:txBody>
          <a:bodyPr wrap="none" lIns="94195" tIns="47098" rIns="94195" bIns="47098" fromWordArt="1">
            <a:prstTxWarp prst="textPlain">
              <a:avLst>
                <a:gd name="adj" fmla="val 50000"/>
              </a:avLst>
            </a:prstTxWarp>
          </a:bodyPr>
          <a:lstStyle/>
          <a:p>
            <a:pPr algn="ct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Vận</a:t>
            </a:r>
            <a:r>
              <a:rPr lang="en-US" sz="37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dụng</a:t>
            </a:r>
            <a:endPar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endParaRPr>
          </a:p>
        </p:txBody>
      </p:sp>
      <p:pic>
        <p:nvPicPr>
          <p:cNvPr id="11" name="Picture 3"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9476" y="857252"/>
            <a:ext cx="949326" cy="8001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WaterLily-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376" y="4457700"/>
            <a:ext cx="1038436" cy="6286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
          <p:cNvSpPr>
            <a:spLocks noChangeArrowheads="1"/>
          </p:cNvSpPr>
          <p:nvPr/>
        </p:nvSpPr>
        <p:spPr bwMode="auto">
          <a:xfrm>
            <a:off x="2524126" y="3430357"/>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Rectangle 1"/>
          <p:cNvSpPr>
            <a:spLocks noChangeArrowheads="1"/>
          </p:cNvSpPr>
          <p:nvPr/>
        </p:nvSpPr>
        <p:spPr bwMode="auto">
          <a:xfrm>
            <a:off x="3829051" y="387326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0" name="Rectangle 2"/>
          <p:cNvSpPr>
            <a:spLocks noChangeArrowheads="1"/>
          </p:cNvSpPr>
          <p:nvPr/>
        </p:nvSpPr>
        <p:spPr bwMode="auto">
          <a:xfrm>
            <a:off x="3962401" y="387326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2" name="Rectangle 1"/>
          <p:cNvSpPr>
            <a:spLocks noChangeArrowheads="1"/>
          </p:cNvSpPr>
          <p:nvPr/>
        </p:nvSpPr>
        <p:spPr bwMode="auto">
          <a:xfrm>
            <a:off x="2524126" y="3310677"/>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8" name="Rectangle 1"/>
          <p:cNvSpPr>
            <a:spLocks noChangeArrowheads="1"/>
          </p:cNvSpPr>
          <p:nvPr/>
        </p:nvSpPr>
        <p:spPr bwMode="auto">
          <a:xfrm>
            <a:off x="3829051" y="375358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30" name="Rectangle 2"/>
          <p:cNvSpPr>
            <a:spLocks noChangeArrowheads="1"/>
          </p:cNvSpPr>
          <p:nvPr/>
        </p:nvSpPr>
        <p:spPr bwMode="auto">
          <a:xfrm>
            <a:off x="3962401" y="3753589"/>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23" descr="ATOM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714978">
            <a:off x="8420657" y="4607925"/>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Káº¿t quáº£ hÃ¬nh áº£nh cho rose cartoon png pink">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978891">
            <a:off x="-82516" y="4145466"/>
            <a:ext cx="837140" cy="967364"/>
          </a:xfrm>
          <a:prstGeom prst="rect">
            <a:avLst/>
          </a:prstGeom>
          <a:noFill/>
          <a:extLst>
            <a:ext uri="{909E8E84-426E-40DD-AFC4-6F175D3DCCD1}">
              <a14:hiddenFill xmlns:a14="http://schemas.microsoft.com/office/drawing/2010/main">
                <a:solidFill>
                  <a:srgbClr val="FFFFFF"/>
                </a:solidFill>
              </a14:hiddenFill>
            </a:ext>
          </a:extLst>
        </p:spPr>
      </p:pic>
      <p:sp>
        <p:nvSpPr>
          <p:cNvPr id="49" name="Oval 6"/>
          <p:cNvSpPr>
            <a:spLocks noChangeArrowheads="1"/>
          </p:cNvSpPr>
          <p:nvPr/>
        </p:nvSpPr>
        <p:spPr bwMode="auto">
          <a:xfrm>
            <a:off x="3574259" y="1957102"/>
            <a:ext cx="19050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a:solidFill>
                <a:srgbClr val="000000"/>
              </a:solidFill>
            </a:endParaRPr>
          </a:p>
        </p:txBody>
      </p:sp>
      <p:sp>
        <p:nvSpPr>
          <p:cNvPr id="50" name="Oval 7"/>
          <p:cNvSpPr>
            <a:spLocks noChangeArrowheads="1"/>
          </p:cNvSpPr>
          <p:nvPr/>
        </p:nvSpPr>
        <p:spPr bwMode="auto">
          <a:xfrm>
            <a:off x="3955259" y="1728502"/>
            <a:ext cx="1600200" cy="1524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a:solidFill>
                <a:srgbClr val="000000"/>
              </a:solidFill>
            </a:endParaRPr>
          </a:p>
        </p:txBody>
      </p:sp>
      <p:sp>
        <p:nvSpPr>
          <p:cNvPr id="51" name="Text Box 8"/>
          <p:cNvSpPr txBox="1">
            <a:spLocks noChangeArrowheads="1"/>
          </p:cNvSpPr>
          <p:nvPr/>
        </p:nvSpPr>
        <p:spPr bwMode="auto">
          <a:xfrm>
            <a:off x="2483768" y="2069435"/>
            <a:ext cx="1290638" cy="646331"/>
          </a:xfrm>
          <a:prstGeom prst="rect">
            <a:avLst/>
          </a:prstGeom>
          <a:noFill/>
          <a:ln w="28575"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dirty="0" err="1">
                <a:solidFill>
                  <a:srgbClr val="0000FF"/>
                </a:solidFill>
              </a:rPr>
              <a:t>Điều</a:t>
            </a:r>
            <a:r>
              <a:rPr lang="en-US" altLang="en-US" dirty="0">
                <a:solidFill>
                  <a:srgbClr val="0000FF"/>
                </a:solidFill>
              </a:rPr>
              <a:t> </a:t>
            </a:r>
            <a:r>
              <a:rPr lang="en-US" altLang="en-US" dirty="0" err="1">
                <a:solidFill>
                  <a:srgbClr val="0000FF"/>
                </a:solidFill>
              </a:rPr>
              <a:t>kiện</a:t>
            </a:r>
            <a:r>
              <a:rPr lang="en-US" altLang="en-US" dirty="0">
                <a:solidFill>
                  <a:srgbClr val="0000FF"/>
                </a:solidFill>
              </a:rPr>
              <a:t> </a:t>
            </a:r>
            <a:r>
              <a:rPr lang="en-US" altLang="en-US" dirty="0" err="1">
                <a:solidFill>
                  <a:srgbClr val="0000FF"/>
                </a:solidFill>
              </a:rPr>
              <a:t>vật</a:t>
            </a:r>
            <a:r>
              <a:rPr lang="en-US" altLang="en-US" dirty="0">
                <a:solidFill>
                  <a:srgbClr val="0000FF"/>
                </a:solidFill>
              </a:rPr>
              <a:t> </a:t>
            </a:r>
            <a:r>
              <a:rPr lang="en-US" altLang="en-US" dirty="0" err="1">
                <a:solidFill>
                  <a:srgbClr val="0000FF"/>
                </a:solidFill>
              </a:rPr>
              <a:t>nổi</a:t>
            </a:r>
            <a:r>
              <a:rPr lang="en-US" altLang="en-US" dirty="0">
                <a:solidFill>
                  <a:srgbClr val="0000FF"/>
                </a:solidFill>
              </a:rPr>
              <a:t> </a:t>
            </a:r>
          </a:p>
        </p:txBody>
      </p:sp>
      <p:sp>
        <p:nvSpPr>
          <p:cNvPr id="52" name="Line 11"/>
          <p:cNvSpPr>
            <a:spLocks noChangeShapeType="1"/>
          </p:cNvSpPr>
          <p:nvPr/>
        </p:nvSpPr>
        <p:spPr bwMode="auto">
          <a:xfrm>
            <a:off x="3774406" y="2429475"/>
            <a:ext cx="1499585" cy="304728"/>
          </a:xfrm>
          <a:prstGeom prst="line">
            <a:avLst/>
          </a:prstGeom>
          <a:noFill/>
          <a:ln w="254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a:solidFill>
                <a:srgbClr val="000000"/>
              </a:solidFill>
              <a:latin typeface="Times New Roman" panose="02020603050405020304" pitchFamily="18" charset="0"/>
            </a:endParaRPr>
          </a:p>
        </p:txBody>
      </p:sp>
      <p:sp>
        <p:nvSpPr>
          <p:cNvPr id="53" name="Text Box 12"/>
          <p:cNvSpPr txBox="1">
            <a:spLocks noChangeArrowheads="1"/>
          </p:cNvSpPr>
          <p:nvPr/>
        </p:nvSpPr>
        <p:spPr bwMode="auto">
          <a:xfrm>
            <a:off x="5317334" y="1709395"/>
            <a:ext cx="2667000" cy="646331"/>
          </a:xfrm>
          <a:prstGeom prst="rect">
            <a:avLst/>
          </a:prstGeom>
          <a:noFill/>
          <a:ln w="2540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Aft>
                <a:spcPct val="0"/>
              </a:spcAft>
            </a:pPr>
            <a:r>
              <a:rPr lang="en-US" altLang="en-US" dirty="0" err="1">
                <a:solidFill>
                  <a:srgbClr val="0000FF"/>
                </a:solidFill>
              </a:rPr>
              <a:t>Vật</a:t>
            </a:r>
            <a:r>
              <a:rPr lang="en-US" altLang="en-US" dirty="0">
                <a:solidFill>
                  <a:srgbClr val="0000FF"/>
                </a:solidFill>
              </a:rPr>
              <a:t> </a:t>
            </a:r>
            <a:r>
              <a:rPr lang="en-US" altLang="en-US" dirty="0" err="1">
                <a:solidFill>
                  <a:srgbClr val="0000FF"/>
                </a:solidFill>
              </a:rPr>
              <a:t>nổi</a:t>
            </a:r>
            <a:r>
              <a:rPr lang="en-US" altLang="en-US" dirty="0">
                <a:solidFill>
                  <a:srgbClr val="0000FF"/>
                </a:solidFill>
              </a:rPr>
              <a:t> </a:t>
            </a:r>
            <a:r>
              <a:rPr lang="en-US" altLang="en-US" dirty="0" err="1">
                <a:solidFill>
                  <a:srgbClr val="0000FF"/>
                </a:solidFill>
              </a:rPr>
              <a:t>lên</a:t>
            </a:r>
            <a:r>
              <a:rPr lang="en-US" altLang="en-US" dirty="0">
                <a:solidFill>
                  <a:srgbClr val="0000FF"/>
                </a:solidFill>
              </a:rPr>
              <a:t>  </a:t>
            </a:r>
            <a:r>
              <a:rPr lang="en-US" altLang="en-US" dirty="0" err="1">
                <a:solidFill>
                  <a:srgbClr val="0000FF"/>
                </a:solidFill>
              </a:rPr>
              <a:t>khi</a:t>
            </a:r>
            <a:endParaRPr lang="en-US" altLang="en-US" dirty="0">
              <a:solidFill>
                <a:srgbClr val="0000FF"/>
              </a:solidFill>
            </a:endParaRPr>
          </a:p>
          <a:p>
            <a:pPr algn="ctr" eaLnBrk="1" fontAlgn="base" hangingPunct="1">
              <a:spcAft>
                <a:spcPct val="0"/>
              </a:spcAft>
            </a:pPr>
            <a:r>
              <a:rPr lang="en-US" altLang="en-US" dirty="0">
                <a:solidFill>
                  <a:srgbClr val="0000FF"/>
                </a:solidFill>
              </a:rPr>
              <a:t> F</a:t>
            </a:r>
            <a:r>
              <a:rPr lang="en-US" altLang="en-US" baseline="-25000" dirty="0">
                <a:solidFill>
                  <a:srgbClr val="0000FF"/>
                </a:solidFill>
              </a:rPr>
              <a:t>A </a:t>
            </a:r>
            <a:r>
              <a:rPr lang="en-US" altLang="en-US" dirty="0">
                <a:solidFill>
                  <a:srgbClr val="0000FF"/>
                </a:solidFill>
              </a:rPr>
              <a:t>&gt; P hay d</a:t>
            </a:r>
            <a:r>
              <a:rPr lang="en-US" altLang="en-US" baseline="-25000" dirty="0">
                <a:solidFill>
                  <a:srgbClr val="0000FF"/>
                </a:solidFill>
              </a:rPr>
              <a:t>l </a:t>
            </a:r>
            <a:r>
              <a:rPr lang="en-US" altLang="en-US" dirty="0">
                <a:solidFill>
                  <a:srgbClr val="0000FF"/>
                </a:solidFill>
              </a:rPr>
              <a:t>&gt; d</a:t>
            </a:r>
            <a:r>
              <a:rPr lang="en-US" altLang="en-US" baseline="-25000" dirty="0">
                <a:solidFill>
                  <a:srgbClr val="0000FF"/>
                </a:solidFill>
              </a:rPr>
              <a:t>v</a:t>
            </a:r>
            <a:endParaRPr lang="en-US" altLang="en-US" dirty="0">
              <a:solidFill>
                <a:srgbClr val="0000FF"/>
              </a:solidFill>
            </a:endParaRPr>
          </a:p>
        </p:txBody>
      </p:sp>
      <p:sp>
        <p:nvSpPr>
          <p:cNvPr id="54" name="Text Box 13"/>
          <p:cNvSpPr txBox="1">
            <a:spLocks noChangeArrowheads="1"/>
          </p:cNvSpPr>
          <p:nvPr/>
        </p:nvSpPr>
        <p:spPr bwMode="auto">
          <a:xfrm>
            <a:off x="5317334" y="2429475"/>
            <a:ext cx="2667000" cy="646331"/>
          </a:xfrm>
          <a:prstGeom prst="rect">
            <a:avLst/>
          </a:prstGeom>
          <a:noFill/>
          <a:ln w="2540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Aft>
                <a:spcPct val="0"/>
              </a:spcAft>
            </a:pPr>
            <a:r>
              <a:rPr lang="en-US" altLang="en-US" dirty="0" err="1">
                <a:solidFill>
                  <a:srgbClr val="0000FF"/>
                </a:solidFill>
              </a:rPr>
              <a:t>Vật</a:t>
            </a:r>
            <a:r>
              <a:rPr lang="en-US" altLang="en-US" dirty="0">
                <a:solidFill>
                  <a:srgbClr val="0000FF"/>
                </a:solidFill>
              </a:rPr>
              <a:t> </a:t>
            </a:r>
            <a:r>
              <a:rPr lang="en-US" altLang="en-US" dirty="0" err="1">
                <a:solidFill>
                  <a:srgbClr val="0000FF"/>
                </a:solidFill>
              </a:rPr>
              <a:t>lơ</a:t>
            </a:r>
            <a:r>
              <a:rPr lang="en-US" altLang="en-US" dirty="0">
                <a:solidFill>
                  <a:srgbClr val="0000FF"/>
                </a:solidFill>
              </a:rPr>
              <a:t> </a:t>
            </a:r>
            <a:r>
              <a:rPr lang="en-US" altLang="en-US" dirty="0" err="1">
                <a:solidFill>
                  <a:srgbClr val="0000FF"/>
                </a:solidFill>
              </a:rPr>
              <a:t>lửng</a:t>
            </a:r>
            <a:r>
              <a:rPr lang="en-US" altLang="en-US" dirty="0">
                <a:solidFill>
                  <a:srgbClr val="0000FF"/>
                </a:solidFill>
              </a:rPr>
              <a:t> </a:t>
            </a:r>
            <a:r>
              <a:rPr lang="en-US" altLang="en-US" dirty="0" err="1">
                <a:solidFill>
                  <a:srgbClr val="0000FF"/>
                </a:solidFill>
              </a:rPr>
              <a:t>khi</a:t>
            </a:r>
            <a:r>
              <a:rPr lang="en-US" altLang="en-US" dirty="0">
                <a:solidFill>
                  <a:srgbClr val="0000FF"/>
                </a:solidFill>
              </a:rPr>
              <a:t> </a:t>
            </a:r>
          </a:p>
          <a:p>
            <a:pPr algn="ctr" eaLnBrk="1" fontAlgn="base" hangingPunct="1">
              <a:spcAft>
                <a:spcPct val="0"/>
              </a:spcAft>
            </a:pPr>
            <a:r>
              <a:rPr lang="en-US" altLang="en-US" dirty="0">
                <a:solidFill>
                  <a:srgbClr val="0000FF"/>
                </a:solidFill>
              </a:rPr>
              <a:t>F</a:t>
            </a:r>
            <a:r>
              <a:rPr lang="en-US" altLang="en-US" baseline="-25000" dirty="0">
                <a:solidFill>
                  <a:srgbClr val="0000FF"/>
                </a:solidFill>
              </a:rPr>
              <a:t>A </a:t>
            </a:r>
            <a:r>
              <a:rPr lang="en-US" altLang="en-US" dirty="0">
                <a:solidFill>
                  <a:srgbClr val="0000FF"/>
                </a:solidFill>
              </a:rPr>
              <a:t>= P hay d</a:t>
            </a:r>
            <a:r>
              <a:rPr lang="en-US" altLang="en-US" baseline="-25000" dirty="0">
                <a:solidFill>
                  <a:srgbClr val="0000FF"/>
                </a:solidFill>
              </a:rPr>
              <a:t>l</a:t>
            </a:r>
            <a:r>
              <a:rPr lang="en-US" altLang="en-US" dirty="0">
                <a:solidFill>
                  <a:srgbClr val="0000FF"/>
                </a:solidFill>
              </a:rPr>
              <a:t> = d</a:t>
            </a:r>
            <a:r>
              <a:rPr lang="en-US" altLang="en-US" baseline="-25000" dirty="0">
                <a:solidFill>
                  <a:srgbClr val="0000FF"/>
                </a:solidFill>
              </a:rPr>
              <a:t>v</a:t>
            </a:r>
            <a:r>
              <a:rPr lang="en-US" altLang="en-US" dirty="0">
                <a:solidFill>
                  <a:srgbClr val="0000FF"/>
                </a:solidFill>
              </a:rPr>
              <a:t> </a:t>
            </a:r>
          </a:p>
        </p:txBody>
      </p:sp>
      <p:sp>
        <p:nvSpPr>
          <p:cNvPr id="55" name="Text Box 14"/>
          <p:cNvSpPr txBox="1">
            <a:spLocks noChangeArrowheads="1"/>
          </p:cNvSpPr>
          <p:nvPr/>
        </p:nvSpPr>
        <p:spPr bwMode="auto">
          <a:xfrm>
            <a:off x="5331622" y="3149555"/>
            <a:ext cx="2652712" cy="646331"/>
          </a:xfrm>
          <a:prstGeom prst="rect">
            <a:avLst/>
          </a:prstGeom>
          <a:noFill/>
          <a:ln w="2540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Aft>
                <a:spcPct val="0"/>
              </a:spcAft>
            </a:pPr>
            <a:r>
              <a:rPr lang="en-US" altLang="en-US" dirty="0" err="1">
                <a:solidFill>
                  <a:srgbClr val="0000FF"/>
                </a:solidFill>
              </a:rPr>
              <a:t>Vật</a:t>
            </a:r>
            <a:r>
              <a:rPr lang="en-US" altLang="en-US" dirty="0">
                <a:solidFill>
                  <a:srgbClr val="0000FF"/>
                </a:solidFill>
              </a:rPr>
              <a:t> </a:t>
            </a:r>
            <a:r>
              <a:rPr lang="en-US" altLang="en-US" dirty="0" err="1">
                <a:solidFill>
                  <a:srgbClr val="0000FF"/>
                </a:solidFill>
              </a:rPr>
              <a:t>chìm</a:t>
            </a:r>
            <a:r>
              <a:rPr lang="en-US" altLang="en-US" dirty="0">
                <a:solidFill>
                  <a:srgbClr val="0000FF"/>
                </a:solidFill>
              </a:rPr>
              <a:t> </a:t>
            </a:r>
            <a:r>
              <a:rPr lang="en-US" altLang="en-US" dirty="0" err="1">
                <a:solidFill>
                  <a:srgbClr val="0000FF"/>
                </a:solidFill>
              </a:rPr>
              <a:t>xuống</a:t>
            </a:r>
            <a:r>
              <a:rPr lang="en-US" altLang="en-US" dirty="0">
                <a:solidFill>
                  <a:srgbClr val="0000FF"/>
                </a:solidFill>
              </a:rPr>
              <a:t> </a:t>
            </a:r>
            <a:r>
              <a:rPr lang="en-US" altLang="en-US" dirty="0" err="1">
                <a:solidFill>
                  <a:srgbClr val="0000FF"/>
                </a:solidFill>
              </a:rPr>
              <a:t>khi</a:t>
            </a:r>
            <a:r>
              <a:rPr lang="en-US" altLang="en-US" dirty="0">
                <a:solidFill>
                  <a:srgbClr val="0000FF"/>
                </a:solidFill>
              </a:rPr>
              <a:t> </a:t>
            </a:r>
          </a:p>
          <a:p>
            <a:pPr algn="ctr" eaLnBrk="1" fontAlgn="base" hangingPunct="1">
              <a:spcAft>
                <a:spcPct val="0"/>
              </a:spcAft>
            </a:pPr>
            <a:r>
              <a:rPr lang="en-US" altLang="en-US" dirty="0">
                <a:solidFill>
                  <a:srgbClr val="0000FF"/>
                </a:solidFill>
              </a:rPr>
              <a:t>F</a:t>
            </a:r>
            <a:r>
              <a:rPr lang="en-US" altLang="en-US" baseline="-25000" dirty="0">
                <a:solidFill>
                  <a:srgbClr val="0000FF"/>
                </a:solidFill>
              </a:rPr>
              <a:t>A </a:t>
            </a:r>
            <a:r>
              <a:rPr lang="en-US" altLang="en-US" dirty="0">
                <a:solidFill>
                  <a:srgbClr val="0000FF"/>
                </a:solidFill>
              </a:rPr>
              <a:t>&lt; P hay d</a:t>
            </a:r>
            <a:r>
              <a:rPr lang="en-US" altLang="en-US" baseline="-25000" dirty="0">
                <a:solidFill>
                  <a:srgbClr val="0000FF"/>
                </a:solidFill>
              </a:rPr>
              <a:t>l</a:t>
            </a:r>
            <a:r>
              <a:rPr lang="en-US" altLang="en-US" dirty="0">
                <a:solidFill>
                  <a:srgbClr val="0000FF"/>
                </a:solidFill>
              </a:rPr>
              <a:t> &lt; d</a:t>
            </a:r>
            <a:r>
              <a:rPr lang="en-US" altLang="en-US" baseline="-25000" dirty="0">
                <a:solidFill>
                  <a:srgbClr val="0000FF"/>
                </a:solidFill>
              </a:rPr>
              <a:t>v</a:t>
            </a:r>
          </a:p>
        </p:txBody>
      </p:sp>
      <p:sp>
        <p:nvSpPr>
          <p:cNvPr id="56" name="Text Box 16"/>
          <p:cNvSpPr txBox="1">
            <a:spLocks noChangeArrowheads="1"/>
          </p:cNvSpPr>
          <p:nvPr/>
        </p:nvSpPr>
        <p:spPr bwMode="auto">
          <a:xfrm>
            <a:off x="1031990" y="-956642"/>
            <a:ext cx="6665686" cy="369332"/>
          </a:xfrm>
          <a:prstGeom prst="rect">
            <a:avLst/>
          </a:prstGeom>
          <a:solidFill>
            <a:srgbClr val="FFFF00"/>
          </a:solidFill>
          <a:ln w="25400" algn="ctr">
            <a:solidFill>
              <a:srgbClr val="FF0000"/>
            </a:solidFill>
            <a:miter lim="800000"/>
            <a:headEnd/>
            <a:tailEnd/>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dirty="0">
                <a:solidFill>
                  <a:srgbClr val="0033CC"/>
                </a:solidFill>
              </a:rPr>
              <a:t>SƠ ĐỒ TÓM TẮT NỘI DUNG BÀI HỌC</a:t>
            </a:r>
          </a:p>
        </p:txBody>
      </p:sp>
      <p:sp>
        <p:nvSpPr>
          <p:cNvPr id="57" name="Arc 17"/>
          <p:cNvSpPr>
            <a:spLocks/>
          </p:cNvSpPr>
          <p:nvPr/>
        </p:nvSpPr>
        <p:spPr bwMode="auto">
          <a:xfrm rot="12452933" flipV="1">
            <a:off x="3523449" y="1527955"/>
            <a:ext cx="1619710" cy="962824"/>
          </a:xfrm>
          <a:custGeom>
            <a:avLst/>
            <a:gdLst>
              <a:gd name="T0" fmla="*/ 0 w 21600"/>
              <a:gd name="T1" fmla="*/ 0 h 22608"/>
              <a:gd name="T2" fmla="*/ 2147483647 w 21600"/>
              <a:gd name="T3" fmla="*/ 2147483647 h 22608"/>
              <a:gd name="T4" fmla="*/ 0 w 21600"/>
              <a:gd name="T5" fmla="*/ 2147483647 h 22608"/>
              <a:gd name="T6" fmla="*/ 0 60000 65536"/>
              <a:gd name="T7" fmla="*/ 0 60000 65536"/>
              <a:gd name="T8" fmla="*/ 0 60000 65536"/>
              <a:gd name="T9" fmla="*/ 0 w 21600"/>
              <a:gd name="T10" fmla="*/ 0 h 22608"/>
              <a:gd name="T11" fmla="*/ 21600 w 21600"/>
              <a:gd name="T12" fmla="*/ 22608 h 22608"/>
            </a:gdLst>
            <a:ahLst/>
            <a:cxnLst>
              <a:cxn ang="T6">
                <a:pos x="T0" y="T1"/>
              </a:cxn>
              <a:cxn ang="T7">
                <a:pos x="T2" y="T3"/>
              </a:cxn>
              <a:cxn ang="T8">
                <a:pos x="T4" y="T5"/>
              </a:cxn>
            </a:cxnLst>
            <a:rect l="T9" t="T10" r="T11" b="T12"/>
            <a:pathLst>
              <a:path w="21600" h="22608" fill="none" extrusionOk="0">
                <a:moveTo>
                  <a:pt x="-1" y="0"/>
                </a:moveTo>
                <a:cubicBezTo>
                  <a:pt x="11929" y="0"/>
                  <a:pt x="21600" y="9670"/>
                  <a:pt x="21600" y="21600"/>
                </a:cubicBezTo>
                <a:cubicBezTo>
                  <a:pt x="21600" y="21936"/>
                  <a:pt x="21592" y="22272"/>
                  <a:pt x="21576" y="22608"/>
                </a:cubicBezTo>
              </a:path>
              <a:path w="21600" h="22608" stroke="0" extrusionOk="0">
                <a:moveTo>
                  <a:pt x="-1" y="0"/>
                </a:moveTo>
                <a:cubicBezTo>
                  <a:pt x="11929" y="0"/>
                  <a:pt x="21600" y="9670"/>
                  <a:pt x="21600" y="21600"/>
                </a:cubicBezTo>
                <a:cubicBezTo>
                  <a:pt x="21600" y="21936"/>
                  <a:pt x="21592" y="22272"/>
                  <a:pt x="21576" y="22608"/>
                </a:cubicBezTo>
                <a:lnTo>
                  <a:pt x="0" y="21600"/>
                </a:lnTo>
                <a:close/>
              </a:path>
            </a:pathLst>
          </a:custGeom>
          <a:noFill/>
          <a:ln w="25400">
            <a:solidFill>
              <a:srgbClr val="00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a:solidFill>
                <a:srgbClr val="000000"/>
              </a:solidFill>
            </a:endParaRPr>
          </a:p>
        </p:txBody>
      </p:sp>
      <p:sp>
        <p:nvSpPr>
          <p:cNvPr id="58" name="Arc 19"/>
          <p:cNvSpPr>
            <a:spLocks/>
          </p:cNvSpPr>
          <p:nvPr/>
        </p:nvSpPr>
        <p:spPr bwMode="auto">
          <a:xfrm rot="4285261" flipV="1">
            <a:off x="3589163" y="2316794"/>
            <a:ext cx="1441781" cy="1697492"/>
          </a:xfrm>
          <a:custGeom>
            <a:avLst/>
            <a:gdLst>
              <a:gd name="T0" fmla="*/ 0 w 21600"/>
              <a:gd name="T1" fmla="*/ 0 h 24090"/>
              <a:gd name="T2" fmla="*/ 2147483647 w 21600"/>
              <a:gd name="T3" fmla="*/ 2147483647 h 24090"/>
              <a:gd name="T4" fmla="*/ 0 w 21600"/>
              <a:gd name="T5" fmla="*/ 2147483647 h 24090"/>
              <a:gd name="T6" fmla="*/ 0 60000 65536"/>
              <a:gd name="T7" fmla="*/ 0 60000 65536"/>
              <a:gd name="T8" fmla="*/ 0 60000 65536"/>
              <a:gd name="T9" fmla="*/ 0 w 21600"/>
              <a:gd name="T10" fmla="*/ 0 h 24090"/>
              <a:gd name="T11" fmla="*/ 21600 w 21600"/>
              <a:gd name="T12" fmla="*/ 24090 h 24090"/>
            </a:gdLst>
            <a:ahLst/>
            <a:cxnLst>
              <a:cxn ang="T6">
                <a:pos x="T0" y="T1"/>
              </a:cxn>
              <a:cxn ang="T7">
                <a:pos x="T2" y="T3"/>
              </a:cxn>
              <a:cxn ang="T8">
                <a:pos x="T4" y="T5"/>
              </a:cxn>
            </a:cxnLst>
            <a:rect l="T9" t="T10" r="T11" b="T12"/>
            <a:pathLst>
              <a:path w="21600" h="24090" fill="none" extrusionOk="0">
                <a:moveTo>
                  <a:pt x="-1" y="0"/>
                </a:moveTo>
                <a:cubicBezTo>
                  <a:pt x="11929" y="0"/>
                  <a:pt x="21600" y="9670"/>
                  <a:pt x="21600" y="21600"/>
                </a:cubicBezTo>
                <a:cubicBezTo>
                  <a:pt x="21600" y="22432"/>
                  <a:pt x="21551" y="23263"/>
                  <a:pt x="21455" y="24089"/>
                </a:cubicBezTo>
              </a:path>
              <a:path w="21600" h="24090" stroke="0" extrusionOk="0">
                <a:moveTo>
                  <a:pt x="-1" y="0"/>
                </a:moveTo>
                <a:cubicBezTo>
                  <a:pt x="11929" y="0"/>
                  <a:pt x="21600" y="9670"/>
                  <a:pt x="21600" y="21600"/>
                </a:cubicBezTo>
                <a:cubicBezTo>
                  <a:pt x="21600" y="22432"/>
                  <a:pt x="21551" y="23263"/>
                  <a:pt x="21455" y="24089"/>
                </a:cubicBezTo>
                <a:lnTo>
                  <a:pt x="0" y="21600"/>
                </a:lnTo>
                <a:close/>
              </a:path>
            </a:pathLst>
          </a:custGeom>
          <a:noFill/>
          <a:ln w="25400">
            <a:solidFill>
              <a:srgbClr val="00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a:solidFill>
                <a:srgbClr val="000000"/>
              </a:solidFill>
            </a:endParaRPr>
          </a:p>
        </p:txBody>
      </p:sp>
      <p:sp>
        <p:nvSpPr>
          <p:cNvPr id="61" name="Text Box 23"/>
          <p:cNvSpPr txBox="1">
            <a:spLocks noChangeArrowheads="1"/>
          </p:cNvSpPr>
          <p:nvPr/>
        </p:nvSpPr>
        <p:spPr bwMode="auto">
          <a:xfrm>
            <a:off x="35496" y="2808515"/>
            <a:ext cx="1457325" cy="646331"/>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b="1" dirty="0" err="1" smtClean="0">
                <a:solidFill>
                  <a:srgbClr val="C00000"/>
                </a:solidFill>
              </a:rPr>
              <a:t>Lực</a:t>
            </a:r>
            <a:r>
              <a:rPr lang="en-US" altLang="en-US" b="1" dirty="0" smtClean="0">
                <a:solidFill>
                  <a:srgbClr val="C00000"/>
                </a:solidFill>
              </a:rPr>
              <a:t> </a:t>
            </a:r>
            <a:r>
              <a:rPr lang="en-US" altLang="en-US" b="1" dirty="0" err="1">
                <a:solidFill>
                  <a:srgbClr val="C00000"/>
                </a:solidFill>
              </a:rPr>
              <a:t>đẩy</a:t>
            </a:r>
            <a:r>
              <a:rPr lang="en-US" altLang="en-US" b="1" dirty="0">
                <a:solidFill>
                  <a:srgbClr val="C00000"/>
                </a:solidFill>
              </a:rPr>
              <a:t> </a:t>
            </a:r>
            <a:r>
              <a:rPr lang="en-US" altLang="en-US" b="1" dirty="0" smtClean="0">
                <a:solidFill>
                  <a:srgbClr val="C00000"/>
                </a:solidFill>
              </a:rPr>
              <a:t>Archimedes</a:t>
            </a:r>
            <a:endParaRPr lang="en-US" altLang="en-US" b="1" dirty="0">
              <a:solidFill>
                <a:srgbClr val="C00000"/>
              </a:solidFill>
            </a:endParaRPr>
          </a:p>
        </p:txBody>
      </p:sp>
      <p:sp>
        <p:nvSpPr>
          <p:cNvPr id="62" name="Line 24"/>
          <p:cNvSpPr>
            <a:spLocks noChangeShapeType="1"/>
          </p:cNvSpPr>
          <p:nvPr/>
        </p:nvSpPr>
        <p:spPr bwMode="auto">
          <a:xfrm flipV="1">
            <a:off x="1507334" y="2392600"/>
            <a:ext cx="976434" cy="683206"/>
          </a:xfrm>
          <a:prstGeom prst="line">
            <a:avLst/>
          </a:prstGeom>
          <a:noFill/>
          <a:ln w="254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a:solidFill>
                <a:srgbClr val="000000"/>
              </a:solidFill>
              <a:latin typeface="Times New Roman" panose="02020603050405020304" pitchFamily="18" charset="0"/>
            </a:endParaRPr>
          </a:p>
        </p:txBody>
      </p:sp>
      <p:sp>
        <p:nvSpPr>
          <p:cNvPr id="63" name="Text Box 25"/>
          <p:cNvSpPr txBox="1">
            <a:spLocks noChangeArrowheads="1"/>
          </p:cNvSpPr>
          <p:nvPr/>
        </p:nvSpPr>
        <p:spPr bwMode="auto">
          <a:xfrm>
            <a:off x="2421734" y="4301683"/>
            <a:ext cx="2286000" cy="646331"/>
          </a:xfrm>
          <a:prstGeom prst="rect">
            <a:avLst/>
          </a:prstGeom>
          <a:noFill/>
          <a:ln w="28575"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dirty="0" err="1">
                <a:solidFill>
                  <a:srgbClr val="008000"/>
                </a:solidFill>
              </a:rPr>
              <a:t>Công</a:t>
            </a:r>
            <a:r>
              <a:rPr lang="en-US" altLang="en-US" dirty="0">
                <a:solidFill>
                  <a:srgbClr val="008000"/>
                </a:solidFill>
              </a:rPr>
              <a:t> </a:t>
            </a:r>
            <a:r>
              <a:rPr lang="en-US" altLang="en-US" dirty="0" err="1">
                <a:solidFill>
                  <a:srgbClr val="008000"/>
                </a:solidFill>
              </a:rPr>
              <a:t>thức</a:t>
            </a:r>
            <a:r>
              <a:rPr lang="en-US" altLang="en-US" dirty="0">
                <a:solidFill>
                  <a:srgbClr val="008000"/>
                </a:solidFill>
              </a:rPr>
              <a:t> </a:t>
            </a:r>
            <a:r>
              <a:rPr lang="en-US" altLang="en-US" dirty="0" err="1">
                <a:solidFill>
                  <a:srgbClr val="008000"/>
                </a:solidFill>
              </a:rPr>
              <a:t>tính</a:t>
            </a:r>
            <a:r>
              <a:rPr lang="en-US" altLang="en-US" dirty="0">
                <a:solidFill>
                  <a:srgbClr val="008000"/>
                </a:solidFill>
              </a:rPr>
              <a:t> </a:t>
            </a:r>
            <a:r>
              <a:rPr lang="en-US" altLang="en-US" dirty="0" err="1">
                <a:solidFill>
                  <a:srgbClr val="008000"/>
                </a:solidFill>
              </a:rPr>
              <a:t>lực</a:t>
            </a:r>
            <a:r>
              <a:rPr lang="en-US" altLang="en-US" dirty="0">
                <a:solidFill>
                  <a:srgbClr val="008000"/>
                </a:solidFill>
              </a:rPr>
              <a:t> </a:t>
            </a:r>
            <a:r>
              <a:rPr lang="en-US" altLang="en-US" dirty="0" err="1">
                <a:solidFill>
                  <a:srgbClr val="008000"/>
                </a:solidFill>
              </a:rPr>
              <a:t>đẩy</a:t>
            </a:r>
            <a:r>
              <a:rPr lang="en-US" altLang="en-US" dirty="0">
                <a:solidFill>
                  <a:srgbClr val="008000"/>
                </a:solidFill>
              </a:rPr>
              <a:t> F</a:t>
            </a:r>
            <a:r>
              <a:rPr lang="en-US" altLang="en-US" baseline="-25000" dirty="0">
                <a:solidFill>
                  <a:srgbClr val="008000"/>
                </a:solidFill>
              </a:rPr>
              <a:t>A </a:t>
            </a:r>
            <a:r>
              <a:rPr lang="en-US" altLang="en-US" dirty="0" err="1">
                <a:solidFill>
                  <a:srgbClr val="008000"/>
                </a:solidFill>
              </a:rPr>
              <a:t>khi</a:t>
            </a:r>
            <a:r>
              <a:rPr lang="en-US" altLang="en-US" dirty="0">
                <a:solidFill>
                  <a:srgbClr val="008000"/>
                </a:solidFill>
              </a:rPr>
              <a:t> </a:t>
            </a:r>
            <a:r>
              <a:rPr lang="en-US" altLang="en-US" dirty="0" err="1">
                <a:solidFill>
                  <a:srgbClr val="008000"/>
                </a:solidFill>
              </a:rPr>
              <a:t>vật</a:t>
            </a:r>
            <a:r>
              <a:rPr lang="en-US" altLang="en-US" dirty="0">
                <a:solidFill>
                  <a:srgbClr val="008000"/>
                </a:solidFill>
              </a:rPr>
              <a:t> </a:t>
            </a:r>
            <a:r>
              <a:rPr lang="en-US" altLang="en-US" dirty="0" err="1">
                <a:solidFill>
                  <a:srgbClr val="008000"/>
                </a:solidFill>
              </a:rPr>
              <a:t>nổi</a:t>
            </a:r>
            <a:r>
              <a:rPr lang="en-US" altLang="en-US" dirty="0">
                <a:solidFill>
                  <a:srgbClr val="008000"/>
                </a:solidFill>
              </a:rPr>
              <a:t>.</a:t>
            </a:r>
          </a:p>
        </p:txBody>
      </p:sp>
      <p:sp>
        <p:nvSpPr>
          <p:cNvPr id="64" name="Line 26"/>
          <p:cNvSpPr>
            <a:spLocks noChangeShapeType="1"/>
          </p:cNvSpPr>
          <p:nvPr/>
        </p:nvSpPr>
        <p:spPr bwMode="auto">
          <a:xfrm>
            <a:off x="1492821" y="3194912"/>
            <a:ext cx="914400" cy="1378889"/>
          </a:xfrm>
          <a:prstGeom prst="line">
            <a:avLst/>
          </a:prstGeom>
          <a:noFill/>
          <a:ln w="254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a:solidFill>
                <a:srgbClr val="008000"/>
              </a:solidFill>
              <a:latin typeface="Times New Roman" panose="02020603050405020304" pitchFamily="18" charset="0"/>
            </a:endParaRPr>
          </a:p>
        </p:txBody>
      </p:sp>
      <p:sp>
        <p:nvSpPr>
          <p:cNvPr id="65" name="Arc 27"/>
          <p:cNvSpPr>
            <a:spLocks/>
          </p:cNvSpPr>
          <p:nvPr/>
        </p:nvSpPr>
        <p:spPr bwMode="auto">
          <a:xfrm rot="12196036" flipV="1">
            <a:off x="4753772" y="3997540"/>
            <a:ext cx="1401762" cy="1152525"/>
          </a:xfrm>
          <a:custGeom>
            <a:avLst/>
            <a:gdLst>
              <a:gd name="T0" fmla="*/ 2147483647 w 20920"/>
              <a:gd name="T1" fmla="*/ 0 h 20422"/>
              <a:gd name="T2" fmla="*/ 2147483647 w 20920"/>
              <a:gd name="T3" fmla="*/ 2147483647 h 20422"/>
              <a:gd name="T4" fmla="*/ 0 w 20920"/>
              <a:gd name="T5" fmla="*/ 2147483647 h 20422"/>
              <a:gd name="T6" fmla="*/ 0 60000 65536"/>
              <a:gd name="T7" fmla="*/ 0 60000 65536"/>
              <a:gd name="T8" fmla="*/ 0 60000 65536"/>
              <a:gd name="T9" fmla="*/ 0 w 20920"/>
              <a:gd name="T10" fmla="*/ 0 h 20422"/>
              <a:gd name="T11" fmla="*/ 20920 w 20920"/>
              <a:gd name="T12" fmla="*/ 20422 h 20422"/>
            </a:gdLst>
            <a:ahLst/>
            <a:cxnLst>
              <a:cxn ang="T6">
                <a:pos x="T0" y="T1"/>
              </a:cxn>
              <a:cxn ang="T7">
                <a:pos x="T2" y="T3"/>
              </a:cxn>
              <a:cxn ang="T8">
                <a:pos x="T4" y="T5"/>
              </a:cxn>
            </a:cxnLst>
            <a:rect l="T9" t="T10" r="T11" b="T12"/>
            <a:pathLst>
              <a:path w="20920" h="20422" fill="none" extrusionOk="0">
                <a:moveTo>
                  <a:pt x="7035" y="-1"/>
                </a:moveTo>
                <a:cubicBezTo>
                  <a:pt x="13896" y="2363"/>
                  <a:pt x="19112" y="8015"/>
                  <a:pt x="20919" y="15044"/>
                </a:cubicBezTo>
              </a:path>
              <a:path w="20920" h="20422" stroke="0" extrusionOk="0">
                <a:moveTo>
                  <a:pt x="7035" y="-1"/>
                </a:moveTo>
                <a:cubicBezTo>
                  <a:pt x="13896" y="2363"/>
                  <a:pt x="19112" y="8015"/>
                  <a:pt x="20919" y="15044"/>
                </a:cubicBezTo>
                <a:lnTo>
                  <a:pt x="0" y="20422"/>
                </a:lnTo>
                <a:close/>
              </a:path>
            </a:pathLst>
          </a:cu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a:solidFill>
                <a:srgbClr val="008000"/>
              </a:solidFill>
            </a:endParaRPr>
          </a:p>
        </p:txBody>
      </p:sp>
      <p:sp>
        <p:nvSpPr>
          <p:cNvPr id="66" name="Arc 32"/>
          <p:cNvSpPr>
            <a:spLocks/>
          </p:cNvSpPr>
          <p:nvPr/>
        </p:nvSpPr>
        <p:spPr bwMode="auto">
          <a:xfrm rot="2116527" flipV="1">
            <a:off x="4936334" y="3862102"/>
            <a:ext cx="1155700" cy="1219200"/>
          </a:xfrm>
          <a:custGeom>
            <a:avLst/>
            <a:gdLst>
              <a:gd name="T0" fmla="*/ 0 w 17240"/>
              <a:gd name="T1" fmla="*/ 0 h 21600"/>
              <a:gd name="T2" fmla="*/ 2147483647 w 17240"/>
              <a:gd name="T3" fmla="*/ 2147483647 h 21600"/>
              <a:gd name="T4" fmla="*/ 0 w 17240"/>
              <a:gd name="T5" fmla="*/ 2147483647 h 21600"/>
              <a:gd name="T6" fmla="*/ 0 60000 65536"/>
              <a:gd name="T7" fmla="*/ 0 60000 65536"/>
              <a:gd name="T8" fmla="*/ 0 60000 65536"/>
              <a:gd name="T9" fmla="*/ 0 w 17240"/>
              <a:gd name="T10" fmla="*/ 0 h 21600"/>
              <a:gd name="T11" fmla="*/ 17240 w 17240"/>
              <a:gd name="T12" fmla="*/ 21600 h 21600"/>
            </a:gdLst>
            <a:ahLst/>
            <a:cxnLst>
              <a:cxn ang="T6">
                <a:pos x="T0" y="T1"/>
              </a:cxn>
              <a:cxn ang="T7">
                <a:pos x="T2" y="T3"/>
              </a:cxn>
              <a:cxn ang="T8">
                <a:pos x="T4" y="T5"/>
              </a:cxn>
            </a:cxnLst>
            <a:rect l="T9" t="T10" r="T11" b="T12"/>
            <a:pathLst>
              <a:path w="17240" h="21600" fill="none" extrusionOk="0">
                <a:moveTo>
                  <a:pt x="-1" y="0"/>
                </a:moveTo>
                <a:cubicBezTo>
                  <a:pt x="6775" y="0"/>
                  <a:pt x="13158" y="3179"/>
                  <a:pt x="17240" y="8586"/>
                </a:cubicBezTo>
              </a:path>
              <a:path w="17240" h="21600" stroke="0" extrusionOk="0">
                <a:moveTo>
                  <a:pt x="-1" y="0"/>
                </a:moveTo>
                <a:cubicBezTo>
                  <a:pt x="6775" y="0"/>
                  <a:pt x="13158" y="3179"/>
                  <a:pt x="17240" y="8586"/>
                </a:cubicBezTo>
                <a:lnTo>
                  <a:pt x="0" y="21600"/>
                </a:lnTo>
                <a:close/>
              </a:path>
            </a:pathLst>
          </a:cu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a:solidFill>
                <a:srgbClr val="000000"/>
              </a:solidFill>
            </a:endParaRPr>
          </a:p>
        </p:txBody>
      </p:sp>
      <p:sp>
        <p:nvSpPr>
          <p:cNvPr id="67" name="Text Box 33"/>
          <p:cNvSpPr txBox="1">
            <a:spLocks noChangeArrowheads="1"/>
          </p:cNvSpPr>
          <p:nvPr/>
        </p:nvSpPr>
        <p:spPr bwMode="auto">
          <a:xfrm>
            <a:off x="5945658" y="4002618"/>
            <a:ext cx="1290638" cy="369332"/>
          </a:xfrm>
          <a:prstGeom prst="rect">
            <a:avLst/>
          </a:prstGeom>
          <a:noFill/>
          <a:ln w="28575"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a:solidFill>
                  <a:srgbClr val="008000"/>
                </a:solidFill>
              </a:rPr>
              <a:t>F</a:t>
            </a:r>
            <a:r>
              <a:rPr lang="en-US" altLang="en-US" baseline="-25000">
                <a:solidFill>
                  <a:srgbClr val="008000"/>
                </a:solidFill>
              </a:rPr>
              <a:t>A</a:t>
            </a:r>
            <a:r>
              <a:rPr lang="en-US" altLang="en-US">
                <a:solidFill>
                  <a:srgbClr val="008000"/>
                </a:solidFill>
              </a:rPr>
              <a:t> = P </a:t>
            </a:r>
          </a:p>
        </p:txBody>
      </p:sp>
      <p:sp>
        <p:nvSpPr>
          <p:cNvPr id="68" name="Text Box 34"/>
          <p:cNvSpPr txBox="1">
            <a:spLocks noChangeArrowheads="1"/>
          </p:cNvSpPr>
          <p:nvPr/>
        </p:nvSpPr>
        <p:spPr bwMode="auto">
          <a:xfrm>
            <a:off x="5926934" y="4655852"/>
            <a:ext cx="1600200" cy="369332"/>
          </a:xfrm>
          <a:prstGeom prst="rect">
            <a:avLst/>
          </a:prstGeom>
          <a:noFill/>
          <a:ln w="28575"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dirty="0">
                <a:solidFill>
                  <a:srgbClr val="008000"/>
                </a:solidFill>
              </a:rPr>
              <a:t>F</a:t>
            </a:r>
            <a:r>
              <a:rPr lang="en-US" altLang="en-US" baseline="-25000" dirty="0">
                <a:solidFill>
                  <a:srgbClr val="008000"/>
                </a:solidFill>
              </a:rPr>
              <a:t>A</a:t>
            </a:r>
            <a:r>
              <a:rPr lang="en-US" altLang="en-US" dirty="0">
                <a:solidFill>
                  <a:srgbClr val="008000"/>
                </a:solidFill>
              </a:rPr>
              <a:t> = </a:t>
            </a:r>
            <a:r>
              <a:rPr lang="en-US" altLang="en-US" dirty="0" smtClean="0">
                <a:solidFill>
                  <a:srgbClr val="008000"/>
                </a:solidFill>
              </a:rPr>
              <a:t>d </a:t>
            </a:r>
            <a:r>
              <a:rPr lang="en-US" altLang="en-US" dirty="0">
                <a:solidFill>
                  <a:srgbClr val="008000"/>
                </a:solidFill>
              </a:rPr>
              <a:t>. </a:t>
            </a:r>
            <a:r>
              <a:rPr lang="en-US" altLang="en-US" dirty="0" smtClean="0">
                <a:solidFill>
                  <a:srgbClr val="008000"/>
                </a:solidFill>
              </a:rPr>
              <a:t>V </a:t>
            </a:r>
            <a:endParaRPr lang="en-US" altLang="en-US" dirty="0">
              <a:solidFill>
                <a:srgbClr val="008000"/>
              </a:solidFill>
            </a:endParaRPr>
          </a:p>
        </p:txBody>
      </p:sp>
    </p:spTree>
    <p:extLst>
      <p:ext uri="{BB962C8B-B14F-4D97-AF65-F5344CB8AC3E}">
        <p14:creationId xmlns:p14="http://schemas.microsoft.com/office/powerpoint/2010/main" val="36880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linds(horizont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blinds(horizontal)">
                                      <p:cBhvr>
                                        <p:cTn id="12" dur="500"/>
                                        <p:tgtEl>
                                          <p:spTgt spid="62"/>
                                        </p:tgtEl>
                                      </p:cBhvr>
                                    </p:animEffect>
                                  </p:childTnLst>
                                </p:cTn>
                              </p:par>
                              <p:par>
                                <p:cTn id="13" presetID="3" presetClass="entr" presetSubtype="1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blinds(horizontal)">
                                      <p:cBhvr>
                                        <p:cTn id="15" dur="500"/>
                                        <p:tgtEl>
                                          <p:spTgt spid="6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blinds(horizontal)">
                                      <p:cBhvr>
                                        <p:cTn id="18" dur="500"/>
                                        <p:tgtEl>
                                          <p:spTgt spid="5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blinds(horizontal)">
                                      <p:cBhvr>
                                        <p:cTn id="21" dur="500"/>
                                        <p:tgtEl>
                                          <p:spTgt spid="6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blinds(horizontal)">
                                      <p:cBhvr>
                                        <p:cTn id="24" dur="500"/>
                                        <p:tgtEl>
                                          <p:spTgt spid="5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blinds(horizontal)">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linds(horizontal)">
                                      <p:cBhvr>
                                        <p:cTn id="32" dur="500"/>
                                        <p:tgtEl>
                                          <p:spTgt spid="5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blinds(horizontal)">
                                      <p:cBhvr>
                                        <p:cTn id="35" dur="500"/>
                                        <p:tgtEl>
                                          <p:spTgt spid="5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blinds(horizontal)">
                                      <p:cBhvr>
                                        <p:cTn id="38" dur="500"/>
                                        <p:tgtEl>
                                          <p:spTgt spid="5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blinds(horizontal)">
                                      <p:cBhvr>
                                        <p:cTn id="41" dur="500"/>
                                        <p:tgtEl>
                                          <p:spTgt spid="5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blinds(horizontal)">
                                      <p:cBhvr>
                                        <p:cTn id="44" dur="500"/>
                                        <p:tgtEl>
                                          <p:spTgt spid="6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blinds(horizontal)">
                                      <p:cBhvr>
                                        <p:cTn id="47" dur="500"/>
                                        <p:tgtEl>
                                          <p:spTgt spid="6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blinds(horizontal)">
                                      <p:cBhvr>
                                        <p:cTn id="50" dur="500"/>
                                        <p:tgtEl>
                                          <p:spTgt spid="6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blinds(horizontal)">
                                      <p:cBhvr>
                                        <p:cTn id="5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54" grpId="0" animBg="1"/>
      <p:bldP spid="55" grpId="0" animBg="1"/>
      <p:bldP spid="57" grpId="0" animBg="1"/>
      <p:bldP spid="58" grpId="0" animBg="1"/>
      <p:bldP spid="61" grpId="0" animBg="1"/>
      <p:bldP spid="63" grpId="0" animBg="1"/>
      <p:bldP spid="65" grpId="0" animBg="1"/>
      <p:bldP spid="66" grpId="0" animBg="1"/>
      <p:bldP spid="67" grpId="0" animBg="1"/>
      <p:bldP spid="6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grpSp>
        <p:nvGrpSpPr>
          <p:cNvPr id="779" name="Google Shape;779;p28"/>
          <p:cNvGrpSpPr/>
          <p:nvPr/>
        </p:nvGrpSpPr>
        <p:grpSpPr>
          <a:xfrm rot="532103">
            <a:off x="7694181" y="3927750"/>
            <a:ext cx="783625" cy="670698"/>
            <a:chOff x="2005688" y="3510288"/>
            <a:chExt cx="1344600" cy="1344600"/>
          </a:xfrm>
        </p:grpSpPr>
        <p:sp>
          <p:nvSpPr>
            <p:cNvPr id="780" name="Google Shape;780;p28"/>
            <p:cNvSpPr/>
            <p:nvPr/>
          </p:nvSpPr>
          <p:spPr>
            <a:xfrm>
              <a:off x="2005688" y="3510288"/>
              <a:ext cx="1344600" cy="1344600"/>
            </a:xfrm>
            <a:prstGeom prst="ellipse">
              <a:avLst/>
            </a:prstGeom>
            <a:solidFill>
              <a:schemeClr val="accent1"/>
            </a:solidFill>
            <a:ln w="19050" cap="flat" cmpd="sng">
              <a:solidFill>
                <a:schemeClr val="dk1"/>
              </a:solidFill>
              <a:prstDash val="solid"/>
              <a:round/>
              <a:headEnd type="none" w="sm" len="sm"/>
              <a:tailEnd type="none" w="sm" len="sm"/>
            </a:ln>
            <a:effectLst>
              <a:outerShdw dist="66675" dir="7200000" algn="bl" rotWithShape="0">
                <a:schemeClr val="dk1">
                  <a:alpha val="3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1" name="Google Shape;781;p28"/>
            <p:cNvSpPr/>
            <p:nvPr/>
          </p:nvSpPr>
          <p:spPr>
            <a:xfrm>
              <a:off x="2087838" y="3592448"/>
              <a:ext cx="1180200" cy="11802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2" name="Google Shape;782;p28"/>
            <p:cNvSpPr/>
            <p:nvPr/>
          </p:nvSpPr>
          <p:spPr>
            <a:xfrm>
              <a:off x="2182800" y="3687400"/>
              <a:ext cx="990300" cy="9903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83" name="Google Shape;783;p28"/>
          <p:cNvGrpSpPr/>
          <p:nvPr/>
        </p:nvGrpSpPr>
        <p:grpSpPr>
          <a:xfrm rot="-571922">
            <a:off x="1110433" y="547239"/>
            <a:ext cx="715560" cy="560143"/>
            <a:chOff x="5898139" y="1013319"/>
            <a:chExt cx="1196700" cy="1196700"/>
          </a:xfrm>
        </p:grpSpPr>
        <p:sp>
          <p:nvSpPr>
            <p:cNvPr id="784" name="Google Shape;784;p28"/>
            <p:cNvSpPr/>
            <p:nvPr/>
          </p:nvSpPr>
          <p:spPr>
            <a:xfrm>
              <a:off x="5898139" y="1013319"/>
              <a:ext cx="1196700" cy="1196700"/>
            </a:xfrm>
            <a:prstGeom prst="roundRect">
              <a:avLst>
                <a:gd name="adj" fmla="val 17861"/>
              </a:avLst>
            </a:prstGeom>
            <a:solidFill>
              <a:schemeClr val="lt1"/>
            </a:solidFill>
            <a:ln w="19050" cap="flat" cmpd="sng">
              <a:solidFill>
                <a:schemeClr val="dk1"/>
              </a:solidFill>
              <a:prstDash val="solid"/>
              <a:round/>
              <a:headEnd type="none" w="sm" len="sm"/>
              <a:tailEnd type="none" w="sm" len="sm"/>
            </a:ln>
            <a:effectLst>
              <a:outerShdw dist="76200" dir="7380000" algn="bl" rotWithShape="0">
                <a:schemeClr val="dk1">
                  <a:alpha val="3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5" name="Google Shape;785;p28"/>
            <p:cNvSpPr/>
            <p:nvPr/>
          </p:nvSpPr>
          <p:spPr>
            <a:xfrm>
              <a:off x="5957550" y="1072725"/>
              <a:ext cx="1077600" cy="1077600"/>
            </a:xfrm>
            <a:prstGeom prst="roundRect">
              <a:avLst>
                <a:gd name="adj" fmla="val 17861"/>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6" name="Google Shape;786;p28"/>
            <p:cNvSpPr/>
            <p:nvPr/>
          </p:nvSpPr>
          <p:spPr>
            <a:xfrm>
              <a:off x="6032050" y="1147225"/>
              <a:ext cx="928500" cy="928500"/>
            </a:xfrm>
            <a:prstGeom prst="roundRect">
              <a:avLst>
                <a:gd name="adj" fmla="val 17861"/>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87" name="Google Shape;787;p28"/>
          <p:cNvGrpSpPr/>
          <p:nvPr/>
        </p:nvGrpSpPr>
        <p:grpSpPr>
          <a:xfrm rot="-884684">
            <a:off x="547406" y="1071585"/>
            <a:ext cx="799527" cy="625873"/>
            <a:chOff x="2005688" y="3510288"/>
            <a:chExt cx="1344600" cy="1344600"/>
          </a:xfrm>
        </p:grpSpPr>
        <p:sp>
          <p:nvSpPr>
            <p:cNvPr id="788" name="Google Shape;788;p28"/>
            <p:cNvSpPr/>
            <p:nvPr/>
          </p:nvSpPr>
          <p:spPr>
            <a:xfrm>
              <a:off x="2005688" y="3510288"/>
              <a:ext cx="1344600" cy="1344600"/>
            </a:xfrm>
            <a:prstGeom prst="ellipse">
              <a:avLst/>
            </a:prstGeom>
            <a:solidFill>
              <a:schemeClr val="accent2"/>
            </a:solidFill>
            <a:ln w="19050" cap="flat" cmpd="sng">
              <a:solidFill>
                <a:schemeClr val="dk1"/>
              </a:solidFill>
              <a:prstDash val="solid"/>
              <a:round/>
              <a:headEnd type="none" w="sm" len="sm"/>
              <a:tailEnd type="none" w="sm" len="sm"/>
            </a:ln>
            <a:effectLst>
              <a:outerShdw dist="66675" dir="7200000" algn="bl" rotWithShape="0">
                <a:schemeClr val="dk1">
                  <a:alpha val="3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9" name="Google Shape;789;p28"/>
            <p:cNvSpPr/>
            <p:nvPr/>
          </p:nvSpPr>
          <p:spPr>
            <a:xfrm>
              <a:off x="2087838" y="3592448"/>
              <a:ext cx="1180200" cy="1180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0" name="Google Shape;790;p28"/>
            <p:cNvSpPr/>
            <p:nvPr/>
          </p:nvSpPr>
          <p:spPr>
            <a:xfrm>
              <a:off x="2182800" y="3687400"/>
              <a:ext cx="990300" cy="9903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91" name="Google Shape;791;p28"/>
          <p:cNvGrpSpPr/>
          <p:nvPr/>
        </p:nvGrpSpPr>
        <p:grpSpPr>
          <a:xfrm rot="-571808">
            <a:off x="1209903" y="712734"/>
            <a:ext cx="530003" cy="248669"/>
            <a:chOff x="2214175" y="2856375"/>
            <a:chExt cx="270350" cy="140975"/>
          </a:xfrm>
        </p:grpSpPr>
        <p:sp>
          <p:nvSpPr>
            <p:cNvPr id="792" name="Google Shape;792;p28"/>
            <p:cNvSpPr/>
            <p:nvPr/>
          </p:nvSpPr>
          <p:spPr>
            <a:xfrm>
              <a:off x="2218200" y="2859950"/>
              <a:ext cx="158375" cy="132950"/>
            </a:xfrm>
            <a:custGeom>
              <a:avLst/>
              <a:gdLst/>
              <a:ahLst/>
              <a:cxnLst/>
              <a:rect l="l" t="t" r="r" b="b"/>
              <a:pathLst>
                <a:path w="6335" h="5318" extrusionOk="0">
                  <a:moveTo>
                    <a:pt x="1428" y="0"/>
                  </a:moveTo>
                  <a:cubicBezTo>
                    <a:pt x="500" y="0"/>
                    <a:pt x="18" y="1106"/>
                    <a:pt x="1" y="1142"/>
                  </a:cubicBezTo>
                  <a:lnTo>
                    <a:pt x="554" y="1392"/>
                  </a:lnTo>
                  <a:cubicBezTo>
                    <a:pt x="571" y="1374"/>
                    <a:pt x="893" y="607"/>
                    <a:pt x="1428" y="607"/>
                  </a:cubicBezTo>
                  <a:lnTo>
                    <a:pt x="1678" y="607"/>
                  </a:lnTo>
                  <a:lnTo>
                    <a:pt x="1678" y="4211"/>
                  </a:lnTo>
                  <a:cubicBezTo>
                    <a:pt x="1678" y="4229"/>
                    <a:pt x="1660" y="4372"/>
                    <a:pt x="1606" y="4496"/>
                  </a:cubicBezTo>
                  <a:cubicBezTo>
                    <a:pt x="1553" y="4604"/>
                    <a:pt x="1446" y="4728"/>
                    <a:pt x="1160" y="4728"/>
                  </a:cubicBezTo>
                  <a:lnTo>
                    <a:pt x="1160" y="5317"/>
                  </a:lnTo>
                  <a:cubicBezTo>
                    <a:pt x="1571" y="5317"/>
                    <a:pt x="1820" y="5157"/>
                    <a:pt x="1963" y="5014"/>
                  </a:cubicBezTo>
                  <a:cubicBezTo>
                    <a:pt x="2284" y="4693"/>
                    <a:pt x="2284" y="4265"/>
                    <a:pt x="2284" y="4193"/>
                  </a:cubicBezTo>
                  <a:lnTo>
                    <a:pt x="2284" y="607"/>
                  </a:lnTo>
                  <a:lnTo>
                    <a:pt x="3765" y="607"/>
                  </a:lnTo>
                  <a:lnTo>
                    <a:pt x="3765" y="3872"/>
                  </a:lnTo>
                  <a:cubicBezTo>
                    <a:pt x="3765" y="3943"/>
                    <a:pt x="3765" y="4496"/>
                    <a:pt x="4158" y="4889"/>
                  </a:cubicBezTo>
                  <a:cubicBezTo>
                    <a:pt x="4390" y="5121"/>
                    <a:pt x="4693" y="5228"/>
                    <a:pt x="5068" y="5228"/>
                  </a:cubicBezTo>
                  <a:cubicBezTo>
                    <a:pt x="5425" y="5228"/>
                    <a:pt x="5728" y="5121"/>
                    <a:pt x="5942" y="4889"/>
                  </a:cubicBezTo>
                  <a:cubicBezTo>
                    <a:pt x="6335" y="4496"/>
                    <a:pt x="6335" y="3926"/>
                    <a:pt x="6335" y="3872"/>
                  </a:cubicBezTo>
                  <a:lnTo>
                    <a:pt x="5728" y="3872"/>
                  </a:lnTo>
                  <a:cubicBezTo>
                    <a:pt x="5728" y="3872"/>
                    <a:pt x="5728" y="4086"/>
                    <a:pt x="5621" y="4282"/>
                  </a:cubicBezTo>
                  <a:cubicBezTo>
                    <a:pt x="5514" y="4514"/>
                    <a:pt x="5335" y="4621"/>
                    <a:pt x="5068" y="4621"/>
                  </a:cubicBezTo>
                  <a:cubicBezTo>
                    <a:pt x="4782" y="4621"/>
                    <a:pt x="4586" y="4514"/>
                    <a:pt x="4479" y="4282"/>
                  </a:cubicBezTo>
                  <a:cubicBezTo>
                    <a:pt x="4372" y="4086"/>
                    <a:pt x="4372" y="3890"/>
                    <a:pt x="4372" y="3872"/>
                  </a:cubicBezTo>
                  <a:lnTo>
                    <a:pt x="4372" y="607"/>
                  </a:lnTo>
                  <a:lnTo>
                    <a:pt x="5425" y="607"/>
                  </a:lnTo>
                  <a:lnTo>
                    <a:pt x="5425" y="0"/>
                  </a:lnTo>
                  <a:close/>
                </a:path>
              </a:pathLst>
            </a:custGeom>
            <a:solidFill>
              <a:srgbClr val="FFC96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3" name="Google Shape;793;p28"/>
            <p:cNvSpPr/>
            <p:nvPr/>
          </p:nvSpPr>
          <p:spPr>
            <a:xfrm>
              <a:off x="2319450" y="2875100"/>
              <a:ext cx="21450" cy="100850"/>
            </a:xfrm>
            <a:custGeom>
              <a:avLst/>
              <a:gdLst/>
              <a:ahLst/>
              <a:cxnLst/>
              <a:rect l="l" t="t" r="r" b="b"/>
              <a:pathLst>
                <a:path w="858" h="4034" extrusionOk="0">
                  <a:moveTo>
                    <a:pt x="108" y="1"/>
                  </a:moveTo>
                  <a:cubicBezTo>
                    <a:pt x="54" y="1"/>
                    <a:pt x="1" y="54"/>
                    <a:pt x="1" y="108"/>
                  </a:cubicBezTo>
                  <a:lnTo>
                    <a:pt x="1" y="3284"/>
                  </a:lnTo>
                  <a:cubicBezTo>
                    <a:pt x="1" y="3284"/>
                    <a:pt x="19" y="3498"/>
                    <a:pt x="108" y="3694"/>
                  </a:cubicBezTo>
                  <a:cubicBezTo>
                    <a:pt x="215" y="3926"/>
                    <a:pt x="411" y="4033"/>
                    <a:pt x="697" y="4033"/>
                  </a:cubicBezTo>
                  <a:cubicBezTo>
                    <a:pt x="750" y="4033"/>
                    <a:pt x="804" y="4015"/>
                    <a:pt x="857" y="4015"/>
                  </a:cubicBezTo>
                  <a:cubicBezTo>
                    <a:pt x="661" y="3980"/>
                    <a:pt x="518" y="3873"/>
                    <a:pt x="429" y="3694"/>
                  </a:cubicBezTo>
                  <a:cubicBezTo>
                    <a:pt x="322" y="3498"/>
                    <a:pt x="322" y="3284"/>
                    <a:pt x="322" y="3284"/>
                  </a:cubicBezTo>
                  <a:lnTo>
                    <a:pt x="322" y="1"/>
                  </a:lnTo>
                  <a:close/>
                </a:path>
              </a:pathLst>
            </a:custGeom>
            <a:solidFill>
              <a:srgbClr val="F6AB3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4" name="Google Shape;794;p28"/>
            <p:cNvSpPr/>
            <p:nvPr/>
          </p:nvSpPr>
          <p:spPr>
            <a:xfrm>
              <a:off x="2343550" y="2859950"/>
              <a:ext cx="10275" cy="15175"/>
            </a:xfrm>
            <a:custGeom>
              <a:avLst/>
              <a:gdLst/>
              <a:ahLst/>
              <a:cxnLst/>
              <a:rect l="l" t="t" r="r" b="b"/>
              <a:pathLst>
                <a:path w="411" h="607" extrusionOk="0">
                  <a:moveTo>
                    <a:pt x="0" y="0"/>
                  </a:moveTo>
                  <a:cubicBezTo>
                    <a:pt x="54" y="0"/>
                    <a:pt x="107" y="36"/>
                    <a:pt x="107" y="89"/>
                  </a:cubicBezTo>
                  <a:lnTo>
                    <a:pt x="107" y="518"/>
                  </a:lnTo>
                  <a:cubicBezTo>
                    <a:pt x="107" y="571"/>
                    <a:pt x="54" y="607"/>
                    <a:pt x="0" y="607"/>
                  </a:cubicBezTo>
                  <a:lnTo>
                    <a:pt x="411" y="607"/>
                  </a:lnTo>
                  <a:lnTo>
                    <a:pt x="411" y="0"/>
                  </a:lnTo>
                  <a:close/>
                </a:path>
              </a:pathLst>
            </a:custGeom>
            <a:solidFill>
              <a:srgbClr val="F6AB3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5" name="Google Shape;795;p28"/>
            <p:cNvSpPr/>
            <p:nvPr/>
          </p:nvSpPr>
          <p:spPr>
            <a:xfrm>
              <a:off x="2340875" y="2957175"/>
              <a:ext cx="35700" cy="34375"/>
            </a:xfrm>
            <a:custGeom>
              <a:avLst/>
              <a:gdLst/>
              <a:ahLst/>
              <a:cxnLst/>
              <a:rect l="l" t="t" r="r" b="b"/>
              <a:pathLst>
                <a:path w="1428" h="1375" extrusionOk="0">
                  <a:moveTo>
                    <a:pt x="1017" y="1"/>
                  </a:moveTo>
                  <a:cubicBezTo>
                    <a:pt x="1071" y="1"/>
                    <a:pt x="1106" y="54"/>
                    <a:pt x="1106" y="108"/>
                  </a:cubicBezTo>
                  <a:cubicBezTo>
                    <a:pt x="1089" y="304"/>
                    <a:pt x="1017" y="715"/>
                    <a:pt x="714" y="1036"/>
                  </a:cubicBezTo>
                  <a:cubicBezTo>
                    <a:pt x="518" y="1214"/>
                    <a:pt x="286" y="1321"/>
                    <a:pt x="0" y="1357"/>
                  </a:cubicBezTo>
                  <a:cubicBezTo>
                    <a:pt x="54" y="1357"/>
                    <a:pt x="107" y="1375"/>
                    <a:pt x="161" y="1375"/>
                  </a:cubicBezTo>
                  <a:cubicBezTo>
                    <a:pt x="500" y="1375"/>
                    <a:pt x="803" y="1250"/>
                    <a:pt x="1017" y="1036"/>
                  </a:cubicBezTo>
                  <a:cubicBezTo>
                    <a:pt x="1410" y="643"/>
                    <a:pt x="1428" y="54"/>
                    <a:pt x="1428" y="1"/>
                  </a:cubicBezTo>
                  <a:close/>
                </a:path>
              </a:pathLst>
            </a:custGeom>
            <a:solidFill>
              <a:srgbClr val="F6AB3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6" name="Google Shape;796;p28"/>
            <p:cNvSpPr/>
            <p:nvPr/>
          </p:nvSpPr>
          <p:spPr>
            <a:xfrm>
              <a:off x="2222650" y="2875100"/>
              <a:ext cx="29475" cy="19650"/>
            </a:xfrm>
            <a:custGeom>
              <a:avLst/>
              <a:gdLst/>
              <a:ahLst/>
              <a:cxnLst/>
              <a:rect l="l" t="t" r="r" b="b"/>
              <a:pathLst>
                <a:path w="1179" h="786" extrusionOk="0">
                  <a:moveTo>
                    <a:pt x="929" y="1"/>
                  </a:moveTo>
                  <a:cubicBezTo>
                    <a:pt x="572" y="1"/>
                    <a:pt x="304" y="340"/>
                    <a:pt x="162" y="572"/>
                  </a:cubicBezTo>
                  <a:cubicBezTo>
                    <a:pt x="135" y="612"/>
                    <a:pt x="88" y="632"/>
                    <a:pt x="44" y="632"/>
                  </a:cubicBezTo>
                  <a:cubicBezTo>
                    <a:pt x="29" y="632"/>
                    <a:pt x="14" y="630"/>
                    <a:pt x="1" y="625"/>
                  </a:cubicBezTo>
                  <a:lnTo>
                    <a:pt x="1" y="625"/>
                  </a:lnTo>
                  <a:lnTo>
                    <a:pt x="108" y="661"/>
                  </a:lnTo>
                  <a:lnTo>
                    <a:pt x="358" y="786"/>
                  </a:lnTo>
                  <a:cubicBezTo>
                    <a:pt x="376" y="768"/>
                    <a:pt x="679" y="72"/>
                    <a:pt x="1179" y="1"/>
                  </a:cubicBezTo>
                  <a:close/>
                </a:path>
              </a:pathLst>
            </a:custGeom>
            <a:solidFill>
              <a:srgbClr val="F6AB3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7" name="Google Shape;797;p28"/>
            <p:cNvSpPr/>
            <p:nvPr/>
          </p:nvSpPr>
          <p:spPr>
            <a:xfrm>
              <a:off x="2247650" y="2875100"/>
              <a:ext cx="27675" cy="117800"/>
            </a:xfrm>
            <a:custGeom>
              <a:avLst/>
              <a:gdLst/>
              <a:ahLst/>
              <a:cxnLst/>
              <a:rect l="l" t="t" r="r" b="b"/>
              <a:pathLst>
                <a:path w="1107" h="4712" extrusionOk="0">
                  <a:moveTo>
                    <a:pt x="892" y="1"/>
                  </a:moveTo>
                  <a:cubicBezTo>
                    <a:pt x="839" y="1"/>
                    <a:pt x="785" y="54"/>
                    <a:pt x="785" y="108"/>
                  </a:cubicBezTo>
                  <a:lnTo>
                    <a:pt x="785" y="3587"/>
                  </a:lnTo>
                  <a:cubicBezTo>
                    <a:pt x="785" y="3659"/>
                    <a:pt x="785" y="4122"/>
                    <a:pt x="464" y="4444"/>
                  </a:cubicBezTo>
                  <a:cubicBezTo>
                    <a:pt x="375" y="4551"/>
                    <a:pt x="232" y="4658"/>
                    <a:pt x="0" y="4711"/>
                  </a:cubicBezTo>
                  <a:cubicBezTo>
                    <a:pt x="411" y="4711"/>
                    <a:pt x="642" y="4551"/>
                    <a:pt x="785" y="4408"/>
                  </a:cubicBezTo>
                  <a:cubicBezTo>
                    <a:pt x="1106" y="4087"/>
                    <a:pt x="1106" y="3659"/>
                    <a:pt x="1106" y="3587"/>
                  </a:cubicBezTo>
                  <a:lnTo>
                    <a:pt x="1106" y="1"/>
                  </a:lnTo>
                  <a:close/>
                </a:path>
              </a:pathLst>
            </a:custGeom>
            <a:solidFill>
              <a:srgbClr val="F6AB3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8" name="Google Shape;798;p28"/>
            <p:cNvSpPr/>
            <p:nvPr/>
          </p:nvSpPr>
          <p:spPr>
            <a:xfrm>
              <a:off x="2360950" y="2891600"/>
              <a:ext cx="51325" cy="15200"/>
            </a:xfrm>
            <a:custGeom>
              <a:avLst/>
              <a:gdLst/>
              <a:ahLst/>
              <a:cxnLst/>
              <a:rect l="l" t="t" r="r" b="b"/>
              <a:pathLst>
                <a:path w="2053" h="608" extrusionOk="0">
                  <a:moveTo>
                    <a:pt x="0" y="1"/>
                  </a:moveTo>
                  <a:lnTo>
                    <a:pt x="0" y="608"/>
                  </a:lnTo>
                  <a:lnTo>
                    <a:pt x="2052" y="608"/>
                  </a:lnTo>
                  <a:lnTo>
                    <a:pt x="2052" y="1"/>
                  </a:lnTo>
                  <a:close/>
                </a:path>
              </a:pathLst>
            </a:custGeom>
            <a:solidFill>
              <a:srgbClr val="C7C7C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9" name="Google Shape;799;p28"/>
            <p:cNvSpPr/>
            <p:nvPr/>
          </p:nvSpPr>
          <p:spPr>
            <a:xfrm>
              <a:off x="2360950" y="2922825"/>
              <a:ext cx="51325" cy="15200"/>
            </a:xfrm>
            <a:custGeom>
              <a:avLst/>
              <a:gdLst/>
              <a:ahLst/>
              <a:cxnLst/>
              <a:rect l="l" t="t" r="r" b="b"/>
              <a:pathLst>
                <a:path w="2053" h="608" extrusionOk="0">
                  <a:moveTo>
                    <a:pt x="0" y="1"/>
                  </a:moveTo>
                  <a:lnTo>
                    <a:pt x="0" y="608"/>
                  </a:lnTo>
                  <a:lnTo>
                    <a:pt x="2052" y="608"/>
                  </a:lnTo>
                  <a:lnTo>
                    <a:pt x="2052" y="1"/>
                  </a:lnTo>
                  <a:close/>
                </a:path>
              </a:pathLst>
            </a:custGeom>
            <a:solidFill>
              <a:srgbClr val="C7C7C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0" name="Google Shape;800;p28"/>
            <p:cNvSpPr/>
            <p:nvPr/>
          </p:nvSpPr>
          <p:spPr>
            <a:xfrm>
              <a:off x="2395725" y="2891600"/>
              <a:ext cx="16975" cy="15200"/>
            </a:xfrm>
            <a:custGeom>
              <a:avLst/>
              <a:gdLst/>
              <a:ahLst/>
              <a:cxnLst/>
              <a:rect l="l" t="t" r="r" b="b"/>
              <a:pathLst>
                <a:path w="679" h="608" extrusionOk="0">
                  <a:moveTo>
                    <a:pt x="1" y="1"/>
                  </a:moveTo>
                  <a:cubicBezTo>
                    <a:pt x="72" y="1"/>
                    <a:pt x="126" y="54"/>
                    <a:pt x="126" y="126"/>
                  </a:cubicBezTo>
                  <a:lnTo>
                    <a:pt x="126" y="483"/>
                  </a:lnTo>
                  <a:cubicBezTo>
                    <a:pt x="126" y="554"/>
                    <a:pt x="72" y="608"/>
                    <a:pt x="1" y="608"/>
                  </a:cubicBezTo>
                  <a:lnTo>
                    <a:pt x="679" y="608"/>
                  </a:lnTo>
                  <a:lnTo>
                    <a:pt x="679" y="1"/>
                  </a:lnTo>
                  <a:close/>
                </a:path>
              </a:pathLst>
            </a:custGeom>
            <a:solidFill>
              <a:srgbClr val="C0C0C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1" name="Google Shape;801;p28"/>
            <p:cNvSpPr/>
            <p:nvPr/>
          </p:nvSpPr>
          <p:spPr>
            <a:xfrm>
              <a:off x="2395725" y="2922825"/>
              <a:ext cx="16975" cy="15200"/>
            </a:xfrm>
            <a:custGeom>
              <a:avLst/>
              <a:gdLst/>
              <a:ahLst/>
              <a:cxnLst/>
              <a:rect l="l" t="t" r="r" b="b"/>
              <a:pathLst>
                <a:path w="679" h="608" extrusionOk="0">
                  <a:moveTo>
                    <a:pt x="1" y="1"/>
                  </a:moveTo>
                  <a:cubicBezTo>
                    <a:pt x="72" y="1"/>
                    <a:pt x="126" y="54"/>
                    <a:pt x="126" y="126"/>
                  </a:cubicBezTo>
                  <a:lnTo>
                    <a:pt x="126" y="483"/>
                  </a:lnTo>
                  <a:cubicBezTo>
                    <a:pt x="126" y="554"/>
                    <a:pt x="72" y="608"/>
                    <a:pt x="1" y="608"/>
                  </a:cubicBezTo>
                  <a:lnTo>
                    <a:pt x="679" y="608"/>
                  </a:lnTo>
                  <a:lnTo>
                    <a:pt x="679" y="1"/>
                  </a:lnTo>
                  <a:close/>
                </a:path>
              </a:pathLst>
            </a:custGeom>
            <a:solidFill>
              <a:srgbClr val="C0C0C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2" name="Google Shape;802;p28"/>
            <p:cNvSpPr/>
            <p:nvPr/>
          </p:nvSpPr>
          <p:spPr>
            <a:xfrm>
              <a:off x="2441675" y="2934425"/>
              <a:ext cx="24575" cy="36375"/>
            </a:xfrm>
            <a:custGeom>
              <a:avLst/>
              <a:gdLst/>
              <a:ahLst/>
              <a:cxnLst/>
              <a:rect l="l" t="t" r="r" b="b"/>
              <a:pathLst>
                <a:path w="983" h="1455" extrusionOk="0">
                  <a:moveTo>
                    <a:pt x="179" y="1"/>
                  </a:moveTo>
                  <a:cubicBezTo>
                    <a:pt x="108" y="1"/>
                    <a:pt x="54" y="37"/>
                    <a:pt x="36" y="108"/>
                  </a:cubicBezTo>
                  <a:cubicBezTo>
                    <a:pt x="1" y="215"/>
                    <a:pt x="72" y="322"/>
                    <a:pt x="179" y="322"/>
                  </a:cubicBezTo>
                  <a:lnTo>
                    <a:pt x="572" y="322"/>
                  </a:lnTo>
                  <a:lnTo>
                    <a:pt x="161" y="1232"/>
                  </a:lnTo>
                  <a:cubicBezTo>
                    <a:pt x="126" y="1303"/>
                    <a:pt x="161" y="1410"/>
                    <a:pt x="233" y="1446"/>
                  </a:cubicBezTo>
                  <a:cubicBezTo>
                    <a:pt x="253" y="1451"/>
                    <a:pt x="276" y="1455"/>
                    <a:pt x="298" y="1455"/>
                  </a:cubicBezTo>
                  <a:cubicBezTo>
                    <a:pt x="353" y="1455"/>
                    <a:pt x="409" y="1433"/>
                    <a:pt x="447" y="1357"/>
                  </a:cubicBezTo>
                  <a:lnTo>
                    <a:pt x="946" y="215"/>
                  </a:lnTo>
                  <a:cubicBezTo>
                    <a:pt x="982" y="144"/>
                    <a:pt x="964" y="54"/>
                    <a:pt x="875" y="19"/>
                  </a:cubicBezTo>
                  <a:cubicBezTo>
                    <a:pt x="857" y="1"/>
                    <a:pt x="839" y="1"/>
                    <a:pt x="804"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3" name="Google Shape;803;p28"/>
            <p:cNvSpPr/>
            <p:nvPr/>
          </p:nvSpPr>
          <p:spPr>
            <a:xfrm>
              <a:off x="2214175" y="2856375"/>
              <a:ext cx="166425" cy="140975"/>
            </a:xfrm>
            <a:custGeom>
              <a:avLst/>
              <a:gdLst/>
              <a:ahLst/>
              <a:cxnLst/>
              <a:rect l="l" t="t" r="r" b="b"/>
              <a:pathLst>
                <a:path w="6657" h="5639" extrusionOk="0">
                  <a:moveTo>
                    <a:pt x="1589" y="0"/>
                  </a:moveTo>
                  <a:cubicBezTo>
                    <a:pt x="554" y="0"/>
                    <a:pt x="54" y="1196"/>
                    <a:pt x="37" y="1232"/>
                  </a:cubicBezTo>
                  <a:cubicBezTo>
                    <a:pt x="1" y="1321"/>
                    <a:pt x="37" y="1410"/>
                    <a:pt x="108" y="1446"/>
                  </a:cubicBezTo>
                  <a:lnTo>
                    <a:pt x="661" y="1678"/>
                  </a:lnTo>
                  <a:cubicBezTo>
                    <a:pt x="685" y="1687"/>
                    <a:pt x="709" y="1692"/>
                    <a:pt x="732" y="1692"/>
                  </a:cubicBezTo>
                  <a:cubicBezTo>
                    <a:pt x="794" y="1692"/>
                    <a:pt x="849" y="1658"/>
                    <a:pt x="875" y="1606"/>
                  </a:cubicBezTo>
                  <a:cubicBezTo>
                    <a:pt x="947" y="1410"/>
                    <a:pt x="1250" y="928"/>
                    <a:pt x="1589" y="928"/>
                  </a:cubicBezTo>
                  <a:lnTo>
                    <a:pt x="1678" y="928"/>
                  </a:lnTo>
                  <a:lnTo>
                    <a:pt x="1678" y="4354"/>
                  </a:lnTo>
                  <a:cubicBezTo>
                    <a:pt x="1678" y="4390"/>
                    <a:pt x="1678" y="4479"/>
                    <a:pt x="1625" y="4568"/>
                  </a:cubicBezTo>
                  <a:cubicBezTo>
                    <a:pt x="1607" y="4622"/>
                    <a:pt x="1553" y="4711"/>
                    <a:pt x="1339" y="4711"/>
                  </a:cubicBezTo>
                  <a:cubicBezTo>
                    <a:pt x="1250" y="4711"/>
                    <a:pt x="1179" y="4782"/>
                    <a:pt x="1179" y="4871"/>
                  </a:cubicBezTo>
                  <a:lnTo>
                    <a:pt x="1179" y="5478"/>
                  </a:lnTo>
                  <a:cubicBezTo>
                    <a:pt x="1179" y="5567"/>
                    <a:pt x="1250" y="5639"/>
                    <a:pt x="1339" y="5639"/>
                  </a:cubicBezTo>
                  <a:cubicBezTo>
                    <a:pt x="1803" y="5639"/>
                    <a:pt x="2089" y="5442"/>
                    <a:pt x="2249" y="5282"/>
                  </a:cubicBezTo>
                  <a:cubicBezTo>
                    <a:pt x="2606" y="4925"/>
                    <a:pt x="2606" y="4443"/>
                    <a:pt x="2606" y="4354"/>
                  </a:cubicBezTo>
                  <a:lnTo>
                    <a:pt x="2606" y="928"/>
                  </a:lnTo>
                  <a:lnTo>
                    <a:pt x="3784" y="928"/>
                  </a:lnTo>
                  <a:lnTo>
                    <a:pt x="3784" y="2980"/>
                  </a:lnTo>
                  <a:cubicBezTo>
                    <a:pt x="3784" y="3051"/>
                    <a:pt x="3837" y="3141"/>
                    <a:pt x="3908" y="3141"/>
                  </a:cubicBezTo>
                  <a:cubicBezTo>
                    <a:pt x="3920" y="3143"/>
                    <a:pt x="3930" y="3143"/>
                    <a:pt x="3940" y="3143"/>
                  </a:cubicBezTo>
                  <a:cubicBezTo>
                    <a:pt x="4029" y="3143"/>
                    <a:pt x="4087" y="3076"/>
                    <a:pt x="4087" y="2980"/>
                  </a:cubicBezTo>
                  <a:lnTo>
                    <a:pt x="4087" y="768"/>
                  </a:lnTo>
                  <a:cubicBezTo>
                    <a:pt x="4087" y="678"/>
                    <a:pt x="4016" y="607"/>
                    <a:pt x="3926" y="607"/>
                  </a:cubicBezTo>
                  <a:lnTo>
                    <a:pt x="2463" y="607"/>
                  </a:lnTo>
                  <a:cubicBezTo>
                    <a:pt x="2374" y="607"/>
                    <a:pt x="2303" y="678"/>
                    <a:pt x="2303" y="768"/>
                  </a:cubicBezTo>
                  <a:lnTo>
                    <a:pt x="2303" y="4354"/>
                  </a:lnTo>
                  <a:cubicBezTo>
                    <a:pt x="2303" y="4390"/>
                    <a:pt x="2285" y="4782"/>
                    <a:pt x="2017" y="5050"/>
                  </a:cubicBezTo>
                  <a:cubicBezTo>
                    <a:pt x="1928" y="5157"/>
                    <a:pt x="1767" y="5282"/>
                    <a:pt x="1500" y="5300"/>
                  </a:cubicBezTo>
                  <a:lnTo>
                    <a:pt x="1500" y="4996"/>
                  </a:lnTo>
                  <a:cubicBezTo>
                    <a:pt x="1678" y="4961"/>
                    <a:pt x="1821" y="4871"/>
                    <a:pt x="1910" y="4711"/>
                  </a:cubicBezTo>
                  <a:cubicBezTo>
                    <a:pt x="1999" y="4550"/>
                    <a:pt x="1999" y="4390"/>
                    <a:pt x="1999" y="4354"/>
                  </a:cubicBezTo>
                  <a:lnTo>
                    <a:pt x="1999" y="768"/>
                  </a:lnTo>
                  <a:cubicBezTo>
                    <a:pt x="1999" y="678"/>
                    <a:pt x="1928" y="607"/>
                    <a:pt x="1839" y="607"/>
                  </a:cubicBezTo>
                  <a:lnTo>
                    <a:pt x="1589" y="607"/>
                  </a:lnTo>
                  <a:cubicBezTo>
                    <a:pt x="1107" y="607"/>
                    <a:pt x="786" y="1089"/>
                    <a:pt x="643" y="1339"/>
                  </a:cubicBezTo>
                  <a:lnTo>
                    <a:pt x="376" y="1232"/>
                  </a:lnTo>
                  <a:cubicBezTo>
                    <a:pt x="518" y="928"/>
                    <a:pt x="929" y="304"/>
                    <a:pt x="1589" y="304"/>
                  </a:cubicBezTo>
                  <a:lnTo>
                    <a:pt x="5425" y="304"/>
                  </a:lnTo>
                  <a:lnTo>
                    <a:pt x="5425" y="607"/>
                  </a:lnTo>
                  <a:lnTo>
                    <a:pt x="4533" y="607"/>
                  </a:lnTo>
                  <a:cubicBezTo>
                    <a:pt x="4444" y="607"/>
                    <a:pt x="4372" y="678"/>
                    <a:pt x="4372" y="768"/>
                  </a:cubicBezTo>
                  <a:lnTo>
                    <a:pt x="4372" y="4033"/>
                  </a:lnTo>
                  <a:cubicBezTo>
                    <a:pt x="4372" y="4051"/>
                    <a:pt x="4372" y="4283"/>
                    <a:pt x="4479" y="4515"/>
                  </a:cubicBezTo>
                  <a:cubicBezTo>
                    <a:pt x="4622" y="4800"/>
                    <a:pt x="4872" y="4925"/>
                    <a:pt x="5211" y="4925"/>
                  </a:cubicBezTo>
                  <a:cubicBezTo>
                    <a:pt x="5550" y="4925"/>
                    <a:pt x="5782" y="4782"/>
                    <a:pt x="5925" y="4497"/>
                  </a:cubicBezTo>
                  <a:cubicBezTo>
                    <a:pt x="5978" y="4390"/>
                    <a:pt x="5996" y="4265"/>
                    <a:pt x="6014" y="4176"/>
                  </a:cubicBezTo>
                  <a:lnTo>
                    <a:pt x="6335" y="4176"/>
                  </a:lnTo>
                  <a:cubicBezTo>
                    <a:pt x="6299" y="4372"/>
                    <a:pt x="6228" y="4693"/>
                    <a:pt x="5996" y="4925"/>
                  </a:cubicBezTo>
                  <a:cubicBezTo>
                    <a:pt x="5800" y="5121"/>
                    <a:pt x="5532" y="5228"/>
                    <a:pt x="5229" y="5228"/>
                  </a:cubicBezTo>
                  <a:cubicBezTo>
                    <a:pt x="4908" y="5228"/>
                    <a:pt x="4640" y="5121"/>
                    <a:pt x="4444" y="4925"/>
                  </a:cubicBezTo>
                  <a:cubicBezTo>
                    <a:pt x="4105" y="4586"/>
                    <a:pt x="4087" y="4086"/>
                    <a:pt x="4087" y="4033"/>
                  </a:cubicBezTo>
                  <a:lnTo>
                    <a:pt x="4087" y="3730"/>
                  </a:lnTo>
                  <a:cubicBezTo>
                    <a:pt x="4087" y="3640"/>
                    <a:pt x="4033" y="3569"/>
                    <a:pt x="3962" y="3569"/>
                  </a:cubicBezTo>
                  <a:cubicBezTo>
                    <a:pt x="3951" y="3567"/>
                    <a:pt x="3940" y="3566"/>
                    <a:pt x="3930" y="3566"/>
                  </a:cubicBezTo>
                  <a:cubicBezTo>
                    <a:pt x="3841" y="3566"/>
                    <a:pt x="3784" y="3632"/>
                    <a:pt x="3784" y="3712"/>
                  </a:cubicBezTo>
                  <a:lnTo>
                    <a:pt x="3784" y="4033"/>
                  </a:lnTo>
                  <a:cubicBezTo>
                    <a:pt x="3784" y="4104"/>
                    <a:pt x="3784" y="4711"/>
                    <a:pt x="4212" y="5139"/>
                  </a:cubicBezTo>
                  <a:cubicBezTo>
                    <a:pt x="4479" y="5407"/>
                    <a:pt x="4818" y="5532"/>
                    <a:pt x="5229" y="5532"/>
                  </a:cubicBezTo>
                  <a:cubicBezTo>
                    <a:pt x="5621" y="5532"/>
                    <a:pt x="5960" y="5407"/>
                    <a:pt x="6210" y="5157"/>
                  </a:cubicBezTo>
                  <a:cubicBezTo>
                    <a:pt x="6656" y="4729"/>
                    <a:pt x="6656" y="4086"/>
                    <a:pt x="6656" y="4015"/>
                  </a:cubicBezTo>
                  <a:cubicBezTo>
                    <a:pt x="6656" y="3926"/>
                    <a:pt x="6585" y="3854"/>
                    <a:pt x="6496" y="3854"/>
                  </a:cubicBezTo>
                  <a:lnTo>
                    <a:pt x="5871" y="3854"/>
                  </a:lnTo>
                  <a:cubicBezTo>
                    <a:pt x="5782" y="3854"/>
                    <a:pt x="5711" y="3926"/>
                    <a:pt x="5711" y="4015"/>
                  </a:cubicBezTo>
                  <a:cubicBezTo>
                    <a:pt x="5711" y="4015"/>
                    <a:pt x="5711" y="4211"/>
                    <a:pt x="5639" y="4372"/>
                  </a:cubicBezTo>
                  <a:cubicBezTo>
                    <a:pt x="5550" y="4550"/>
                    <a:pt x="5425" y="4622"/>
                    <a:pt x="5211" y="4622"/>
                  </a:cubicBezTo>
                  <a:cubicBezTo>
                    <a:pt x="4979" y="4622"/>
                    <a:pt x="4854" y="4550"/>
                    <a:pt x="4765" y="4372"/>
                  </a:cubicBezTo>
                  <a:cubicBezTo>
                    <a:pt x="4694" y="4211"/>
                    <a:pt x="4676" y="4051"/>
                    <a:pt x="4676" y="4033"/>
                  </a:cubicBezTo>
                  <a:lnTo>
                    <a:pt x="4676" y="928"/>
                  </a:lnTo>
                  <a:lnTo>
                    <a:pt x="5586" y="928"/>
                  </a:lnTo>
                  <a:cubicBezTo>
                    <a:pt x="5675" y="928"/>
                    <a:pt x="5746" y="857"/>
                    <a:pt x="5746" y="768"/>
                  </a:cubicBezTo>
                  <a:lnTo>
                    <a:pt x="5746" y="143"/>
                  </a:lnTo>
                  <a:cubicBezTo>
                    <a:pt x="5746" y="72"/>
                    <a:pt x="5675" y="0"/>
                    <a:pt x="5586"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4" name="Google Shape;804;p28"/>
            <p:cNvSpPr/>
            <p:nvPr/>
          </p:nvSpPr>
          <p:spPr>
            <a:xfrm>
              <a:off x="2356925" y="2887150"/>
              <a:ext cx="59350" cy="23675"/>
            </a:xfrm>
            <a:custGeom>
              <a:avLst/>
              <a:gdLst/>
              <a:ahLst/>
              <a:cxnLst/>
              <a:rect l="l" t="t" r="r" b="b"/>
              <a:pathLst>
                <a:path w="2374" h="947" extrusionOk="0">
                  <a:moveTo>
                    <a:pt x="161" y="1"/>
                  </a:moveTo>
                  <a:cubicBezTo>
                    <a:pt x="72" y="1"/>
                    <a:pt x="1" y="72"/>
                    <a:pt x="1" y="161"/>
                  </a:cubicBezTo>
                  <a:lnTo>
                    <a:pt x="1" y="786"/>
                  </a:lnTo>
                  <a:cubicBezTo>
                    <a:pt x="1" y="875"/>
                    <a:pt x="72" y="946"/>
                    <a:pt x="161" y="946"/>
                  </a:cubicBezTo>
                  <a:lnTo>
                    <a:pt x="2213" y="946"/>
                  </a:lnTo>
                  <a:cubicBezTo>
                    <a:pt x="2302" y="946"/>
                    <a:pt x="2374" y="875"/>
                    <a:pt x="2374" y="786"/>
                  </a:cubicBezTo>
                  <a:lnTo>
                    <a:pt x="2374" y="161"/>
                  </a:lnTo>
                  <a:cubicBezTo>
                    <a:pt x="2374" y="72"/>
                    <a:pt x="2302" y="1"/>
                    <a:pt x="2213" y="1"/>
                  </a:cubicBezTo>
                  <a:lnTo>
                    <a:pt x="1838" y="1"/>
                  </a:lnTo>
                  <a:cubicBezTo>
                    <a:pt x="1749" y="1"/>
                    <a:pt x="1678" y="72"/>
                    <a:pt x="1660" y="143"/>
                  </a:cubicBezTo>
                  <a:cubicBezTo>
                    <a:pt x="1660" y="250"/>
                    <a:pt x="1731" y="322"/>
                    <a:pt x="1821" y="322"/>
                  </a:cubicBezTo>
                  <a:lnTo>
                    <a:pt x="2052" y="322"/>
                  </a:lnTo>
                  <a:lnTo>
                    <a:pt x="2052" y="625"/>
                  </a:lnTo>
                  <a:lnTo>
                    <a:pt x="322" y="625"/>
                  </a:lnTo>
                  <a:lnTo>
                    <a:pt x="322" y="322"/>
                  </a:lnTo>
                  <a:lnTo>
                    <a:pt x="1089" y="322"/>
                  </a:lnTo>
                  <a:cubicBezTo>
                    <a:pt x="1160" y="322"/>
                    <a:pt x="1232" y="268"/>
                    <a:pt x="1250" y="179"/>
                  </a:cubicBezTo>
                  <a:cubicBezTo>
                    <a:pt x="1250" y="90"/>
                    <a:pt x="1178" y="1"/>
                    <a:pt x="1089"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5" name="Google Shape;805;p28"/>
            <p:cNvSpPr/>
            <p:nvPr/>
          </p:nvSpPr>
          <p:spPr>
            <a:xfrm>
              <a:off x="2356925" y="2918375"/>
              <a:ext cx="59350" cy="23225"/>
            </a:xfrm>
            <a:custGeom>
              <a:avLst/>
              <a:gdLst/>
              <a:ahLst/>
              <a:cxnLst/>
              <a:rect l="l" t="t" r="r" b="b"/>
              <a:pathLst>
                <a:path w="2374" h="929" extrusionOk="0">
                  <a:moveTo>
                    <a:pt x="2052" y="322"/>
                  </a:moveTo>
                  <a:lnTo>
                    <a:pt x="2052" y="625"/>
                  </a:lnTo>
                  <a:lnTo>
                    <a:pt x="322" y="625"/>
                  </a:lnTo>
                  <a:lnTo>
                    <a:pt x="322" y="322"/>
                  </a:lnTo>
                  <a:close/>
                  <a:moveTo>
                    <a:pt x="161" y="1"/>
                  </a:moveTo>
                  <a:cubicBezTo>
                    <a:pt x="72" y="1"/>
                    <a:pt x="1" y="72"/>
                    <a:pt x="1" y="161"/>
                  </a:cubicBezTo>
                  <a:lnTo>
                    <a:pt x="1" y="786"/>
                  </a:lnTo>
                  <a:cubicBezTo>
                    <a:pt x="1" y="857"/>
                    <a:pt x="72" y="928"/>
                    <a:pt x="161" y="928"/>
                  </a:cubicBezTo>
                  <a:lnTo>
                    <a:pt x="2213" y="928"/>
                  </a:lnTo>
                  <a:cubicBezTo>
                    <a:pt x="2302" y="928"/>
                    <a:pt x="2374" y="857"/>
                    <a:pt x="2374" y="786"/>
                  </a:cubicBezTo>
                  <a:lnTo>
                    <a:pt x="2374" y="161"/>
                  </a:lnTo>
                  <a:cubicBezTo>
                    <a:pt x="2374" y="72"/>
                    <a:pt x="2302" y="1"/>
                    <a:pt x="2213"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6" name="Google Shape;806;p28"/>
            <p:cNvSpPr/>
            <p:nvPr/>
          </p:nvSpPr>
          <p:spPr>
            <a:xfrm>
              <a:off x="2426950" y="2856825"/>
              <a:ext cx="24125" cy="36600"/>
            </a:xfrm>
            <a:custGeom>
              <a:avLst/>
              <a:gdLst/>
              <a:ahLst/>
              <a:cxnLst/>
              <a:rect l="l" t="t" r="r" b="b"/>
              <a:pathLst>
                <a:path w="965" h="1464" extrusionOk="0">
                  <a:moveTo>
                    <a:pt x="465" y="0"/>
                  </a:moveTo>
                  <a:cubicBezTo>
                    <a:pt x="251" y="0"/>
                    <a:pt x="72" y="143"/>
                    <a:pt x="19" y="357"/>
                  </a:cubicBezTo>
                  <a:cubicBezTo>
                    <a:pt x="1" y="446"/>
                    <a:pt x="72" y="518"/>
                    <a:pt x="144" y="536"/>
                  </a:cubicBezTo>
                  <a:cubicBezTo>
                    <a:pt x="155" y="538"/>
                    <a:pt x="167" y="539"/>
                    <a:pt x="178" y="539"/>
                  </a:cubicBezTo>
                  <a:cubicBezTo>
                    <a:pt x="255" y="539"/>
                    <a:pt x="324" y="488"/>
                    <a:pt x="340" y="411"/>
                  </a:cubicBezTo>
                  <a:cubicBezTo>
                    <a:pt x="340" y="357"/>
                    <a:pt x="393" y="321"/>
                    <a:pt x="465" y="321"/>
                  </a:cubicBezTo>
                  <a:cubicBezTo>
                    <a:pt x="625" y="339"/>
                    <a:pt x="625" y="482"/>
                    <a:pt x="500" y="643"/>
                  </a:cubicBezTo>
                  <a:cubicBezTo>
                    <a:pt x="322" y="892"/>
                    <a:pt x="215" y="1035"/>
                    <a:pt x="161" y="1106"/>
                  </a:cubicBezTo>
                  <a:cubicBezTo>
                    <a:pt x="90" y="1214"/>
                    <a:pt x="37" y="1249"/>
                    <a:pt x="72" y="1338"/>
                  </a:cubicBezTo>
                  <a:cubicBezTo>
                    <a:pt x="90" y="1392"/>
                    <a:pt x="126" y="1428"/>
                    <a:pt x="179" y="1445"/>
                  </a:cubicBezTo>
                  <a:cubicBezTo>
                    <a:pt x="197" y="1463"/>
                    <a:pt x="215" y="1463"/>
                    <a:pt x="429" y="1463"/>
                  </a:cubicBezTo>
                  <a:lnTo>
                    <a:pt x="804" y="1463"/>
                  </a:lnTo>
                  <a:cubicBezTo>
                    <a:pt x="893" y="1463"/>
                    <a:pt x="964" y="1392"/>
                    <a:pt x="964" y="1303"/>
                  </a:cubicBezTo>
                  <a:cubicBezTo>
                    <a:pt x="964" y="1214"/>
                    <a:pt x="893" y="1142"/>
                    <a:pt x="804" y="1142"/>
                  </a:cubicBezTo>
                  <a:lnTo>
                    <a:pt x="518" y="1142"/>
                  </a:lnTo>
                  <a:cubicBezTo>
                    <a:pt x="625" y="982"/>
                    <a:pt x="911" y="696"/>
                    <a:pt x="911" y="446"/>
                  </a:cubicBezTo>
                  <a:cubicBezTo>
                    <a:pt x="911" y="197"/>
                    <a:pt x="715" y="0"/>
                    <a:pt x="465"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7" name="Google Shape;807;p28"/>
            <p:cNvSpPr/>
            <p:nvPr/>
          </p:nvSpPr>
          <p:spPr>
            <a:xfrm>
              <a:off x="2456850" y="2856375"/>
              <a:ext cx="23650" cy="37050"/>
            </a:xfrm>
            <a:custGeom>
              <a:avLst/>
              <a:gdLst/>
              <a:ahLst/>
              <a:cxnLst/>
              <a:rect l="l" t="t" r="r" b="b"/>
              <a:pathLst>
                <a:path w="946" h="1482" extrusionOk="0">
                  <a:moveTo>
                    <a:pt x="446" y="0"/>
                  </a:moveTo>
                  <a:cubicBezTo>
                    <a:pt x="250" y="0"/>
                    <a:pt x="72" y="143"/>
                    <a:pt x="18" y="339"/>
                  </a:cubicBezTo>
                  <a:cubicBezTo>
                    <a:pt x="0" y="393"/>
                    <a:pt x="18" y="429"/>
                    <a:pt x="54" y="464"/>
                  </a:cubicBezTo>
                  <a:lnTo>
                    <a:pt x="143" y="554"/>
                  </a:lnTo>
                  <a:cubicBezTo>
                    <a:pt x="152" y="556"/>
                    <a:pt x="162" y="557"/>
                    <a:pt x="171" y="557"/>
                  </a:cubicBezTo>
                  <a:cubicBezTo>
                    <a:pt x="236" y="557"/>
                    <a:pt x="306" y="506"/>
                    <a:pt x="322" y="429"/>
                  </a:cubicBezTo>
                  <a:cubicBezTo>
                    <a:pt x="339" y="375"/>
                    <a:pt x="393" y="322"/>
                    <a:pt x="446" y="322"/>
                  </a:cubicBezTo>
                  <a:cubicBezTo>
                    <a:pt x="607" y="357"/>
                    <a:pt x="607" y="500"/>
                    <a:pt x="482" y="661"/>
                  </a:cubicBezTo>
                  <a:cubicBezTo>
                    <a:pt x="304" y="910"/>
                    <a:pt x="197" y="1053"/>
                    <a:pt x="143" y="1124"/>
                  </a:cubicBezTo>
                  <a:cubicBezTo>
                    <a:pt x="72" y="1214"/>
                    <a:pt x="36" y="1267"/>
                    <a:pt x="54" y="1356"/>
                  </a:cubicBezTo>
                  <a:cubicBezTo>
                    <a:pt x="72" y="1410"/>
                    <a:pt x="107" y="1446"/>
                    <a:pt x="161" y="1463"/>
                  </a:cubicBezTo>
                  <a:cubicBezTo>
                    <a:pt x="179" y="1463"/>
                    <a:pt x="197" y="1481"/>
                    <a:pt x="411" y="1481"/>
                  </a:cubicBezTo>
                  <a:cubicBezTo>
                    <a:pt x="500" y="1481"/>
                    <a:pt x="625" y="1481"/>
                    <a:pt x="785" y="1463"/>
                  </a:cubicBezTo>
                  <a:cubicBezTo>
                    <a:pt x="857" y="1463"/>
                    <a:pt x="928" y="1410"/>
                    <a:pt x="946" y="1339"/>
                  </a:cubicBezTo>
                  <a:cubicBezTo>
                    <a:pt x="946" y="1232"/>
                    <a:pt x="875" y="1160"/>
                    <a:pt x="785" y="1160"/>
                  </a:cubicBezTo>
                  <a:lnTo>
                    <a:pt x="518" y="1160"/>
                  </a:lnTo>
                  <a:cubicBezTo>
                    <a:pt x="607" y="1000"/>
                    <a:pt x="892" y="696"/>
                    <a:pt x="892" y="446"/>
                  </a:cubicBezTo>
                  <a:cubicBezTo>
                    <a:pt x="892" y="215"/>
                    <a:pt x="696" y="0"/>
                    <a:pt x="446"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8" name="Google Shape;808;p28"/>
            <p:cNvSpPr/>
            <p:nvPr/>
          </p:nvSpPr>
          <p:spPr>
            <a:xfrm>
              <a:off x="2423400" y="2909000"/>
              <a:ext cx="61125" cy="8050"/>
            </a:xfrm>
            <a:custGeom>
              <a:avLst/>
              <a:gdLst/>
              <a:ahLst/>
              <a:cxnLst/>
              <a:rect l="l" t="t" r="r" b="b"/>
              <a:pathLst>
                <a:path w="2445" h="322" extrusionOk="0">
                  <a:moveTo>
                    <a:pt x="179" y="1"/>
                  </a:moveTo>
                  <a:cubicBezTo>
                    <a:pt x="89" y="1"/>
                    <a:pt x="18" y="54"/>
                    <a:pt x="18" y="144"/>
                  </a:cubicBezTo>
                  <a:cubicBezTo>
                    <a:pt x="0" y="233"/>
                    <a:pt x="72" y="322"/>
                    <a:pt x="161" y="322"/>
                  </a:cubicBezTo>
                  <a:lnTo>
                    <a:pt x="2266" y="322"/>
                  </a:lnTo>
                  <a:cubicBezTo>
                    <a:pt x="2355" y="322"/>
                    <a:pt x="2427" y="268"/>
                    <a:pt x="2445" y="179"/>
                  </a:cubicBezTo>
                  <a:cubicBezTo>
                    <a:pt x="2445" y="90"/>
                    <a:pt x="2373" y="1"/>
                    <a:pt x="2284"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09" name="Google Shape;809;p28"/>
          <p:cNvSpPr/>
          <p:nvPr/>
        </p:nvSpPr>
        <p:spPr>
          <a:xfrm rot="-2700000" flipH="1">
            <a:off x="7350067" y="1308785"/>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0" name="Google Shape;810;p28"/>
          <p:cNvSpPr/>
          <p:nvPr/>
        </p:nvSpPr>
        <p:spPr>
          <a:xfrm flipH="1">
            <a:off x="8138824" y="1021299"/>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1" name="Google Shape;811;p28"/>
          <p:cNvSpPr/>
          <p:nvPr/>
        </p:nvSpPr>
        <p:spPr>
          <a:xfrm flipH="1">
            <a:off x="7380982" y="573528"/>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2" name="Google Shape;812;p28"/>
          <p:cNvSpPr/>
          <p:nvPr/>
        </p:nvSpPr>
        <p:spPr>
          <a:xfrm rot="2700000">
            <a:off x="860873" y="4125408"/>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3" name="Google Shape;813;p28"/>
          <p:cNvSpPr/>
          <p:nvPr/>
        </p:nvSpPr>
        <p:spPr>
          <a:xfrm>
            <a:off x="621200" y="3235300"/>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814" name="Google Shape;814;p28"/>
          <p:cNvGrpSpPr/>
          <p:nvPr/>
        </p:nvGrpSpPr>
        <p:grpSpPr>
          <a:xfrm rot="-884796">
            <a:off x="741142" y="1199233"/>
            <a:ext cx="396571" cy="377735"/>
            <a:chOff x="4013625" y="2791700"/>
            <a:chExt cx="151225" cy="270325"/>
          </a:xfrm>
        </p:grpSpPr>
        <p:sp>
          <p:nvSpPr>
            <p:cNvPr id="815" name="Google Shape;815;p28"/>
            <p:cNvSpPr/>
            <p:nvPr/>
          </p:nvSpPr>
          <p:spPr>
            <a:xfrm>
              <a:off x="4089000" y="2875100"/>
              <a:ext cx="51325" cy="145900"/>
            </a:xfrm>
            <a:custGeom>
              <a:avLst/>
              <a:gdLst/>
              <a:ahLst/>
              <a:cxnLst/>
              <a:rect l="l" t="t" r="r" b="b"/>
              <a:pathLst>
                <a:path w="2053" h="5836" extrusionOk="0">
                  <a:moveTo>
                    <a:pt x="893" y="1"/>
                  </a:moveTo>
                  <a:lnTo>
                    <a:pt x="1" y="215"/>
                  </a:lnTo>
                  <a:lnTo>
                    <a:pt x="1446" y="5835"/>
                  </a:lnTo>
                  <a:lnTo>
                    <a:pt x="2052" y="5693"/>
                  </a:lnTo>
                  <a:lnTo>
                    <a:pt x="1428" y="3212"/>
                  </a:lnTo>
                  <a:lnTo>
                    <a:pt x="1464" y="2249"/>
                  </a:lnTo>
                  <a:lnTo>
                    <a:pt x="893" y="1"/>
                  </a:lnTo>
                  <a:close/>
                </a:path>
              </a:pathLst>
            </a:custGeom>
            <a:solidFill>
              <a:srgbClr val="FFC96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6" name="Google Shape;816;p28"/>
            <p:cNvSpPr/>
            <p:nvPr/>
          </p:nvSpPr>
          <p:spPr>
            <a:xfrm>
              <a:off x="4076075" y="2795250"/>
              <a:ext cx="21875" cy="28575"/>
            </a:xfrm>
            <a:custGeom>
              <a:avLst/>
              <a:gdLst/>
              <a:ahLst/>
              <a:cxnLst/>
              <a:rect l="l" t="t" r="r" b="b"/>
              <a:pathLst>
                <a:path w="875" h="1143" extrusionOk="0">
                  <a:moveTo>
                    <a:pt x="0" y="1"/>
                  </a:moveTo>
                  <a:lnTo>
                    <a:pt x="0" y="1143"/>
                  </a:lnTo>
                  <a:lnTo>
                    <a:pt x="874" y="1143"/>
                  </a:lnTo>
                  <a:lnTo>
                    <a:pt x="874" y="1"/>
                  </a:lnTo>
                  <a:close/>
                </a:path>
              </a:pathLst>
            </a:custGeom>
            <a:solidFill>
              <a:srgbClr val="C7C7C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7" name="Google Shape;817;p28"/>
            <p:cNvSpPr/>
            <p:nvPr/>
          </p:nvSpPr>
          <p:spPr>
            <a:xfrm>
              <a:off x="4083650" y="2795250"/>
              <a:ext cx="14300" cy="28575"/>
            </a:xfrm>
            <a:custGeom>
              <a:avLst/>
              <a:gdLst/>
              <a:ahLst/>
              <a:cxnLst/>
              <a:rect l="l" t="t" r="r" b="b"/>
              <a:pathLst>
                <a:path w="572" h="1143" extrusionOk="0">
                  <a:moveTo>
                    <a:pt x="0" y="1"/>
                  </a:moveTo>
                  <a:cubicBezTo>
                    <a:pt x="72" y="1"/>
                    <a:pt x="125" y="54"/>
                    <a:pt x="125" y="126"/>
                  </a:cubicBezTo>
                  <a:lnTo>
                    <a:pt x="125" y="1018"/>
                  </a:lnTo>
                  <a:cubicBezTo>
                    <a:pt x="125" y="1089"/>
                    <a:pt x="72" y="1143"/>
                    <a:pt x="0" y="1143"/>
                  </a:cubicBezTo>
                  <a:lnTo>
                    <a:pt x="571" y="1143"/>
                  </a:lnTo>
                  <a:lnTo>
                    <a:pt x="571" y="1"/>
                  </a:lnTo>
                  <a:close/>
                </a:path>
              </a:pathLst>
            </a:custGeom>
            <a:solidFill>
              <a:srgbClr val="C0C0C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8" name="Google Shape;818;p28"/>
            <p:cNvSpPr/>
            <p:nvPr/>
          </p:nvSpPr>
          <p:spPr>
            <a:xfrm>
              <a:off x="4018075" y="2874225"/>
              <a:ext cx="67825" cy="169850"/>
            </a:xfrm>
            <a:custGeom>
              <a:avLst/>
              <a:gdLst/>
              <a:ahLst/>
              <a:cxnLst/>
              <a:rect l="l" t="t" r="r" b="b"/>
              <a:pathLst>
                <a:path w="2713" h="6794" extrusionOk="0">
                  <a:moveTo>
                    <a:pt x="1838" y="0"/>
                  </a:moveTo>
                  <a:lnTo>
                    <a:pt x="1" y="6762"/>
                  </a:lnTo>
                  <a:lnTo>
                    <a:pt x="36" y="6762"/>
                  </a:lnTo>
                  <a:cubicBezTo>
                    <a:pt x="113" y="6783"/>
                    <a:pt x="191" y="6793"/>
                    <a:pt x="267" y="6793"/>
                  </a:cubicBezTo>
                  <a:cubicBezTo>
                    <a:pt x="650" y="6793"/>
                    <a:pt x="1003" y="6543"/>
                    <a:pt x="1107" y="6156"/>
                  </a:cubicBezTo>
                  <a:lnTo>
                    <a:pt x="2713" y="232"/>
                  </a:lnTo>
                  <a:lnTo>
                    <a:pt x="1838" y="0"/>
                  </a:lnTo>
                  <a:close/>
                </a:path>
              </a:pathLst>
            </a:custGeom>
            <a:solidFill>
              <a:srgbClr val="FFC96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9" name="Google Shape;819;p28"/>
            <p:cNvSpPr/>
            <p:nvPr/>
          </p:nvSpPr>
          <p:spPr>
            <a:xfrm>
              <a:off x="4113975" y="2972350"/>
              <a:ext cx="26800" cy="49100"/>
            </a:xfrm>
            <a:custGeom>
              <a:avLst/>
              <a:gdLst/>
              <a:ahLst/>
              <a:cxnLst/>
              <a:rect l="l" t="t" r="r" b="b"/>
              <a:pathLst>
                <a:path w="1072" h="1964" extrusionOk="0">
                  <a:moveTo>
                    <a:pt x="607" y="0"/>
                  </a:moveTo>
                  <a:lnTo>
                    <a:pt x="1" y="161"/>
                  </a:lnTo>
                  <a:lnTo>
                    <a:pt x="465" y="1963"/>
                  </a:lnTo>
                  <a:lnTo>
                    <a:pt x="1071" y="1803"/>
                  </a:lnTo>
                  <a:lnTo>
                    <a:pt x="607" y="0"/>
                  </a:ln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0" name="Google Shape;820;p28"/>
            <p:cNvSpPr/>
            <p:nvPr/>
          </p:nvSpPr>
          <p:spPr>
            <a:xfrm>
              <a:off x="4057325" y="2837650"/>
              <a:ext cx="59800" cy="63300"/>
            </a:xfrm>
            <a:custGeom>
              <a:avLst/>
              <a:gdLst/>
              <a:ahLst/>
              <a:cxnLst/>
              <a:rect l="l" t="t" r="r" b="b"/>
              <a:pathLst>
                <a:path w="2392" h="2532" extrusionOk="0">
                  <a:moveTo>
                    <a:pt x="233" y="0"/>
                  </a:moveTo>
                  <a:lnTo>
                    <a:pt x="1" y="1820"/>
                  </a:lnTo>
                  <a:lnTo>
                    <a:pt x="661" y="2337"/>
                  </a:lnTo>
                  <a:cubicBezTo>
                    <a:pt x="806" y="2464"/>
                    <a:pt x="1002" y="2531"/>
                    <a:pt x="1200" y="2531"/>
                  </a:cubicBezTo>
                  <a:cubicBezTo>
                    <a:pt x="1390" y="2531"/>
                    <a:pt x="1582" y="2469"/>
                    <a:pt x="1731" y="2337"/>
                  </a:cubicBezTo>
                  <a:lnTo>
                    <a:pt x="2392" y="1820"/>
                  </a:lnTo>
                  <a:lnTo>
                    <a:pt x="2160" y="0"/>
                  </a:ln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1" name="Google Shape;821;p28"/>
            <p:cNvSpPr/>
            <p:nvPr/>
          </p:nvSpPr>
          <p:spPr>
            <a:xfrm>
              <a:off x="4113975" y="2972350"/>
              <a:ext cx="19650" cy="21425"/>
            </a:xfrm>
            <a:custGeom>
              <a:avLst/>
              <a:gdLst/>
              <a:ahLst/>
              <a:cxnLst/>
              <a:rect l="l" t="t" r="r" b="b"/>
              <a:pathLst>
                <a:path w="786" h="857" extrusionOk="0">
                  <a:moveTo>
                    <a:pt x="607" y="0"/>
                  </a:moveTo>
                  <a:lnTo>
                    <a:pt x="1" y="161"/>
                  </a:lnTo>
                  <a:lnTo>
                    <a:pt x="179" y="857"/>
                  </a:lnTo>
                  <a:lnTo>
                    <a:pt x="786" y="714"/>
                  </a:lnTo>
                  <a:lnTo>
                    <a:pt x="607" y="0"/>
                  </a:lnTo>
                  <a:close/>
                </a:path>
              </a:pathLst>
            </a:custGeom>
            <a:solidFill>
              <a:srgbClr val="FF767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2" name="Google Shape;822;p28"/>
            <p:cNvSpPr/>
            <p:nvPr/>
          </p:nvSpPr>
          <p:spPr>
            <a:xfrm>
              <a:off x="4129150" y="2971775"/>
              <a:ext cx="31250" cy="67950"/>
            </a:xfrm>
            <a:custGeom>
              <a:avLst/>
              <a:gdLst/>
              <a:ahLst/>
              <a:cxnLst/>
              <a:rect l="l" t="t" r="r" b="b"/>
              <a:pathLst>
                <a:path w="1250" h="2718" extrusionOk="0">
                  <a:moveTo>
                    <a:pt x="168" y="0"/>
                  </a:moveTo>
                  <a:cubicBezTo>
                    <a:pt x="119" y="0"/>
                    <a:pt x="68" y="8"/>
                    <a:pt x="18" y="23"/>
                  </a:cubicBezTo>
                  <a:lnTo>
                    <a:pt x="0" y="23"/>
                  </a:lnTo>
                  <a:lnTo>
                    <a:pt x="446" y="1826"/>
                  </a:lnTo>
                  <a:lnTo>
                    <a:pt x="678" y="2718"/>
                  </a:lnTo>
                  <a:lnTo>
                    <a:pt x="1249" y="2575"/>
                  </a:lnTo>
                  <a:lnTo>
                    <a:pt x="696" y="416"/>
                  </a:lnTo>
                  <a:cubicBezTo>
                    <a:pt x="623" y="166"/>
                    <a:pt x="403" y="0"/>
                    <a:pt x="168" y="0"/>
                  </a:cubicBezTo>
                  <a:close/>
                </a:path>
              </a:pathLst>
            </a:custGeom>
            <a:solidFill>
              <a:srgbClr val="FF767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3" name="Google Shape;823;p28"/>
            <p:cNvSpPr/>
            <p:nvPr/>
          </p:nvSpPr>
          <p:spPr>
            <a:xfrm>
              <a:off x="4129150" y="2971775"/>
              <a:ext cx="31250" cy="66625"/>
            </a:xfrm>
            <a:custGeom>
              <a:avLst/>
              <a:gdLst/>
              <a:ahLst/>
              <a:cxnLst/>
              <a:rect l="l" t="t" r="r" b="b"/>
              <a:pathLst>
                <a:path w="1250" h="2665" extrusionOk="0">
                  <a:moveTo>
                    <a:pt x="168" y="0"/>
                  </a:moveTo>
                  <a:cubicBezTo>
                    <a:pt x="119" y="0"/>
                    <a:pt x="68" y="8"/>
                    <a:pt x="18" y="23"/>
                  </a:cubicBezTo>
                  <a:lnTo>
                    <a:pt x="0" y="23"/>
                  </a:lnTo>
                  <a:lnTo>
                    <a:pt x="18" y="95"/>
                  </a:lnTo>
                  <a:cubicBezTo>
                    <a:pt x="197" y="148"/>
                    <a:pt x="357" y="291"/>
                    <a:pt x="393" y="505"/>
                  </a:cubicBezTo>
                  <a:lnTo>
                    <a:pt x="928" y="2539"/>
                  </a:lnTo>
                  <a:cubicBezTo>
                    <a:pt x="946" y="2593"/>
                    <a:pt x="910" y="2646"/>
                    <a:pt x="875" y="2664"/>
                  </a:cubicBezTo>
                  <a:lnTo>
                    <a:pt x="1249" y="2575"/>
                  </a:lnTo>
                  <a:lnTo>
                    <a:pt x="696" y="416"/>
                  </a:lnTo>
                  <a:cubicBezTo>
                    <a:pt x="623" y="166"/>
                    <a:pt x="403" y="0"/>
                    <a:pt x="168" y="0"/>
                  </a:cubicBezTo>
                  <a:close/>
                </a:path>
              </a:pathLst>
            </a:custGeom>
            <a:solidFill>
              <a:srgbClr val="FF767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4" name="Google Shape;824;p28"/>
            <p:cNvSpPr/>
            <p:nvPr/>
          </p:nvSpPr>
          <p:spPr>
            <a:xfrm>
              <a:off x="4083200" y="2865300"/>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5" name="Google Shape;825;p28"/>
            <p:cNvSpPr/>
            <p:nvPr/>
          </p:nvSpPr>
          <p:spPr>
            <a:xfrm>
              <a:off x="4013625" y="2791700"/>
              <a:ext cx="151225" cy="270325"/>
            </a:xfrm>
            <a:custGeom>
              <a:avLst/>
              <a:gdLst/>
              <a:ahLst/>
              <a:cxnLst/>
              <a:rect l="l" t="t" r="r" b="b"/>
              <a:pathLst>
                <a:path w="6049" h="10813" extrusionOk="0">
                  <a:moveTo>
                    <a:pt x="3230" y="304"/>
                  </a:moveTo>
                  <a:lnTo>
                    <a:pt x="3230" y="1142"/>
                  </a:lnTo>
                  <a:lnTo>
                    <a:pt x="2659" y="1142"/>
                  </a:lnTo>
                  <a:lnTo>
                    <a:pt x="2659" y="304"/>
                  </a:lnTo>
                  <a:close/>
                  <a:moveTo>
                    <a:pt x="3783" y="1999"/>
                  </a:moveTo>
                  <a:lnTo>
                    <a:pt x="3979" y="3604"/>
                  </a:lnTo>
                  <a:cubicBezTo>
                    <a:pt x="3673" y="3803"/>
                    <a:pt x="3328" y="4212"/>
                    <a:pt x="2932" y="4212"/>
                  </a:cubicBezTo>
                  <a:cubicBezTo>
                    <a:pt x="2866" y="4212"/>
                    <a:pt x="2799" y="4201"/>
                    <a:pt x="2730" y="4175"/>
                  </a:cubicBezTo>
                  <a:cubicBezTo>
                    <a:pt x="2516" y="4122"/>
                    <a:pt x="2106" y="3729"/>
                    <a:pt x="1927" y="3604"/>
                  </a:cubicBezTo>
                  <a:lnTo>
                    <a:pt x="2106" y="1999"/>
                  </a:lnTo>
                  <a:close/>
                  <a:moveTo>
                    <a:pt x="1963" y="4050"/>
                  </a:moveTo>
                  <a:lnTo>
                    <a:pt x="2302" y="4300"/>
                  </a:lnTo>
                  <a:cubicBezTo>
                    <a:pt x="2355" y="4354"/>
                    <a:pt x="2427" y="4390"/>
                    <a:pt x="2480" y="4425"/>
                  </a:cubicBezTo>
                  <a:lnTo>
                    <a:pt x="2159" y="5656"/>
                  </a:lnTo>
                  <a:cubicBezTo>
                    <a:pt x="1963" y="5603"/>
                    <a:pt x="1767" y="5531"/>
                    <a:pt x="1588" y="5424"/>
                  </a:cubicBezTo>
                  <a:lnTo>
                    <a:pt x="1963" y="4050"/>
                  </a:lnTo>
                  <a:close/>
                  <a:moveTo>
                    <a:pt x="3926" y="4033"/>
                  </a:moveTo>
                  <a:lnTo>
                    <a:pt x="4282" y="5442"/>
                  </a:lnTo>
                  <a:cubicBezTo>
                    <a:pt x="4104" y="5531"/>
                    <a:pt x="3926" y="5603"/>
                    <a:pt x="3729" y="5656"/>
                  </a:cubicBezTo>
                  <a:lnTo>
                    <a:pt x="3408" y="4425"/>
                  </a:lnTo>
                  <a:cubicBezTo>
                    <a:pt x="3462" y="4390"/>
                    <a:pt x="3533" y="4354"/>
                    <a:pt x="3587" y="4300"/>
                  </a:cubicBezTo>
                  <a:lnTo>
                    <a:pt x="3926" y="4033"/>
                  </a:lnTo>
                  <a:close/>
                  <a:moveTo>
                    <a:pt x="4318" y="5763"/>
                  </a:moveTo>
                  <a:cubicBezTo>
                    <a:pt x="4318" y="5924"/>
                    <a:pt x="4265" y="6459"/>
                    <a:pt x="4282" y="6584"/>
                  </a:cubicBezTo>
                  <a:lnTo>
                    <a:pt x="4425" y="7119"/>
                  </a:lnTo>
                  <a:lnTo>
                    <a:pt x="4122" y="7191"/>
                  </a:lnTo>
                  <a:lnTo>
                    <a:pt x="3801" y="5960"/>
                  </a:lnTo>
                  <a:cubicBezTo>
                    <a:pt x="3979" y="5906"/>
                    <a:pt x="4158" y="5853"/>
                    <a:pt x="4318" y="5763"/>
                  </a:cubicBezTo>
                  <a:close/>
                  <a:moveTo>
                    <a:pt x="4497" y="7423"/>
                  </a:moveTo>
                  <a:lnTo>
                    <a:pt x="4604" y="7815"/>
                  </a:lnTo>
                  <a:lnTo>
                    <a:pt x="4300" y="7887"/>
                  </a:lnTo>
                  <a:lnTo>
                    <a:pt x="4193" y="7494"/>
                  </a:lnTo>
                  <a:lnTo>
                    <a:pt x="4497" y="7423"/>
                  </a:lnTo>
                  <a:close/>
                  <a:moveTo>
                    <a:pt x="4675" y="8119"/>
                  </a:moveTo>
                  <a:lnTo>
                    <a:pt x="4889" y="8904"/>
                  </a:lnTo>
                  <a:lnTo>
                    <a:pt x="4586" y="8993"/>
                  </a:lnTo>
                  <a:lnTo>
                    <a:pt x="4372" y="8208"/>
                  </a:lnTo>
                  <a:lnTo>
                    <a:pt x="4675" y="8119"/>
                  </a:lnTo>
                  <a:close/>
                  <a:moveTo>
                    <a:pt x="1517" y="5746"/>
                  </a:moveTo>
                  <a:cubicBezTo>
                    <a:pt x="1695" y="5835"/>
                    <a:pt x="1874" y="5906"/>
                    <a:pt x="2070" y="5960"/>
                  </a:cubicBezTo>
                  <a:lnTo>
                    <a:pt x="1124" y="9403"/>
                  </a:lnTo>
                  <a:cubicBezTo>
                    <a:pt x="1071" y="9671"/>
                    <a:pt x="857" y="9867"/>
                    <a:pt x="607" y="9921"/>
                  </a:cubicBezTo>
                  <a:cubicBezTo>
                    <a:pt x="535" y="9939"/>
                    <a:pt x="446" y="9939"/>
                    <a:pt x="375" y="9939"/>
                  </a:cubicBezTo>
                  <a:lnTo>
                    <a:pt x="1517" y="5746"/>
                  </a:lnTo>
                  <a:close/>
                  <a:moveTo>
                    <a:pt x="2498" y="0"/>
                  </a:moveTo>
                  <a:cubicBezTo>
                    <a:pt x="2409" y="0"/>
                    <a:pt x="2338" y="72"/>
                    <a:pt x="2338" y="161"/>
                  </a:cubicBezTo>
                  <a:lnTo>
                    <a:pt x="2338" y="1303"/>
                  </a:lnTo>
                  <a:cubicBezTo>
                    <a:pt x="2338" y="1374"/>
                    <a:pt x="2409" y="1445"/>
                    <a:pt x="2498" y="1445"/>
                  </a:cubicBezTo>
                  <a:lnTo>
                    <a:pt x="2784" y="1445"/>
                  </a:lnTo>
                  <a:lnTo>
                    <a:pt x="2784" y="1677"/>
                  </a:lnTo>
                  <a:lnTo>
                    <a:pt x="1981" y="1677"/>
                  </a:lnTo>
                  <a:cubicBezTo>
                    <a:pt x="1891" y="1677"/>
                    <a:pt x="1820" y="1749"/>
                    <a:pt x="1820" y="1820"/>
                  </a:cubicBezTo>
                  <a:lnTo>
                    <a:pt x="1588" y="3658"/>
                  </a:lnTo>
                  <a:cubicBezTo>
                    <a:pt x="1588" y="3694"/>
                    <a:pt x="1624" y="3783"/>
                    <a:pt x="1695" y="3836"/>
                  </a:cubicBezTo>
                  <a:lnTo>
                    <a:pt x="1321" y="5264"/>
                  </a:lnTo>
                  <a:cubicBezTo>
                    <a:pt x="946" y="5014"/>
                    <a:pt x="643" y="4693"/>
                    <a:pt x="411" y="4300"/>
                  </a:cubicBezTo>
                  <a:cubicBezTo>
                    <a:pt x="386" y="4239"/>
                    <a:pt x="328" y="4212"/>
                    <a:pt x="272" y="4212"/>
                  </a:cubicBezTo>
                  <a:cubicBezTo>
                    <a:pt x="245" y="4212"/>
                    <a:pt x="219" y="4218"/>
                    <a:pt x="196" y="4229"/>
                  </a:cubicBezTo>
                  <a:cubicBezTo>
                    <a:pt x="125" y="4282"/>
                    <a:pt x="89" y="4372"/>
                    <a:pt x="143" y="4461"/>
                  </a:cubicBezTo>
                  <a:cubicBezTo>
                    <a:pt x="411" y="4925"/>
                    <a:pt x="785" y="5299"/>
                    <a:pt x="1231" y="5585"/>
                  </a:cubicBezTo>
                  <a:lnTo>
                    <a:pt x="18" y="10010"/>
                  </a:lnTo>
                  <a:cubicBezTo>
                    <a:pt x="0" y="10081"/>
                    <a:pt x="54" y="10206"/>
                    <a:pt x="179" y="10224"/>
                  </a:cubicBezTo>
                  <a:cubicBezTo>
                    <a:pt x="250" y="10242"/>
                    <a:pt x="339" y="10260"/>
                    <a:pt x="428" y="10260"/>
                  </a:cubicBezTo>
                  <a:lnTo>
                    <a:pt x="339" y="10599"/>
                  </a:lnTo>
                  <a:cubicBezTo>
                    <a:pt x="321" y="10688"/>
                    <a:pt x="375" y="10813"/>
                    <a:pt x="482" y="10813"/>
                  </a:cubicBezTo>
                  <a:cubicBezTo>
                    <a:pt x="553" y="10813"/>
                    <a:pt x="625" y="10759"/>
                    <a:pt x="643" y="10688"/>
                  </a:cubicBezTo>
                  <a:lnTo>
                    <a:pt x="767" y="10206"/>
                  </a:lnTo>
                  <a:cubicBezTo>
                    <a:pt x="1089" y="10099"/>
                    <a:pt x="1356" y="9832"/>
                    <a:pt x="1445" y="9492"/>
                  </a:cubicBezTo>
                  <a:lnTo>
                    <a:pt x="2784" y="4514"/>
                  </a:lnTo>
                  <a:cubicBezTo>
                    <a:pt x="2828" y="4523"/>
                    <a:pt x="2877" y="4528"/>
                    <a:pt x="2931" y="4528"/>
                  </a:cubicBezTo>
                  <a:cubicBezTo>
                    <a:pt x="2984" y="4528"/>
                    <a:pt x="3042" y="4523"/>
                    <a:pt x="3105" y="4514"/>
                  </a:cubicBezTo>
                  <a:lnTo>
                    <a:pt x="3408" y="5728"/>
                  </a:lnTo>
                  <a:cubicBezTo>
                    <a:pt x="3283" y="5746"/>
                    <a:pt x="3158" y="5763"/>
                    <a:pt x="3016" y="5763"/>
                  </a:cubicBezTo>
                  <a:cubicBezTo>
                    <a:pt x="2926" y="5763"/>
                    <a:pt x="2855" y="5835"/>
                    <a:pt x="2855" y="5924"/>
                  </a:cubicBezTo>
                  <a:cubicBezTo>
                    <a:pt x="2873" y="6013"/>
                    <a:pt x="2944" y="6085"/>
                    <a:pt x="3016" y="6085"/>
                  </a:cubicBezTo>
                  <a:lnTo>
                    <a:pt x="3033" y="6085"/>
                  </a:lnTo>
                  <a:cubicBezTo>
                    <a:pt x="3176" y="6067"/>
                    <a:pt x="3337" y="6049"/>
                    <a:pt x="3497" y="6031"/>
                  </a:cubicBezTo>
                  <a:lnTo>
                    <a:pt x="3854" y="7423"/>
                  </a:lnTo>
                  <a:lnTo>
                    <a:pt x="4033" y="8119"/>
                  </a:lnTo>
                  <a:lnTo>
                    <a:pt x="4318" y="9225"/>
                  </a:lnTo>
                  <a:cubicBezTo>
                    <a:pt x="4333" y="9270"/>
                    <a:pt x="4386" y="9340"/>
                    <a:pt x="4466" y="9340"/>
                  </a:cubicBezTo>
                  <a:cubicBezTo>
                    <a:pt x="4481" y="9340"/>
                    <a:pt x="4497" y="9338"/>
                    <a:pt x="4514" y="9332"/>
                  </a:cubicBezTo>
                  <a:lnTo>
                    <a:pt x="4960" y="9225"/>
                  </a:lnTo>
                  <a:lnTo>
                    <a:pt x="5157" y="9956"/>
                  </a:lnTo>
                  <a:cubicBezTo>
                    <a:pt x="5157" y="10010"/>
                    <a:pt x="5192" y="10046"/>
                    <a:pt x="5228" y="10063"/>
                  </a:cubicBezTo>
                  <a:cubicBezTo>
                    <a:pt x="5239" y="10075"/>
                    <a:pt x="5260" y="10079"/>
                    <a:pt x="5287" y="10079"/>
                  </a:cubicBezTo>
                  <a:cubicBezTo>
                    <a:pt x="5345" y="10079"/>
                    <a:pt x="5429" y="10058"/>
                    <a:pt x="5478" y="10046"/>
                  </a:cubicBezTo>
                  <a:lnTo>
                    <a:pt x="5638" y="10688"/>
                  </a:lnTo>
                  <a:cubicBezTo>
                    <a:pt x="5656" y="10759"/>
                    <a:pt x="5728" y="10795"/>
                    <a:pt x="5799" y="10795"/>
                  </a:cubicBezTo>
                  <a:cubicBezTo>
                    <a:pt x="5870" y="10795"/>
                    <a:pt x="5977" y="10706"/>
                    <a:pt x="5942" y="10599"/>
                  </a:cubicBezTo>
                  <a:lnTo>
                    <a:pt x="5781" y="9956"/>
                  </a:lnTo>
                  <a:lnTo>
                    <a:pt x="5906" y="9939"/>
                  </a:lnTo>
                  <a:cubicBezTo>
                    <a:pt x="5995" y="9903"/>
                    <a:pt x="6049" y="9832"/>
                    <a:pt x="6013" y="9742"/>
                  </a:cubicBezTo>
                  <a:lnTo>
                    <a:pt x="5835" y="9046"/>
                  </a:lnTo>
                  <a:cubicBezTo>
                    <a:pt x="5821" y="8976"/>
                    <a:pt x="5763" y="8928"/>
                    <a:pt x="5704" y="8928"/>
                  </a:cubicBezTo>
                  <a:cubicBezTo>
                    <a:pt x="5688" y="8928"/>
                    <a:pt x="5672" y="8932"/>
                    <a:pt x="5656" y="8939"/>
                  </a:cubicBezTo>
                  <a:cubicBezTo>
                    <a:pt x="5567" y="8957"/>
                    <a:pt x="5514" y="9046"/>
                    <a:pt x="5531" y="9118"/>
                  </a:cubicBezTo>
                  <a:lnTo>
                    <a:pt x="5674" y="9671"/>
                  </a:lnTo>
                  <a:lnTo>
                    <a:pt x="5424" y="9724"/>
                  </a:lnTo>
                  <a:lnTo>
                    <a:pt x="4818" y="7369"/>
                  </a:lnTo>
                  <a:lnTo>
                    <a:pt x="4818" y="7369"/>
                  </a:lnTo>
                  <a:cubicBezTo>
                    <a:pt x="4978" y="7387"/>
                    <a:pt x="5121" y="7494"/>
                    <a:pt x="5157" y="7655"/>
                  </a:cubicBezTo>
                  <a:lnTo>
                    <a:pt x="5353" y="8440"/>
                  </a:lnTo>
                  <a:cubicBezTo>
                    <a:pt x="5368" y="8514"/>
                    <a:pt x="5432" y="8551"/>
                    <a:pt x="5505" y="8551"/>
                  </a:cubicBezTo>
                  <a:cubicBezTo>
                    <a:pt x="5520" y="8551"/>
                    <a:pt x="5534" y="8550"/>
                    <a:pt x="5549" y="8547"/>
                  </a:cubicBezTo>
                  <a:cubicBezTo>
                    <a:pt x="5638" y="8529"/>
                    <a:pt x="5692" y="8440"/>
                    <a:pt x="5656" y="8351"/>
                  </a:cubicBezTo>
                  <a:lnTo>
                    <a:pt x="5460" y="7583"/>
                  </a:lnTo>
                  <a:cubicBezTo>
                    <a:pt x="5424" y="7405"/>
                    <a:pt x="5299" y="7244"/>
                    <a:pt x="5139" y="7137"/>
                  </a:cubicBezTo>
                  <a:cubicBezTo>
                    <a:pt x="5035" y="7078"/>
                    <a:pt x="4920" y="7044"/>
                    <a:pt x="4802" y="7044"/>
                  </a:cubicBezTo>
                  <a:cubicBezTo>
                    <a:pt x="4777" y="7044"/>
                    <a:pt x="4753" y="7045"/>
                    <a:pt x="4728" y="7048"/>
                  </a:cubicBezTo>
                  <a:lnTo>
                    <a:pt x="4604" y="6531"/>
                  </a:lnTo>
                  <a:lnTo>
                    <a:pt x="4639" y="5603"/>
                  </a:lnTo>
                  <a:cubicBezTo>
                    <a:pt x="5103" y="5317"/>
                    <a:pt x="5478" y="4925"/>
                    <a:pt x="5746" y="4461"/>
                  </a:cubicBezTo>
                  <a:cubicBezTo>
                    <a:pt x="5799" y="4372"/>
                    <a:pt x="5763" y="4282"/>
                    <a:pt x="5692" y="4229"/>
                  </a:cubicBezTo>
                  <a:cubicBezTo>
                    <a:pt x="5669" y="4218"/>
                    <a:pt x="5643" y="4212"/>
                    <a:pt x="5617" y="4212"/>
                  </a:cubicBezTo>
                  <a:cubicBezTo>
                    <a:pt x="5560" y="4212"/>
                    <a:pt x="5502" y="4239"/>
                    <a:pt x="5478" y="4300"/>
                  </a:cubicBezTo>
                  <a:cubicBezTo>
                    <a:pt x="5246" y="4675"/>
                    <a:pt x="4943" y="5014"/>
                    <a:pt x="4568" y="5264"/>
                  </a:cubicBezTo>
                  <a:lnTo>
                    <a:pt x="4193" y="3819"/>
                  </a:lnTo>
                  <a:cubicBezTo>
                    <a:pt x="4247" y="3801"/>
                    <a:pt x="4300" y="3747"/>
                    <a:pt x="4300" y="3658"/>
                  </a:cubicBezTo>
                  <a:lnTo>
                    <a:pt x="4068" y="1820"/>
                  </a:lnTo>
                  <a:cubicBezTo>
                    <a:pt x="4068" y="1749"/>
                    <a:pt x="3997" y="1677"/>
                    <a:pt x="3908" y="1677"/>
                  </a:cubicBezTo>
                  <a:lnTo>
                    <a:pt x="3105" y="1677"/>
                  </a:lnTo>
                  <a:lnTo>
                    <a:pt x="3105" y="1445"/>
                  </a:lnTo>
                  <a:lnTo>
                    <a:pt x="3390" y="1445"/>
                  </a:lnTo>
                  <a:cubicBezTo>
                    <a:pt x="3479" y="1445"/>
                    <a:pt x="3551" y="1374"/>
                    <a:pt x="3551" y="1303"/>
                  </a:cubicBezTo>
                  <a:lnTo>
                    <a:pt x="3551" y="161"/>
                  </a:lnTo>
                  <a:cubicBezTo>
                    <a:pt x="3551" y="72"/>
                    <a:pt x="3479" y="0"/>
                    <a:pt x="3390"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26" name="Google Shape;826;p28"/>
          <p:cNvGrpSpPr/>
          <p:nvPr/>
        </p:nvGrpSpPr>
        <p:grpSpPr>
          <a:xfrm rot="531910">
            <a:off x="7811063" y="4054493"/>
            <a:ext cx="466842" cy="401973"/>
            <a:chOff x="1053975" y="3241325"/>
            <a:chExt cx="270775" cy="233150"/>
          </a:xfrm>
        </p:grpSpPr>
        <p:sp>
          <p:nvSpPr>
            <p:cNvPr id="827" name="Google Shape;827;p28"/>
            <p:cNvSpPr/>
            <p:nvPr/>
          </p:nvSpPr>
          <p:spPr>
            <a:xfrm>
              <a:off x="1068700" y="3286825"/>
              <a:ext cx="237775" cy="141425"/>
            </a:xfrm>
            <a:custGeom>
              <a:avLst/>
              <a:gdLst/>
              <a:ahLst/>
              <a:cxnLst/>
              <a:rect l="l" t="t" r="r" b="b"/>
              <a:pathLst>
                <a:path w="9511" h="5657" extrusionOk="0">
                  <a:moveTo>
                    <a:pt x="3890" y="1"/>
                  </a:moveTo>
                  <a:lnTo>
                    <a:pt x="0" y="5657"/>
                  </a:lnTo>
                  <a:lnTo>
                    <a:pt x="9510" y="5657"/>
                  </a:lnTo>
                  <a:lnTo>
                    <a:pt x="8600" y="1"/>
                  </a:lnTo>
                  <a:close/>
                </a:path>
              </a:pathLst>
            </a:custGeom>
            <a:solidFill>
              <a:srgbClr val="FFC96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8" name="Google Shape;828;p28"/>
            <p:cNvSpPr/>
            <p:nvPr/>
          </p:nvSpPr>
          <p:spPr>
            <a:xfrm>
              <a:off x="1144975" y="3407275"/>
              <a:ext cx="20975" cy="20975"/>
            </a:xfrm>
            <a:custGeom>
              <a:avLst/>
              <a:gdLst/>
              <a:ahLst/>
              <a:cxnLst/>
              <a:rect l="l" t="t" r="r" b="b"/>
              <a:pathLst>
                <a:path w="839" h="839" extrusionOk="0">
                  <a:moveTo>
                    <a:pt x="0" y="0"/>
                  </a:moveTo>
                  <a:lnTo>
                    <a:pt x="0" y="839"/>
                  </a:lnTo>
                  <a:lnTo>
                    <a:pt x="839" y="839"/>
                  </a:lnTo>
                  <a:lnTo>
                    <a:pt x="839" y="0"/>
                  </a:lnTo>
                  <a:close/>
                </a:path>
              </a:pathLst>
            </a:custGeom>
            <a:solidFill>
              <a:srgbClr val="FF767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9" name="Google Shape;829;p28"/>
            <p:cNvSpPr/>
            <p:nvPr/>
          </p:nvSpPr>
          <p:spPr>
            <a:xfrm>
              <a:off x="1155225" y="3407275"/>
              <a:ext cx="10725" cy="20975"/>
            </a:xfrm>
            <a:custGeom>
              <a:avLst/>
              <a:gdLst/>
              <a:ahLst/>
              <a:cxnLst/>
              <a:rect l="l" t="t" r="r" b="b"/>
              <a:pathLst>
                <a:path w="429" h="839" extrusionOk="0">
                  <a:moveTo>
                    <a:pt x="0" y="0"/>
                  </a:moveTo>
                  <a:lnTo>
                    <a:pt x="0" y="839"/>
                  </a:lnTo>
                  <a:lnTo>
                    <a:pt x="429" y="839"/>
                  </a:lnTo>
                  <a:lnTo>
                    <a:pt x="429" y="0"/>
                  </a:lnTo>
                  <a:close/>
                </a:path>
              </a:pathLst>
            </a:custGeom>
            <a:solidFill>
              <a:srgbClr val="FF767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0" name="Google Shape;830;p28"/>
            <p:cNvSpPr/>
            <p:nvPr/>
          </p:nvSpPr>
          <p:spPr>
            <a:xfrm>
              <a:off x="1053975" y="3440725"/>
              <a:ext cx="29800" cy="33750"/>
            </a:xfrm>
            <a:custGeom>
              <a:avLst/>
              <a:gdLst/>
              <a:ahLst/>
              <a:cxnLst/>
              <a:rect l="l" t="t" r="r" b="b"/>
              <a:pathLst>
                <a:path w="1192" h="1350" extrusionOk="0">
                  <a:moveTo>
                    <a:pt x="589" y="553"/>
                  </a:moveTo>
                  <a:lnTo>
                    <a:pt x="678" y="767"/>
                  </a:lnTo>
                  <a:lnTo>
                    <a:pt x="500" y="767"/>
                  </a:lnTo>
                  <a:lnTo>
                    <a:pt x="589" y="553"/>
                  </a:lnTo>
                  <a:close/>
                  <a:moveTo>
                    <a:pt x="589" y="0"/>
                  </a:moveTo>
                  <a:cubicBezTo>
                    <a:pt x="518" y="0"/>
                    <a:pt x="446" y="36"/>
                    <a:pt x="428" y="107"/>
                  </a:cubicBezTo>
                  <a:lnTo>
                    <a:pt x="36" y="1124"/>
                  </a:lnTo>
                  <a:cubicBezTo>
                    <a:pt x="0" y="1214"/>
                    <a:pt x="36" y="1303"/>
                    <a:pt x="125" y="1338"/>
                  </a:cubicBezTo>
                  <a:cubicBezTo>
                    <a:pt x="145" y="1346"/>
                    <a:pt x="164" y="1350"/>
                    <a:pt x="183" y="1350"/>
                  </a:cubicBezTo>
                  <a:cubicBezTo>
                    <a:pt x="250" y="1350"/>
                    <a:pt x="307" y="1305"/>
                    <a:pt x="321" y="1249"/>
                  </a:cubicBezTo>
                  <a:lnTo>
                    <a:pt x="393" y="1089"/>
                  </a:lnTo>
                  <a:lnTo>
                    <a:pt x="803" y="1089"/>
                  </a:lnTo>
                  <a:lnTo>
                    <a:pt x="857" y="1249"/>
                  </a:lnTo>
                  <a:cubicBezTo>
                    <a:pt x="874" y="1303"/>
                    <a:pt x="946" y="1338"/>
                    <a:pt x="999" y="1338"/>
                  </a:cubicBezTo>
                  <a:cubicBezTo>
                    <a:pt x="1006" y="1340"/>
                    <a:pt x="1013" y="1340"/>
                    <a:pt x="1019" y="1340"/>
                  </a:cubicBezTo>
                  <a:cubicBezTo>
                    <a:pt x="1104" y="1340"/>
                    <a:pt x="1192" y="1240"/>
                    <a:pt x="1142" y="1124"/>
                  </a:cubicBezTo>
                  <a:lnTo>
                    <a:pt x="767" y="107"/>
                  </a:lnTo>
                  <a:cubicBezTo>
                    <a:pt x="732" y="36"/>
                    <a:pt x="660" y="0"/>
                    <a:pt x="589"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1" name="Google Shape;831;p28"/>
            <p:cNvSpPr/>
            <p:nvPr/>
          </p:nvSpPr>
          <p:spPr>
            <a:xfrm>
              <a:off x="1161925" y="3241325"/>
              <a:ext cx="25000" cy="33475"/>
            </a:xfrm>
            <a:custGeom>
              <a:avLst/>
              <a:gdLst/>
              <a:ahLst/>
              <a:cxnLst/>
              <a:rect l="l" t="t" r="r" b="b"/>
              <a:pathLst>
                <a:path w="1000" h="1339" extrusionOk="0">
                  <a:moveTo>
                    <a:pt x="428" y="322"/>
                  </a:moveTo>
                  <a:cubicBezTo>
                    <a:pt x="660" y="322"/>
                    <a:pt x="678" y="589"/>
                    <a:pt x="678" y="661"/>
                  </a:cubicBezTo>
                  <a:cubicBezTo>
                    <a:pt x="678" y="839"/>
                    <a:pt x="607" y="1018"/>
                    <a:pt x="446" y="1018"/>
                  </a:cubicBezTo>
                  <a:lnTo>
                    <a:pt x="303" y="1018"/>
                  </a:lnTo>
                  <a:cubicBezTo>
                    <a:pt x="303" y="893"/>
                    <a:pt x="303" y="750"/>
                    <a:pt x="303" y="661"/>
                  </a:cubicBezTo>
                  <a:cubicBezTo>
                    <a:pt x="303" y="607"/>
                    <a:pt x="303" y="447"/>
                    <a:pt x="303" y="322"/>
                  </a:cubicBezTo>
                  <a:close/>
                  <a:moveTo>
                    <a:pt x="161" y="1"/>
                  </a:moveTo>
                  <a:cubicBezTo>
                    <a:pt x="89" y="1"/>
                    <a:pt x="0" y="54"/>
                    <a:pt x="0" y="161"/>
                  </a:cubicBezTo>
                  <a:lnTo>
                    <a:pt x="0" y="1160"/>
                  </a:lnTo>
                  <a:cubicBezTo>
                    <a:pt x="0" y="1196"/>
                    <a:pt x="0" y="1214"/>
                    <a:pt x="36" y="1285"/>
                  </a:cubicBezTo>
                  <a:cubicBezTo>
                    <a:pt x="54" y="1303"/>
                    <a:pt x="89" y="1321"/>
                    <a:pt x="161" y="1339"/>
                  </a:cubicBezTo>
                  <a:lnTo>
                    <a:pt x="446" y="1339"/>
                  </a:lnTo>
                  <a:cubicBezTo>
                    <a:pt x="767" y="1321"/>
                    <a:pt x="999" y="1053"/>
                    <a:pt x="999" y="661"/>
                  </a:cubicBezTo>
                  <a:cubicBezTo>
                    <a:pt x="999" y="268"/>
                    <a:pt x="785" y="1"/>
                    <a:pt x="446"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2" name="Google Shape;832;p28"/>
            <p:cNvSpPr/>
            <p:nvPr/>
          </p:nvSpPr>
          <p:spPr>
            <a:xfrm>
              <a:off x="1301100" y="3440725"/>
              <a:ext cx="23650" cy="33475"/>
            </a:xfrm>
            <a:custGeom>
              <a:avLst/>
              <a:gdLst/>
              <a:ahLst/>
              <a:cxnLst/>
              <a:rect l="l" t="t" r="r" b="b"/>
              <a:pathLst>
                <a:path w="946" h="1339" extrusionOk="0">
                  <a:moveTo>
                    <a:pt x="464" y="304"/>
                  </a:moveTo>
                  <a:cubicBezTo>
                    <a:pt x="500" y="304"/>
                    <a:pt x="535" y="339"/>
                    <a:pt x="535" y="357"/>
                  </a:cubicBezTo>
                  <a:cubicBezTo>
                    <a:pt x="553" y="428"/>
                    <a:pt x="517" y="464"/>
                    <a:pt x="464" y="464"/>
                  </a:cubicBezTo>
                  <a:lnTo>
                    <a:pt x="321" y="464"/>
                  </a:lnTo>
                  <a:lnTo>
                    <a:pt x="321" y="304"/>
                  </a:lnTo>
                  <a:close/>
                  <a:moveTo>
                    <a:pt x="517" y="803"/>
                  </a:moveTo>
                  <a:cubicBezTo>
                    <a:pt x="571" y="803"/>
                    <a:pt x="625" y="839"/>
                    <a:pt x="642" y="892"/>
                  </a:cubicBezTo>
                  <a:cubicBezTo>
                    <a:pt x="660" y="964"/>
                    <a:pt x="589" y="1035"/>
                    <a:pt x="517" y="1035"/>
                  </a:cubicBezTo>
                  <a:lnTo>
                    <a:pt x="321" y="1035"/>
                  </a:lnTo>
                  <a:lnTo>
                    <a:pt x="321" y="803"/>
                  </a:lnTo>
                  <a:close/>
                  <a:moveTo>
                    <a:pt x="161" y="0"/>
                  </a:moveTo>
                  <a:cubicBezTo>
                    <a:pt x="71" y="0"/>
                    <a:pt x="0" y="72"/>
                    <a:pt x="0" y="143"/>
                  </a:cubicBezTo>
                  <a:lnTo>
                    <a:pt x="0" y="625"/>
                  </a:lnTo>
                  <a:lnTo>
                    <a:pt x="0" y="1196"/>
                  </a:lnTo>
                  <a:cubicBezTo>
                    <a:pt x="0" y="1249"/>
                    <a:pt x="54" y="1338"/>
                    <a:pt x="161" y="1338"/>
                  </a:cubicBezTo>
                  <a:lnTo>
                    <a:pt x="517" y="1338"/>
                  </a:lnTo>
                  <a:cubicBezTo>
                    <a:pt x="749" y="1338"/>
                    <a:pt x="946" y="1142"/>
                    <a:pt x="946" y="910"/>
                  </a:cubicBezTo>
                  <a:cubicBezTo>
                    <a:pt x="946" y="785"/>
                    <a:pt x="892" y="660"/>
                    <a:pt x="803" y="589"/>
                  </a:cubicBezTo>
                  <a:cubicBezTo>
                    <a:pt x="839" y="518"/>
                    <a:pt x="874" y="428"/>
                    <a:pt x="856" y="339"/>
                  </a:cubicBezTo>
                  <a:cubicBezTo>
                    <a:pt x="839" y="143"/>
                    <a:pt x="660" y="0"/>
                    <a:pt x="446"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3" name="Google Shape;833;p28"/>
            <p:cNvSpPr/>
            <p:nvPr/>
          </p:nvSpPr>
          <p:spPr>
            <a:xfrm>
              <a:off x="1283700" y="3244450"/>
              <a:ext cx="30350" cy="33925"/>
            </a:xfrm>
            <a:custGeom>
              <a:avLst/>
              <a:gdLst/>
              <a:ahLst/>
              <a:cxnLst/>
              <a:rect l="l" t="t" r="r" b="b"/>
              <a:pathLst>
                <a:path w="1214" h="1357" extrusionOk="0">
                  <a:moveTo>
                    <a:pt x="678" y="0"/>
                  </a:moveTo>
                  <a:cubicBezTo>
                    <a:pt x="303" y="0"/>
                    <a:pt x="0" y="304"/>
                    <a:pt x="0" y="679"/>
                  </a:cubicBezTo>
                  <a:cubicBezTo>
                    <a:pt x="0" y="1053"/>
                    <a:pt x="303" y="1357"/>
                    <a:pt x="678" y="1357"/>
                  </a:cubicBezTo>
                  <a:cubicBezTo>
                    <a:pt x="821" y="1357"/>
                    <a:pt x="964" y="1303"/>
                    <a:pt x="1071" y="1214"/>
                  </a:cubicBezTo>
                  <a:cubicBezTo>
                    <a:pt x="1142" y="1160"/>
                    <a:pt x="1213" y="1018"/>
                    <a:pt x="1106" y="928"/>
                  </a:cubicBezTo>
                  <a:cubicBezTo>
                    <a:pt x="1072" y="902"/>
                    <a:pt x="1042" y="891"/>
                    <a:pt x="1014" y="891"/>
                  </a:cubicBezTo>
                  <a:cubicBezTo>
                    <a:pt x="910" y="891"/>
                    <a:pt x="833" y="1035"/>
                    <a:pt x="678" y="1035"/>
                  </a:cubicBezTo>
                  <a:cubicBezTo>
                    <a:pt x="482" y="1035"/>
                    <a:pt x="321" y="875"/>
                    <a:pt x="321" y="679"/>
                  </a:cubicBezTo>
                  <a:cubicBezTo>
                    <a:pt x="321" y="482"/>
                    <a:pt x="482" y="304"/>
                    <a:pt x="678" y="304"/>
                  </a:cubicBezTo>
                  <a:cubicBezTo>
                    <a:pt x="767" y="304"/>
                    <a:pt x="882" y="403"/>
                    <a:pt x="987" y="403"/>
                  </a:cubicBezTo>
                  <a:cubicBezTo>
                    <a:pt x="1029" y="403"/>
                    <a:pt x="1070" y="386"/>
                    <a:pt x="1106" y="339"/>
                  </a:cubicBezTo>
                  <a:cubicBezTo>
                    <a:pt x="1142" y="250"/>
                    <a:pt x="1124" y="161"/>
                    <a:pt x="1053" y="108"/>
                  </a:cubicBezTo>
                  <a:cubicBezTo>
                    <a:pt x="946" y="36"/>
                    <a:pt x="821" y="0"/>
                    <a:pt x="678"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4" name="Google Shape;834;p28"/>
            <p:cNvSpPr/>
            <p:nvPr/>
          </p:nvSpPr>
          <p:spPr>
            <a:xfrm>
              <a:off x="1161925" y="3302450"/>
              <a:ext cx="7600" cy="8500"/>
            </a:xfrm>
            <a:custGeom>
              <a:avLst/>
              <a:gdLst/>
              <a:ahLst/>
              <a:cxnLst/>
              <a:rect l="l" t="t" r="r" b="b"/>
              <a:pathLst>
                <a:path w="304" h="340" extrusionOk="0">
                  <a:moveTo>
                    <a:pt x="143" y="0"/>
                  </a:moveTo>
                  <a:cubicBezTo>
                    <a:pt x="54" y="0"/>
                    <a:pt x="0" y="89"/>
                    <a:pt x="0" y="178"/>
                  </a:cubicBezTo>
                  <a:cubicBezTo>
                    <a:pt x="0" y="268"/>
                    <a:pt x="54" y="339"/>
                    <a:pt x="143" y="339"/>
                  </a:cubicBezTo>
                  <a:cubicBezTo>
                    <a:pt x="232" y="339"/>
                    <a:pt x="303" y="268"/>
                    <a:pt x="303" y="178"/>
                  </a:cubicBezTo>
                  <a:lnTo>
                    <a:pt x="303" y="161"/>
                  </a:lnTo>
                  <a:cubicBezTo>
                    <a:pt x="303" y="71"/>
                    <a:pt x="232" y="0"/>
                    <a:pt x="143"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5" name="Google Shape;835;p28"/>
            <p:cNvSpPr/>
            <p:nvPr/>
          </p:nvSpPr>
          <p:spPr>
            <a:xfrm>
              <a:off x="1161925" y="3322075"/>
              <a:ext cx="7600" cy="8500"/>
            </a:xfrm>
            <a:custGeom>
              <a:avLst/>
              <a:gdLst/>
              <a:ahLst/>
              <a:cxnLst/>
              <a:rect l="l" t="t" r="r" b="b"/>
              <a:pathLst>
                <a:path w="304" h="340" extrusionOk="0">
                  <a:moveTo>
                    <a:pt x="143" y="0"/>
                  </a:moveTo>
                  <a:cubicBezTo>
                    <a:pt x="54" y="18"/>
                    <a:pt x="0" y="89"/>
                    <a:pt x="0" y="179"/>
                  </a:cubicBezTo>
                  <a:cubicBezTo>
                    <a:pt x="0" y="268"/>
                    <a:pt x="54" y="339"/>
                    <a:pt x="143" y="339"/>
                  </a:cubicBezTo>
                  <a:cubicBezTo>
                    <a:pt x="232" y="339"/>
                    <a:pt x="303" y="268"/>
                    <a:pt x="303" y="179"/>
                  </a:cubicBezTo>
                  <a:lnTo>
                    <a:pt x="303" y="161"/>
                  </a:lnTo>
                  <a:cubicBezTo>
                    <a:pt x="303" y="71"/>
                    <a:pt x="232" y="0"/>
                    <a:pt x="143"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6" name="Google Shape;836;p28"/>
            <p:cNvSpPr/>
            <p:nvPr/>
          </p:nvSpPr>
          <p:spPr>
            <a:xfrm>
              <a:off x="1161925" y="3360875"/>
              <a:ext cx="7600" cy="8500"/>
            </a:xfrm>
            <a:custGeom>
              <a:avLst/>
              <a:gdLst/>
              <a:ahLst/>
              <a:cxnLst/>
              <a:rect l="l" t="t" r="r" b="b"/>
              <a:pathLst>
                <a:path w="304" h="340" extrusionOk="0">
                  <a:moveTo>
                    <a:pt x="143" y="0"/>
                  </a:moveTo>
                  <a:cubicBezTo>
                    <a:pt x="54" y="0"/>
                    <a:pt x="0" y="72"/>
                    <a:pt x="0" y="161"/>
                  </a:cubicBezTo>
                  <a:cubicBezTo>
                    <a:pt x="0" y="250"/>
                    <a:pt x="54" y="322"/>
                    <a:pt x="143" y="339"/>
                  </a:cubicBezTo>
                  <a:cubicBezTo>
                    <a:pt x="232" y="339"/>
                    <a:pt x="303" y="268"/>
                    <a:pt x="303" y="179"/>
                  </a:cubicBezTo>
                  <a:lnTo>
                    <a:pt x="303" y="161"/>
                  </a:lnTo>
                  <a:cubicBezTo>
                    <a:pt x="303" y="72"/>
                    <a:pt x="232" y="0"/>
                    <a:pt x="143"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7" name="Google Shape;837;p28"/>
            <p:cNvSpPr/>
            <p:nvPr/>
          </p:nvSpPr>
          <p:spPr>
            <a:xfrm>
              <a:off x="1161925" y="3341250"/>
              <a:ext cx="7600" cy="8500"/>
            </a:xfrm>
            <a:custGeom>
              <a:avLst/>
              <a:gdLst/>
              <a:ahLst/>
              <a:cxnLst/>
              <a:rect l="l" t="t" r="r" b="b"/>
              <a:pathLst>
                <a:path w="304" h="340" extrusionOk="0">
                  <a:moveTo>
                    <a:pt x="143" y="0"/>
                  </a:moveTo>
                  <a:cubicBezTo>
                    <a:pt x="54" y="0"/>
                    <a:pt x="0" y="72"/>
                    <a:pt x="0" y="161"/>
                  </a:cubicBezTo>
                  <a:cubicBezTo>
                    <a:pt x="0" y="250"/>
                    <a:pt x="54" y="339"/>
                    <a:pt x="143" y="339"/>
                  </a:cubicBezTo>
                  <a:cubicBezTo>
                    <a:pt x="232" y="339"/>
                    <a:pt x="303" y="268"/>
                    <a:pt x="303" y="179"/>
                  </a:cubicBezTo>
                  <a:lnTo>
                    <a:pt x="303" y="161"/>
                  </a:lnTo>
                  <a:cubicBezTo>
                    <a:pt x="303" y="72"/>
                    <a:pt x="232" y="0"/>
                    <a:pt x="143"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8" name="Google Shape;838;p28"/>
            <p:cNvSpPr/>
            <p:nvPr/>
          </p:nvSpPr>
          <p:spPr>
            <a:xfrm>
              <a:off x="1064675" y="3282800"/>
              <a:ext cx="246250" cy="149475"/>
            </a:xfrm>
            <a:custGeom>
              <a:avLst/>
              <a:gdLst/>
              <a:ahLst/>
              <a:cxnLst/>
              <a:rect l="l" t="t" r="r" b="b"/>
              <a:pathLst>
                <a:path w="9850" h="5979" extrusionOk="0">
                  <a:moveTo>
                    <a:pt x="3908" y="5122"/>
                  </a:moveTo>
                  <a:lnTo>
                    <a:pt x="3908" y="5657"/>
                  </a:lnTo>
                  <a:lnTo>
                    <a:pt x="3373" y="5657"/>
                  </a:lnTo>
                  <a:lnTo>
                    <a:pt x="3373" y="5122"/>
                  </a:lnTo>
                  <a:close/>
                  <a:moveTo>
                    <a:pt x="4051" y="1"/>
                  </a:moveTo>
                  <a:cubicBezTo>
                    <a:pt x="3997" y="1"/>
                    <a:pt x="3944" y="19"/>
                    <a:pt x="3908" y="54"/>
                  </a:cubicBezTo>
                  <a:lnTo>
                    <a:pt x="36" y="5728"/>
                  </a:lnTo>
                  <a:cubicBezTo>
                    <a:pt x="0" y="5782"/>
                    <a:pt x="0" y="5835"/>
                    <a:pt x="18" y="5889"/>
                  </a:cubicBezTo>
                  <a:cubicBezTo>
                    <a:pt x="54" y="5943"/>
                    <a:pt x="107" y="5978"/>
                    <a:pt x="161" y="5978"/>
                  </a:cubicBezTo>
                  <a:lnTo>
                    <a:pt x="4051" y="5978"/>
                  </a:lnTo>
                  <a:cubicBezTo>
                    <a:pt x="4140" y="5978"/>
                    <a:pt x="4211" y="5907"/>
                    <a:pt x="4193" y="5818"/>
                  </a:cubicBezTo>
                  <a:lnTo>
                    <a:pt x="4193" y="4979"/>
                  </a:lnTo>
                  <a:lnTo>
                    <a:pt x="4193" y="4087"/>
                  </a:lnTo>
                  <a:cubicBezTo>
                    <a:pt x="4211" y="3998"/>
                    <a:pt x="4140" y="3926"/>
                    <a:pt x="4051" y="3926"/>
                  </a:cubicBezTo>
                  <a:cubicBezTo>
                    <a:pt x="3961" y="3926"/>
                    <a:pt x="3908" y="4087"/>
                    <a:pt x="3908" y="4087"/>
                  </a:cubicBezTo>
                  <a:lnTo>
                    <a:pt x="3908" y="4836"/>
                  </a:lnTo>
                  <a:lnTo>
                    <a:pt x="3212" y="4836"/>
                  </a:lnTo>
                  <a:cubicBezTo>
                    <a:pt x="3123" y="4836"/>
                    <a:pt x="3052" y="4908"/>
                    <a:pt x="3052" y="4997"/>
                  </a:cubicBezTo>
                  <a:lnTo>
                    <a:pt x="3052" y="5657"/>
                  </a:lnTo>
                  <a:lnTo>
                    <a:pt x="464" y="5657"/>
                  </a:lnTo>
                  <a:lnTo>
                    <a:pt x="4122" y="304"/>
                  </a:lnTo>
                  <a:lnTo>
                    <a:pt x="8618" y="304"/>
                  </a:lnTo>
                  <a:lnTo>
                    <a:pt x="9493" y="5657"/>
                  </a:lnTo>
                  <a:lnTo>
                    <a:pt x="4800" y="5657"/>
                  </a:lnTo>
                  <a:cubicBezTo>
                    <a:pt x="4729" y="5657"/>
                    <a:pt x="4657" y="5711"/>
                    <a:pt x="4640" y="5800"/>
                  </a:cubicBezTo>
                  <a:cubicBezTo>
                    <a:pt x="4640" y="5889"/>
                    <a:pt x="4711" y="5978"/>
                    <a:pt x="4800" y="5978"/>
                  </a:cubicBezTo>
                  <a:lnTo>
                    <a:pt x="9671" y="5978"/>
                  </a:lnTo>
                  <a:cubicBezTo>
                    <a:pt x="9671" y="5978"/>
                    <a:pt x="9778" y="5960"/>
                    <a:pt x="9796" y="5925"/>
                  </a:cubicBezTo>
                  <a:cubicBezTo>
                    <a:pt x="9832" y="5889"/>
                    <a:pt x="9850" y="5835"/>
                    <a:pt x="9832" y="5800"/>
                  </a:cubicBezTo>
                  <a:lnTo>
                    <a:pt x="8922" y="126"/>
                  </a:lnTo>
                  <a:cubicBezTo>
                    <a:pt x="8904" y="54"/>
                    <a:pt x="8833" y="1"/>
                    <a:pt x="8761"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 name="Group 5">
            <a:extLst>
              <a:ext uri="{FF2B5EF4-FFF2-40B4-BE49-F238E27FC236}">
                <a16:creationId xmlns:a16="http://schemas.microsoft.com/office/drawing/2014/main" xmlns="" id="{8A7E158C-C706-AD3D-1CC6-927CDBBDB882}"/>
              </a:ext>
            </a:extLst>
          </p:cNvPr>
          <p:cNvGrpSpPr>
            <a:grpSpLocks/>
          </p:cNvGrpSpPr>
          <p:nvPr/>
        </p:nvGrpSpPr>
        <p:grpSpPr bwMode="auto">
          <a:xfrm>
            <a:off x="1214828" y="525960"/>
            <a:ext cx="6597915" cy="3963610"/>
            <a:chOff x="-76200" y="-756367"/>
            <a:chExt cx="8915400" cy="7690567"/>
          </a:xfrm>
        </p:grpSpPr>
        <p:grpSp>
          <p:nvGrpSpPr>
            <p:cNvPr id="69" name="Group 4">
              <a:extLst>
                <a:ext uri="{FF2B5EF4-FFF2-40B4-BE49-F238E27FC236}">
                  <a16:creationId xmlns:a16="http://schemas.microsoft.com/office/drawing/2014/main" xmlns="" id="{8192906B-E7E9-E017-32CA-957870F99A77}"/>
                </a:ext>
              </a:extLst>
            </p:cNvPr>
            <p:cNvGrpSpPr>
              <a:grpSpLocks/>
            </p:cNvGrpSpPr>
            <p:nvPr/>
          </p:nvGrpSpPr>
          <p:grpSpPr bwMode="auto">
            <a:xfrm>
              <a:off x="-76200" y="-756367"/>
              <a:ext cx="8915400" cy="7690567"/>
              <a:chOff x="624" y="415"/>
              <a:chExt cx="3159" cy="2137"/>
            </a:xfrm>
          </p:grpSpPr>
          <p:grpSp>
            <p:nvGrpSpPr>
              <p:cNvPr id="107" name="Group 6">
                <a:extLst>
                  <a:ext uri="{FF2B5EF4-FFF2-40B4-BE49-F238E27FC236}">
                    <a16:creationId xmlns:a16="http://schemas.microsoft.com/office/drawing/2014/main" xmlns="" id="{3D21AF08-B1A5-3EFA-EE64-E2480C9DBE8D}"/>
                  </a:ext>
                </a:extLst>
              </p:cNvPr>
              <p:cNvGrpSpPr>
                <a:grpSpLocks/>
              </p:cNvGrpSpPr>
              <p:nvPr/>
            </p:nvGrpSpPr>
            <p:grpSpPr bwMode="auto">
              <a:xfrm>
                <a:off x="624" y="415"/>
                <a:ext cx="3159" cy="2137"/>
                <a:chOff x="1300" y="1299"/>
                <a:chExt cx="3159" cy="2137"/>
              </a:xfrm>
            </p:grpSpPr>
            <p:sp>
              <p:nvSpPr>
                <p:cNvPr id="109" name="Freeform 7">
                  <a:extLst>
                    <a:ext uri="{FF2B5EF4-FFF2-40B4-BE49-F238E27FC236}">
                      <a16:creationId xmlns:a16="http://schemas.microsoft.com/office/drawing/2014/main" xmlns="" id="{415951AE-F1DC-0030-3A25-9281C51C99AB}"/>
                    </a:ext>
                  </a:extLst>
                </p:cNvPr>
                <p:cNvSpPr>
                  <a:spLocks noEditPoints="1"/>
                </p:cNvSpPr>
                <p:nvPr/>
              </p:nvSpPr>
              <p:spPr bwMode="auto">
                <a:xfrm>
                  <a:off x="1300" y="1828"/>
                  <a:ext cx="3159" cy="1608"/>
                </a:xfrm>
                <a:custGeom>
                  <a:avLst/>
                  <a:gdLst>
                    <a:gd name="T0" fmla="*/ 2147483646 w 1613"/>
                    <a:gd name="T1" fmla="*/ 0 h 821"/>
                    <a:gd name="T2" fmla="*/ 2147483646 w 1613"/>
                    <a:gd name="T3" fmla="*/ 0 h 821"/>
                    <a:gd name="T4" fmla="*/ 2147483646 w 1613"/>
                    <a:gd name="T5" fmla="*/ 2147483646 h 821"/>
                    <a:gd name="T6" fmla="*/ 2147483646 w 1613"/>
                    <a:gd name="T7" fmla="*/ 2147483646 h 821"/>
                    <a:gd name="T8" fmla="*/ 2147483646 w 1613"/>
                    <a:gd name="T9" fmla="*/ 2147483646 h 821"/>
                    <a:gd name="T10" fmla="*/ 2147483646 w 1613"/>
                    <a:gd name="T11" fmla="*/ 2147483646 h 821"/>
                    <a:gd name="T12" fmla="*/ 0 w 1613"/>
                    <a:gd name="T13" fmla="*/ 2147483646 h 821"/>
                    <a:gd name="T14" fmla="*/ 0 w 1613"/>
                    <a:gd name="T15" fmla="*/ 2147483646 h 821"/>
                    <a:gd name="T16" fmla="*/ 2147483646 w 1613"/>
                    <a:gd name="T17" fmla="*/ 0 h 821"/>
                    <a:gd name="T18" fmla="*/ 2147483646 w 1613"/>
                    <a:gd name="T19" fmla="*/ 2147483646 h 821"/>
                    <a:gd name="T20" fmla="*/ 2147483646 w 1613"/>
                    <a:gd name="T21" fmla="*/ 2147483646 h 821"/>
                    <a:gd name="T22" fmla="*/ 2147483646 w 1613"/>
                    <a:gd name="T23" fmla="*/ 2147483646 h 821"/>
                    <a:gd name="T24" fmla="*/ 2147483646 w 1613"/>
                    <a:gd name="T25" fmla="*/ 2147483646 h 821"/>
                    <a:gd name="T26" fmla="*/ 2147483646 w 1613"/>
                    <a:gd name="T27" fmla="*/ 2147483646 h 821"/>
                    <a:gd name="T28" fmla="*/ 2147483646 w 1613"/>
                    <a:gd name="T29" fmla="*/ 2147483646 h 821"/>
                    <a:gd name="T30" fmla="*/ 2147483646 w 1613"/>
                    <a:gd name="T31" fmla="*/ 2147483646 h 821"/>
                    <a:gd name="T32" fmla="*/ 2147483646 w 1613"/>
                    <a:gd name="T33" fmla="*/ 2147483646 h 821"/>
                    <a:gd name="T34" fmla="*/ 2147483646 w 1613"/>
                    <a:gd name="T35" fmla="*/ 2147483646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3"/>
                    <a:gd name="T55" fmla="*/ 0 h 821"/>
                    <a:gd name="T56" fmla="*/ 1613 w 1613"/>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3" h="821">
                      <a:moveTo>
                        <a:pt x="63" y="0"/>
                      </a:moveTo>
                      <a:lnTo>
                        <a:pt x="1550" y="0"/>
                      </a:lnTo>
                      <a:cubicBezTo>
                        <a:pt x="1585" y="0"/>
                        <a:pt x="1613" y="32"/>
                        <a:pt x="1613" y="71"/>
                      </a:cubicBezTo>
                      <a:lnTo>
                        <a:pt x="1613" y="751"/>
                      </a:lnTo>
                      <a:cubicBezTo>
                        <a:pt x="1613" y="790"/>
                        <a:pt x="1585" y="821"/>
                        <a:pt x="1550" y="821"/>
                      </a:cubicBezTo>
                      <a:lnTo>
                        <a:pt x="63" y="821"/>
                      </a:lnTo>
                      <a:cubicBezTo>
                        <a:pt x="28" y="821"/>
                        <a:pt x="0" y="790"/>
                        <a:pt x="0" y="751"/>
                      </a:cubicBezTo>
                      <a:lnTo>
                        <a:pt x="0" y="71"/>
                      </a:lnTo>
                      <a:cubicBezTo>
                        <a:pt x="0" y="32"/>
                        <a:pt x="28" y="0"/>
                        <a:pt x="63" y="0"/>
                      </a:cubicBezTo>
                      <a:close/>
                      <a:moveTo>
                        <a:pt x="73" y="36"/>
                      </a:moveTo>
                      <a:lnTo>
                        <a:pt x="1540" y="36"/>
                      </a:lnTo>
                      <a:cubicBezTo>
                        <a:pt x="1561" y="36"/>
                        <a:pt x="1579" y="55"/>
                        <a:pt x="1579" y="79"/>
                      </a:cubicBezTo>
                      <a:lnTo>
                        <a:pt x="1579" y="744"/>
                      </a:lnTo>
                      <a:cubicBezTo>
                        <a:pt x="1579" y="768"/>
                        <a:pt x="1561" y="787"/>
                        <a:pt x="1540" y="787"/>
                      </a:cubicBezTo>
                      <a:lnTo>
                        <a:pt x="73" y="787"/>
                      </a:lnTo>
                      <a:cubicBezTo>
                        <a:pt x="52" y="787"/>
                        <a:pt x="34" y="768"/>
                        <a:pt x="34" y="744"/>
                      </a:cubicBezTo>
                      <a:lnTo>
                        <a:pt x="34" y="79"/>
                      </a:lnTo>
                      <a:cubicBezTo>
                        <a:pt x="34" y="55"/>
                        <a:pt x="52" y="36"/>
                        <a:pt x="73" y="36"/>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10" name="Freeform 8">
                  <a:extLst>
                    <a:ext uri="{FF2B5EF4-FFF2-40B4-BE49-F238E27FC236}">
                      <a16:creationId xmlns:a16="http://schemas.microsoft.com/office/drawing/2014/main" xmlns="" id="{35E8922A-AB10-A6CE-B0EF-011B3DB2B51C}"/>
                    </a:ext>
                  </a:extLst>
                </p:cNvPr>
                <p:cNvSpPr>
                  <a:spLocks noEditPoints="1"/>
                </p:cNvSpPr>
                <p:nvPr/>
              </p:nvSpPr>
              <p:spPr bwMode="auto">
                <a:xfrm>
                  <a:off x="1365" y="1897"/>
                  <a:ext cx="3027" cy="1474"/>
                </a:xfrm>
                <a:custGeom>
                  <a:avLst/>
                  <a:gdLst>
                    <a:gd name="T0" fmla="*/ 2147483646 w 1546"/>
                    <a:gd name="T1" fmla="*/ 0 h 753"/>
                    <a:gd name="T2" fmla="*/ 2147483646 w 1546"/>
                    <a:gd name="T3" fmla="*/ 0 h 753"/>
                    <a:gd name="T4" fmla="*/ 2147483646 w 1546"/>
                    <a:gd name="T5" fmla="*/ 2147483646 h 753"/>
                    <a:gd name="T6" fmla="*/ 2147483646 w 1546"/>
                    <a:gd name="T7" fmla="*/ 2147483646 h 753"/>
                    <a:gd name="T8" fmla="*/ 2147483646 w 1546"/>
                    <a:gd name="T9" fmla="*/ 2147483646 h 753"/>
                    <a:gd name="T10" fmla="*/ 2147483646 w 1546"/>
                    <a:gd name="T11" fmla="*/ 2147483646 h 753"/>
                    <a:gd name="T12" fmla="*/ 0 w 1546"/>
                    <a:gd name="T13" fmla="*/ 2147483646 h 753"/>
                    <a:gd name="T14" fmla="*/ 0 w 1546"/>
                    <a:gd name="T15" fmla="*/ 2147483646 h 753"/>
                    <a:gd name="T16" fmla="*/ 2147483646 w 1546"/>
                    <a:gd name="T17" fmla="*/ 0 h 753"/>
                    <a:gd name="T18" fmla="*/ 2147483646 w 1546"/>
                    <a:gd name="T19" fmla="*/ 2147483646 h 753"/>
                    <a:gd name="T20" fmla="*/ 2147483646 w 1546"/>
                    <a:gd name="T21" fmla="*/ 2147483646 h 753"/>
                    <a:gd name="T22" fmla="*/ 2147483646 w 1546"/>
                    <a:gd name="T23" fmla="*/ 2147483646 h 753"/>
                    <a:gd name="T24" fmla="*/ 2147483646 w 1546"/>
                    <a:gd name="T25" fmla="*/ 2147483646 h 753"/>
                    <a:gd name="T26" fmla="*/ 2147483646 w 1546"/>
                    <a:gd name="T27" fmla="*/ 2147483646 h 753"/>
                    <a:gd name="T28" fmla="*/ 2147483646 w 1546"/>
                    <a:gd name="T29" fmla="*/ 2147483646 h 753"/>
                    <a:gd name="T30" fmla="*/ 2147483646 w 1546"/>
                    <a:gd name="T31" fmla="*/ 2147483646 h 753"/>
                    <a:gd name="T32" fmla="*/ 2147483646 w 1546"/>
                    <a:gd name="T33" fmla="*/ 2147483646 h 753"/>
                    <a:gd name="T34" fmla="*/ 2147483646 w 1546"/>
                    <a:gd name="T35" fmla="*/ 2147483646 h 7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6"/>
                    <a:gd name="T55" fmla="*/ 0 h 753"/>
                    <a:gd name="T56" fmla="*/ 1546 w 1546"/>
                    <a:gd name="T57" fmla="*/ 753 h 7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6" h="753">
                      <a:moveTo>
                        <a:pt x="40" y="0"/>
                      </a:moveTo>
                      <a:lnTo>
                        <a:pt x="1506" y="0"/>
                      </a:lnTo>
                      <a:cubicBezTo>
                        <a:pt x="1528" y="0"/>
                        <a:pt x="1546" y="19"/>
                        <a:pt x="1546" y="43"/>
                      </a:cubicBezTo>
                      <a:lnTo>
                        <a:pt x="1546" y="710"/>
                      </a:lnTo>
                      <a:cubicBezTo>
                        <a:pt x="1546" y="734"/>
                        <a:pt x="1528" y="753"/>
                        <a:pt x="1506" y="753"/>
                      </a:cubicBezTo>
                      <a:lnTo>
                        <a:pt x="40" y="753"/>
                      </a:lnTo>
                      <a:cubicBezTo>
                        <a:pt x="18" y="753"/>
                        <a:pt x="0" y="734"/>
                        <a:pt x="0" y="710"/>
                      </a:cubicBezTo>
                      <a:lnTo>
                        <a:pt x="0" y="43"/>
                      </a:lnTo>
                      <a:cubicBezTo>
                        <a:pt x="0" y="19"/>
                        <a:pt x="18" y="0"/>
                        <a:pt x="40" y="0"/>
                      </a:cubicBezTo>
                      <a:close/>
                      <a:moveTo>
                        <a:pt x="40" y="1"/>
                      </a:moveTo>
                      <a:lnTo>
                        <a:pt x="1507" y="1"/>
                      </a:lnTo>
                      <a:cubicBezTo>
                        <a:pt x="1528" y="1"/>
                        <a:pt x="1546" y="20"/>
                        <a:pt x="1546" y="44"/>
                      </a:cubicBezTo>
                      <a:lnTo>
                        <a:pt x="1546" y="709"/>
                      </a:lnTo>
                      <a:cubicBezTo>
                        <a:pt x="1546" y="733"/>
                        <a:pt x="1528" y="752"/>
                        <a:pt x="1507" y="752"/>
                      </a:cubicBezTo>
                      <a:lnTo>
                        <a:pt x="40" y="752"/>
                      </a:lnTo>
                      <a:cubicBezTo>
                        <a:pt x="19" y="752"/>
                        <a:pt x="1" y="733"/>
                        <a:pt x="1" y="709"/>
                      </a:cubicBezTo>
                      <a:lnTo>
                        <a:pt x="1" y="44"/>
                      </a:lnTo>
                      <a:cubicBezTo>
                        <a:pt x="1" y="20"/>
                        <a:pt x="19" y="1"/>
                        <a:pt x="40" y="1"/>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11" name="Rectangle 10">
                  <a:extLst>
                    <a:ext uri="{FF2B5EF4-FFF2-40B4-BE49-F238E27FC236}">
                      <a16:creationId xmlns:a16="http://schemas.microsoft.com/office/drawing/2014/main" xmlns="" id="{A7443F35-8501-7FCA-2D9B-1B778D824A43}"/>
                    </a:ext>
                  </a:extLst>
                </p:cNvPr>
                <p:cNvSpPr>
                  <a:spLocks noChangeArrowheads="1"/>
                </p:cNvSpPr>
                <p:nvPr/>
              </p:nvSpPr>
              <p:spPr bwMode="auto">
                <a:xfrm>
                  <a:off x="1319" y="1967"/>
                  <a:ext cx="22" cy="1344"/>
                </a:xfrm>
                <a:prstGeom prst="rect">
                  <a:avLst/>
                </a:prstGeom>
                <a:solidFill>
                  <a:srgbClr val="FF9999"/>
                </a:solidFill>
                <a:ln w="9525">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12" name="Rectangle 11">
                  <a:extLst>
                    <a:ext uri="{FF2B5EF4-FFF2-40B4-BE49-F238E27FC236}">
                      <a16:creationId xmlns:a16="http://schemas.microsoft.com/office/drawing/2014/main" xmlns="" id="{64C73AAB-F60F-ED0C-1910-573A8427E0A9}"/>
                    </a:ext>
                  </a:extLst>
                </p:cNvPr>
                <p:cNvSpPr>
                  <a:spLocks noChangeArrowheads="1"/>
                </p:cNvSpPr>
                <p:nvPr/>
              </p:nvSpPr>
              <p:spPr bwMode="auto">
                <a:xfrm>
                  <a:off x="1429" y="3387"/>
                  <a:ext cx="2883" cy="27"/>
                </a:xfrm>
                <a:prstGeom prst="rect">
                  <a:avLst/>
                </a:prstGeom>
                <a:solidFill>
                  <a:srgbClr val="FF9999"/>
                </a:solidFill>
                <a:ln w="9525">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13" name="Rectangle 12">
                  <a:extLst>
                    <a:ext uri="{FF2B5EF4-FFF2-40B4-BE49-F238E27FC236}">
                      <a16:creationId xmlns:a16="http://schemas.microsoft.com/office/drawing/2014/main" xmlns="" id="{1B77DD0F-B0FA-2E39-11FD-C360677ED394}"/>
                    </a:ext>
                  </a:extLst>
                </p:cNvPr>
                <p:cNvSpPr>
                  <a:spLocks noChangeArrowheads="1"/>
                </p:cNvSpPr>
                <p:nvPr/>
              </p:nvSpPr>
              <p:spPr bwMode="auto">
                <a:xfrm>
                  <a:off x="1417" y="1855"/>
                  <a:ext cx="2924" cy="22"/>
                </a:xfrm>
                <a:prstGeom prst="rect">
                  <a:avLst/>
                </a:prstGeom>
                <a:solidFill>
                  <a:srgbClr val="FF9999"/>
                </a:solidFill>
                <a:ln w="9525">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14" name="Rectangle 13">
                  <a:extLst>
                    <a:ext uri="{FF2B5EF4-FFF2-40B4-BE49-F238E27FC236}">
                      <a16:creationId xmlns:a16="http://schemas.microsoft.com/office/drawing/2014/main" xmlns="" id="{E7F1B4F6-ABC4-BB24-B486-DD1ED15B7CD2}"/>
                    </a:ext>
                  </a:extLst>
                </p:cNvPr>
                <p:cNvSpPr>
                  <a:spLocks noChangeArrowheads="1"/>
                </p:cNvSpPr>
                <p:nvPr/>
              </p:nvSpPr>
              <p:spPr bwMode="auto">
                <a:xfrm>
                  <a:off x="4418" y="1977"/>
                  <a:ext cx="23" cy="1320"/>
                </a:xfrm>
                <a:prstGeom prst="rect">
                  <a:avLst/>
                </a:prstGeom>
                <a:solidFill>
                  <a:srgbClr val="FF9999"/>
                </a:solidFill>
                <a:ln w="9525">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15" name="Freeform 15">
                  <a:extLst>
                    <a:ext uri="{FF2B5EF4-FFF2-40B4-BE49-F238E27FC236}">
                      <a16:creationId xmlns:a16="http://schemas.microsoft.com/office/drawing/2014/main" xmlns="" id="{5931928A-40B4-1C18-2D35-A6A75766361A}"/>
                    </a:ext>
                  </a:extLst>
                </p:cNvPr>
                <p:cNvSpPr>
                  <a:spLocks/>
                </p:cNvSpPr>
                <p:nvPr/>
              </p:nvSpPr>
              <p:spPr bwMode="auto">
                <a:xfrm>
                  <a:off x="4329" y="1855"/>
                  <a:ext cx="120" cy="147"/>
                </a:xfrm>
                <a:custGeom>
                  <a:avLst/>
                  <a:gdLst>
                    <a:gd name="T0" fmla="*/ 0 w 61"/>
                    <a:gd name="T1" fmla="*/ 0 h 75"/>
                    <a:gd name="T2" fmla="*/ 2147483646 w 61"/>
                    <a:gd name="T3" fmla="*/ 2147483646 h 75"/>
                    <a:gd name="T4" fmla="*/ 2147483646 w 61"/>
                    <a:gd name="T5" fmla="*/ 2147483646 h 75"/>
                    <a:gd name="T6" fmla="*/ 0 w 61"/>
                    <a:gd name="T7" fmla="*/ 2147483646 h 75"/>
                    <a:gd name="T8" fmla="*/ 0 w 61"/>
                    <a:gd name="T9" fmla="*/ 0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0" y="0"/>
                      </a:moveTo>
                      <a:cubicBezTo>
                        <a:pt x="41" y="0"/>
                        <a:pt x="61" y="44"/>
                        <a:pt x="57" y="68"/>
                      </a:cubicBezTo>
                      <a:lnTo>
                        <a:pt x="44" y="69"/>
                      </a:lnTo>
                      <a:cubicBezTo>
                        <a:pt x="49" y="75"/>
                        <a:pt x="44" y="17"/>
                        <a:pt x="0" y="11"/>
                      </a:cubicBezTo>
                      <a:lnTo>
                        <a:pt x="0"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16" name="Freeform 16">
                  <a:extLst>
                    <a:ext uri="{FF2B5EF4-FFF2-40B4-BE49-F238E27FC236}">
                      <a16:creationId xmlns:a16="http://schemas.microsoft.com/office/drawing/2014/main" xmlns="" id="{FCB5B886-DB0A-18BF-ADDB-4A28A0F18C00}"/>
                    </a:ext>
                  </a:extLst>
                </p:cNvPr>
                <p:cNvSpPr>
                  <a:spLocks/>
                </p:cNvSpPr>
                <p:nvPr/>
              </p:nvSpPr>
              <p:spPr bwMode="auto">
                <a:xfrm>
                  <a:off x="4302" y="3293"/>
                  <a:ext cx="141" cy="127"/>
                </a:xfrm>
                <a:custGeom>
                  <a:avLst/>
                  <a:gdLst>
                    <a:gd name="T0" fmla="*/ 2147483646 w 72"/>
                    <a:gd name="T1" fmla="*/ 0 h 65"/>
                    <a:gd name="T2" fmla="*/ 0 w 72"/>
                    <a:gd name="T3" fmla="*/ 2147483646 h 65"/>
                    <a:gd name="T4" fmla="*/ 2147483646 w 72"/>
                    <a:gd name="T5" fmla="*/ 2147483646 h 65"/>
                    <a:gd name="T6" fmla="*/ 2147483646 w 72"/>
                    <a:gd name="T7" fmla="*/ 0 h 65"/>
                    <a:gd name="T8" fmla="*/ 2147483646 w 72"/>
                    <a:gd name="T9" fmla="*/ 0 h 65"/>
                    <a:gd name="T10" fmla="*/ 0 60000 65536"/>
                    <a:gd name="T11" fmla="*/ 0 60000 65536"/>
                    <a:gd name="T12" fmla="*/ 0 60000 65536"/>
                    <a:gd name="T13" fmla="*/ 0 60000 65536"/>
                    <a:gd name="T14" fmla="*/ 0 60000 65536"/>
                    <a:gd name="T15" fmla="*/ 0 w 72"/>
                    <a:gd name="T16" fmla="*/ 0 h 65"/>
                    <a:gd name="T17" fmla="*/ 72 w 72"/>
                    <a:gd name="T18" fmla="*/ 65 h 65"/>
                  </a:gdLst>
                  <a:ahLst/>
                  <a:cxnLst>
                    <a:cxn ang="T10">
                      <a:pos x="T0" y="T1"/>
                    </a:cxn>
                    <a:cxn ang="T11">
                      <a:pos x="T2" y="T3"/>
                    </a:cxn>
                    <a:cxn ang="T12">
                      <a:pos x="T4" y="T5"/>
                    </a:cxn>
                    <a:cxn ang="T13">
                      <a:pos x="T6" y="T7"/>
                    </a:cxn>
                    <a:cxn ang="T14">
                      <a:pos x="T8" y="T9"/>
                    </a:cxn>
                  </a:cxnLst>
                  <a:rect l="T15" t="T16" r="T17" b="T18"/>
                  <a:pathLst>
                    <a:path w="72" h="65">
                      <a:moveTo>
                        <a:pt x="59" y="0"/>
                      </a:moveTo>
                      <a:cubicBezTo>
                        <a:pt x="52" y="33"/>
                        <a:pt x="26" y="50"/>
                        <a:pt x="0" y="48"/>
                      </a:cubicBezTo>
                      <a:lnTo>
                        <a:pt x="2" y="62"/>
                      </a:lnTo>
                      <a:cubicBezTo>
                        <a:pt x="37" y="65"/>
                        <a:pt x="70" y="42"/>
                        <a:pt x="72" y="0"/>
                      </a:cubicBezTo>
                      <a:lnTo>
                        <a:pt x="59"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17" name="Freeform 17">
                  <a:extLst>
                    <a:ext uri="{FF2B5EF4-FFF2-40B4-BE49-F238E27FC236}">
                      <a16:creationId xmlns:a16="http://schemas.microsoft.com/office/drawing/2014/main" xmlns="" id="{FE23A455-1E4D-5B19-60EC-B3F6C3C46D73}"/>
                    </a:ext>
                  </a:extLst>
                </p:cNvPr>
                <p:cNvSpPr>
                  <a:spLocks/>
                </p:cNvSpPr>
                <p:nvPr/>
              </p:nvSpPr>
              <p:spPr bwMode="auto">
                <a:xfrm>
                  <a:off x="1321" y="3305"/>
                  <a:ext cx="110" cy="109"/>
                </a:xfrm>
                <a:custGeom>
                  <a:avLst/>
                  <a:gdLst>
                    <a:gd name="T0" fmla="*/ 0 w 56"/>
                    <a:gd name="T1" fmla="*/ 2147483646 h 56"/>
                    <a:gd name="T2" fmla="*/ 2147483646 w 56"/>
                    <a:gd name="T3" fmla="*/ 2147483646 h 56"/>
                    <a:gd name="T4" fmla="*/ 2147483646 w 56"/>
                    <a:gd name="T5" fmla="*/ 2147483646 h 56"/>
                    <a:gd name="T6" fmla="*/ 2147483646 w 56"/>
                    <a:gd name="T7" fmla="*/ 0 h 56"/>
                    <a:gd name="T8" fmla="*/ 0 w 56"/>
                    <a:gd name="T9" fmla="*/ 2147483646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0" y="1"/>
                      </a:moveTo>
                      <a:cubicBezTo>
                        <a:pt x="1" y="33"/>
                        <a:pt x="25" y="53"/>
                        <a:pt x="56" y="56"/>
                      </a:cubicBezTo>
                      <a:lnTo>
                        <a:pt x="56" y="42"/>
                      </a:lnTo>
                      <a:cubicBezTo>
                        <a:pt x="36" y="42"/>
                        <a:pt x="17" y="32"/>
                        <a:pt x="10" y="0"/>
                      </a:cubicBezTo>
                      <a:lnTo>
                        <a:pt x="0" y="1"/>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18" name="Rectangle 18">
                  <a:extLst>
                    <a:ext uri="{FF2B5EF4-FFF2-40B4-BE49-F238E27FC236}">
                      <a16:creationId xmlns:a16="http://schemas.microsoft.com/office/drawing/2014/main" xmlns="" id="{7F84CED4-B76E-6A5A-F983-3E8E34565D06}"/>
                    </a:ext>
                  </a:extLst>
                </p:cNvPr>
                <p:cNvSpPr>
                  <a:spLocks noChangeArrowheads="1"/>
                </p:cNvSpPr>
                <p:nvPr/>
              </p:nvSpPr>
              <p:spPr bwMode="auto">
                <a:xfrm>
                  <a:off x="1744" y="1748"/>
                  <a:ext cx="2274" cy="37"/>
                </a:xfrm>
                <a:prstGeom prst="rect">
                  <a:avLst/>
                </a:prstGeom>
                <a:solidFill>
                  <a:srgbClr val="FF9999"/>
                </a:solidFill>
                <a:ln w="0">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19" name="Oval 19">
                  <a:extLst>
                    <a:ext uri="{FF2B5EF4-FFF2-40B4-BE49-F238E27FC236}">
                      <a16:creationId xmlns:a16="http://schemas.microsoft.com/office/drawing/2014/main" xmlns="" id="{AFEA54FE-12B4-1A2F-3125-54269BA8B7A2}"/>
                    </a:ext>
                  </a:extLst>
                </p:cNvPr>
                <p:cNvSpPr>
                  <a:spLocks noChangeArrowheads="1"/>
                </p:cNvSpPr>
                <p:nvPr/>
              </p:nvSpPr>
              <p:spPr bwMode="auto">
                <a:xfrm>
                  <a:off x="1742" y="1748"/>
                  <a:ext cx="4" cy="37"/>
                </a:xfrm>
                <a:prstGeom prst="ellipse">
                  <a:avLst/>
                </a:prstGeom>
                <a:solidFill>
                  <a:srgbClr val="FF9999"/>
                </a:solidFill>
                <a:ln w="0">
                  <a:solidFill>
                    <a:srgbClr val="FF66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20" name="Rectangle 20">
                  <a:extLst>
                    <a:ext uri="{FF2B5EF4-FFF2-40B4-BE49-F238E27FC236}">
                      <a16:creationId xmlns:a16="http://schemas.microsoft.com/office/drawing/2014/main" xmlns="" id="{84E7DE8A-8E17-D244-3CF5-054F2A80F276}"/>
                    </a:ext>
                  </a:extLst>
                </p:cNvPr>
                <p:cNvSpPr>
                  <a:spLocks noChangeArrowheads="1"/>
                </p:cNvSpPr>
                <p:nvPr/>
              </p:nvSpPr>
              <p:spPr bwMode="auto">
                <a:xfrm>
                  <a:off x="1760" y="1756"/>
                  <a:ext cx="2242" cy="7"/>
                </a:xfrm>
                <a:prstGeom prst="rect">
                  <a:avLst/>
                </a:prstGeom>
                <a:solidFill>
                  <a:srgbClr val="FF9999"/>
                </a:solidFill>
                <a:ln w="9525">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21" name="Rectangle 21">
                  <a:extLst>
                    <a:ext uri="{FF2B5EF4-FFF2-40B4-BE49-F238E27FC236}">
                      <a16:creationId xmlns:a16="http://schemas.microsoft.com/office/drawing/2014/main" xmlns="" id="{1EDCD592-8382-34C8-F608-374FA3F0F59C}"/>
                    </a:ext>
                  </a:extLst>
                </p:cNvPr>
                <p:cNvSpPr>
                  <a:spLocks noChangeArrowheads="1"/>
                </p:cNvSpPr>
                <p:nvPr/>
              </p:nvSpPr>
              <p:spPr bwMode="auto">
                <a:xfrm>
                  <a:off x="2469" y="1299"/>
                  <a:ext cx="25" cy="447"/>
                </a:xfrm>
                <a:prstGeom prst="rect">
                  <a:avLst/>
                </a:prstGeom>
                <a:solidFill>
                  <a:srgbClr val="FF9999"/>
                </a:solidFill>
                <a:ln w="0">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22" name="Rectangle 22">
                  <a:extLst>
                    <a:ext uri="{FF2B5EF4-FFF2-40B4-BE49-F238E27FC236}">
                      <a16:creationId xmlns:a16="http://schemas.microsoft.com/office/drawing/2014/main" xmlns="" id="{8DA0A591-0123-F31B-F73D-99A512A897FC}"/>
                    </a:ext>
                  </a:extLst>
                </p:cNvPr>
                <p:cNvSpPr>
                  <a:spLocks noChangeArrowheads="1"/>
                </p:cNvSpPr>
                <p:nvPr/>
              </p:nvSpPr>
              <p:spPr bwMode="auto">
                <a:xfrm>
                  <a:off x="2447" y="1299"/>
                  <a:ext cx="22" cy="429"/>
                </a:xfrm>
                <a:prstGeom prst="rect">
                  <a:avLst/>
                </a:prstGeom>
                <a:solidFill>
                  <a:srgbClr val="FF9999"/>
                </a:solidFill>
                <a:ln w="9525">
                  <a:solidFill>
                    <a:srgbClr val="FF66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solidFill>
                      <a:schemeClr val="bg1"/>
                    </a:solidFill>
                    <a:latin typeface="Times New Roman" pitchFamily="18" charset="0"/>
                    <a:cs typeface="Times New Roman" pitchFamily="18" charset="0"/>
                  </a:endParaRPr>
                </a:p>
              </p:txBody>
            </p:sp>
            <p:sp>
              <p:nvSpPr>
                <p:cNvPr id="123" name="Freeform 23">
                  <a:extLst>
                    <a:ext uri="{FF2B5EF4-FFF2-40B4-BE49-F238E27FC236}">
                      <a16:creationId xmlns:a16="http://schemas.microsoft.com/office/drawing/2014/main" xmlns="" id="{8FFF6BF0-0593-6FC9-6FB3-A1509975BCDD}"/>
                    </a:ext>
                  </a:extLst>
                </p:cNvPr>
                <p:cNvSpPr>
                  <a:spLocks/>
                </p:cNvSpPr>
                <p:nvPr/>
              </p:nvSpPr>
              <p:spPr bwMode="auto">
                <a:xfrm>
                  <a:off x="2424" y="1742"/>
                  <a:ext cx="90" cy="49"/>
                </a:xfrm>
                <a:custGeom>
                  <a:avLst/>
                  <a:gdLst>
                    <a:gd name="T0" fmla="*/ 2147483646 w 46"/>
                    <a:gd name="T1" fmla="*/ 0 h 25"/>
                    <a:gd name="T2" fmla="*/ 2147483646 w 46"/>
                    <a:gd name="T3" fmla="*/ 0 h 25"/>
                    <a:gd name="T4" fmla="*/ 2147483646 w 46"/>
                    <a:gd name="T5" fmla="*/ 2147483646 h 25"/>
                    <a:gd name="T6" fmla="*/ 2147483646 w 46"/>
                    <a:gd name="T7" fmla="*/ 2147483646 h 25"/>
                    <a:gd name="T8" fmla="*/ 2147483646 w 46"/>
                    <a:gd name="T9" fmla="*/ 0 h 25"/>
                    <a:gd name="T10" fmla="*/ 0 60000 65536"/>
                    <a:gd name="T11" fmla="*/ 0 60000 65536"/>
                    <a:gd name="T12" fmla="*/ 0 60000 65536"/>
                    <a:gd name="T13" fmla="*/ 0 60000 65536"/>
                    <a:gd name="T14" fmla="*/ 0 60000 65536"/>
                    <a:gd name="T15" fmla="*/ 0 w 46"/>
                    <a:gd name="T16" fmla="*/ 0 h 25"/>
                    <a:gd name="T17" fmla="*/ 46 w 46"/>
                    <a:gd name="T18" fmla="*/ 25 h 25"/>
                  </a:gdLst>
                  <a:ahLst/>
                  <a:cxnLst>
                    <a:cxn ang="T10">
                      <a:pos x="T0" y="T1"/>
                    </a:cxn>
                    <a:cxn ang="T11">
                      <a:pos x="T2" y="T3"/>
                    </a:cxn>
                    <a:cxn ang="T12">
                      <a:pos x="T4" y="T5"/>
                    </a:cxn>
                    <a:cxn ang="T13">
                      <a:pos x="T6" y="T7"/>
                    </a:cxn>
                    <a:cxn ang="T14">
                      <a:pos x="T8" y="T9"/>
                    </a:cxn>
                  </a:cxnLst>
                  <a:rect l="T15" t="T16" r="T17" b="T18"/>
                  <a:pathLst>
                    <a:path w="46" h="25">
                      <a:moveTo>
                        <a:pt x="1" y="0"/>
                      </a:moveTo>
                      <a:lnTo>
                        <a:pt x="46" y="0"/>
                      </a:lnTo>
                      <a:lnTo>
                        <a:pt x="46" y="25"/>
                      </a:lnTo>
                      <a:lnTo>
                        <a:pt x="1" y="25"/>
                      </a:lnTo>
                      <a:cubicBezTo>
                        <a:pt x="0" y="17"/>
                        <a:pt x="1" y="9"/>
                        <a:pt x="1"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24" name="Freeform 24">
                  <a:extLst>
                    <a:ext uri="{FF2B5EF4-FFF2-40B4-BE49-F238E27FC236}">
                      <a16:creationId xmlns:a16="http://schemas.microsoft.com/office/drawing/2014/main" xmlns="" id="{58EFF898-B8A7-3AA2-7BFB-F6E689FD6032}"/>
                    </a:ext>
                  </a:extLst>
                </p:cNvPr>
                <p:cNvSpPr>
                  <a:spLocks noEditPoints="1"/>
                </p:cNvSpPr>
                <p:nvPr/>
              </p:nvSpPr>
              <p:spPr bwMode="auto">
                <a:xfrm>
                  <a:off x="2430" y="1748"/>
                  <a:ext cx="25" cy="19"/>
                </a:xfrm>
                <a:custGeom>
                  <a:avLst/>
                  <a:gdLst>
                    <a:gd name="T0" fmla="*/ 2147483646 w 13"/>
                    <a:gd name="T1" fmla="*/ 0 h 10"/>
                    <a:gd name="T2" fmla="*/ 2147483646 w 13"/>
                    <a:gd name="T3" fmla="*/ 2147483646 h 10"/>
                    <a:gd name="T4" fmla="*/ 2147483646 w 13"/>
                    <a:gd name="T5" fmla="*/ 2147483646 h 10"/>
                    <a:gd name="T6" fmla="*/ 2147483646 w 13"/>
                    <a:gd name="T7" fmla="*/ 2147483646 h 10"/>
                    <a:gd name="T8" fmla="*/ 2147483646 w 13"/>
                    <a:gd name="T9" fmla="*/ 2147483646 h 10"/>
                    <a:gd name="T10" fmla="*/ 2147483646 w 13"/>
                    <a:gd name="T11" fmla="*/ 2147483646 h 10"/>
                    <a:gd name="T12" fmla="*/ 0 w 13"/>
                    <a:gd name="T13" fmla="*/ 2147483646 h 10"/>
                    <a:gd name="T14" fmla="*/ 2147483646 w 13"/>
                    <a:gd name="T15" fmla="*/ 2147483646 h 10"/>
                    <a:gd name="T16" fmla="*/ 2147483646 w 13"/>
                    <a:gd name="T17" fmla="*/ 0 h 10"/>
                    <a:gd name="T18" fmla="*/ 2147483646 w 13"/>
                    <a:gd name="T19" fmla="*/ 214748364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7" y="0"/>
                      </a:moveTo>
                      <a:lnTo>
                        <a:pt x="7" y="4"/>
                      </a:lnTo>
                      <a:lnTo>
                        <a:pt x="13" y="5"/>
                      </a:lnTo>
                      <a:lnTo>
                        <a:pt x="7" y="5"/>
                      </a:lnTo>
                      <a:lnTo>
                        <a:pt x="7" y="10"/>
                      </a:lnTo>
                      <a:lnTo>
                        <a:pt x="6" y="5"/>
                      </a:lnTo>
                      <a:lnTo>
                        <a:pt x="0" y="5"/>
                      </a:lnTo>
                      <a:lnTo>
                        <a:pt x="6" y="4"/>
                      </a:lnTo>
                      <a:lnTo>
                        <a:pt x="7" y="0"/>
                      </a:lnTo>
                      <a:close/>
                      <a:moveTo>
                        <a:pt x="6" y="2"/>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25" name="Freeform 25">
                  <a:extLst>
                    <a:ext uri="{FF2B5EF4-FFF2-40B4-BE49-F238E27FC236}">
                      <a16:creationId xmlns:a16="http://schemas.microsoft.com/office/drawing/2014/main" xmlns="" id="{11428109-CC49-A02F-08B7-9313229A192B}"/>
                    </a:ext>
                  </a:extLst>
                </p:cNvPr>
                <p:cNvSpPr>
                  <a:spLocks noEditPoints="1"/>
                </p:cNvSpPr>
                <p:nvPr/>
              </p:nvSpPr>
              <p:spPr bwMode="auto">
                <a:xfrm>
                  <a:off x="2438" y="1744"/>
                  <a:ext cx="21" cy="17"/>
                </a:xfrm>
                <a:custGeom>
                  <a:avLst/>
                  <a:gdLst>
                    <a:gd name="T0" fmla="*/ 2147483646 w 11"/>
                    <a:gd name="T1" fmla="*/ 0 h 9"/>
                    <a:gd name="T2" fmla="*/ 2147483646 w 11"/>
                    <a:gd name="T3" fmla="*/ 2147483646 h 9"/>
                    <a:gd name="T4" fmla="*/ 2147483646 w 11"/>
                    <a:gd name="T5" fmla="*/ 2147483646 h 9"/>
                    <a:gd name="T6" fmla="*/ 2147483646 w 11"/>
                    <a:gd name="T7" fmla="*/ 2147483646 h 9"/>
                    <a:gd name="T8" fmla="*/ 2147483646 w 11"/>
                    <a:gd name="T9" fmla="*/ 2147483646 h 9"/>
                    <a:gd name="T10" fmla="*/ 2147483646 w 11"/>
                    <a:gd name="T11" fmla="*/ 2147483646 h 9"/>
                    <a:gd name="T12" fmla="*/ 0 w 11"/>
                    <a:gd name="T13" fmla="*/ 2147483646 h 9"/>
                    <a:gd name="T14" fmla="*/ 2147483646 w 11"/>
                    <a:gd name="T15" fmla="*/ 2147483646 h 9"/>
                    <a:gd name="T16" fmla="*/ 2147483646 w 11"/>
                    <a:gd name="T17" fmla="*/ 0 h 9"/>
                    <a:gd name="T18" fmla="*/ 2147483646 w 11"/>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6" y="0"/>
                      </a:moveTo>
                      <a:lnTo>
                        <a:pt x="6" y="4"/>
                      </a:lnTo>
                      <a:lnTo>
                        <a:pt x="11" y="5"/>
                      </a:lnTo>
                      <a:lnTo>
                        <a:pt x="6" y="5"/>
                      </a:lnTo>
                      <a:lnTo>
                        <a:pt x="6" y="9"/>
                      </a:lnTo>
                      <a:lnTo>
                        <a:pt x="5" y="5"/>
                      </a:lnTo>
                      <a:lnTo>
                        <a:pt x="0" y="5"/>
                      </a:lnTo>
                      <a:lnTo>
                        <a:pt x="5" y="4"/>
                      </a:lnTo>
                      <a:lnTo>
                        <a:pt x="6" y="0"/>
                      </a:lnTo>
                      <a:close/>
                      <a:moveTo>
                        <a:pt x="5" y="2"/>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26" name="Freeform 26">
                  <a:extLst>
                    <a:ext uri="{FF2B5EF4-FFF2-40B4-BE49-F238E27FC236}">
                      <a16:creationId xmlns:a16="http://schemas.microsoft.com/office/drawing/2014/main" xmlns="" id="{56EB3420-E436-E2BD-594B-A66E1B78BE32}"/>
                    </a:ext>
                  </a:extLst>
                </p:cNvPr>
                <p:cNvSpPr>
                  <a:spLocks/>
                </p:cNvSpPr>
                <p:nvPr/>
              </p:nvSpPr>
              <p:spPr bwMode="auto">
                <a:xfrm>
                  <a:off x="2506" y="1742"/>
                  <a:ext cx="10" cy="49"/>
                </a:xfrm>
                <a:custGeom>
                  <a:avLst/>
                  <a:gdLst>
                    <a:gd name="T0" fmla="*/ 2147483646 w 5"/>
                    <a:gd name="T1" fmla="*/ 0 h 25"/>
                    <a:gd name="T2" fmla="*/ 2147483646 w 5"/>
                    <a:gd name="T3" fmla="*/ 2147483646 h 25"/>
                    <a:gd name="T4" fmla="*/ 2147483646 w 5"/>
                    <a:gd name="T5" fmla="*/ 2147483646 h 25"/>
                    <a:gd name="T6" fmla="*/ 2147483646 w 5"/>
                    <a:gd name="T7" fmla="*/ 0 h 25"/>
                    <a:gd name="T8" fmla="*/ 2147483646 w 5"/>
                    <a:gd name="T9" fmla="*/ 0 h 25"/>
                    <a:gd name="T10" fmla="*/ 0 60000 65536"/>
                    <a:gd name="T11" fmla="*/ 0 60000 65536"/>
                    <a:gd name="T12" fmla="*/ 0 60000 65536"/>
                    <a:gd name="T13" fmla="*/ 0 60000 65536"/>
                    <a:gd name="T14" fmla="*/ 0 60000 65536"/>
                    <a:gd name="T15" fmla="*/ 0 w 5"/>
                    <a:gd name="T16" fmla="*/ 0 h 25"/>
                    <a:gd name="T17" fmla="*/ 5 w 5"/>
                    <a:gd name="T18" fmla="*/ 25 h 25"/>
                  </a:gdLst>
                  <a:ahLst/>
                  <a:cxnLst>
                    <a:cxn ang="T10">
                      <a:pos x="T0" y="T1"/>
                    </a:cxn>
                    <a:cxn ang="T11">
                      <a:pos x="T2" y="T3"/>
                    </a:cxn>
                    <a:cxn ang="T12">
                      <a:pos x="T4" y="T5"/>
                    </a:cxn>
                    <a:cxn ang="T13">
                      <a:pos x="T6" y="T7"/>
                    </a:cxn>
                    <a:cxn ang="T14">
                      <a:pos x="T8" y="T9"/>
                    </a:cxn>
                  </a:cxnLst>
                  <a:rect l="T15" t="T16" r="T17" b="T18"/>
                  <a:pathLst>
                    <a:path w="5" h="25">
                      <a:moveTo>
                        <a:pt x="3" y="0"/>
                      </a:moveTo>
                      <a:cubicBezTo>
                        <a:pt x="0" y="9"/>
                        <a:pt x="1" y="19"/>
                        <a:pt x="3" y="25"/>
                      </a:cubicBezTo>
                      <a:lnTo>
                        <a:pt x="5" y="25"/>
                      </a:lnTo>
                      <a:cubicBezTo>
                        <a:pt x="2" y="24"/>
                        <a:pt x="2" y="2"/>
                        <a:pt x="4"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27" name="Freeform 27">
                  <a:extLst>
                    <a:ext uri="{FF2B5EF4-FFF2-40B4-BE49-F238E27FC236}">
                      <a16:creationId xmlns:a16="http://schemas.microsoft.com/office/drawing/2014/main" xmlns="" id="{71684696-1CD6-9C2D-7C22-E6C877C5565F}"/>
                    </a:ext>
                  </a:extLst>
                </p:cNvPr>
                <p:cNvSpPr>
                  <a:spLocks/>
                </p:cNvSpPr>
                <p:nvPr/>
              </p:nvSpPr>
              <p:spPr bwMode="auto">
                <a:xfrm>
                  <a:off x="2512" y="1742"/>
                  <a:ext cx="4" cy="49"/>
                </a:xfrm>
                <a:custGeom>
                  <a:avLst/>
                  <a:gdLst>
                    <a:gd name="T0" fmla="*/ 2147483646 w 2"/>
                    <a:gd name="T1" fmla="*/ 2147483646 h 25"/>
                    <a:gd name="T2" fmla="*/ 2147483646 w 2"/>
                    <a:gd name="T3" fmla="*/ 2147483646 h 25"/>
                    <a:gd name="T4" fmla="*/ 2147483646 w 2"/>
                    <a:gd name="T5" fmla="*/ 2147483646 h 25"/>
                    <a:gd name="T6" fmla="*/ 2147483646 w 2"/>
                    <a:gd name="T7" fmla="*/ 2147483646 h 25"/>
                    <a:gd name="T8" fmla="*/ 2147483646 w 2"/>
                    <a:gd name="T9" fmla="*/ 2147483646 h 25"/>
                    <a:gd name="T10" fmla="*/ 2147483646 w 2"/>
                    <a:gd name="T11" fmla="*/ 2147483646 h 25"/>
                    <a:gd name="T12" fmla="*/ 0 w 2"/>
                    <a:gd name="T13" fmla="*/ 2147483646 h 25"/>
                    <a:gd name="T14" fmla="*/ 2147483646 w 2"/>
                    <a:gd name="T15" fmla="*/ 2147483646 h 2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5"/>
                    <a:gd name="T26" fmla="*/ 2 w 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5">
                      <a:moveTo>
                        <a:pt x="1" y="1"/>
                      </a:moveTo>
                      <a:cubicBezTo>
                        <a:pt x="2" y="0"/>
                        <a:pt x="2" y="1"/>
                        <a:pt x="2" y="3"/>
                      </a:cubicBezTo>
                      <a:lnTo>
                        <a:pt x="1" y="4"/>
                      </a:lnTo>
                      <a:cubicBezTo>
                        <a:pt x="1" y="10"/>
                        <a:pt x="1" y="16"/>
                        <a:pt x="2" y="22"/>
                      </a:cubicBezTo>
                      <a:lnTo>
                        <a:pt x="2" y="23"/>
                      </a:lnTo>
                      <a:cubicBezTo>
                        <a:pt x="2" y="24"/>
                        <a:pt x="2" y="24"/>
                        <a:pt x="1" y="24"/>
                      </a:cubicBezTo>
                      <a:cubicBezTo>
                        <a:pt x="1" y="25"/>
                        <a:pt x="0" y="20"/>
                        <a:pt x="0" y="13"/>
                      </a:cubicBezTo>
                      <a:cubicBezTo>
                        <a:pt x="0" y="6"/>
                        <a:pt x="0" y="1"/>
                        <a:pt x="1" y="1"/>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28" name="Freeform 28">
                  <a:extLst>
                    <a:ext uri="{FF2B5EF4-FFF2-40B4-BE49-F238E27FC236}">
                      <a16:creationId xmlns:a16="http://schemas.microsoft.com/office/drawing/2014/main" xmlns="" id="{E71F190F-F969-0C21-7DAC-C4A983732BAA}"/>
                    </a:ext>
                  </a:extLst>
                </p:cNvPr>
                <p:cNvSpPr>
                  <a:spLocks noEditPoints="1"/>
                </p:cNvSpPr>
                <p:nvPr/>
              </p:nvSpPr>
              <p:spPr bwMode="auto">
                <a:xfrm>
                  <a:off x="2512" y="1744"/>
                  <a:ext cx="4" cy="45"/>
                </a:xfrm>
                <a:custGeom>
                  <a:avLst/>
                  <a:gdLst>
                    <a:gd name="T0" fmla="*/ 2147483646 w 2"/>
                    <a:gd name="T1" fmla="*/ 2147483646 h 23"/>
                    <a:gd name="T2" fmla="*/ 2147483646 w 2"/>
                    <a:gd name="T3" fmla="*/ 2147483646 h 23"/>
                    <a:gd name="T4" fmla="*/ 2147483646 w 2"/>
                    <a:gd name="T5" fmla="*/ 2147483646 h 23"/>
                    <a:gd name="T6" fmla="*/ 2147483646 w 2"/>
                    <a:gd name="T7" fmla="*/ 2147483646 h 23"/>
                    <a:gd name="T8" fmla="*/ 0 w 2"/>
                    <a:gd name="T9" fmla="*/ 2147483646 h 23"/>
                    <a:gd name="T10" fmla="*/ 2147483646 w 2"/>
                    <a:gd name="T11" fmla="*/ 0 h 23"/>
                    <a:gd name="T12" fmla="*/ 2147483646 w 2"/>
                    <a:gd name="T13" fmla="*/ 2147483646 h 23"/>
                    <a:gd name="T14" fmla="*/ 2147483646 w 2"/>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3"/>
                    <a:gd name="T26" fmla="*/ 2 w 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3">
                      <a:moveTo>
                        <a:pt x="2" y="21"/>
                      </a:moveTo>
                      <a:cubicBezTo>
                        <a:pt x="2" y="21"/>
                        <a:pt x="2" y="21"/>
                        <a:pt x="2" y="21"/>
                      </a:cubicBezTo>
                      <a:moveTo>
                        <a:pt x="2" y="21"/>
                      </a:moveTo>
                      <a:cubicBezTo>
                        <a:pt x="2" y="23"/>
                        <a:pt x="2" y="23"/>
                        <a:pt x="1" y="23"/>
                      </a:cubicBezTo>
                      <a:cubicBezTo>
                        <a:pt x="0" y="23"/>
                        <a:pt x="0" y="18"/>
                        <a:pt x="0" y="11"/>
                      </a:cubicBezTo>
                      <a:cubicBezTo>
                        <a:pt x="0" y="5"/>
                        <a:pt x="0" y="0"/>
                        <a:pt x="1" y="0"/>
                      </a:cubicBezTo>
                      <a:cubicBezTo>
                        <a:pt x="2" y="0"/>
                        <a:pt x="2" y="0"/>
                        <a:pt x="2" y="2"/>
                      </a:cubicBezTo>
                      <a:cubicBezTo>
                        <a:pt x="2" y="0"/>
                        <a:pt x="2" y="0"/>
                        <a:pt x="1"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29" name="Freeform 29">
                  <a:extLst>
                    <a:ext uri="{FF2B5EF4-FFF2-40B4-BE49-F238E27FC236}">
                      <a16:creationId xmlns:a16="http://schemas.microsoft.com/office/drawing/2014/main" xmlns="" id="{82F36B04-0A6C-727C-A241-296E677744B5}"/>
                    </a:ext>
                  </a:extLst>
                </p:cNvPr>
                <p:cNvSpPr>
                  <a:spLocks/>
                </p:cNvSpPr>
                <p:nvPr/>
              </p:nvSpPr>
              <p:spPr bwMode="auto">
                <a:xfrm>
                  <a:off x="2514" y="1748"/>
                  <a:ext cx="2" cy="39"/>
                </a:xfrm>
                <a:custGeom>
                  <a:avLst/>
                  <a:gdLst>
                    <a:gd name="T0" fmla="*/ 2147483646 w 1"/>
                    <a:gd name="T1" fmla="*/ 2147483646 h 20"/>
                    <a:gd name="T2" fmla="*/ 2147483646 w 1"/>
                    <a:gd name="T3" fmla="*/ 2147483646 h 20"/>
                    <a:gd name="T4" fmla="*/ 0 w 1"/>
                    <a:gd name="T5" fmla="*/ 2147483646 h 20"/>
                    <a:gd name="T6" fmla="*/ 2147483646 w 1"/>
                    <a:gd name="T7" fmla="*/ 0 h 20"/>
                    <a:gd name="T8" fmla="*/ 2147483646 w 1"/>
                    <a:gd name="T9" fmla="*/ 2147483646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19"/>
                      </a:moveTo>
                      <a:cubicBezTo>
                        <a:pt x="1" y="20"/>
                        <a:pt x="1" y="20"/>
                        <a:pt x="1" y="20"/>
                      </a:cubicBezTo>
                      <a:cubicBezTo>
                        <a:pt x="0" y="20"/>
                        <a:pt x="0" y="15"/>
                        <a:pt x="0" y="10"/>
                      </a:cubicBezTo>
                      <a:cubicBezTo>
                        <a:pt x="0" y="4"/>
                        <a:pt x="0" y="0"/>
                        <a:pt x="1" y="0"/>
                      </a:cubicBezTo>
                      <a:cubicBezTo>
                        <a:pt x="1" y="0"/>
                        <a:pt x="1" y="0"/>
                        <a:pt x="1" y="1"/>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0" name="Freeform 30">
                  <a:extLst>
                    <a:ext uri="{FF2B5EF4-FFF2-40B4-BE49-F238E27FC236}">
                      <a16:creationId xmlns:a16="http://schemas.microsoft.com/office/drawing/2014/main" xmlns="" id="{95CE03F9-B95C-80B2-5498-343BB06C7A02}"/>
                    </a:ext>
                  </a:extLst>
                </p:cNvPr>
                <p:cNvSpPr>
                  <a:spLocks/>
                </p:cNvSpPr>
                <p:nvPr/>
              </p:nvSpPr>
              <p:spPr bwMode="auto">
                <a:xfrm>
                  <a:off x="2422" y="1742"/>
                  <a:ext cx="8" cy="49"/>
                </a:xfrm>
                <a:custGeom>
                  <a:avLst/>
                  <a:gdLst>
                    <a:gd name="T0" fmla="*/ 2147483646 w 4"/>
                    <a:gd name="T1" fmla="*/ 0 h 25"/>
                    <a:gd name="T2" fmla="*/ 2147483646 w 4"/>
                    <a:gd name="T3" fmla="*/ 2147483646 h 25"/>
                    <a:gd name="T4" fmla="*/ 2147483646 w 4"/>
                    <a:gd name="T5" fmla="*/ 2147483646 h 25"/>
                    <a:gd name="T6" fmla="*/ 2147483646 w 4"/>
                    <a:gd name="T7" fmla="*/ 0 h 25"/>
                    <a:gd name="T8" fmla="*/ 2147483646 w 4"/>
                    <a:gd name="T9" fmla="*/ 0 h 25"/>
                    <a:gd name="T10" fmla="*/ 0 60000 65536"/>
                    <a:gd name="T11" fmla="*/ 0 60000 65536"/>
                    <a:gd name="T12" fmla="*/ 0 60000 65536"/>
                    <a:gd name="T13" fmla="*/ 0 60000 65536"/>
                    <a:gd name="T14" fmla="*/ 0 60000 65536"/>
                    <a:gd name="T15" fmla="*/ 0 w 4"/>
                    <a:gd name="T16" fmla="*/ 0 h 25"/>
                    <a:gd name="T17" fmla="*/ 4 w 4"/>
                    <a:gd name="T18" fmla="*/ 25 h 25"/>
                  </a:gdLst>
                  <a:ahLst/>
                  <a:cxnLst>
                    <a:cxn ang="T10">
                      <a:pos x="T0" y="T1"/>
                    </a:cxn>
                    <a:cxn ang="T11">
                      <a:pos x="T2" y="T3"/>
                    </a:cxn>
                    <a:cxn ang="T12">
                      <a:pos x="T4" y="T5"/>
                    </a:cxn>
                    <a:cxn ang="T13">
                      <a:pos x="T6" y="T7"/>
                    </a:cxn>
                    <a:cxn ang="T14">
                      <a:pos x="T8" y="T9"/>
                    </a:cxn>
                  </a:cxnLst>
                  <a:rect l="T15" t="T16" r="T17" b="T18"/>
                  <a:pathLst>
                    <a:path w="4" h="25">
                      <a:moveTo>
                        <a:pt x="2" y="0"/>
                      </a:moveTo>
                      <a:cubicBezTo>
                        <a:pt x="0" y="9"/>
                        <a:pt x="1" y="19"/>
                        <a:pt x="2" y="25"/>
                      </a:cubicBezTo>
                      <a:lnTo>
                        <a:pt x="4" y="25"/>
                      </a:lnTo>
                      <a:cubicBezTo>
                        <a:pt x="1" y="24"/>
                        <a:pt x="2" y="2"/>
                        <a:pt x="4" y="0"/>
                      </a:cubicBezTo>
                      <a:lnTo>
                        <a:pt x="2"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1" name="Freeform 31">
                  <a:extLst>
                    <a:ext uri="{FF2B5EF4-FFF2-40B4-BE49-F238E27FC236}">
                      <a16:creationId xmlns:a16="http://schemas.microsoft.com/office/drawing/2014/main" xmlns="" id="{D7047B38-1136-CAB9-E987-028DA130BFB2}"/>
                    </a:ext>
                  </a:extLst>
                </p:cNvPr>
                <p:cNvSpPr>
                  <a:spLocks/>
                </p:cNvSpPr>
                <p:nvPr/>
              </p:nvSpPr>
              <p:spPr bwMode="auto">
                <a:xfrm>
                  <a:off x="2424" y="1742"/>
                  <a:ext cx="6" cy="49"/>
                </a:xfrm>
                <a:custGeom>
                  <a:avLst/>
                  <a:gdLst>
                    <a:gd name="T0" fmla="*/ 2147483646 w 3"/>
                    <a:gd name="T1" fmla="*/ 0 h 25"/>
                    <a:gd name="T2" fmla="*/ 2147483646 w 3"/>
                    <a:gd name="T3" fmla="*/ 2147483646 h 25"/>
                    <a:gd name="T4" fmla="*/ 2147483646 w 3"/>
                    <a:gd name="T5" fmla="*/ 2147483646 h 25"/>
                    <a:gd name="T6" fmla="*/ 2147483646 w 3"/>
                    <a:gd name="T7" fmla="*/ 0 h 25"/>
                    <a:gd name="T8" fmla="*/ 0 60000 65536"/>
                    <a:gd name="T9" fmla="*/ 0 60000 65536"/>
                    <a:gd name="T10" fmla="*/ 0 60000 65536"/>
                    <a:gd name="T11" fmla="*/ 0 60000 65536"/>
                    <a:gd name="T12" fmla="*/ 0 w 3"/>
                    <a:gd name="T13" fmla="*/ 0 h 25"/>
                    <a:gd name="T14" fmla="*/ 3 w 3"/>
                    <a:gd name="T15" fmla="*/ 25 h 25"/>
                  </a:gdLst>
                  <a:ahLst/>
                  <a:cxnLst>
                    <a:cxn ang="T8">
                      <a:pos x="T0" y="T1"/>
                    </a:cxn>
                    <a:cxn ang="T9">
                      <a:pos x="T2" y="T3"/>
                    </a:cxn>
                    <a:cxn ang="T10">
                      <a:pos x="T4" y="T5"/>
                    </a:cxn>
                    <a:cxn ang="T11">
                      <a:pos x="T6" y="T7"/>
                    </a:cxn>
                  </a:cxnLst>
                  <a:rect l="T12" t="T13" r="T14" b="T15"/>
                  <a:pathLst>
                    <a:path w="3" h="25">
                      <a:moveTo>
                        <a:pt x="3" y="0"/>
                      </a:moveTo>
                      <a:cubicBezTo>
                        <a:pt x="0" y="9"/>
                        <a:pt x="1" y="19"/>
                        <a:pt x="3" y="25"/>
                      </a:cubicBezTo>
                      <a:lnTo>
                        <a:pt x="3" y="24"/>
                      </a:lnTo>
                      <a:cubicBezTo>
                        <a:pt x="0" y="24"/>
                        <a:pt x="1" y="2"/>
                        <a:pt x="3"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2" name="Freeform 32">
                  <a:extLst>
                    <a:ext uri="{FF2B5EF4-FFF2-40B4-BE49-F238E27FC236}">
                      <a16:creationId xmlns:a16="http://schemas.microsoft.com/office/drawing/2014/main" xmlns="" id="{FD581142-D01D-C16C-D8D6-63CE12D9B2DD}"/>
                    </a:ext>
                  </a:extLst>
                </p:cNvPr>
                <p:cNvSpPr>
                  <a:spLocks/>
                </p:cNvSpPr>
                <p:nvPr/>
              </p:nvSpPr>
              <p:spPr bwMode="auto">
                <a:xfrm>
                  <a:off x="1919" y="1742"/>
                  <a:ext cx="41" cy="47"/>
                </a:xfrm>
                <a:custGeom>
                  <a:avLst/>
                  <a:gdLst>
                    <a:gd name="T0" fmla="*/ 0 w 21"/>
                    <a:gd name="T1" fmla="*/ 0 h 24"/>
                    <a:gd name="T2" fmla="*/ 2147483646 w 21"/>
                    <a:gd name="T3" fmla="*/ 0 h 24"/>
                    <a:gd name="T4" fmla="*/ 2147483646 w 21"/>
                    <a:gd name="T5" fmla="*/ 2147483646 h 24"/>
                    <a:gd name="T6" fmla="*/ 0 w 21"/>
                    <a:gd name="T7" fmla="*/ 2147483646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3" name="Freeform 33">
                  <a:extLst>
                    <a:ext uri="{FF2B5EF4-FFF2-40B4-BE49-F238E27FC236}">
                      <a16:creationId xmlns:a16="http://schemas.microsoft.com/office/drawing/2014/main" xmlns="" id="{7EC8B9B2-C3E2-36AC-BC21-B39A6388A720}"/>
                    </a:ext>
                  </a:extLst>
                </p:cNvPr>
                <p:cNvSpPr>
                  <a:spLocks noEditPoints="1"/>
                </p:cNvSpPr>
                <p:nvPr/>
              </p:nvSpPr>
              <p:spPr bwMode="auto">
                <a:xfrm>
                  <a:off x="1921" y="1746"/>
                  <a:ext cx="11" cy="19"/>
                </a:xfrm>
                <a:custGeom>
                  <a:avLst/>
                  <a:gdLst>
                    <a:gd name="T0" fmla="*/ 2147483646 w 6"/>
                    <a:gd name="T1" fmla="*/ 0 h 10"/>
                    <a:gd name="T2" fmla="*/ 2147483646 w 6"/>
                    <a:gd name="T3" fmla="*/ 2147483646 h 10"/>
                    <a:gd name="T4" fmla="*/ 2147483646 w 6"/>
                    <a:gd name="T5" fmla="*/ 2147483646 h 10"/>
                    <a:gd name="T6" fmla="*/ 2147483646 w 6"/>
                    <a:gd name="T7" fmla="*/ 2147483646 h 10"/>
                    <a:gd name="T8" fmla="*/ 2147483646 w 6"/>
                    <a:gd name="T9" fmla="*/ 2147483646 h 10"/>
                    <a:gd name="T10" fmla="*/ 2147483646 w 6"/>
                    <a:gd name="T11" fmla="*/ 2147483646 h 10"/>
                    <a:gd name="T12" fmla="*/ 0 w 6"/>
                    <a:gd name="T13" fmla="*/ 2147483646 h 10"/>
                    <a:gd name="T14" fmla="*/ 2147483646 w 6"/>
                    <a:gd name="T15" fmla="*/ 2147483646 h 10"/>
                    <a:gd name="T16" fmla="*/ 2147483646 w 6"/>
                    <a:gd name="T17" fmla="*/ 0 h 10"/>
                    <a:gd name="T18" fmla="*/ 2147483646 w 6"/>
                    <a:gd name="T19" fmla="*/ 214748364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4" name="Freeform 34">
                  <a:extLst>
                    <a:ext uri="{FF2B5EF4-FFF2-40B4-BE49-F238E27FC236}">
                      <a16:creationId xmlns:a16="http://schemas.microsoft.com/office/drawing/2014/main" xmlns="" id="{8B8A0B76-5F1C-5925-5C5A-23E9B276ACE7}"/>
                    </a:ext>
                  </a:extLst>
                </p:cNvPr>
                <p:cNvSpPr>
                  <a:spLocks noEditPoints="1"/>
                </p:cNvSpPr>
                <p:nvPr/>
              </p:nvSpPr>
              <p:spPr bwMode="auto">
                <a:xfrm>
                  <a:off x="1925" y="1744"/>
                  <a:ext cx="9" cy="17"/>
                </a:xfrm>
                <a:custGeom>
                  <a:avLst/>
                  <a:gdLst>
                    <a:gd name="T0" fmla="*/ 2147483646 w 5"/>
                    <a:gd name="T1" fmla="*/ 0 h 9"/>
                    <a:gd name="T2" fmla="*/ 2147483646 w 5"/>
                    <a:gd name="T3" fmla="*/ 2147483646 h 9"/>
                    <a:gd name="T4" fmla="*/ 2147483646 w 5"/>
                    <a:gd name="T5" fmla="*/ 2147483646 h 9"/>
                    <a:gd name="T6" fmla="*/ 2147483646 w 5"/>
                    <a:gd name="T7" fmla="*/ 2147483646 h 9"/>
                    <a:gd name="T8" fmla="*/ 2147483646 w 5"/>
                    <a:gd name="T9" fmla="*/ 2147483646 h 9"/>
                    <a:gd name="T10" fmla="*/ 2147483646 w 5"/>
                    <a:gd name="T11" fmla="*/ 2147483646 h 9"/>
                    <a:gd name="T12" fmla="*/ 0 w 5"/>
                    <a:gd name="T13" fmla="*/ 2147483646 h 9"/>
                    <a:gd name="T14" fmla="*/ 2147483646 w 5"/>
                    <a:gd name="T15" fmla="*/ 2147483646 h 9"/>
                    <a:gd name="T16" fmla="*/ 2147483646 w 5"/>
                    <a:gd name="T17" fmla="*/ 0 h 9"/>
                    <a:gd name="T18" fmla="*/ 2147483646 w 5"/>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3" y="0"/>
                      </a:moveTo>
                      <a:lnTo>
                        <a:pt x="3" y="4"/>
                      </a:lnTo>
                      <a:lnTo>
                        <a:pt x="5" y="4"/>
                      </a:lnTo>
                      <a:lnTo>
                        <a:pt x="3" y="5"/>
                      </a:lnTo>
                      <a:lnTo>
                        <a:pt x="3" y="9"/>
                      </a:lnTo>
                      <a:lnTo>
                        <a:pt x="2" y="5"/>
                      </a:lnTo>
                      <a:lnTo>
                        <a:pt x="0" y="4"/>
                      </a:lnTo>
                      <a:lnTo>
                        <a:pt x="2" y="4"/>
                      </a:lnTo>
                      <a:lnTo>
                        <a:pt x="3" y="0"/>
                      </a:lnTo>
                      <a:close/>
                      <a:moveTo>
                        <a:pt x="2" y="2"/>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5" name="Freeform 35">
                  <a:extLst>
                    <a:ext uri="{FF2B5EF4-FFF2-40B4-BE49-F238E27FC236}">
                      <a16:creationId xmlns:a16="http://schemas.microsoft.com/office/drawing/2014/main" xmlns="" id="{BAE302A1-A156-E4D1-3667-28014AFA3202}"/>
                    </a:ext>
                  </a:extLst>
                </p:cNvPr>
                <p:cNvSpPr>
                  <a:spLocks/>
                </p:cNvSpPr>
                <p:nvPr/>
              </p:nvSpPr>
              <p:spPr bwMode="auto">
                <a:xfrm>
                  <a:off x="1958" y="1742"/>
                  <a:ext cx="2" cy="47"/>
                </a:xfrm>
                <a:custGeom>
                  <a:avLst/>
                  <a:gdLst>
                    <a:gd name="T0" fmla="*/ 2147483646 w 1"/>
                    <a:gd name="T1" fmla="*/ 0 h 24"/>
                    <a:gd name="T2" fmla="*/ 2147483646 w 1"/>
                    <a:gd name="T3" fmla="*/ 2147483646 h 24"/>
                    <a:gd name="T4" fmla="*/ 2147483646 w 1"/>
                    <a:gd name="T5" fmla="*/ 2147483646 h 24"/>
                    <a:gd name="T6" fmla="*/ 2147483646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6" name="Freeform 36">
                  <a:extLst>
                    <a:ext uri="{FF2B5EF4-FFF2-40B4-BE49-F238E27FC236}">
                      <a16:creationId xmlns:a16="http://schemas.microsoft.com/office/drawing/2014/main" xmlns="" id="{C93F294F-C918-1A6D-9C12-212636C7698D}"/>
                    </a:ext>
                  </a:extLst>
                </p:cNvPr>
                <p:cNvSpPr>
                  <a:spLocks/>
                </p:cNvSpPr>
                <p:nvPr/>
              </p:nvSpPr>
              <p:spPr bwMode="auto">
                <a:xfrm>
                  <a:off x="1960" y="1742"/>
                  <a:ext cx="2" cy="47"/>
                </a:xfrm>
                <a:custGeom>
                  <a:avLst/>
                  <a:gdLst>
                    <a:gd name="T0" fmla="*/ 0 w 1"/>
                    <a:gd name="T1" fmla="*/ 0 h 24"/>
                    <a:gd name="T2" fmla="*/ 2147483646 w 1"/>
                    <a:gd name="T3" fmla="*/ 2147483646 h 24"/>
                    <a:gd name="T4" fmla="*/ 0 w 1"/>
                    <a:gd name="T5" fmla="*/ 2147483646 h 24"/>
                    <a:gd name="T6" fmla="*/ 0 w 1"/>
                    <a:gd name="T7" fmla="*/ 2147483646 h 24"/>
                    <a:gd name="T8" fmla="*/ 2147483646 w 1"/>
                    <a:gd name="T9" fmla="*/ 2147483646 h 24"/>
                    <a:gd name="T10" fmla="*/ 0 w 1"/>
                    <a:gd name="T11" fmla="*/ 2147483646 h 24"/>
                    <a:gd name="T12" fmla="*/ 0 w 1"/>
                    <a:gd name="T13" fmla="*/ 2147483646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0"/>
                      </a:moveTo>
                      <a:cubicBezTo>
                        <a:pt x="1" y="0"/>
                        <a:pt x="1" y="1"/>
                        <a:pt x="1" y="3"/>
                      </a:cubicBezTo>
                      <a:lnTo>
                        <a:pt x="0" y="4"/>
                      </a:lnTo>
                      <a:cubicBezTo>
                        <a:pt x="0" y="10"/>
                        <a:pt x="0" y="16"/>
                        <a:pt x="0" y="22"/>
                      </a:cubicBezTo>
                      <a:lnTo>
                        <a:pt x="1" y="22"/>
                      </a:lnTo>
                      <a:cubicBezTo>
                        <a:pt x="1" y="24"/>
                        <a:pt x="1" y="24"/>
                        <a:pt x="0" y="24"/>
                      </a:cubicBezTo>
                      <a:cubicBezTo>
                        <a:pt x="0" y="24"/>
                        <a:pt x="0" y="19"/>
                        <a:pt x="0" y="13"/>
                      </a:cubicBezTo>
                      <a:cubicBezTo>
                        <a:pt x="0" y="6"/>
                        <a:pt x="0" y="1"/>
                        <a:pt x="0" y="0"/>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7" name="Freeform 37">
                  <a:extLst>
                    <a:ext uri="{FF2B5EF4-FFF2-40B4-BE49-F238E27FC236}">
                      <a16:creationId xmlns:a16="http://schemas.microsoft.com/office/drawing/2014/main" xmlns="" id="{A9F9191A-BB33-1394-436C-47BB50843A78}"/>
                    </a:ext>
                  </a:extLst>
                </p:cNvPr>
                <p:cNvSpPr>
                  <a:spLocks noEditPoints="1"/>
                </p:cNvSpPr>
                <p:nvPr/>
              </p:nvSpPr>
              <p:spPr bwMode="auto">
                <a:xfrm>
                  <a:off x="1960" y="1742"/>
                  <a:ext cx="2" cy="47"/>
                </a:xfrm>
                <a:custGeom>
                  <a:avLst/>
                  <a:gdLst>
                    <a:gd name="T0" fmla="*/ 2147483646 w 1"/>
                    <a:gd name="T1" fmla="*/ 2147483646 h 24"/>
                    <a:gd name="T2" fmla="*/ 2147483646 w 1"/>
                    <a:gd name="T3" fmla="*/ 2147483646 h 24"/>
                    <a:gd name="T4" fmla="*/ 2147483646 w 1"/>
                    <a:gd name="T5" fmla="*/ 2147483646 h 24"/>
                    <a:gd name="T6" fmla="*/ 0 w 1"/>
                    <a:gd name="T7" fmla="*/ 2147483646 h 24"/>
                    <a:gd name="T8" fmla="*/ 0 w 1"/>
                    <a:gd name="T9" fmla="*/ 2147483646 h 24"/>
                    <a:gd name="T10" fmla="*/ 0 w 1"/>
                    <a:gd name="T11" fmla="*/ 0 h 24"/>
                    <a:gd name="T12" fmla="*/ 2147483646 w 1"/>
                    <a:gd name="T13" fmla="*/ 2147483646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2"/>
                      </a:moveTo>
                      <a:cubicBezTo>
                        <a:pt x="1" y="22"/>
                        <a:pt x="1" y="22"/>
                        <a:pt x="1" y="22"/>
                      </a:cubicBezTo>
                      <a:moveTo>
                        <a:pt x="1" y="22"/>
                      </a:moveTo>
                      <a:cubicBezTo>
                        <a:pt x="1" y="24"/>
                        <a:pt x="1" y="24"/>
                        <a:pt x="0" y="24"/>
                      </a:cubicBezTo>
                      <a:cubicBezTo>
                        <a:pt x="0" y="24"/>
                        <a:pt x="0" y="19"/>
                        <a:pt x="0" y="12"/>
                      </a:cubicBezTo>
                      <a:cubicBezTo>
                        <a:pt x="0" y="6"/>
                        <a:pt x="0" y="0"/>
                        <a:pt x="0" y="0"/>
                      </a:cubicBezTo>
                      <a:cubicBezTo>
                        <a:pt x="1" y="0"/>
                        <a:pt x="1" y="1"/>
                        <a:pt x="1" y="3"/>
                      </a:cubicBezTo>
                      <a:cubicBezTo>
                        <a:pt x="1" y="1"/>
                        <a:pt x="1" y="0"/>
                        <a:pt x="0"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8" name="Freeform 38">
                  <a:extLst>
                    <a:ext uri="{FF2B5EF4-FFF2-40B4-BE49-F238E27FC236}">
                      <a16:creationId xmlns:a16="http://schemas.microsoft.com/office/drawing/2014/main" xmlns="" id="{4F5F8381-4523-B08F-FE3D-BEE8DAF2B3BD}"/>
                    </a:ext>
                  </a:extLst>
                </p:cNvPr>
                <p:cNvSpPr>
                  <a:spLocks/>
                </p:cNvSpPr>
                <p:nvPr/>
              </p:nvSpPr>
              <p:spPr bwMode="auto">
                <a:xfrm>
                  <a:off x="1960" y="1748"/>
                  <a:ext cx="2" cy="37"/>
                </a:xfrm>
                <a:custGeom>
                  <a:avLst/>
                  <a:gdLst>
                    <a:gd name="T0" fmla="*/ 2147483646 w 1"/>
                    <a:gd name="T1" fmla="*/ 2147483646 h 19"/>
                    <a:gd name="T2" fmla="*/ 2147483646 w 1"/>
                    <a:gd name="T3" fmla="*/ 2147483646 h 19"/>
                    <a:gd name="T4" fmla="*/ 0 w 1"/>
                    <a:gd name="T5" fmla="*/ 2147483646 h 19"/>
                    <a:gd name="T6" fmla="*/ 2147483646 w 1"/>
                    <a:gd name="T7" fmla="*/ 0 h 19"/>
                    <a:gd name="T8" fmla="*/ 2147483646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39" name="Freeform 39">
                  <a:extLst>
                    <a:ext uri="{FF2B5EF4-FFF2-40B4-BE49-F238E27FC236}">
                      <a16:creationId xmlns:a16="http://schemas.microsoft.com/office/drawing/2014/main" xmlns="" id="{3919D59F-035E-6FA8-ED9A-A19A9D6AD0A3}"/>
                    </a:ext>
                  </a:extLst>
                </p:cNvPr>
                <p:cNvSpPr>
                  <a:spLocks/>
                </p:cNvSpPr>
                <p:nvPr/>
              </p:nvSpPr>
              <p:spPr bwMode="auto">
                <a:xfrm>
                  <a:off x="1917" y="1742"/>
                  <a:ext cx="4" cy="47"/>
                </a:xfrm>
                <a:custGeom>
                  <a:avLst/>
                  <a:gdLst>
                    <a:gd name="T0" fmla="*/ 2147483646 w 2"/>
                    <a:gd name="T1" fmla="*/ 0 h 24"/>
                    <a:gd name="T2" fmla="*/ 2147483646 w 2"/>
                    <a:gd name="T3" fmla="*/ 2147483646 h 24"/>
                    <a:gd name="T4" fmla="*/ 2147483646 w 2"/>
                    <a:gd name="T5" fmla="*/ 2147483646 h 24"/>
                    <a:gd name="T6" fmla="*/ 2147483646 w 2"/>
                    <a:gd name="T7" fmla="*/ 0 h 24"/>
                    <a:gd name="T8" fmla="*/ 2147483646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0" name="Freeform 40">
                  <a:extLst>
                    <a:ext uri="{FF2B5EF4-FFF2-40B4-BE49-F238E27FC236}">
                      <a16:creationId xmlns:a16="http://schemas.microsoft.com/office/drawing/2014/main" xmlns="" id="{6E1668A9-E7FD-65FB-86C8-609C2094B008}"/>
                    </a:ext>
                  </a:extLst>
                </p:cNvPr>
                <p:cNvSpPr>
                  <a:spLocks/>
                </p:cNvSpPr>
                <p:nvPr/>
              </p:nvSpPr>
              <p:spPr bwMode="auto">
                <a:xfrm>
                  <a:off x="1919" y="1742"/>
                  <a:ext cx="2" cy="47"/>
                </a:xfrm>
                <a:custGeom>
                  <a:avLst/>
                  <a:gdLst>
                    <a:gd name="T0" fmla="*/ 2147483646 w 1"/>
                    <a:gd name="T1" fmla="*/ 0 h 24"/>
                    <a:gd name="T2" fmla="*/ 2147483646 w 1"/>
                    <a:gd name="T3" fmla="*/ 2147483646 h 24"/>
                    <a:gd name="T4" fmla="*/ 2147483646 w 1"/>
                    <a:gd name="T5" fmla="*/ 2147483646 h 24"/>
                    <a:gd name="T6" fmla="*/ 2147483646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1" name="Freeform 41">
                  <a:extLst>
                    <a:ext uri="{FF2B5EF4-FFF2-40B4-BE49-F238E27FC236}">
                      <a16:creationId xmlns:a16="http://schemas.microsoft.com/office/drawing/2014/main" xmlns="" id="{36E2ED47-806E-C1D5-23B9-89EC4226E21B}"/>
                    </a:ext>
                  </a:extLst>
                </p:cNvPr>
                <p:cNvSpPr>
                  <a:spLocks/>
                </p:cNvSpPr>
                <p:nvPr/>
              </p:nvSpPr>
              <p:spPr bwMode="auto">
                <a:xfrm>
                  <a:off x="1880" y="1816"/>
                  <a:ext cx="111" cy="88"/>
                </a:xfrm>
                <a:custGeom>
                  <a:avLst/>
                  <a:gdLst>
                    <a:gd name="T0" fmla="*/ 2147483646 w 57"/>
                    <a:gd name="T1" fmla="*/ 0 h 45"/>
                    <a:gd name="T2" fmla="*/ 2147483646 w 57"/>
                    <a:gd name="T3" fmla="*/ 0 h 45"/>
                    <a:gd name="T4" fmla="*/ 2147483646 w 57"/>
                    <a:gd name="T5" fmla="*/ 2147483646 h 45"/>
                    <a:gd name="T6" fmla="*/ 2147483646 w 57"/>
                    <a:gd name="T7" fmla="*/ 2147483646 h 45"/>
                    <a:gd name="T8" fmla="*/ 2147483646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1" y="16"/>
                        <a:pt x="2"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2" name="Freeform 42">
                  <a:extLst>
                    <a:ext uri="{FF2B5EF4-FFF2-40B4-BE49-F238E27FC236}">
                      <a16:creationId xmlns:a16="http://schemas.microsoft.com/office/drawing/2014/main" xmlns="" id="{CEBC571C-4BB7-38F4-5643-312AE2392C98}"/>
                    </a:ext>
                  </a:extLst>
                </p:cNvPr>
                <p:cNvSpPr>
                  <a:spLocks noEditPoints="1"/>
                </p:cNvSpPr>
                <p:nvPr/>
              </p:nvSpPr>
              <p:spPr bwMode="auto">
                <a:xfrm>
                  <a:off x="1887" y="1824"/>
                  <a:ext cx="32" cy="37"/>
                </a:xfrm>
                <a:custGeom>
                  <a:avLst/>
                  <a:gdLst>
                    <a:gd name="T0" fmla="*/ 2147483646 w 16"/>
                    <a:gd name="T1" fmla="*/ 0 h 19"/>
                    <a:gd name="T2" fmla="*/ 2147483646 w 16"/>
                    <a:gd name="T3" fmla="*/ 2147483646 h 19"/>
                    <a:gd name="T4" fmla="*/ 2147483646 w 16"/>
                    <a:gd name="T5" fmla="*/ 2147483646 h 19"/>
                    <a:gd name="T6" fmla="*/ 2147483646 w 16"/>
                    <a:gd name="T7" fmla="*/ 2147483646 h 19"/>
                    <a:gd name="T8" fmla="*/ 2147483646 w 16"/>
                    <a:gd name="T9" fmla="*/ 2147483646 h 19"/>
                    <a:gd name="T10" fmla="*/ 2147483646 w 16"/>
                    <a:gd name="T11" fmla="*/ 2147483646 h 19"/>
                    <a:gd name="T12" fmla="*/ 0 w 16"/>
                    <a:gd name="T13" fmla="*/ 2147483646 h 19"/>
                    <a:gd name="T14" fmla="*/ 2147483646 w 16"/>
                    <a:gd name="T15" fmla="*/ 2147483646 h 19"/>
                    <a:gd name="T16" fmla="*/ 2147483646 w 16"/>
                    <a:gd name="T17" fmla="*/ 0 h 19"/>
                    <a:gd name="T18" fmla="*/ 2147483646 w 16"/>
                    <a:gd name="T19" fmla="*/ 214748364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8" y="10"/>
                      </a:lnTo>
                      <a:lnTo>
                        <a:pt x="0" y="10"/>
                      </a:lnTo>
                      <a:lnTo>
                        <a:pt x="8" y="9"/>
                      </a:lnTo>
                      <a:lnTo>
                        <a:pt x="8" y="0"/>
                      </a:lnTo>
                      <a:close/>
                      <a:moveTo>
                        <a:pt x="8" y="5"/>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3" name="Freeform 43">
                  <a:extLst>
                    <a:ext uri="{FF2B5EF4-FFF2-40B4-BE49-F238E27FC236}">
                      <a16:creationId xmlns:a16="http://schemas.microsoft.com/office/drawing/2014/main" xmlns="" id="{75DD1985-CB17-C5B2-DB12-D297F5A1A37A}"/>
                    </a:ext>
                  </a:extLst>
                </p:cNvPr>
                <p:cNvSpPr>
                  <a:spLocks noEditPoints="1"/>
                </p:cNvSpPr>
                <p:nvPr/>
              </p:nvSpPr>
              <p:spPr bwMode="auto">
                <a:xfrm>
                  <a:off x="1897" y="1820"/>
                  <a:ext cx="28" cy="31"/>
                </a:xfrm>
                <a:custGeom>
                  <a:avLst/>
                  <a:gdLst>
                    <a:gd name="T0" fmla="*/ 2147483646 w 14"/>
                    <a:gd name="T1" fmla="*/ 0 h 16"/>
                    <a:gd name="T2" fmla="*/ 2147483646 w 14"/>
                    <a:gd name="T3" fmla="*/ 2147483646 h 16"/>
                    <a:gd name="T4" fmla="*/ 2147483646 w 14"/>
                    <a:gd name="T5" fmla="*/ 2147483646 h 16"/>
                    <a:gd name="T6" fmla="*/ 2147483646 w 14"/>
                    <a:gd name="T7" fmla="*/ 2147483646 h 16"/>
                    <a:gd name="T8" fmla="*/ 2147483646 w 14"/>
                    <a:gd name="T9" fmla="*/ 2147483646 h 16"/>
                    <a:gd name="T10" fmla="*/ 2147483646 w 14"/>
                    <a:gd name="T11" fmla="*/ 2147483646 h 16"/>
                    <a:gd name="T12" fmla="*/ 0 w 14"/>
                    <a:gd name="T13" fmla="*/ 2147483646 h 16"/>
                    <a:gd name="T14" fmla="*/ 2147483646 w 14"/>
                    <a:gd name="T15" fmla="*/ 2147483646 h 16"/>
                    <a:gd name="T16" fmla="*/ 2147483646 w 14"/>
                    <a:gd name="T17" fmla="*/ 0 h 16"/>
                    <a:gd name="T18" fmla="*/ 2147483646 w 14"/>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4" name="Freeform 44">
                  <a:extLst>
                    <a:ext uri="{FF2B5EF4-FFF2-40B4-BE49-F238E27FC236}">
                      <a16:creationId xmlns:a16="http://schemas.microsoft.com/office/drawing/2014/main" xmlns="" id="{C76C6100-CF5D-7C08-7EEB-CAB26819718E}"/>
                    </a:ext>
                  </a:extLst>
                </p:cNvPr>
                <p:cNvSpPr>
                  <a:spLocks/>
                </p:cNvSpPr>
                <p:nvPr/>
              </p:nvSpPr>
              <p:spPr bwMode="auto">
                <a:xfrm>
                  <a:off x="1983" y="1816"/>
                  <a:ext cx="10" cy="88"/>
                </a:xfrm>
                <a:custGeom>
                  <a:avLst/>
                  <a:gdLst>
                    <a:gd name="T0" fmla="*/ 2147483646 w 5"/>
                    <a:gd name="T1" fmla="*/ 0 h 45"/>
                    <a:gd name="T2" fmla="*/ 2147483646 w 5"/>
                    <a:gd name="T3" fmla="*/ 2147483646 h 45"/>
                    <a:gd name="T4" fmla="*/ 2147483646 w 5"/>
                    <a:gd name="T5" fmla="*/ 2147483646 h 45"/>
                    <a:gd name="T6" fmla="*/ 2147483646 w 5"/>
                    <a:gd name="T7" fmla="*/ 0 h 45"/>
                    <a:gd name="T8" fmla="*/ 2147483646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5" name="Freeform 45">
                  <a:extLst>
                    <a:ext uri="{FF2B5EF4-FFF2-40B4-BE49-F238E27FC236}">
                      <a16:creationId xmlns:a16="http://schemas.microsoft.com/office/drawing/2014/main" xmlns="" id="{7B802F0E-44B6-ECC9-1847-3A273EEB537F}"/>
                    </a:ext>
                  </a:extLst>
                </p:cNvPr>
                <p:cNvSpPr>
                  <a:spLocks/>
                </p:cNvSpPr>
                <p:nvPr/>
              </p:nvSpPr>
              <p:spPr bwMode="auto">
                <a:xfrm>
                  <a:off x="1989" y="1816"/>
                  <a:ext cx="6" cy="88"/>
                </a:xfrm>
                <a:custGeom>
                  <a:avLst/>
                  <a:gdLst>
                    <a:gd name="T0" fmla="*/ 2147483646 w 3"/>
                    <a:gd name="T1" fmla="*/ 2147483646 h 45"/>
                    <a:gd name="T2" fmla="*/ 2147483646 w 3"/>
                    <a:gd name="T3" fmla="*/ 2147483646 h 45"/>
                    <a:gd name="T4" fmla="*/ 2147483646 w 3"/>
                    <a:gd name="T5" fmla="*/ 2147483646 h 45"/>
                    <a:gd name="T6" fmla="*/ 2147483646 w 3"/>
                    <a:gd name="T7" fmla="*/ 2147483646 h 45"/>
                    <a:gd name="T8" fmla="*/ 2147483646 w 3"/>
                    <a:gd name="T9" fmla="*/ 2147483646 h 45"/>
                    <a:gd name="T10" fmla="*/ 2147483646 w 3"/>
                    <a:gd name="T11" fmla="*/ 2147483646 h 45"/>
                    <a:gd name="T12" fmla="*/ 0 w 3"/>
                    <a:gd name="T13" fmla="*/ 2147483646 h 45"/>
                    <a:gd name="T14" fmla="*/ 2147483646 w 3"/>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3" y="44"/>
                        <a:pt x="2" y="45"/>
                      </a:cubicBezTo>
                      <a:cubicBezTo>
                        <a:pt x="1" y="45"/>
                        <a:pt x="0" y="36"/>
                        <a:pt x="0" y="23"/>
                      </a:cubicBezTo>
                      <a:cubicBezTo>
                        <a:pt x="0" y="11"/>
                        <a:pt x="1" y="1"/>
                        <a:pt x="2" y="1"/>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6" name="Freeform 46">
                  <a:extLst>
                    <a:ext uri="{FF2B5EF4-FFF2-40B4-BE49-F238E27FC236}">
                      <a16:creationId xmlns:a16="http://schemas.microsoft.com/office/drawing/2014/main" xmlns="" id="{A8DA444F-B9E0-DF74-AD81-34537E54927A}"/>
                    </a:ext>
                  </a:extLst>
                </p:cNvPr>
                <p:cNvSpPr>
                  <a:spLocks noEditPoints="1"/>
                </p:cNvSpPr>
                <p:nvPr/>
              </p:nvSpPr>
              <p:spPr bwMode="auto">
                <a:xfrm>
                  <a:off x="1989" y="1818"/>
                  <a:ext cx="6" cy="86"/>
                </a:xfrm>
                <a:custGeom>
                  <a:avLst/>
                  <a:gdLst>
                    <a:gd name="T0" fmla="*/ 2147483646 w 3"/>
                    <a:gd name="T1" fmla="*/ 2147483646 h 44"/>
                    <a:gd name="T2" fmla="*/ 2147483646 w 3"/>
                    <a:gd name="T3" fmla="*/ 2147483646 h 44"/>
                    <a:gd name="T4" fmla="*/ 2147483646 w 3"/>
                    <a:gd name="T5" fmla="*/ 2147483646 h 44"/>
                    <a:gd name="T6" fmla="*/ 2147483646 w 3"/>
                    <a:gd name="T7" fmla="*/ 2147483646 h 44"/>
                    <a:gd name="T8" fmla="*/ 0 w 3"/>
                    <a:gd name="T9" fmla="*/ 2147483646 h 44"/>
                    <a:gd name="T10" fmla="*/ 2147483646 w 3"/>
                    <a:gd name="T11" fmla="*/ 0 h 44"/>
                    <a:gd name="T12" fmla="*/ 2147483646 w 3"/>
                    <a:gd name="T13" fmla="*/ 2147483646 h 44"/>
                    <a:gd name="T14" fmla="*/ 2147483646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7" name="Freeform 47">
                  <a:extLst>
                    <a:ext uri="{FF2B5EF4-FFF2-40B4-BE49-F238E27FC236}">
                      <a16:creationId xmlns:a16="http://schemas.microsoft.com/office/drawing/2014/main" xmlns="" id="{199BBE7D-36C5-A5D0-5239-2E24A16D3A7B}"/>
                    </a:ext>
                  </a:extLst>
                </p:cNvPr>
                <p:cNvSpPr>
                  <a:spLocks/>
                </p:cNvSpPr>
                <p:nvPr/>
              </p:nvSpPr>
              <p:spPr bwMode="auto">
                <a:xfrm>
                  <a:off x="1991" y="1826"/>
                  <a:ext cx="4" cy="71"/>
                </a:xfrm>
                <a:custGeom>
                  <a:avLst/>
                  <a:gdLst>
                    <a:gd name="T0" fmla="*/ 2147483646 w 2"/>
                    <a:gd name="T1" fmla="*/ 2147483646 h 36"/>
                    <a:gd name="T2" fmla="*/ 2147483646 w 2"/>
                    <a:gd name="T3" fmla="*/ 2147483646 h 36"/>
                    <a:gd name="T4" fmla="*/ 0 w 2"/>
                    <a:gd name="T5" fmla="*/ 2147483646 h 36"/>
                    <a:gd name="T6" fmla="*/ 2147483646 w 2"/>
                    <a:gd name="T7" fmla="*/ 0 h 36"/>
                    <a:gd name="T8" fmla="*/ 2147483646 w 2"/>
                    <a:gd name="T9" fmla="*/ 2147483646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8" name="Freeform 48">
                  <a:extLst>
                    <a:ext uri="{FF2B5EF4-FFF2-40B4-BE49-F238E27FC236}">
                      <a16:creationId xmlns:a16="http://schemas.microsoft.com/office/drawing/2014/main" xmlns="" id="{7EE57C22-890F-F780-63F8-B6F061A5F160}"/>
                    </a:ext>
                  </a:extLst>
                </p:cNvPr>
                <p:cNvSpPr>
                  <a:spLocks/>
                </p:cNvSpPr>
                <p:nvPr/>
              </p:nvSpPr>
              <p:spPr bwMode="auto">
                <a:xfrm>
                  <a:off x="1878" y="1816"/>
                  <a:ext cx="9" cy="88"/>
                </a:xfrm>
                <a:custGeom>
                  <a:avLst/>
                  <a:gdLst>
                    <a:gd name="T0" fmla="*/ 2147483646 w 5"/>
                    <a:gd name="T1" fmla="*/ 0 h 45"/>
                    <a:gd name="T2" fmla="*/ 2147483646 w 5"/>
                    <a:gd name="T3" fmla="*/ 2147483646 h 45"/>
                    <a:gd name="T4" fmla="*/ 2147483646 w 5"/>
                    <a:gd name="T5" fmla="*/ 2147483646 h 45"/>
                    <a:gd name="T6" fmla="*/ 2147483646 w 5"/>
                    <a:gd name="T7" fmla="*/ 0 h 45"/>
                    <a:gd name="T8" fmla="*/ 2147483646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4"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49" name="Freeform 49">
                  <a:extLst>
                    <a:ext uri="{FF2B5EF4-FFF2-40B4-BE49-F238E27FC236}">
                      <a16:creationId xmlns:a16="http://schemas.microsoft.com/office/drawing/2014/main" xmlns="" id="{92B5089C-B955-EA9F-C63C-F7D12C47EB7F}"/>
                    </a:ext>
                  </a:extLst>
                </p:cNvPr>
                <p:cNvSpPr>
                  <a:spLocks/>
                </p:cNvSpPr>
                <p:nvPr/>
              </p:nvSpPr>
              <p:spPr bwMode="auto">
                <a:xfrm>
                  <a:off x="1880" y="1816"/>
                  <a:ext cx="7" cy="88"/>
                </a:xfrm>
                <a:custGeom>
                  <a:avLst/>
                  <a:gdLst>
                    <a:gd name="T0" fmla="*/ 2147483646 w 4"/>
                    <a:gd name="T1" fmla="*/ 0 h 45"/>
                    <a:gd name="T2" fmla="*/ 2147483646 w 4"/>
                    <a:gd name="T3" fmla="*/ 2147483646 h 45"/>
                    <a:gd name="T4" fmla="*/ 2147483646 w 4"/>
                    <a:gd name="T5" fmla="*/ 2147483646 h 45"/>
                    <a:gd name="T6" fmla="*/ 2147483646 w 4"/>
                    <a:gd name="T7" fmla="*/ 0 h 45"/>
                    <a:gd name="T8" fmla="*/ 2147483646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0" name="Freeform 50">
                  <a:extLst>
                    <a:ext uri="{FF2B5EF4-FFF2-40B4-BE49-F238E27FC236}">
                      <a16:creationId xmlns:a16="http://schemas.microsoft.com/office/drawing/2014/main" xmlns="" id="{0D8C1645-5645-B037-2134-39DDC880D885}"/>
                    </a:ext>
                  </a:extLst>
                </p:cNvPr>
                <p:cNvSpPr>
                  <a:spLocks/>
                </p:cNvSpPr>
                <p:nvPr/>
              </p:nvSpPr>
              <p:spPr bwMode="auto">
                <a:xfrm>
                  <a:off x="1927" y="1789"/>
                  <a:ext cx="25" cy="29"/>
                </a:xfrm>
                <a:custGeom>
                  <a:avLst/>
                  <a:gdLst>
                    <a:gd name="T0" fmla="*/ 0 w 13"/>
                    <a:gd name="T1" fmla="*/ 0 h 15"/>
                    <a:gd name="T2" fmla="*/ 2147483646 w 13"/>
                    <a:gd name="T3" fmla="*/ 0 h 15"/>
                    <a:gd name="T4" fmla="*/ 2147483646 w 13"/>
                    <a:gd name="T5" fmla="*/ 0 h 15"/>
                    <a:gd name="T6" fmla="*/ 2147483646 w 13"/>
                    <a:gd name="T7" fmla="*/ 2147483646 h 15"/>
                    <a:gd name="T8" fmla="*/ 2147483646 w 13"/>
                    <a:gd name="T9" fmla="*/ 2147483646 h 15"/>
                    <a:gd name="T10" fmla="*/ 2147483646 w 13"/>
                    <a:gd name="T11" fmla="*/ 2147483646 h 15"/>
                    <a:gd name="T12" fmla="*/ 0 w 13"/>
                    <a:gd name="T13" fmla="*/ 2147483646 h 15"/>
                    <a:gd name="T14" fmla="*/ 0 w 13"/>
                    <a:gd name="T15" fmla="*/ 2147483646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3"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3" y="15"/>
                        <a:pt x="0" y="15"/>
                      </a:cubicBezTo>
                      <a:cubicBezTo>
                        <a:pt x="0" y="12"/>
                        <a:pt x="0" y="10"/>
                        <a:pt x="0" y="7"/>
                      </a:cubicBezTo>
                      <a:cubicBezTo>
                        <a:pt x="0" y="5"/>
                        <a:pt x="0" y="3"/>
                        <a:pt x="0" y="0"/>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1" name="Freeform 51">
                  <a:extLst>
                    <a:ext uri="{FF2B5EF4-FFF2-40B4-BE49-F238E27FC236}">
                      <a16:creationId xmlns:a16="http://schemas.microsoft.com/office/drawing/2014/main" xmlns="" id="{25245AD4-9B38-8BC8-C51F-4E5A5B8DAD71}"/>
                    </a:ext>
                  </a:extLst>
                </p:cNvPr>
                <p:cNvSpPr>
                  <a:spLocks/>
                </p:cNvSpPr>
                <p:nvPr/>
              </p:nvSpPr>
              <p:spPr bwMode="auto">
                <a:xfrm>
                  <a:off x="3773" y="1742"/>
                  <a:ext cx="41" cy="47"/>
                </a:xfrm>
                <a:custGeom>
                  <a:avLst/>
                  <a:gdLst>
                    <a:gd name="T0" fmla="*/ 0 w 21"/>
                    <a:gd name="T1" fmla="*/ 0 h 24"/>
                    <a:gd name="T2" fmla="*/ 2147483646 w 21"/>
                    <a:gd name="T3" fmla="*/ 0 h 24"/>
                    <a:gd name="T4" fmla="*/ 2147483646 w 21"/>
                    <a:gd name="T5" fmla="*/ 2147483646 h 24"/>
                    <a:gd name="T6" fmla="*/ 0 w 21"/>
                    <a:gd name="T7" fmla="*/ 2147483646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2" name="Freeform 52">
                  <a:extLst>
                    <a:ext uri="{FF2B5EF4-FFF2-40B4-BE49-F238E27FC236}">
                      <a16:creationId xmlns:a16="http://schemas.microsoft.com/office/drawing/2014/main" xmlns="" id="{4764D4C1-EBA5-1E00-250E-707A62393004}"/>
                    </a:ext>
                  </a:extLst>
                </p:cNvPr>
                <p:cNvSpPr>
                  <a:spLocks noEditPoints="1"/>
                </p:cNvSpPr>
                <p:nvPr/>
              </p:nvSpPr>
              <p:spPr bwMode="auto">
                <a:xfrm>
                  <a:off x="3775" y="1746"/>
                  <a:ext cx="12" cy="19"/>
                </a:xfrm>
                <a:custGeom>
                  <a:avLst/>
                  <a:gdLst>
                    <a:gd name="T0" fmla="*/ 2147483646 w 6"/>
                    <a:gd name="T1" fmla="*/ 0 h 10"/>
                    <a:gd name="T2" fmla="*/ 2147483646 w 6"/>
                    <a:gd name="T3" fmla="*/ 2147483646 h 10"/>
                    <a:gd name="T4" fmla="*/ 2147483646 w 6"/>
                    <a:gd name="T5" fmla="*/ 2147483646 h 10"/>
                    <a:gd name="T6" fmla="*/ 2147483646 w 6"/>
                    <a:gd name="T7" fmla="*/ 2147483646 h 10"/>
                    <a:gd name="T8" fmla="*/ 2147483646 w 6"/>
                    <a:gd name="T9" fmla="*/ 2147483646 h 10"/>
                    <a:gd name="T10" fmla="*/ 2147483646 w 6"/>
                    <a:gd name="T11" fmla="*/ 2147483646 h 10"/>
                    <a:gd name="T12" fmla="*/ 0 w 6"/>
                    <a:gd name="T13" fmla="*/ 2147483646 h 10"/>
                    <a:gd name="T14" fmla="*/ 2147483646 w 6"/>
                    <a:gd name="T15" fmla="*/ 2147483646 h 10"/>
                    <a:gd name="T16" fmla="*/ 2147483646 w 6"/>
                    <a:gd name="T17" fmla="*/ 0 h 10"/>
                    <a:gd name="T18" fmla="*/ 2147483646 w 6"/>
                    <a:gd name="T19" fmla="*/ 214748364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3" name="Freeform 53">
                  <a:extLst>
                    <a:ext uri="{FF2B5EF4-FFF2-40B4-BE49-F238E27FC236}">
                      <a16:creationId xmlns:a16="http://schemas.microsoft.com/office/drawing/2014/main" xmlns="" id="{F15C0759-3E84-BBF3-997F-FBAB8D191894}"/>
                    </a:ext>
                  </a:extLst>
                </p:cNvPr>
                <p:cNvSpPr>
                  <a:spLocks noEditPoints="1"/>
                </p:cNvSpPr>
                <p:nvPr/>
              </p:nvSpPr>
              <p:spPr bwMode="auto">
                <a:xfrm>
                  <a:off x="3779" y="1744"/>
                  <a:ext cx="10" cy="17"/>
                </a:xfrm>
                <a:custGeom>
                  <a:avLst/>
                  <a:gdLst>
                    <a:gd name="T0" fmla="*/ 2147483646 w 5"/>
                    <a:gd name="T1" fmla="*/ 0 h 9"/>
                    <a:gd name="T2" fmla="*/ 2147483646 w 5"/>
                    <a:gd name="T3" fmla="*/ 2147483646 h 9"/>
                    <a:gd name="T4" fmla="*/ 2147483646 w 5"/>
                    <a:gd name="T5" fmla="*/ 2147483646 h 9"/>
                    <a:gd name="T6" fmla="*/ 2147483646 w 5"/>
                    <a:gd name="T7" fmla="*/ 2147483646 h 9"/>
                    <a:gd name="T8" fmla="*/ 2147483646 w 5"/>
                    <a:gd name="T9" fmla="*/ 2147483646 h 9"/>
                    <a:gd name="T10" fmla="*/ 2147483646 w 5"/>
                    <a:gd name="T11" fmla="*/ 2147483646 h 9"/>
                    <a:gd name="T12" fmla="*/ 0 w 5"/>
                    <a:gd name="T13" fmla="*/ 2147483646 h 9"/>
                    <a:gd name="T14" fmla="*/ 2147483646 w 5"/>
                    <a:gd name="T15" fmla="*/ 2147483646 h 9"/>
                    <a:gd name="T16" fmla="*/ 2147483646 w 5"/>
                    <a:gd name="T17" fmla="*/ 0 h 9"/>
                    <a:gd name="T18" fmla="*/ 2147483646 w 5"/>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0"/>
                      </a:moveTo>
                      <a:lnTo>
                        <a:pt x="3" y="4"/>
                      </a:lnTo>
                      <a:lnTo>
                        <a:pt x="5" y="4"/>
                      </a:lnTo>
                      <a:lnTo>
                        <a:pt x="3" y="5"/>
                      </a:lnTo>
                      <a:lnTo>
                        <a:pt x="2" y="9"/>
                      </a:lnTo>
                      <a:lnTo>
                        <a:pt x="2" y="5"/>
                      </a:lnTo>
                      <a:lnTo>
                        <a:pt x="0" y="4"/>
                      </a:lnTo>
                      <a:lnTo>
                        <a:pt x="2" y="4"/>
                      </a:lnTo>
                      <a:lnTo>
                        <a:pt x="2" y="0"/>
                      </a:lnTo>
                      <a:close/>
                      <a:moveTo>
                        <a:pt x="2" y="2"/>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4" name="Freeform 54">
                  <a:extLst>
                    <a:ext uri="{FF2B5EF4-FFF2-40B4-BE49-F238E27FC236}">
                      <a16:creationId xmlns:a16="http://schemas.microsoft.com/office/drawing/2014/main" xmlns="" id="{2F8E2160-B57B-618F-E7F5-2551B8849513}"/>
                    </a:ext>
                  </a:extLst>
                </p:cNvPr>
                <p:cNvSpPr>
                  <a:spLocks/>
                </p:cNvSpPr>
                <p:nvPr/>
              </p:nvSpPr>
              <p:spPr bwMode="auto">
                <a:xfrm>
                  <a:off x="3810" y="1742"/>
                  <a:ext cx="4" cy="47"/>
                </a:xfrm>
                <a:custGeom>
                  <a:avLst/>
                  <a:gdLst>
                    <a:gd name="T0" fmla="*/ 2147483646 w 2"/>
                    <a:gd name="T1" fmla="*/ 0 h 24"/>
                    <a:gd name="T2" fmla="*/ 2147483646 w 2"/>
                    <a:gd name="T3" fmla="*/ 2147483646 h 24"/>
                    <a:gd name="T4" fmla="*/ 2147483646 w 2"/>
                    <a:gd name="T5" fmla="*/ 2147483646 h 24"/>
                    <a:gd name="T6" fmla="*/ 2147483646 w 2"/>
                    <a:gd name="T7" fmla="*/ 0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0"/>
                      </a:moveTo>
                      <a:cubicBezTo>
                        <a:pt x="0" y="9"/>
                        <a:pt x="1" y="19"/>
                        <a:pt x="2" y="24"/>
                      </a:cubicBezTo>
                      <a:cubicBezTo>
                        <a:pt x="1" y="23"/>
                        <a:pt x="1" y="2"/>
                        <a:pt x="2"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5" name="Freeform 55">
                  <a:extLst>
                    <a:ext uri="{FF2B5EF4-FFF2-40B4-BE49-F238E27FC236}">
                      <a16:creationId xmlns:a16="http://schemas.microsoft.com/office/drawing/2014/main" xmlns="" id="{2B99CDDC-DE1D-230C-4C82-BB8B9238718C}"/>
                    </a:ext>
                  </a:extLst>
                </p:cNvPr>
                <p:cNvSpPr>
                  <a:spLocks/>
                </p:cNvSpPr>
                <p:nvPr/>
              </p:nvSpPr>
              <p:spPr bwMode="auto">
                <a:xfrm>
                  <a:off x="3812" y="1742"/>
                  <a:ext cx="4" cy="47"/>
                </a:xfrm>
                <a:custGeom>
                  <a:avLst/>
                  <a:gdLst>
                    <a:gd name="T0" fmla="*/ 2147483646 w 2"/>
                    <a:gd name="T1" fmla="*/ 0 h 24"/>
                    <a:gd name="T2" fmla="*/ 2147483646 w 2"/>
                    <a:gd name="T3" fmla="*/ 2147483646 h 24"/>
                    <a:gd name="T4" fmla="*/ 2147483646 w 2"/>
                    <a:gd name="T5" fmla="*/ 2147483646 h 24"/>
                    <a:gd name="T6" fmla="*/ 2147483646 w 2"/>
                    <a:gd name="T7" fmla="*/ 2147483646 h 24"/>
                    <a:gd name="T8" fmla="*/ 2147483646 w 2"/>
                    <a:gd name="T9" fmla="*/ 2147483646 h 24"/>
                    <a:gd name="T10" fmla="*/ 2147483646 w 2"/>
                    <a:gd name="T11" fmla="*/ 2147483646 h 24"/>
                    <a:gd name="T12" fmla="*/ 0 w 2"/>
                    <a:gd name="T13" fmla="*/ 2147483646 h 24"/>
                    <a:gd name="T14" fmla="*/ 2147483646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1" y="0"/>
                      </a:moveTo>
                      <a:cubicBezTo>
                        <a:pt x="2" y="0"/>
                        <a:pt x="2" y="1"/>
                        <a:pt x="2" y="3"/>
                      </a:cubicBezTo>
                      <a:lnTo>
                        <a:pt x="1" y="4"/>
                      </a:lnTo>
                      <a:cubicBezTo>
                        <a:pt x="1" y="10"/>
                        <a:pt x="1" y="16"/>
                        <a:pt x="1" y="22"/>
                      </a:cubicBezTo>
                      <a:lnTo>
                        <a:pt x="2" y="22"/>
                      </a:lnTo>
                      <a:cubicBezTo>
                        <a:pt x="2" y="24"/>
                        <a:pt x="1" y="24"/>
                        <a:pt x="1" y="24"/>
                      </a:cubicBezTo>
                      <a:cubicBezTo>
                        <a:pt x="1" y="24"/>
                        <a:pt x="0" y="19"/>
                        <a:pt x="0" y="13"/>
                      </a:cubicBezTo>
                      <a:cubicBezTo>
                        <a:pt x="1" y="6"/>
                        <a:pt x="1" y="1"/>
                        <a:pt x="1" y="0"/>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6" name="Freeform 56">
                  <a:extLst>
                    <a:ext uri="{FF2B5EF4-FFF2-40B4-BE49-F238E27FC236}">
                      <a16:creationId xmlns:a16="http://schemas.microsoft.com/office/drawing/2014/main" xmlns="" id="{51E79D50-9EC5-EC36-0FE6-4027B7BF5803}"/>
                    </a:ext>
                  </a:extLst>
                </p:cNvPr>
                <p:cNvSpPr>
                  <a:spLocks noEditPoints="1"/>
                </p:cNvSpPr>
                <p:nvPr/>
              </p:nvSpPr>
              <p:spPr bwMode="auto">
                <a:xfrm>
                  <a:off x="3812" y="1742"/>
                  <a:ext cx="4" cy="47"/>
                </a:xfrm>
                <a:custGeom>
                  <a:avLst/>
                  <a:gdLst>
                    <a:gd name="T0" fmla="*/ 2147483646 w 2"/>
                    <a:gd name="T1" fmla="*/ 2147483646 h 24"/>
                    <a:gd name="T2" fmla="*/ 2147483646 w 2"/>
                    <a:gd name="T3" fmla="*/ 2147483646 h 24"/>
                    <a:gd name="T4" fmla="*/ 2147483646 w 2"/>
                    <a:gd name="T5" fmla="*/ 2147483646 h 24"/>
                    <a:gd name="T6" fmla="*/ 2147483646 w 2"/>
                    <a:gd name="T7" fmla="*/ 2147483646 h 24"/>
                    <a:gd name="T8" fmla="*/ 0 w 2"/>
                    <a:gd name="T9" fmla="*/ 2147483646 h 24"/>
                    <a:gd name="T10" fmla="*/ 2147483646 w 2"/>
                    <a:gd name="T11" fmla="*/ 0 h 24"/>
                    <a:gd name="T12" fmla="*/ 2147483646 w 2"/>
                    <a:gd name="T13" fmla="*/ 2147483646 h 24"/>
                    <a:gd name="T14" fmla="*/ 2147483646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2" y="22"/>
                      </a:moveTo>
                      <a:cubicBezTo>
                        <a:pt x="2" y="22"/>
                        <a:pt x="2" y="22"/>
                        <a:pt x="2" y="22"/>
                      </a:cubicBezTo>
                      <a:moveTo>
                        <a:pt x="2" y="22"/>
                      </a:moveTo>
                      <a:cubicBezTo>
                        <a:pt x="2" y="24"/>
                        <a:pt x="1" y="24"/>
                        <a:pt x="1" y="24"/>
                      </a:cubicBezTo>
                      <a:cubicBezTo>
                        <a:pt x="1" y="24"/>
                        <a:pt x="0" y="19"/>
                        <a:pt x="0" y="12"/>
                      </a:cubicBezTo>
                      <a:cubicBezTo>
                        <a:pt x="0" y="6"/>
                        <a:pt x="1" y="0"/>
                        <a:pt x="1" y="0"/>
                      </a:cubicBezTo>
                      <a:cubicBezTo>
                        <a:pt x="1" y="0"/>
                        <a:pt x="2" y="1"/>
                        <a:pt x="2" y="3"/>
                      </a:cubicBezTo>
                      <a:cubicBezTo>
                        <a:pt x="2" y="1"/>
                        <a:pt x="1" y="0"/>
                        <a:pt x="1"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7" name="Freeform 57">
                  <a:extLst>
                    <a:ext uri="{FF2B5EF4-FFF2-40B4-BE49-F238E27FC236}">
                      <a16:creationId xmlns:a16="http://schemas.microsoft.com/office/drawing/2014/main" xmlns="" id="{745FAE0A-7568-0ADA-7276-351DFAFC4E8C}"/>
                    </a:ext>
                  </a:extLst>
                </p:cNvPr>
                <p:cNvSpPr>
                  <a:spLocks/>
                </p:cNvSpPr>
                <p:nvPr/>
              </p:nvSpPr>
              <p:spPr bwMode="auto">
                <a:xfrm>
                  <a:off x="3814" y="1748"/>
                  <a:ext cx="2" cy="37"/>
                </a:xfrm>
                <a:custGeom>
                  <a:avLst/>
                  <a:gdLst>
                    <a:gd name="T0" fmla="*/ 2147483646 w 1"/>
                    <a:gd name="T1" fmla="*/ 2147483646 h 19"/>
                    <a:gd name="T2" fmla="*/ 2147483646 w 1"/>
                    <a:gd name="T3" fmla="*/ 2147483646 h 19"/>
                    <a:gd name="T4" fmla="*/ 0 w 1"/>
                    <a:gd name="T5" fmla="*/ 2147483646 h 19"/>
                    <a:gd name="T6" fmla="*/ 2147483646 w 1"/>
                    <a:gd name="T7" fmla="*/ 0 h 19"/>
                    <a:gd name="T8" fmla="*/ 2147483646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8" name="Freeform 58">
                  <a:extLst>
                    <a:ext uri="{FF2B5EF4-FFF2-40B4-BE49-F238E27FC236}">
                      <a16:creationId xmlns:a16="http://schemas.microsoft.com/office/drawing/2014/main" xmlns="" id="{0E907F03-B10A-ED66-CBCF-C603B10F803B}"/>
                    </a:ext>
                  </a:extLst>
                </p:cNvPr>
                <p:cNvSpPr>
                  <a:spLocks/>
                </p:cNvSpPr>
                <p:nvPr/>
              </p:nvSpPr>
              <p:spPr bwMode="auto">
                <a:xfrm>
                  <a:off x="3771" y="1742"/>
                  <a:ext cx="4" cy="47"/>
                </a:xfrm>
                <a:custGeom>
                  <a:avLst/>
                  <a:gdLst>
                    <a:gd name="T0" fmla="*/ 2147483646 w 2"/>
                    <a:gd name="T1" fmla="*/ 0 h 24"/>
                    <a:gd name="T2" fmla="*/ 2147483646 w 2"/>
                    <a:gd name="T3" fmla="*/ 2147483646 h 24"/>
                    <a:gd name="T4" fmla="*/ 2147483646 w 2"/>
                    <a:gd name="T5" fmla="*/ 2147483646 h 24"/>
                    <a:gd name="T6" fmla="*/ 2147483646 w 2"/>
                    <a:gd name="T7" fmla="*/ 0 h 24"/>
                    <a:gd name="T8" fmla="*/ 2147483646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59" name="Freeform 59">
                  <a:extLst>
                    <a:ext uri="{FF2B5EF4-FFF2-40B4-BE49-F238E27FC236}">
                      <a16:creationId xmlns:a16="http://schemas.microsoft.com/office/drawing/2014/main" xmlns="" id="{C0629574-2C72-B25A-7AE4-C6DC5E4F72ED}"/>
                    </a:ext>
                  </a:extLst>
                </p:cNvPr>
                <p:cNvSpPr>
                  <a:spLocks/>
                </p:cNvSpPr>
                <p:nvPr/>
              </p:nvSpPr>
              <p:spPr bwMode="auto">
                <a:xfrm>
                  <a:off x="3773" y="1742"/>
                  <a:ext cx="2" cy="47"/>
                </a:xfrm>
                <a:custGeom>
                  <a:avLst/>
                  <a:gdLst>
                    <a:gd name="T0" fmla="*/ 2147483646 w 1"/>
                    <a:gd name="T1" fmla="*/ 0 h 24"/>
                    <a:gd name="T2" fmla="*/ 2147483646 w 1"/>
                    <a:gd name="T3" fmla="*/ 2147483646 h 24"/>
                    <a:gd name="T4" fmla="*/ 2147483646 w 1"/>
                    <a:gd name="T5" fmla="*/ 2147483646 h 24"/>
                    <a:gd name="T6" fmla="*/ 2147483646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0" name="Freeform 60">
                  <a:extLst>
                    <a:ext uri="{FF2B5EF4-FFF2-40B4-BE49-F238E27FC236}">
                      <a16:creationId xmlns:a16="http://schemas.microsoft.com/office/drawing/2014/main" xmlns="" id="{26B3449E-ED68-3184-AFC1-C9286F3C4277}"/>
                    </a:ext>
                  </a:extLst>
                </p:cNvPr>
                <p:cNvSpPr>
                  <a:spLocks/>
                </p:cNvSpPr>
                <p:nvPr/>
              </p:nvSpPr>
              <p:spPr bwMode="auto">
                <a:xfrm>
                  <a:off x="3734" y="1816"/>
                  <a:ext cx="112" cy="88"/>
                </a:xfrm>
                <a:custGeom>
                  <a:avLst/>
                  <a:gdLst>
                    <a:gd name="T0" fmla="*/ 2147483646 w 57"/>
                    <a:gd name="T1" fmla="*/ 0 h 45"/>
                    <a:gd name="T2" fmla="*/ 2147483646 w 57"/>
                    <a:gd name="T3" fmla="*/ 0 h 45"/>
                    <a:gd name="T4" fmla="*/ 2147483646 w 57"/>
                    <a:gd name="T5" fmla="*/ 2147483646 h 45"/>
                    <a:gd name="T6" fmla="*/ 2147483646 w 57"/>
                    <a:gd name="T7" fmla="*/ 2147483646 h 45"/>
                    <a:gd name="T8" fmla="*/ 2147483646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0" y="16"/>
                        <a:pt x="2" y="0"/>
                      </a:cubicBez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1" name="Freeform 61">
                  <a:extLst>
                    <a:ext uri="{FF2B5EF4-FFF2-40B4-BE49-F238E27FC236}">
                      <a16:creationId xmlns:a16="http://schemas.microsoft.com/office/drawing/2014/main" xmlns="" id="{31B14122-F6B9-4D53-0B13-61691D015075}"/>
                    </a:ext>
                  </a:extLst>
                </p:cNvPr>
                <p:cNvSpPr>
                  <a:spLocks noEditPoints="1"/>
                </p:cNvSpPr>
                <p:nvPr/>
              </p:nvSpPr>
              <p:spPr bwMode="auto">
                <a:xfrm>
                  <a:off x="3742" y="1824"/>
                  <a:ext cx="31" cy="37"/>
                </a:xfrm>
                <a:custGeom>
                  <a:avLst/>
                  <a:gdLst>
                    <a:gd name="T0" fmla="*/ 2147483646 w 16"/>
                    <a:gd name="T1" fmla="*/ 0 h 19"/>
                    <a:gd name="T2" fmla="*/ 2147483646 w 16"/>
                    <a:gd name="T3" fmla="*/ 2147483646 h 19"/>
                    <a:gd name="T4" fmla="*/ 2147483646 w 16"/>
                    <a:gd name="T5" fmla="*/ 2147483646 h 19"/>
                    <a:gd name="T6" fmla="*/ 2147483646 w 16"/>
                    <a:gd name="T7" fmla="*/ 2147483646 h 19"/>
                    <a:gd name="T8" fmla="*/ 2147483646 w 16"/>
                    <a:gd name="T9" fmla="*/ 2147483646 h 19"/>
                    <a:gd name="T10" fmla="*/ 2147483646 w 16"/>
                    <a:gd name="T11" fmla="*/ 2147483646 h 19"/>
                    <a:gd name="T12" fmla="*/ 0 w 16"/>
                    <a:gd name="T13" fmla="*/ 2147483646 h 19"/>
                    <a:gd name="T14" fmla="*/ 2147483646 w 16"/>
                    <a:gd name="T15" fmla="*/ 2147483646 h 19"/>
                    <a:gd name="T16" fmla="*/ 2147483646 w 16"/>
                    <a:gd name="T17" fmla="*/ 0 h 19"/>
                    <a:gd name="T18" fmla="*/ 2147483646 w 16"/>
                    <a:gd name="T19" fmla="*/ 214748364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7" y="10"/>
                      </a:lnTo>
                      <a:lnTo>
                        <a:pt x="0" y="10"/>
                      </a:lnTo>
                      <a:lnTo>
                        <a:pt x="7" y="9"/>
                      </a:lnTo>
                      <a:lnTo>
                        <a:pt x="8" y="0"/>
                      </a:lnTo>
                      <a:close/>
                      <a:moveTo>
                        <a:pt x="8" y="5"/>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2" name="Freeform 62">
                  <a:extLst>
                    <a:ext uri="{FF2B5EF4-FFF2-40B4-BE49-F238E27FC236}">
                      <a16:creationId xmlns:a16="http://schemas.microsoft.com/office/drawing/2014/main" xmlns="" id="{481BFBE8-316A-EE2A-D6A2-B71671EBF402}"/>
                    </a:ext>
                  </a:extLst>
                </p:cNvPr>
                <p:cNvSpPr>
                  <a:spLocks noEditPoints="1"/>
                </p:cNvSpPr>
                <p:nvPr/>
              </p:nvSpPr>
              <p:spPr bwMode="auto">
                <a:xfrm>
                  <a:off x="3752" y="1820"/>
                  <a:ext cx="27" cy="31"/>
                </a:xfrm>
                <a:custGeom>
                  <a:avLst/>
                  <a:gdLst>
                    <a:gd name="T0" fmla="*/ 2147483646 w 14"/>
                    <a:gd name="T1" fmla="*/ 0 h 16"/>
                    <a:gd name="T2" fmla="*/ 2147483646 w 14"/>
                    <a:gd name="T3" fmla="*/ 2147483646 h 16"/>
                    <a:gd name="T4" fmla="*/ 2147483646 w 14"/>
                    <a:gd name="T5" fmla="*/ 2147483646 h 16"/>
                    <a:gd name="T6" fmla="*/ 2147483646 w 14"/>
                    <a:gd name="T7" fmla="*/ 2147483646 h 16"/>
                    <a:gd name="T8" fmla="*/ 2147483646 w 14"/>
                    <a:gd name="T9" fmla="*/ 2147483646 h 16"/>
                    <a:gd name="T10" fmla="*/ 2147483646 w 14"/>
                    <a:gd name="T11" fmla="*/ 2147483646 h 16"/>
                    <a:gd name="T12" fmla="*/ 0 w 14"/>
                    <a:gd name="T13" fmla="*/ 2147483646 h 16"/>
                    <a:gd name="T14" fmla="*/ 2147483646 w 14"/>
                    <a:gd name="T15" fmla="*/ 2147483646 h 16"/>
                    <a:gd name="T16" fmla="*/ 2147483646 w 14"/>
                    <a:gd name="T17" fmla="*/ 0 h 16"/>
                    <a:gd name="T18" fmla="*/ 2147483646 w 14"/>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3" name="Freeform 63">
                  <a:extLst>
                    <a:ext uri="{FF2B5EF4-FFF2-40B4-BE49-F238E27FC236}">
                      <a16:creationId xmlns:a16="http://schemas.microsoft.com/office/drawing/2014/main" xmlns="" id="{25FBC4BC-8E25-E185-E1C5-CDD04E03196B}"/>
                    </a:ext>
                  </a:extLst>
                </p:cNvPr>
                <p:cNvSpPr>
                  <a:spLocks/>
                </p:cNvSpPr>
                <p:nvPr/>
              </p:nvSpPr>
              <p:spPr bwMode="auto">
                <a:xfrm>
                  <a:off x="3838" y="1816"/>
                  <a:ext cx="10" cy="88"/>
                </a:xfrm>
                <a:custGeom>
                  <a:avLst/>
                  <a:gdLst>
                    <a:gd name="T0" fmla="*/ 2147483646 w 5"/>
                    <a:gd name="T1" fmla="*/ 0 h 45"/>
                    <a:gd name="T2" fmla="*/ 2147483646 w 5"/>
                    <a:gd name="T3" fmla="*/ 2147483646 h 45"/>
                    <a:gd name="T4" fmla="*/ 2147483646 w 5"/>
                    <a:gd name="T5" fmla="*/ 2147483646 h 45"/>
                    <a:gd name="T6" fmla="*/ 2147483646 w 5"/>
                    <a:gd name="T7" fmla="*/ 0 h 45"/>
                    <a:gd name="T8" fmla="*/ 2147483646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4" name="Freeform 64">
                  <a:extLst>
                    <a:ext uri="{FF2B5EF4-FFF2-40B4-BE49-F238E27FC236}">
                      <a16:creationId xmlns:a16="http://schemas.microsoft.com/office/drawing/2014/main" xmlns="" id="{F42B26BB-A189-99E7-E363-75C06813B9E5}"/>
                    </a:ext>
                  </a:extLst>
                </p:cNvPr>
                <p:cNvSpPr>
                  <a:spLocks/>
                </p:cNvSpPr>
                <p:nvPr/>
              </p:nvSpPr>
              <p:spPr bwMode="auto">
                <a:xfrm>
                  <a:off x="3844" y="1816"/>
                  <a:ext cx="6" cy="88"/>
                </a:xfrm>
                <a:custGeom>
                  <a:avLst/>
                  <a:gdLst>
                    <a:gd name="T0" fmla="*/ 2147483646 w 3"/>
                    <a:gd name="T1" fmla="*/ 2147483646 h 45"/>
                    <a:gd name="T2" fmla="*/ 2147483646 w 3"/>
                    <a:gd name="T3" fmla="*/ 2147483646 h 45"/>
                    <a:gd name="T4" fmla="*/ 2147483646 w 3"/>
                    <a:gd name="T5" fmla="*/ 2147483646 h 45"/>
                    <a:gd name="T6" fmla="*/ 2147483646 w 3"/>
                    <a:gd name="T7" fmla="*/ 2147483646 h 45"/>
                    <a:gd name="T8" fmla="*/ 2147483646 w 3"/>
                    <a:gd name="T9" fmla="*/ 2147483646 h 45"/>
                    <a:gd name="T10" fmla="*/ 2147483646 w 3"/>
                    <a:gd name="T11" fmla="*/ 2147483646 h 45"/>
                    <a:gd name="T12" fmla="*/ 0 w 3"/>
                    <a:gd name="T13" fmla="*/ 2147483646 h 45"/>
                    <a:gd name="T14" fmla="*/ 2147483646 w 3"/>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2" y="44"/>
                        <a:pt x="2" y="45"/>
                      </a:cubicBezTo>
                      <a:cubicBezTo>
                        <a:pt x="1" y="45"/>
                        <a:pt x="0" y="36"/>
                        <a:pt x="0" y="23"/>
                      </a:cubicBezTo>
                      <a:cubicBezTo>
                        <a:pt x="0" y="11"/>
                        <a:pt x="1" y="1"/>
                        <a:pt x="2" y="1"/>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5" name="Freeform 65">
                  <a:extLst>
                    <a:ext uri="{FF2B5EF4-FFF2-40B4-BE49-F238E27FC236}">
                      <a16:creationId xmlns:a16="http://schemas.microsoft.com/office/drawing/2014/main" xmlns="" id="{2003E7E2-5052-32C6-C0E3-CFDC51ACA02A}"/>
                    </a:ext>
                  </a:extLst>
                </p:cNvPr>
                <p:cNvSpPr>
                  <a:spLocks noEditPoints="1"/>
                </p:cNvSpPr>
                <p:nvPr/>
              </p:nvSpPr>
              <p:spPr bwMode="auto">
                <a:xfrm>
                  <a:off x="3844" y="1818"/>
                  <a:ext cx="6" cy="86"/>
                </a:xfrm>
                <a:custGeom>
                  <a:avLst/>
                  <a:gdLst>
                    <a:gd name="T0" fmla="*/ 2147483646 w 3"/>
                    <a:gd name="T1" fmla="*/ 2147483646 h 44"/>
                    <a:gd name="T2" fmla="*/ 2147483646 w 3"/>
                    <a:gd name="T3" fmla="*/ 2147483646 h 44"/>
                    <a:gd name="T4" fmla="*/ 2147483646 w 3"/>
                    <a:gd name="T5" fmla="*/ 2147483646 h 44"/>
                    <a:gd name="T6" fmla="*/ 2147483646 w 3"/>
                    <a:gd name="T7" fmla="*/ 2147483646 h 44"/>
                    <a:gd name="T8" fmla="*/ 0 w 3"/>
                    <a:gd name="T9" fmla="*/ 2147483646 h 44"/>
                    <a:gd name="T10" fmla="*/ 2147483646 w 3"/>
                    <a:gd name="T11" fmla="*/ 0 h 44"/>
                    <a:gd name="T12" fmla="*/ 2147483646 w 3"/>
                    <a:gd name="T13" fmla="*/ 2147483646 h 44"/>
                    <a:gd name="T14" fmla="*/ 2147483646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6" name="Freeform 66">
                  <a:extLst>
                    <a:ext uri="{FF2B5EF4-FFF2-40B4-BE49-F238E27FC236}">
                      <a16:creationId xmlns:a16="http://schemas.microsoft.com/office/drawing/2014/main" xmlns="" id="{79C70BDC-84C9-1008-04BB-1F4503C3CA4E}"/>
                    </a:ext>
                  </a:extLst>
                </p:cNvPr>
                <p:cNvSpPr>
                  <a:spLocks/>
                </p:cNvSpPr>
                <p:nvPr/>
              </p:nvSpPr>
              <p:spPr bwMode="auto">
                <a:xfrm>
                  <a:off x="3846" y="1826"/>
                  <a:ext cx="4" cy="71"/>
                </a:xfrm>
                <a:custGeom>
                  <a:avLst/>
                  <a:gdLst>
                    <a:gd name="T0" fmla="*/ 2147483646 w 2"/>
                    <a:gd name="T1" fmla="*/ 2147483646 h 36"/>
                    <a:gd name="T2" fmla="*/ 2147483646 w 2"/>
                    <a:gd name="T3" fmla="*/ 2147483646 h 36"/>
                    <a:gd name="T4" fmla="*/ 0 w 2"/>
                    <a:gd name="T5" fmla="*/ 2147483646 h 36"/>
                    <a:gd name="T6" fmla="*/ 2147483646 w 2"/>
                    <a:gd name="T7" fmla="*/ 0 h 36"/>
                    <a:gd name="T8" fmla="*/ 2147483646 w 2"/>
                    <a:gd name="T9" fmla="*/ 2147483646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7" name="Freeform 67">
                  <a:extLst>
                    <a:ext uri="{FF2B5EF4-FFF2-40B4-BE49-F238E27FC236}">
                      <a16:creationId xmlns:a16="http://schemas.microsoft.com/office/drawing/2014/main" xmlns="" id="{2F96C4BF-468A-AB76-F383-D9CD28B4E0EA}"/>
                    </a:ext>
                  </a:extLst>
                </p:cNvPr>
                <p:cNvSpPr>
                  <a:spLocks/>
                </p:cNvSpPr>
                <p:nvPr/>
              </p:nvSpPr>
              <p:spPr bwMode="auto">
                <a:xfrm>
                  <a:off x="3730" y="1816"/>
                  <a:ext cx="12" cy="88"/>
                </a:xfrm>
                <a:custGeom>
                  <a:avLst/>
                  <a:gdLst>
                    <a:gd name="T0" fmla="*/ 2147483646 w 6"/>
                    <a:gd name="T1" fmla="*/ 0 h 45"/>
                    <a:gd name="T2" fmla="*/ 2147483646 w 6"/>
                    <a:gd name="T3" fmla="*/ 2147483646 h 45"/>
                    <a:gd name="T4" fmla="*/ 2147483646 w 6"/>
                    <a:gd name="T5" fmla="*/ 2147483646 h 45"/>
                    <a:gd name="T6" fmla="*/ 2147483646 w 6"/>
                    <a:gd name="T7" fmla="*/ 0 h 45"/>
                    <a:gd name="T8" fmla="*/ 2147483646 w 6"/>
                    <a:gd name="T9" fmla="*/ 0 h 45"/>
                    <a:gd name="T10" fmla="*/ 0 60000 65536"/>
                    <a:gd name="T11" fmla="*/ 0 60000 65536"/>
                    <a:gd name="T12" fmla="*/ 0 60000 65536"/>
                    <a:gd name="T13" fmla="*/ 0 60000 65536"/>
                    <a:gd name="T14" fmla="*/ 0 60000 65536"/>
                    <a:gd name="T15" fmla="*/ 0 w 6"/>
                    <a:gd name="T16" fmla="*/ 0 h 45"/>
                    <a:gd name="T17" fmla="*/ 6 w 6"/>
                    <a:gd name="T18" fmla="*/ 45 h 45"/>
                  </a:gdLst>
                  <a:ahLst/>
                  <a:cxnLst>
                    <a:cxn ang="T10">
                      <a:pos x="T0" y="T1"/>
                    </a:cxn>
                    <a:cxn ang="T11">
                      <a:pos x="T2" y="T3"/>
                    </a:cxn>
                    <a:cxn ang="T12">
                      <a:pos x="T4" y="T5"/>
                    </a:cxn>
                    <a:cxn ang="T13">
                      <a:pos x="T6" y="T7"/>
                    </a:cxn>
                    <a:cxn ang="T14">
                      <a:pos x="T8" y="T9"/>
                    </a:cxn>
                  </a:cxnLst>
                  <a:rect l="T15" t="T16" r="T17" b="T18"/>
                  <a:pathLst>
                    <a:path w="6" h="45">
                      <a:moveTo>
                        <a:pt x="3" y="0"/>
                      </a:moveTo>
                      <a:cubicBezTo>
                        <a:pt x="0" y="17"/>
                        <a:pt x="1" y="35"/>
                        <a:pt x="4" y="45"/>
                      </a:cubicBezTo>
                      <a:lnTo>
                        <a:pt x="6" y="45"/>
                      </a:lnTo>
                      <a:cubicBezTo>
                        <a:pt x="2" y="43"/>
                        <a:pt x="2" y="3"/>
                        <a:pt x="5"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8" name="Freeform 68">
                  <a:extLst>
                    <a:ext uri="{FF2B5EF4-FFF2-40B4-BE49-F238E27FC236}">
                      <a16:creationId xmlns:a16="http://schemas.microsoft.com/office/drawing/2014/main" xmlns="" id="{C6EFFA44-95DF-40E4-6379-BDDB3DEACB81}"/>
                    </a:ext>
                  </a:extLst>
                </p:cNvPr>
                <p:cNvSpPr>
                  <a:spLocks/>
                </p:cNvSpPr>
                <p:nvPr/>
              </p:nvSpPr>
              <p:spPr bwMode="auto">
                <a:xfrm>
                  <a:off x="3734" y="1816"/>
                  <a:ext cx="8" cy="88"/>
                </a:xfrm>
                <a:custGeom>
                  <a:avLst/>
                  <a:gdLst>
                    <a:gd name="T0" fmla="*/ 2147483646 w 4"/>
                    <a:gd name="T1" fmla="*/ 0 h 45"/>
                    <a:gd name="T2" fmla="*/ 2147483646 w 4"/>
                    <a:gd name="T3" fmla="*/ 2147483646 h 45"/>
                    <a:gd name="T4" fmla="*/ 2147483646 w 4"/>
                    <a:gd name="T5" fmla="*/ 2147483646 h 45"/>
                    <a:gd name="T6" fmla="*/ 2147483646 w 4"/>
                    <a:gd name="T7" fmla="*/ 0 h 45"/>
                    <a:gd name="T8" fmla="*/ 2147483646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9999"/>
                </a:solidFill>
                <a:ln w="9525">
                  <a:solidFill>
                    <a:srgbClr val="FF6600"/>
                  </a:solidFill>
                  <a:round/>
                  <a:headEnd/>
                  <a:tailEnd/>
                </a:ln>
              </p:spPr>
              <p:txBody>
                <a:bodyPr/>
                <a:lstStyle/>
                <a:p>
                  <a:endParaRPr lang="en-US" sz="2400">
                    <a:latin typeface="Times New Roman" pitchFamily="18" charset="0"/>
                    <a:cs typeface="Times New Roman" pitchFamily="18" charset="0"/>
                  </a:endParaRPr>
                </a:p>
              </p:txBody>
            </p:sp>
            <p:sp>
              <p:nvSpPr>
                <p:cNvPr id="169" name="Freeform 69">
                  <a:extLst>
                    <a:ext uri="{FF2B5EF4-FFF2-40B4-BE49-F238E27FC236}">
                      <a16:creationId xmlns:a16="http://schemas.microsoft.com/office/drawing/2014/main" xmlns="" id="{1E809228-AA7E-77D1-D4ED-D7286C219606}"/>
                    </a:ext>
                  </a:extLst>
                </p:cNvPr>
                <p:cNvSpPr>
                  <a:spLocks/>
                </p:cNvSpPr>
                <p:nvPr/>
              </p:nvSpPr>
              <p:spPr bwMode="auto">
                <a:xfrm>
                  <a:off x="3781" y="1789"/>
                  <a:ext cx="26" cy="29"/>
                </a:xfrm>
                <a:custGeom>
                  <a:avLst/>
                  <a:gdLst>
                    <a:gd name="T0" fmla="*/ 0 w 13"/>
                    <a:gd name="T1" fmla="*/ 0 h 15"/>
                    <a:gd name="T2" fmla="*/ 2147483646 w 13"/>
                    <a:gd name="T3" fmla="*/ 0 h 15"/>
                    <a:gd name="T4" fmla="*/ 2147483646 w 13"/>
                    <a:gd name="T5" fmla="*/ 0 h 15"/>
                    <a:gd name="T6" fmla="*/ 2147483646 w 13"/>
                    <a:gd name="T7" fmla="*/ 2147483646 h 15"/>
                    <a:gd name="T8" fmla="*/ 2147483646 w 13"/>
                    <a:gd name="T9" fmla="*/ 2147483646 h 15"/>
                    <a:gd name="T10" fmla="*/ 2147483646 w 13"/>
                    <a:gd name="T11" fmla="*/ 2147483646 h 15"/>
                    <a:gd name="T12" fmla="*/ 0 w 13"/>
                    <a:gd name="T13" fmla="*/ 2147483646 h 15"/>
                    <a:gd name="T14" fmla="*/ 0 w 13"/>
                    <a:gd name="T15" fmla="*/ 2147483646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2"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2" y="15"/>
                        <a:pt x="0" y="15"/>
                      </a:cubicBezTo>
                      <a:cubicBezTo>
                        <a:pt x="0" y="12"/>
                        <a:pt x="0" y="10"/>
                        <a:pt x="0" y="7"/>
                      </a:cubicBezTo>
                      <a:cubicBezTo>
                        <a:pt x="0" y="5"/>
                        <a:pt x="0" y="3"/>
                        <a:pt x="0" y="0"/>
                      </a:cubicBezTo>
                      <a:close/>
                    </a:path>
                  </a:pathLst>
                </a:custGeom>
                <a:solidFill>
                  <a:srgbClr val="FF9999"/>
                </a:solidFill>
                <a:ln w="0">
                  <a:solidFill>
                    <a:srgbClr val="FF6600"/>
                  </a:solidFill>
                  <a:round/>
                  <a:headEnd/>
                  <a:tailEnd/>
                </a:ln>
              </p:spPr>
              <p:txBody>
                <a:bodyPr/>
                <a:lstStyle/>
                <a:p>
                  <a:endParaRPr lang="en-US" sz="2400">
                    <a:latin typeface="Times New Roman" pitchFamily="18" charset="0"/>
                    <a:cs typeface="Times New Roman" pitchFamily="18" charset="0"/>
                  </a:endParaRPr>
                </a:p>
              </p:txBody>
            </p:sp>
          </p:grpSp>
          <p:graphicFrame>
            <p:nvGraphicFramePr>
              <p:cNvPr id="106" name="Object 2">
                <a:extLst>
                  <a:ext uri="{FF2B5EF4-FFF2-40B4-BE49-F238E27FC236}">
                    <a16:creationId xmlns:a16="http://schemas.microsoft.com/office/drawing/2014/main" xmlns="" id="{FC5BBB81-EB4F-9A70-B54C-996657246C80}"/>
                  </a:ext>
                </a:extLst>
              </p:cNvPr>
              <p:cNvGraphicFramePr>
                <a:graphicFrameLocks noChangeAspect="1"/>
              </p:cNvGraphicFramePr>
              <p:nvPr>
                <p:extLst>
                  <p:ext uri="{D42A27DB-BD31-4B8C-83A1-F6EECF244321}">
                    <p14:modId xmlns:p14="http://schemas.microsoft.com/office/powerpoint/2010/main" val="3197070397"/>
                  </p:ext>
                </p:extLst>
              </p:nvPr>
            </p:nvGraphicFramePr>
            <p:xfrm>
              <a:off x="1737" y="415"/>
              <a:ext cx="116" cy="303"/>
            </p:xfrm>
            <a:graphic>
              <a:graphicData uri="http://schemas.openxmlformats.org/presentationml/2006/ole">
                <mc:AlternateContent xmlns:mc="http://schemas.openxmlformats.org/markup-compatibility/2006">
                  <mc:Choice xmlns:v="urn:schemas-microsoft-com:vml" Requires="v">
                    <p:oleObj spid="_x0000_s4165" name="CorelDRAW" r:id="rId4" imgW="655320" imgH="5279136" progId="CorelDRAW.Graphic.11">
                      <p:embed/>
                    </p:oleObj>
                  </mc:Choice>
                  <mc:Fallback>
                    <p:oleObj name="CorelDRAW" r:id="rId4" imgW="655320" imgH="5279136"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 y="415"/>
                            <a:ext cx="116" cy="303"/>
                          </a:xfrm>
                          <a:prstGeom prst="rect">
                            <a:avLst/>
                          </a:prstGeom>
                          <a:solidFill>
                            <a:srgbClr val="FF9999"/>
                          </a:solidFill>
                          <a:ln w="9525">
                            <a:solidFill>
                              <a:srgbClr val="FF6600"/>
                            </a:solidFill>
                            <a:miter lim="800000"/>
                            <a:headEnd/>
                            <a:tailEnd/>
                          </a:ln>
                          <a:effectLst/>
                          <a:extLst/>
                        </p:spPr>
                      </p:pic>
                    </p:oleObj>
                  </mc:Fallback>
                </mc:AlternateContent>
              </a:graphicData>
            </a:graphic>
          </p:graphicFrame>
        </p:grpSp>
        <p:grpSp>
          <p:nvGrpSpPr>
            <p:cNvPr id="72" name="Group 74">
              <a:extLst>
                <a:ext uri="{FF2B5EF4-FFF2-40B4-BE49-F238E27FC236}">
                  <a16:creationId xmlns:a16="http://schemas.microsoft.com/office/drawing/2014/main" xmlns="" id="{B5C0D817-30FB-4729-EB09-B5530E8AE5E9}"/>
                </a:ext>
              </a:extLst>
            </p:cNvPr>
            <p:cNvGrpSpPr>
              <a:grpSpLocks/>
            </p:cNvGrpSpPr>
            <p:nvPr/>
          </p:nvGrpSpPr>
          <p:grpSpPr bwMode="auto">
            <a:xfrm>
              <a:off x="3990836" y="654842"/>
              <a:ext cx="2172990" cy="305594"/>
              <a:chOff x="2659" y="1703"/>
              <a:chExt cx="1038" cy="88"/>
            </a:xfrm>
          </p:grpSpPr>
          <p:sp>
            <p:nvSpPr>
              <p:cNvPr id="78" name="Rectangle 79">
                <a:extLst>
                  <a:ext uri="{FF2B5EF4-FFF2-40B4-BE49-F238E27FC236}">
                    <a16:creationId xmlns:a16="http://schemas.microsoft.com/office/drawing/2014/main" xmlns="" id="{DF8F2A77-69FD-8B94-92BC-F9971F0FAEBD}"/>
                  </a:ext>
                </a:extLst>
              </p:cNvPr>
              <p:cNvSpPr>
                <a:spLocks noChangeArrowheads="1"/>
              </p:cNvSpPr>
              <p:nvPr/>
            </p:nvSpPr>
            <p:spPr bwMode="auto">
              <a:xfrm>
                <a:off x="2696" y="1714"/>
                <a:ext cx="956" cy="4"/>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itchFamily="18" charset="0"/>
                  <a:cs typeface="Times New Roman" pitchFamily="18" charset="0"/>
                </a:endParaRPr>
              </a:p>
            </p:txBody>
          </p:sp>
          <p:sp>
            <p:nvSpPr>
              <p:cNvPr id="83" name="Freeform 84">
                <a:extLst>
                  <a:ext uri="{FF2B5EF4-FFF2-40B4-BE49-F238E27FC236}">
                    <a16:creationId xmlns:a16="http://schemas.microsoft.com/office/drawing/2014/main" xmlns="" id="{836CD413-F862-65DA-2BBE-30C66D897BE2}"/>
                  </a:ext>
                </a:extLst>
              </p:cNvPr>
              <p:cNvSpPr>
                <a:spLocks/>
              </p:cNvSpPr>
              <p:nvPr/>
            </p:nvSpPr>
            <p:spPr bwMode="auto">
              <a:xfrm>
                <a:off x="3650" y="1703"/>
                <a:ext cx="47" cy="15"/>
              </a:xfrm>
              <a:custGeom>
                <a:avLst/>
                <a:gdLst>
                  <a:gd name="T0" fmla="*/ 2147483646 w 24"/>
                  <a:gd name="T1" fmla="*/ 0 h 8"/>
                  <a:gd name="T2" fmla="*/ 0 w 24"/>
                  <a:gd name="T3" fmla="*/ 2147483646 h 8"/>
                  <a:gd name="T4" fmla="*/ 0 w 24"/>
                  <a:gd name="T5" fmla="*/ 2147483646 h 8"/>
                  <a:gd name="T6" fmla="*/ 2147483646 w 24"/>
                  <a:gd name="T7" fmla="*/ 0 h 8"/>
                  <a:gd name="T8" fmla="*/ 2147483646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19" y="0"/>
                    </a:moveTo>
                    <a:cubicBezTo>
                      <a:pt x="17" y="4"/>
                      <a:pt x="8" y="6"/>
                      <a:pt x="0" y="6"/>
                    </a:cubicBezTo>
                    <a:lnTo>
                      <a:pt x="0" y="8"/>
                    </a:lnTo>
                    <a:cubicBezTo>
                      <a:pt x="12" y="8"/>
                      <a:pt x="23" y="5"/>
                      <a:pt x="24" y="0"/>
                    </a:cubicBezTo>
                    <a:lnTo>
                      <a:pt x="19" y="0"/>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4" name="Freeform 85">
                <a:extLst>
                  <a:ext uri="{FF2B5EF4-FFF2-40B4-BE49-F238E27FC236}">
                    <a16:creationId xmlns:a16="http://schemas.microsoft.com/office/drawing/2014/main" xmlns="" id="{47606224-3D60-B5D0-1D4F-5E583ED4F975}"/>
                  </a:ext>
                </a:extLst>
              </p:cNvPr>
              <p:cNvSpPr>
                <a:spLocks/>
              </p:cNvSpPr>
              <p:nvPr/>
            </p:nvSpPr>
            <p:spPr bwMode="auto">
              <a:xfrm>
                <a:off x="2659" y="1705"/>
                <a:ext cx="37" cy="13"/>
              </a:xfrm>
              <a:custGeom>
                <a:avLst/>
                <a:gdLst>
                  <a:gd name="T0" fmla="*/ 0 w 19"/>
                  <a:gd name="T1" fmla="*/ 0 h 7"/>
                  <a:gd name="T2" fmla="*/ 2147483646 w 19"/>
                  <a:gd name="T3" fmla="*/ 2147483646 h 7"/>
                  <a:gd name="T4" fmla="*/ 2147483646 w 19"/>
                  <a:gd name="T5" fmla="*/ 2147483646 h 7"/>
                  <a:gd name="T6" fmla="*/ 2147483646 w 19"/>
                  <a:gd name="T7" fmla="*/ 0 h 7"/>
                  <a:gd name="T8" fmla="*/ 0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0"/>
                    </a:moveTo>
                    <a:cubicBezTo>
                      <a:pt x="1" y="4"/>
                      <a:pt x="9" y="7"/>
                      <a:pt x="19" y="7"/>
                    </a:cubicBezTo>
                    <a:lnTo>
                      <a:pt x="19" y="5"/>
                    </a:lnTo>
                    <a:cubicBezTo>
                      <a:pt x="12" y="5"/>
                      <a:pt x="6" y="4"/>
                      <a:pt x="4" y="0"/>
                    </a:cubicBezTo>
                    <a:lnTo>
                      <a:pt x="0" y="0"/>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5" name="Freeform 86">
                <a:extLst>
                  <a:ext uri="{FF2B5EF4-FFF2-40B4-BE49-F238E27FC236}">
                    <a16:creationId xmlns:a16="http://schemas.microsoft.com/office/drawing/2014/main" xmlns="" id="{DFB72FB4-2A58-16CE-B387-45D662ECEF5E}"/>
                  </a:ext>
                </a:extLst>
              </p:cNvPr>
              <p:cNvSpPr>
                <a:spLocks/>
              </p:cNvSpPr>
              <p:nvPr/>
            </p:nvSpPr>
            <p:spPr bwMode="auto">
              <a:xfrm>
                <a:off x="3515" y="1744"/>
                <a:ext cx="41" cy="47"/>
              </a:xfrm>
              <a:custGeom>
                <a:avLst/>
                <a:gdLst>
                  <a:gd name="T0" fmla="*/ 0 w 21"/>
                  <a:gd name="T1" fmla="*/ 2147483646 h 24"/>
                  <a:gd name="T2" fmla="*/ 2147483646 w 21"/>
                  <a:gd name="T3" fmla="*/ 2147483646 h 24"/>
                  <a:gd name="T4" fmla="*/ 2147483646 w 21"/>
                  <a:gd name="T5" fmla="*/ 0 h 24"/>
                  <a:gd name="T6" fmla="*/ 0 w 21"/>
                  <a:gd name="T7" fmla="*/ 0 h 24"/>
                  <a:gd name="T8" fmla="*/ 0 w 21"/>
                  <a:gd name="T9" fmla="*/ 2147483646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21" y="24"/>
                    </a:lnTo>
                    <a:lnTo>
                      <a:pt x="21" y="0"/>
                    </a:lnTo>
                    <a:lnTo>
                      <a:pt x="0" y="0"/>
                    </a:lnTo>
                    <a:cubicBezTo>
                      <a:pt x="0" y="8"/>
                      <a:pt x="0" y="16"/>
                      <a:pt x="0" y="24"/>
                    </a:cubicBez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6" name="Freeform 87">
                <a:extLst>
                  <a:ext uri="{FF2B5EF4-FFF2-40B4-BE49-F238E27FC236}">
                    <a16:creationId xmlns:a16="http://schemas.microsoft.com/office/drawing/2014/main" xmlns="" id="{8C1518AE-216E-5AA6-B053-FB5093B5D6F6}"/>
                  </a:ext>
                </a:extLst>
              </p:cNvPr>
              <p:cNvSpPr>
                <a:spLocks noEditPoints="1"/>
              </p:cNvSpPr>
              <p:nvPr/>
            </p:nvSpPr>
            <p:spPr bwMode="auto">
              <a:xfrm>
                <a:off x="3517" y="1767"/>
                <a:ext cx="11" cy="20"/>
              </a:xfrm>
              <a:custGeom>
                <a:avLst/>
                <a:gdLst>
                  <a:gd name="T0" fmla="*/ 2147483646 w 6"/>
                  <a:gd name="T1" fmla="*/ 2147483646 h 10"/>
                  <a:gd name="T2" fmla="*/ 2147483646 w 6"/>
                  <a:gd name="T3" fmla="*/ 2147483646 h 10"/>
                  <a:gd name="T4" fmla="*/ 2147483646 w 6"/>
                  <a:gd name="T5" fmla="*/ 2147483646 h 10"/>
                  <a:gd name="T6" fmla="*/ 2147483646 w 6"/>
                  <a:gd name="T7" fmla="*/ 2147483646 h 10"/>
                  <a:gd name="T8" fmla="*/ 2147483646 w 6"/>
                  <a:gd name="T9" fmla="*/ 0 h 10"/>
                  <a:gd name="T10" fmla="*/ 2147483646 w 6"/>
                  <a:gd name="T11" fmla="*/ 2147483646 h 10"/>
                  <a:gd name="T12" fmla="*/ 0 w 6"/>
                  <a:gd name="T13" fmla="*/ 2147483646 h 10"/>
                  <a:gd name="T14" fmla="*/ 2147483646 w 6"/>
                  <a:gd name="T15" fmla="*/ 2147483646 h 10"/>
                  <a:gd name="T16" fmla="*/ 2147483646 w 6"/>
                  <a:gd name="T17" fmla="*/ 2147483646 h 10"/>
                  <a:gd name="T18" fmla="*/ 2147483646 w 6"/>
                  <a:gd name="T19" fmla="*/ 214748364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3" y="5"/>
                    </a:lnTo>
                    <a:lnTo>
                      <a:pt x="0" y="5"/>
                    </a:lnTo>
                    <a:lnTo>
                      <a:pt x="3" y="5"/>
                    </a:lnTo>
                    <a:lnTo>
                      <a:pt x="3" y="10"/>
                    </a:lnTo>
                    <a:close/>
                    <a:moveTo>
                      <a:pt x="3" y="8"/>
                    </a:moveTo>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7" name="Freeform 88">
                <a:extLst>
                  <a:ext uri="{FF2B5EF4-FFF2-40B4-BE49-F238E27FC236}">
                    <a16:creationId xmlns:a16="http://schemas.microsoft.com/office/drawing/2014/main" xmlns="" id="{B5296F44-6D0C-09F5-2C4E-DBE3A3DE439C}"/>
                  </a:ext>
                </a:extLst>
              </p:cNvPr>
              <p:cNvSpPr>
                <a:spLocks noEditPoints="1"/>
              </p:cNvSpPr>
              <p:nvPr/>
            </p:nvSpPr>
            <p:spPr bwMode="auto">
              <a:xfrm>
                <a:off x="3521" y="1773"/>
                <a:ext cx="9" cy="18"/>
              </a:xfrm>
              <a:custGeom>
                <a:avLst/>
                <a:gdLst>
                  <a:gd name="T0" fmla="*/ 2147483646 w 5"/>
                  <a:gd name="T1" fmla="*/ 2147483646 h 9"/>
                  <a:gd name="T2" fmla="*/ 2147483646 w 5"/>
                  <a:gd name="T3" fmla="*/ 2147483646 h 9"/>
                  <a:gd name="T4" fmla="*/ 2147483646 w 5"/>
                  <a:gd name="T5" fmla="*/ 2147483646 h 9"/>
                  <a:gd name="T6" fmla="*/ 2147483646 w 5"/>
                  <a:gd name="T7" fmla="*/ 2147483646 h 9"/>
                  <a:gd name="T8" fmla="*/ 2147483646 w 5"/>
                  <a:gd name="T9" fmla="*/ 0 h 9"/>
                  <a:gd name="T10" fmla="*/ 2147483646 w 5"/>
                  <a:gd name="T11" fmla="*/ 2147483646 h 9"/>
                  <a:gd name="T12" fmla="*/ 0 w 5"/>
                  <a:gd name="T13" fmla="*/ 2147483646 h 9"/>
                  <a:gd name="T14" fmla="*/ 2147483646 w 5"/>
                  <a:gd name="T15" fmla="*/ 2147483646 h 9"/>
                  <a:gd name="T16" fmla="*/ 2147483646 w 5"/>
                  <a:gd name="T17" fmla="*/ 2147483646 h 9"/>
                  <a:gd name="T18" fmla="*/ 2147483646 w 5"/>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9"/>
                    </a:moveTo>
                    <a:lnTo>
                      <a:pt x="3" y="4"/>
                    </a:lnTo>
                    <a:lnTo>
                      <a:pt x="5" y="4"/>
                    </a:lnTo>
                    <a:lnTo>
                      <a:pt x="3" y="4"/>
                    </a:lnTo>
                    <a:lnTo>
                      <a:pt x="2" y="0"/>
                    </a:lnTo>
                    <a:lnTo>
                      <a:pt x="2" y="4"/>
                    </a:lnTo>
                    <a:lnTo>
                      <a:pt x="0" y="4"/>
                    </a:lnTo>
                    <a:lnTo>
                      <a:pt x="2" y="4"/>
                    </a:lnTo>
                    <a:lnTo>
                      <a:pt x="2" y="9"/>
                    </a:lnTo>
                    <a:close/>
                    <a:moveTo>
                      <a:pt x="2" y="6"/>
                    </a:moveTo>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8" name="Freeform 89">
                <a:extLst>
                  <a:ext uri="{FF2B5EF4-FFF2-40B4-BE49-F238E27FC236}">
                    <a16:creationId xmlns:a16="http://schemas.microsoft.com/office/drawing/2014/main" xmlns="" id="{4A6948D5-5233-F50C-0D77-34F495816612}"/>
                  </a:ext>
                </a:extLst>
              </p:cNvPr>
              <p:cNvSpPr>
                <a:spLocks/>
              </p:cNvSpPr>
              <p:nvPr/>
            </p:nvSpPr>
            <p:spPr bwMode="auto">
              <a:xfrm>
                <a:off x="3552" y="1744"/>
                <a:ext cx="4" cy="47"/>
              </a:xfrm>
              <a:custGeom>
                <a:avLst/>
                <a:gdLst>
                  <a:gd name="T0" fmla="*/ 2147483646 w 2"/>
                  <a:gd name="T1" fmla="*/ 2147483646 h 24"/>
                  <a:gd name="T2" fmla="*/ 2147483646 w 2"/>
                  <a:gd name="T3" fmla="*/ 0 h 24"/>
                  <a:gd name="T4" fmla="*/ 2147483646 w 2"/>
                  <a:gd name="T5" fmla="*/ 0 h 24"/>
                  <a:gd name="T6" fmla="*/ 2147483646 w 2"/>
                  <a:gd name="T7" fmla="*/ 2147483646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24"/>
                    </a:moveTo>
                    <a:cubicBezTo>
                      <a:pt x="0" y="15"/>
                      <a:pt x="1" y="6"/>
                      <a:pt x="2" y="0"/>
                    </a:cubicBezTo>
                    <a:cubicBezTo>
                      <a:pt x="1" y="1"/>
                      <a:pt x="1" y="23"/>
                      <a:pt x="2" y="24"/>
                    </a:cubicBez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89" name="Freeform 90">
                <a:extLst>
                  <a:ext uri="{FF2B5EF4-FFF2-40B4-BE49-F238E27FC236}">
                    <a16:creationId xmlns:a16="http://schemas.microsoft.com/office/drawing/2014/main" xmlns="" id="{20057102-0ACE-D737-AB67-AA01AFBD5945}"/>
                  </a:ext>
                </a:extLst>
              </p:cNvPr>
              <p:cNvSpPr>
                <a:spLocks/>
              </p:cNvSpPr>
              <p:nvPr/>
            </p:nvSpPr>
            <p:spPr bwMode="auto">
              <a:xfrm>
                <a:off x="3556" y="1744"/>
                <a:ext cx="2" cy="47"/>
              </a:xfrm>
              <a:custGeom>
                <a:avLst/>
                <a:gdLst>
                  <a:gd name="T0" fmla="*/ 0 w 1"/>
                  <a:gd name="T1" fmla="*/ 2147483646 h 24"/>
                  <a:gd name="T2" fmla="*/ 2147483646 w 1"/>
                  <a:gd name="T3" fmla="*/ 2147483646 h 24"/>
                  <a:gd name="T4" fmla="*/ 0 w 1"/>
                  <a:gd name="T5" fmla="*/ 2147483646 h 24"/>
                  <a:gd name="T6" fmla="*/ 0 w 1"/>
                  <a:gd name="T7" fmla="*/ 2147483646 h 24"/>
                  <a:gd name="T8" fmla="*/ 2147483646 w 1"/>
                  <a:gd name="T9" fmla="*/ 2147483646 h 24"/>
                  <a:gd name="T10" fmla="*/ 0 w 1"/>
                  <a:gd name="T11" fmla="*/ 0 h 24"/>
                  <a:gd name="T12" fmla="*/ 0 w 1"/>
                  <a:gd name="T13" fmla="*/ 2147483646 h 24"/>
                  <a:gd name="T14" fmla="*/ 0 w 1"/>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24"/>
                    </a:moveTo>
                    <a:cubicBezTo>
                      <a:pt x="1" y="24"/>
                      <a:pt x="1" y="23"/>
                      <a:pt x="1" y="22"/>
                    </a:cubicBezTo>
                    <a:lnTo>
                      <a:pt x="0" y="21"/>
                    </a:lnTo>
                    <a:cubicBezTo>
                      <a:pt x="0" y="14"/>
                      <a:pt x="0" y="9"/>
                      <a:pt x="0" y="2"/>
                    </a:cubicBezTo>
                    <a:lnTo>
                      <a:pt x="1" y="2"/>
                    </a:lnTo>
                    <a:cubicBezTo>
                      <a:pt x="1" y="1"/>
                      <a:pt x="1" y="1"/>
                      <a:pt x="0" y="0"/>
                    </a:cubicBezTo>
                    <a:cubicBezTo>
                      <a:pt x="0" y="0"/>
                      <a:pt x="0" y="5"/>
                      <a:pt x="0" y="12"/>
                    </a:cubicBezTo>
                    <a:cubicBezTo>
                      <a:pt x="0" y="19"/>
                      <a:pt x="0" y="24"/>
                      <a:pt x="0" y="24"/>
                    </a:cubicBezTo>
                    <a:close/>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90" name="Freeform 91">
                <a:extLst>
                  <a:ext uri="{FF2B5EF4-FFF2-40B4-BE49-F238E27FC236}">
                    <a16:creationId xmlns:a16="http://schemas.microsoft.com/office/drawing/2014/main" xmlns="" id="{EE320DF3-7B58-E9A1-21F7-AA499E83014D}"/>
                  </a:ext>
                </a:extLst>
              </p:cNvPr>
              <p:cNvSpPr>
                <a:spLocks noEditPoints="1"/>
              </p:cNvSpPr>
              <p:nvPr/>
            </p:nvSpPr>
            <p:spPr bwMode="auto">
              <a:xfrm>
                <a:off x="3556" y="1744"/>
                <a:ext cx="2" cy="47"/>
              </a:xfrm>
              <a:custGeom>
                <a:avLst/>
                <a:gdLst>
                  <a:gd name="T0" fmla="*/ 2147483646 w 1"/>
                  <a:gd name="T1" fmla="*/ 2147483646 h 24"/>
                  <a:gd name="T2" fmla="*/ 2147483646 w 1"/>
                  <a:gd name="T3" fmla="*/ 2147483646 h 24"/>
                  <a:gd name="T4" fmla="*/ 2147483646 w 1"/>
                  <a:gd name="T5" fmla="*/ 2147483646 h 24"/>
                  <a:gd name="T6" fmla="*/ 0 w 1"/>
                  <a:gd name="T7" fmla="*/ 0 h 24"/>
                  <a:gd name="T8" fmla="*/ 0 w 1"/>
                  <a:gd name="T9" fmla="*/ 2147483646 h 24"/>
                  <a:gd name="T10" fmla="*/ 0 w 1"/>
                  <a:gd name="T11" fmla="*/ 2147483646 h 24"/>
                  <a:gd name="T12" fmla="*/ 2147483646 w 1"/>
                  <a:gd name="T13" fmla="*/ 2147483646 h 24"/>
                  <a:gd name="T14" fmla="*/ 0 w 1"/>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0" y="0"/>
                      <a:pt x="0" y="0"/>
                    </a:cubicBezTo>
                    <a:cubicBezTo>
                      <a:pt x="0" y="0"/>
                      <a:pt x="0" y="6"/>
                      <a:pt x="0" y="12"/>
                    </a:cubicBezTo>
                    <a:cubicBezTo>
                      <a:pt x="0" y="19"/>
                      <a:pt x="0" y="24"/>
                      <a:pt x="0" y="24"/>
                    </a:cubicBezTo>
                    <a:cubicBezTo>
                      <a:pt x="1" y="24"/>
                      <a:pt x="1" y="23"/>
                      <a:pt x="1" y="22"/>
                    </a:cubicBezTo>
                    <a:cubicBezTo>
                      <a:pt x="1" y="23"/>
                      <a:pt x="1" y="24"/>
                      <a:pt x="0" y="24"/>
                    </a:cubicBezTo>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91" name="Freeform 92">
                <a:extLst>
                  <a:ext uri="{FF2B5EF4-FFF2-40B4-BE49-F238E27FC236}">
                    <a16:creationId xmlns:a16="http://schemas.microsoft.com/office/drawing/2014/main" xmlns="" id="{9DC6A29B-EC11-4518-DF4A-46BA6D833384}"/>
                  </a:ext>
                </a:extLst>
              </p:cNvPr>
              <p:cNvSpPr>
                <a:spLocks/>
              </p:cNvSpPr>
              <p:nvPr/>
            </p:nvSpPr>
            <p:spPr bwMode="auto">
              <a:xfrm>
                <a:off x="3556" y="1748"/>
                <a:ext cx="2" cy="39"/>
              </a:xfrm>
              <a:custGeom>
                <a:avLst/>
                <a:gdLst>
                  <a:gd name="T0" fmla="*/ 2147483646 w 1"/>
                  <a:gd name="T1" fmla="*/ 0 h 20"/>
                  <a:gd name="T2" fmla="*/ 2147483646 w 1"/>
                  <a:gd name="T3" fmla="*/ 0 h 20"/>
                  <a:gd name="T4" fmla="*/ 0 w 1"/>
                  <a:gd name="T5" fmla="*/ 2147483646 h 20"/>
                  <a:gd name="T6" fmla="*/ 2147483646 w 1"/>
                  <a:gd name="T7" fmla="*/ 2147483646 h 20"/>
                  <a:gd name="T8" fmla="*/ 2147483646 w 1"/>
                  <a:gd name="T9" fmla="*/ 2147483646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0"/>
                    </a:moveTo>
                    <a:cubicBezTo>
                      <a:pt x="1" y="0"/>
                      <a:pt x="1" y="0"/>
                      <a:pt x="1" y="0"/>
                    </a:cubicBezTo>
                    <a:cubicBezTo>
                      <a:pt x="0" y="0"/>
                      <a:pt x="0" y="5"/>
                      <a:pt x="0" y="10"/>
                    </a:cubicBezTo>
                    <a:cubicBezTo>
                      <a:pt x="0" y="15"/>
                      <a:pt x="0" y="20"/>
                      <a:pt x="1" y="20"/>
                    </a:cubicBezTo>
                    <a:cubicBezTo>
                      <a:pt x="1" y="20"/>
                      <a:pt x="1" y="19"/>
                      <a:pt x="1" y="19"/>
                    </a:cubicBezTo>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92" name="Freeform 93">
                <a:extLst>
                  <a:ext uri="{FF2B5EF4-FFF2-40B4-BE49-F238E27FC236}">
                    <a16:creationId xmlns:a16="http://schemas.microsoft.com/office/drawing/2014/main" xmlns="" id="{E678A232-A330-AC64-F048-55044F65A1E1}"/>
                  </a:ext>
                </a:extLst>
              </p:cNvPr>
              <p:cNvSpPr>
                <a:spLocks/>
              </p:cNvSpPr>
              <p:nvPr/>
            </p:nvSpPr>
            <p:spPr bwMode="auto">
              <a:xfrm>
                <a:off x="3513" y="1744"/>
                <a:ext cx="4" cy="47"/>
              </a:xfrm>
              <a:custGeom>
                <a:avLst/>
                <a:gdLst>
                  <a:gd name="T0" fmla="*/ 2147483646 w 2"/>
                  <a:gd name="T1" fmla="*/ 2147483646 h 24"/>
                  <a:gd name="T2" fmla="*/ 2147483646 w 2"/>
                  <a:gd name="T3" fmla="*/ 0 h 24"/>
                  <a:gd name="T4" fmla="*/ 2147483646 w 2"/>
                  <a:gd name="T5" fmla="*/ 0 h 24"/>
                  <a:gd name="T6" fmla="*/ 2147483646 w 2"/>
                  <a:gd name="T7" fmla="*/ 2147483646 h 24"/>
                  <a:gd name="T8" fmla="*/ 2147483646 w 2"/>
                  <a:gd name="T9" fmla="*/ 2147483646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93" name="Freeform 94">
                <a:extLst>
                  <a:ext uri="{FF2B5EF4-FFF2-40B4-BE49-F238E27FC236}">
                    <a16:creationId xmlns:a16="http://schemas.microsoft.com/office/drawing/2014/main" xmlns="" id="{6B530C6C-AD3C-8869-D8E1-56CFD363D9A8}"/>
                  </a:ext>
                </a:extLst>
              </p:cNvPr>
              <p:cNvSpPr>
                <a:spLocks/>
              </p:cNvSpPr>
              <p:nvPr/>
            </p:nvSpPr>
            <p:spPr bwMode="auto">
              <a:xfrm>
                <a:off x="3515" y="1744"/>
                <a:ext cx="2" cy="47"/>
              </a:xfrm>
              <a:custGeom>
                <a:avLst/>
                <a:gdLst>
                  <a:gd name="T0" fmla="*/ 2147483646 w 1"/>
                  <a:gd name="T1" fmla="*/ 2147483646 h 24"/>
                  <a:gd name="T2" fmla="*/ 2147483646 w 1"/>
                  <a:gd name="T3" fmla="*/ 0 h 24"/>
                  <a:gd name="T4" fmla="*/ 2147483646 w 1"/>
                  <a:gd name="T5" fmla="*/ 0 h 24"/>
                  <a:gd name="T6" fmla="*/ 2147483646 w 1"/>
                  <a:gd name="T7" fmla="*/ 2147483646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24"/>
                    </a:moveTo>
                    <a:cubicBezTo>
                      <a:pt x="0" y="15"/>
                      <a:pt x="0" y="6"/>
                      <a:pt x="1" y="0"/>
                    </a:cubicBezTo>
                    <a:cubicBezTo>
                      <a:pt x="0" y="1"/>
                      <a:pt x="0" y="23"/>
                      <a:pt x="1" y="24"/>
                    </a:cubicBez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94" name="Freeform 95">
                <a:extLst>
                  <a:ext uri="{FF2B5EF4-FFF2-40B4-BE49-F238E27FC236}">
                    <a16:creationId xmlns:a16="http://schemas.microsoft.com/office/drawing/2014/main" xmlns="" id="{4CB7AE05-BB9D-0ADA-0BEE-464B350C2266}"/>
                  </a:ext>
                </a:extLst>
              </p:cNvPr>
              <p:cNvSpPr>
                <a:spLocks/>
              </p:cNvSpPr>
              <p:nvPr/>
            </p:nvSpPr>
            <p:spPr bwMode="auto">
              <a:xfrm>
                <a:off x="3528" y="1710"/>
                <a:ext cx="14" cy="34"/>
              </a:xfrm>
              <a:custGeom>
                <a:avLst/>
                <a:gdLst>
                  <a:gd name="T0" fmla="*/ 0 w 7"/>
                  <a:gd name="T1" fmla="*/ 2147483646 h 17"/>
                  <a:gd name="T2" fmla="*/ 2147483646 w 7"/>
                  <a:gd name="T3" fmla="*/ 2147483646 h 17"/>
                  <a:gd name="T4" fmla="*/ 2147483646 w 7"/>
                  <a:gd name="T5" fmla="*/ 2147483646 h 17"/>
                  <a:gd name="T6" fmla="*/ 2147483646 w 7"/>
                  <a:gd name="T7" fmla="*/ 2147483646 h 17"/>
                  <a:gd name="T8" fmla="*/ 2147483646 w 7"/>
                  <a:gd name="T9" fmla="*/ 0 h 17"/>
                  <a:gd name="T10" fmla="*/ 2147483646 w 7"/>
                  <a:gd name="T11" fmla="*/ 0 h 17"/>
                  <a:gd name="T12" fmla="*/ 0 w 7"/>
                  <a:gd name="T13" fmla="*/ 0 h 17"/>
                  <a:gd name="T14" fmla="*/ 0 w 7"/>
                  <a:gd name="T15" fmla="*/ 2147483646 h 17"/>
                  <a:gd name="T16" fmla="*/ 0 w 7"/>
                  <a:gd name="T17" fmla="*/ 214748364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3" y="17"/>
                      <a:pt x="4" y="17"/>
                    </a:cubicBezTo>
                    <a:cubicBezTo>
                      <a:pt x="5" y="17"/>
                      <a:pt x="6" y="17"/>
                      <a:pt x="7" y="17"/>
                    </a:cubicBezTo>
                    <a:cubicBezTo>
                      <a:pt x="7" y="14"/>
                      <a:pt x="7" y="12"/>
                      <a:pt x="7" y="9"/>
                    </a:cubicBezTo>
                    <a:cubicBezTo>
                      <a:pt x="7" y="6"/>
                      <a:pt x="7" y="3"/>
                      <a:pt x="7" y="0"/>
                    </a:cubicBezTo>
                    <a:cubicBezTo>
                      <a:pt x="6" y="0"/>
                      <a:pt x="5" y="0"/>
                      <a:pt x="4" y="0"/>
                    </a:cubicBezTo>
                    <a:cubicBezTo>
                      <a:pt x="3" y="0"/>
                      <a:pt x="1" y="0"/>
                      <a:pt x="0" y="0"/>
                    </a:cubicBezTo>
                    <a:cubicBezTo>
                      <a:pt x="0" y="3"/>
                      <a:pt x="0" y="6"/>
                      <a:pt x="0" y="9"/>
                    </a:cubicBezTo>
                    <a:cubicBezTo>
                      <a:pt x="0" y="12"/>
                      <a:pt x="0" y="14"/>
                      <a:pt x="0" y="17"/>
                    </a:cubicBezTo>
                    <a:close/>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95" name="Freeform 96">
                <a:extLst>
                  <a:ext uri="{FF2B5EF4-FFF2-40B4-BE49-F238E27FC236}">
                    <a16:creationId xmlns:a16="http://schemas.microsoft.com/office/drawing/2014/main" xmlns="" id="{4FC003CA-AA71-F3A5-FE12-4F78F1206CE9}"/>
                  </a:ext>
                </a:extLst>
              </p:cNvPr>
              <p:cNvSpPr>
                <a:spLocks/>
              </p:cNvSpPr>
              <p:nvPr/>
            </p:nvSpPr>
            <p:spPr bwMode="auto">
              <a:xfrm>
                <a:off x="2802" y="1744"/>
                <a:ext cx="43" cy="47"/>
              </a:xfrm>
              <a:custGeom>
                <a:avLst/>
                <a:gdLst>
                  <a:gd name="T0" fmla="*/ 2147483646 w 22"/>
                  <a:gd name="T1" fmla="*/ 2147483646 h 24"/>
                  <a:gd name="T2" fmla="*/ 2147483646 w 22"/>
                  <a:gd name="T3" fmla="*/ 2147483646 h 24"/>
                  <a:gd name="T4" fmla="*/ 2147483646 w 22"/>
                  <a:gd name="T5" fmla="*/ 0 h 24"/>
                  <a:gd name="T6" fmla="*/ 2147483646 w 22"/>
                  <a:gd name="T7" fmla="*/ 0 h 24"/>
                  <a:gd name="T8" fmla="*/ 2147483646 w 22"/>
                  <a:gd name="T9" fmla="*/ 2147483646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1" y="24"/>
                    </a:moveTo>
                    <a:lnTo>
                      <a:pt x="22" y="24"/>
                    </a:lnTo>
                    <a:lnTo>
                      <a:pt x="22" y="0"/>
                    </a:lnTo>
                    <a:lnTo>
                      <a:pt x="1" y="0"/>
                    </a:lnTo>
                    <a:cubicBezTo>
                      <a:pt x="0" y="8"/>
                      <a:pt x="0" y="16"/>
                      <a:pt x="1" y="24"/>
                    </a:cubicBez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96" name="Freeform 97">
                <a:extLst>
                  <a:ext uri="{FF2B5EF4-FFF2-40B4-BE49-F238E27FC236}">
                    <a16:creationId xmlns:a16="http://schemas.microsoft.com/office/drawing/2014/main" xmlns="" id="{57500CAE-ABEC-E4CD-2C11-95D6F0EB456F}"/>
                  </a:ext>
                </a:extLst>
              </p:cNvPr>
              <p:cNvSpPr>
                <a:spLocks noEditPoints="1"/>
              </p:cNvSpPr>
              <p:nvPr/>
            </p:nvSpPr>
            <p:spPr bwMode="auto">
              <a:xfrm>
                <a:off x="2806" y="1767"/>
                <a:ext cx="12" cy="20"/>
              </a:xfrm>
              <a:custGeom>
                <a:avLst/>
                <a:gdLst>
                  <a:gd name="T0" fmla="*/ 2147483646 w 6"/>
                  <a:gd name="T1" fmla="*/ 2147483646 h 10"/>
                  <a:gd name="T2" fmla="*/ 2147483646 w 6"/>
                  <a:gd name="T3" fmla="*/ 2147483646 h 10"/>
                  <a:gd name="T4" fmla="*/ 2147483646 w 6"/>
                  <a:gd name="T5" fmla="*/ 2147483646 h 10"/>
                  <a:gd name="T6" fmla="*/ 2147483646 w 6"/>
                  <a:gd name="T7" fmla="*/ 2147483646 h 10"/>
                  <a:gd name="T8" fmla="*/ 2147483646 w 6"/>
                  <a:gd name="T9" fmla="*/ 0 h 10"/>
                  <a:gd name="T10" fmla="*/ 2147483646 w 6"/>
                  <a:gd name="T11" fmla="*/ 2147483646 h 10"/>
                  <a:gd name="T12" fmla="*/ 0 w 6"/>
                  <a:gd name="T13" fmla="*/ 2147483646 h 10"/>
                  <a:gd name="T14" fmla="*/ 2147483646 w 6"/>
                  <a:gd name="T15" fmla="*/ 2147483646 h 10"/>
                  <a:gd name="T16" fmla="*/ 2147483646 w 6"/>
                  <a:gd name="T17" fmla="*/ 2147483646 h 10"/>
                  <a:gd name="T18" fmla="*/ 2147483646 w 6"/>
                  <a:gd name="T19" fmla="*/ 214748364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2" y="5"/>
                    </a:lnTo>
                    <a:lnTo>
                      <a:pt x="0" y="5"/>
                    </a:lnTo>
                    <a:lnTo>
                      <a:pt x="2" y="5"/>
                    </a:lnTo>
                    <a:lnTo>
                      <a:pt x="3" y="10"/>
                    </a:lnTo>
                    <a:close/>
                    <a:moveTo>
                      <a:pt x="3" y="8"/>
                    </a:moveTo>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97" name="Freeform 98">
                <a:extLst>
                  <a:ext uri="{FF2B5EF4-FFF2-40B4-BE49-F238E27FC236}">
                    <a16:creationId xmlns:a16="http://schemas.microsoft.com/office/drawing/2014/main" xmlns="" id="{2551085C-8DA4-799D-3DD2-3999DCE756CC}"/>
                  </a:ext>
                </a:extLst>
              </p:cNvPr>
              <p:cNvSpPr>
                <a:spLocks noEditPoints="1"/>
              </p:cNvSpPr>
              <p:nvPr/>
            </p:nvSpPr>
            <p:spPr bwMode="auto">
              <a:xfrm>
                <a:off x="2808" y="1773"/>
                <a:ext cx="12" cy="18"/>
              </a:xfrm>
              <a:custGeom>
                <a:avLst/>
                <a:gdLst>
                  <a:gd name="T0" fmla="*/ 2147483646 w 6"/>
                  <a:gd name="T1" fmla="*/ 2147483646 h 9"/>
                  <a:gd name="T2" fmla="*/ 2147483646 w 6"/>
                  <a:gd name="T3" fmla="*/ 2147483646 h 9"/>
                  <a:gd name="T4" fmla="*/ 2147483646 w 6"/>
                  <a:gd name="T5" fmla="*/ 2147483646 h 9"/>
                  <a:gd name="T6" fmla="*/ 2147483646 w 6"/>
                  <a:gd name="T7" fmla="*/ 2147483646 h 9"/>
                  <a:gd name="T8" fmla="*/ 2147483646 w 6"/>
                  <a:gd name="T9" fmla="*/ 0 h 9"/>
                  <a:gd name="T10" fmla="*/ 2147483646 w 6"/>
                  <a:gd name="T11" fmla="*/ 2147483646 h 9"/>
                  <a:gd name="T12" fmla="*/ 0 w 6"/>
                  <a:gd name="T13" fmla="*/ 2147483646 h 9"/>
                  <a:gd name="T14" fmla="*/ 2147483646 w 6"/>
                  <a:gd name="T15" fmla="*/ 2147483646 h 9"/>
                  <a:gd name="T16" fmla="*/ 2147483646 w 6"/>
                  <a:gd name="T17" fmla="*/ 2147483646 h 9"/>
                  <a:gd name="T18" fmla="*/ 2147483646 w 6"/>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3" y="9"/>
                    </a:moveTo>
                    <a:lnTo>
                      <a:pt x="3" y="4"/>
                    </a:lnTo>
                    <a:lnTo>
                      <a:pt x="6" y="4"/>
                    </a:lnTo>
                    <a:lnTo>
                      <a:pt x="3" y="4"/>
                    </a:lnTo>
                    <a:lnTo>
                      <a:pt x="3" y="0"/>
                    </a:lnTo>
                    <a:lnTo>
                      <a:pt x="3" y="4"/>
                    </a:lnTo>
                    <a:lnTo>
                      <a:pt x="0" y="4"/>
                    </a:lnTo>
                    <a:lnTo>
                      <a:pt x="3" y="4"/>
                    </a:lnTo>
                    <a:lnTo>
                      <a:pt x="3" y="9"/>
                    </a:lnTo>
                    <a:close/>
                    <a:moveTo>
                      <a:pt x="3" y="6"/>
                    </a:moveTo>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98" name="Freeform 99">
                <a:extLst>
                  <a:ext uri="{FF2B5EF4-FFF2-40B4-BE49-F238E27FC236}">
                    <a16:creationId xmlns:a16="http://schemas.microsoft.com/office/drawing/2014/main" xmlns="" id="{5861255C-509E-54C6-691B-F1A3BC51F907}"/>
                  </a:ext>
                </a:extLst>
              </p:cNvPr>
              <p:cNvSpPr>
                <a:spLocks/>
              </p:cNvSpPr>
              <p:nvPr/>
            </p:nvSpPr>
            <p:spPr bwMode="auto">
              <a:xfrm>
                <a:off x="2841" y="1744"/>
                <a:ext cx="4" cy="47"/>
              </a:xfrm>
              <a:custGeom>
                <a:avLst/>
                <a:gdLst>
                  <a:gd name="T0" fmla="*/ 2147483646 w 2"/>
                  <a:gd name="T1" fmla="*/ 2147483646 h 24"/>
                  <a:gd name="T2" fmla="*/ 2147483646 w 2"/>
                  <a:gd name="T3" fmla="*/ 0 h 24"/>
                  <a:gd name="T4" fmla="*/ 2147483646 w 2"/>
                  <a:gd name="T5" fmla="*/ 0 h 24"/>
                  <a:gd name="T6" fmla="*/ 2147483646 w 2"/>
                  <a:gd name="T7" fmla="*/ 2147483646 h 24"/>
                  <a:gd name="T8" fmla="*/ 2147483646 w 2"/>
                  <a:gd name="T9" fmla="*/ 2147483646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99" name="Freeform 100">
                <a:extLst>
                  <a:ext uri="{FF2B5EF4-FFF2-40B4-BE49-F238E27FC236}">
                    <a16:creationId xmlns:a16="http://schemas.microsoft.com/office/drawing/2014/main" xmlns="" id="{53D88610-0EFD-3D46-B93E-9F6FC13E5752}"/>
                  </a:ext>
                </a:extLst>
              </p:cNvPr>
              <p:cNvSpPr>
                <a:spLocks/>
              </p:cNvSpPr>
              <p:nvPr/>
            </p:nvSpPr>
            <p:spPr bwMode="auto">
              <a:xfrm>
                <a:off x="2843" y="1744"/>
                <a:ext cx="2" cy="47"/>
              </a:xfrm>
              <a:custGeom>
                <a:avLst/>
                <a:gdLst>
                  <a:gd name="T0" fmla="*/ 2147483646 w 1"/>
                  <a:gd name="T1" fmla="*/ 2147483646 h 24"/>
                  <a:gd name="T2" fmla="*/ 2147483646 w 1"/>
                  <a:gd name="T3" fmla="*/ 2147483646 h 24"/>
                  <a:gd name="T4" fmla="*/ 2147483646 w 1"/>
                  <a:gd name="T5" fmla="*/ 2147483646 h 24"/>
                  <a:gd name="T6" fmla="*/ 2147483646 w 1"/>
                  <a:gd name="T7" fmla="*/ 2147483646 h 24"/>
                  <a:gd name="T8" fmla="*/ 2147483646 w 1"/>
                  <a:gd name="T9" fmla="*/ 2147483646 h 24"/>
                  <a:gd name="T10" fmla="*/ 2147483646 w 1"/>
                  <a:gd name="T11" fmla="*/ 0 h 24"/>
                  <a:gd name="T12" fmla="*/ 0 w 1"/>
                  <a:gd name="T13" fmla="*/ 2147483646 h 24"/>
                  <a:gd name="T14" fmla="*/ 2147483646 w 1"/>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4"/>
                    </a:moveTo>
                    <a:cubicBezTo>
                      <a:pt x="1" y="24"/>
                      <a:pt x="1" y="23"/>
                      <a:pt x="1" y="22"/>
                    </a:cubicBezTo>
                    <a:lnTo>
                      <a:pt x="1" y="21"/>
                    </a:lnTo>
                    <a:cubicBezTo>
                      <a:pt x="1" y="14"/>
                      <a:pt x="1" y="9"/>
                      <a:pt x="1" y="2"/>
                    </a:cubicBezTo>
                    <a:cubicBezTo>
                      <a:pt x="1" y="1"/>
                      <a:pt x="1" y="1"/>
                      <a:pt x="1" y="0"/>
                    </a:cubicBezTo>
                    <a:cubicBezTo>
                      <a:pt x="1" y="0"/>
                      <a:pt x="0" y="5"/>
                      <a:pt x="0" y="12"/>
                    </a:cubicBezTo>
                    <a:cubicBezTo>
                      <a:pt x="0" y="19"/>
                      <a:pt x="1" y="24"/>
                      <a:pt x="1" y="24"/>
                    </a:cubicBezTo>
                    <a:close/>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100" name="Freeform 101">
                <a:extLst>
                  <a:ext uri="{FF2B5EF4-FFF2-40B4-BE49-F238E27FC236}">
                    <a16:creationId xmlns:a16="http://schemas.microsoft.com/office/drawing/2014/main" xmlns="" id="{9A2A97E4-2F65-4568-FCC3-EA8537D4975C}"/>
                  </a:ext>
                </a:extLst>
              </p:cNvPr>
              <p:cNvSpPr>
                <a:spLocks noEditPoints="1"/>
              </p:cNvSpPr>
              <p:nvPr/>
            </p:nvSpPr>
            <p:spPr bwMode="auto">
              <a:xfrm>
                <a:off x="2843" y="1744"/>
                <a:ext cx="2" cy="47"/>
              </a:xfrm>
              <a:custGeom>
                <a:avLst/>
                <a:gdLst>
                  <a:gd name="T0" fmla="*/ 2147483646 w 1"/>
                  <a:gd name="T1" fmla="*/ 2147483646 h 24"/>
                  <a:gd name="T2" fmla="*/ 2147483646 w 1"/>
                  <a:gd name="T3" fmla="*/ 2147483646 h 24"/>
                  <a:gd name="T4" fmla="*/ 2147483646 w 1"/>
                  <a:gd name="T5" fmla="*/ 2147483646 h 24"/>
                  <a:gd name="T6" fmla="*/ 2147483646 w 1"/>
                  <a:gd name="T7" fmla="*/ 0 h 24"/>
                  <a:gd name="T8" fmla="*/ 0 w 1"/>
                  <a:gd name="T9" fmla="*/ 2147483646 h 24"/>
                  <a:gd name="T10" fmla="*/ 2147483646 w 1"/>
                  <a:gd name="T11" fmla="*/ 2147483646 h 24"/>
                  <a:gd name="T12" fmla="*/ 2147483646 w 1"/>
                  <a:gd name="T13" fmla="*/ 2147483646 h 24"/>
                  <a:gd name="T14" fmla="*/ 2147483646 w 1"/>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1" y="0"/>
                      <a:pt x="1" y="0"/>
                    </a:cubicBezTo>
                    <a:cubicBezTo>
                      <a:pt x="0" y="0"/>
                      <a:pt x="0" y="6"/>
                      <a:pt x="0" y="12"/>
                    </a:cubicBezTo>
                    <a:cubicBezTo>
                      <a:pt x="0" y="19"/>
                      <a:pt x="0" y="24"/>
                      <a:pt x="1" y="24"/>
                    </a:cubicBezTo>
                    <a:cubicBezTo>
                      <a:pt x="1" y="24"/>
                      <a:pt x="1" y="23"/>
                      <a:pt x="1" y="22"/>
                    </a:cubicBezTo>
                    <a:cubicBezTo>
                      <a:pt x="1" y="23"/>
                      <a:pt x="1" y="24"/>
                      <a:pt x="1" y="24"/>
                    </a:cubicBezTo>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101" name="Freeform 102">
                <a:extLst>
                  <a:ext uri="{FF2B5EF4-FFF2-40B4-BE49-F238E27FC236}">
                    <a16:creationId xmlns:a16="http://schemas.microsoft.com/office/drawing/2014/main" xmlns="" id="{AE0767E1-8CB0-81B4-7F8F-0DB592889DD2}"/>
                  </a:ext>
                </a:extLst>
              </p:cNvPr>
              <p:cNvSpPr>
                <a:spLocks/>
              </p:cNvSpPr>
              <p:nvPr/>
            </p:nvSpPr>
            <p:spPr bwMode="auto">
              <a:xfrm>
                <a:off x="2845" y="1748"/>
                <a:ext cx="1" cy="39"/>
              </a:xfrm>
              <a:custGeom>
                <a:avLst/>
                <a:gdLst>
                  <a:gd name="T0" fmla="*/ 0 w 1"/>
                  <a:gd name="T1" fmla="*/ 0 h 20"/>
                  <a:gd name="T2" fmla="*/ 0 w 1"/>
                  <a:gd name="T3" fmla="*/ 0 h 20"/>
                  <a:gd name="T4" fmla="*/ 0 w 1"/>
                  <a:gd name="T5" fmla="*/ 2147483646 h 20"/>
                  <a:gd name="T6" fmla="*/ 0 w 1"/>
                  <a:gd name="T7" fmla="*/ 2147483646 h 20"/>
                  <a:gd name="T8" fmla="*/ 0 w 1"/>
                  <a:gd name="T9" fmla="*/ 2147483646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0" y="0"/>
                    </a:moveTo>
                    <a:cubicBezTo>
                      <a:pt x="0" y="0"/>
                      <a:pt x="0" y="0"/>
                      <a:pt x="0" y="0"/>
                    </a:cubicBezTo>
                    <a:cubicBezTo>
                      <a:pt x="0" y="0"/>
                      <a:pt x="0" y="5"/>
                      <a:pt x="0" y="10"/>
                    </a:cubicBezTo>
                    <a:cubicBezTo>
                      <a:pt x="0" y="15"/>
                      <a:pt x="0" y="20"/>
                      <a:pt x="0" y="20"/>
                    </a:cubicBezTo>
                    <a:cubicBezTo>
                      <a:pt x="0" y="20"/>
                      <a:pt x="0" y="19"/>
                      <a:pt x="0" y="19"/>
                    </a:cubicBezTo>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sp>
            <p:nvSpPr>
              <p:cNvPr id="102" name="Freeform 103">
                <a:extLst>
                  <a:ext uri="{FF2B5EF4-FFF2-40B4-BE49-F238E27FC236}">
                    <a16:creationId xmlns:a16="http://schemas.microsoft.com/office/drawing/2014/main" xmlns="" id="{47A6FF23-D780-5222-092C-3E25544852FB}"/>
                  </a:ext>
                </a:extLst>
              </p:cNvPr>
              <p:cNvSpPr>
                <a:spLocks/>
              </p:cNvSpPr>
              <p:nvPr/>
            </p:nvSpPr>
            <p:spPr bwMode="auto">
              <a:xfrm>
                <a:off x="2802" y="1744"/>
                <a:ext cx="4" cy="47"/>
              </a:xfrm>
              <a:custGeom>
                <a:avLst/>
                <a:gdLst>
                  <a:gd name="T0" fmla="*/ 2147483646 w 2"/>
                  <a:gd name="T1" fmla="*/ 2147483646 h 24"/>
                  <a:gd name="T2" fmla="*/ 2147483646 w 2"/>
                  <a:gd name="T3" fmla="*/ 0 h 24"/>
                  <a:gd name="T4" fmla="*/ 2147483646 w 2"/>
                  <a:gd name="T5" fmla="*/ 0 h 24"/>
                  <a:gd name="T6" fmla="*/ 2147483646 w 2"/>
                  <a:gd name="T7" fmla="*/ 2147483646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1" y="24"/>
                    </a:moveTo>
                    <a:cubicBezTo>
                      <a:pt x="0" y="15"/>
                      <a:pt x="0" y="6"/>
                      <a:pt x="1" y="0"/>
                    </a:cubicBezTo>
                    <a:lnTo>
                      <a:pt x="2" y="0"/>
                    </a:lnTo>
                    <a:cubicBezTo>
                      <a:pt x="0" y="1"/>
                      <a:pt x="0" y="23"/>
                      <a:pt x="1" y="24"/>
                    </a:cubicBez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103" name="Freeform 104">
                <a:extLst>
                  <a:ext uri="{FF2B5EF4-FFF2-40B4-BE49-F238E27FC236}">
                    <a16:creationId xmlns:a16="http://schemas.microsoft.com/office/drawing/2014/main" xmlns="" id="{6892AC0D-1503-746F-4B5E-ADEB1C255D09}"/>
                  </a:ext>
                </a:extLst>
              </p:cNvPr>
              <p:cNvSpPr>
                <a:spLocks/>
              </p:cNvSpPr>
              <p:nvPr/>
            </p:nvSpPr>
            <p:spPr bwMode="auto">
              <a:xfrm>
                <a:off x="2802" y="1744"/>
                <a:ext cx="4" cy="47"/>
              </a:xfrm>
              <a:custGeom>
                <a:avLst/>
                <a:gdLst>
                  <a:gd name="T0" fmla="*/ 2147483646 w 2"/>
                  <a:gd name="T1" fmla="*/ 2147483646 h 24"/>
                  <a:gd name="T2" fmla="*/ 2147483646 w 2"/>
                  <a:gd name="T3" fmla="*/ 0 h 24"/>
                  <a:gd name="T4" fmla="*/ 2147483646 w 2"/>
                  <a:gd name="T5" fmla="*/ 0 h 24"/>
                  <a:gd name="T6" fmla="*/ 2147483646 w 2"/>
                  <a:gd name="T7" fmla="*/ 2147483646 h 24"/>
                  <a:gd name="T8" fmla="*/ 2147483646 w 2"/>
                  <a:gd name="T9" fmla="*/ 2147483646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1" y="6"/>
                      <a:pt x="1" y="0"/>
                    </a:cubicBezTo>
                    <a:lnTo>
                      <a:pt x="2" y="0"/>
                    </a:lnTo>
                    <a:cubicBezTo>
                      <a:pt x="0" y="1"/>
                      <a:pt x="1" y="23"/>
                      <a:pt x="2" y="24"/>
                    </a:cubicBezTo>
                    <a:lnTo>
                      <a:pt x="1" y="24"/>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latin typeface="Times New Roman" pitchFamily="18" charset="0"/>
                  <a:cs typeface="Times New Roman" pitchFamily="18" charset="0"/>
                </a:endParaRPr>
              </a:p>
            </p:txBody>
          </p:sp>
          <p:sp>
            <p:nvSpPr>
              <p:cNvPr id="104" name="Freeform 105">
                <a:extLst>
                  <a:ext uri="{FF2B5EF4-FFF2-40B4-BE49-F238E27FC236}">
                    <a16:creationId xmlns:a16="http://schemas.microsoft.com/office/drawing/2014/main" xmlns="" id="{D2591F1A-9A4D-CAAA-F080-000B6465D067}"/>
                  </a:ext>
                </a:extLst>
              </p:cNvPr>
              <p:cNvSpPr>
                <a:spLocks/>
              </p:cNvSpPr>
              <p:nvPr/>
            </p:nvSpPr>
            <p:spPr bwMode="auto">
              <a:xfrm>
                <a:off x="2818" y="1710"/>
                <a:ext cx="13" cy="34"/>
              </a:xfrm>
              <a:custGeom>
                <a:avLst/>
                <a:gdLst>
                  <a:gd name="T0" fmla="*/ 0 w 7"/>
                  <a:gd name="T1" fmla="*/ 2147483646 h 17"/>
                  <a:gd name="T2" fmla="*/ 2147483646 w 7"/>
                  <a:gd name="T3" fmla="*/ 2147483646 h 17"/>
                  <a:gd name="T4" fmla="*/ 2147483646 w 7"/>
                  <a:gd name="T5" fmla="*/ 2147483646 h 17"/>
                  <a:gd name="T6" fmla="*/ 2147483646 w 7"/>
                  <a:gd name="T7" fmla="*/ 2147483646 h 17"/>
                  <a:gd name="T8" fmla="*/ 2147483646 w 7"/>
                  <a:gd name="T9" fmla="*/ 0 h 17"/>
                  <a:gd name="T10" fmla="*/ 2147483646 w 7"/>
                  <a:gd name="T11" fmla="*/ 0 h 17"/>
                  <a:gd name="T12" fmla="*/ 0 w 7"/>
                  <a:gd name="T13" fmla="*/ 0 h 17"/>
                  <a:gd name="T14" fmla="*/ 0 w 7"/>
                  <a:gd name="T15" fmla="*/ 2147483646 h 17"/>
                  <a:gd name="T16" fmla="*/ 0 w 7"/>
                  <a:gd name="T17" fmla="*/ 214748364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2" y="17"/>
                      <a:pt x="3" y="17"/>
                    </a:cubicBezTo>
                    <a:cubicBezTo>
                      <a:pt x="4" y="17"/>
                      <a:pt x="6" y="17"/>
                      <a:pt x="7" y="17"/>
                    </a:cubicBezTo>
                    <a:cubicBezTo>
                      <a:pt x="7" y="14"/>
                      <a:pt x="7" y="12"/>
                      <a:pt x="7" y="9"/>
                    </a:cubicBezTo>
                    <a:cubicBezTo>
                      <a:pt x="7" y="6"/>
                      <a:pt x="7" y="3"/>
                      <a:pt x="7" y="0"/>
                    </a:cubicBezTo>
                    <a:cubicBezTo>
                      <a:pt x="6" y="0"/>
                      <a:pt x="4" y="0"/>
                      <a:pt x="3" y="0"/>
                    </a:cubicBezTo>
                    <a:cubicBezTo>
                      <a:pt x="2" y="0"/>
                      <a:pt x="1" y="0"/>
                      <a:pt x="0" y="0"/>
                    </a:cubicBezTo>
                    <a:cubicBezTo>
                      <a:pt x="0" y="3"/>
                      <a:pt x="0" y="6"/>
                      <a:pt x="0" y="9"/>
                    </a:cubicBezTo>
                    <a:cubicBezTo>
                      <a:pt x="0" y="12"/>
                      <a:pt x="0" y="14"/>
                      <a:pt x="0" y="17"/>
                    </a:cubicBezTo>
                    <a:close/>
                  </a:path>
                </a:pathLst>
              </a:custGeom>
              <a:solidFill>
                <a:srgbClr val="FF9999"/>
              </a:solidFill>
              <a:ln w="0">
                <a:solidFill>
                  <a:srgbClr val="24211D"/>
                </a:solidFill>
                <a:round/>
                <a:headEnd/>
                <a:tailEnd/>
              </a:ln>
            </p:spPr>
            <p:txBody>
              <a:bodyPr/>
              <a:lstStyle/>
              <a:p>
                <a:endParaRPr lang="en-US" sz="2400">
                  <a:latin typeface="Times New Roman" pitchFamily="18" charset="0"/>
                  <a:cs typeface="Times New Roman" pitchFamily="18" charset="0"/>
                </a:endParaRPr>
              </a:p>
            </p:txBody>
          </p:sp>
        </p:grpSp>
      </p:grpSp>
      <p:pic>
        <p:nvPicPr>
          <p:cNvPr id="411" name="Picture 2" descr="Giáo án điện tử KHTN 8 kết nối Bài 17: Lực đẩy Archimed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1980" y="1682334"/>
            <a:ext cx="6237984" cy="2645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95558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inh Vu\Nam hoc 2021-2022\Chu de Hoa 8\GADT\Picture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 y="3576"/>
            <a:ext cx="9147051" cy="5139926"/>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6"/>
          <p:cNvSpPr>
            <a:spLocks noChangeArrowheads="1" noChangeShapeType="1" noTextEdit="1"/>
          </p:cNvSpPr>
          <p:nvPr/>
        </p:nvSpPr>
        <p:spPr bwMode="auto">
          <a:xfrm>
            <a:off x="-21107398" y="4677986"/>
            <a:ext cx="20726399" cy="354360"/>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9525">
                  <a:solidFill>
                    <a:srgbClr val="FFFF00"/>
                  </a:solidFill>
                  <a:round/>
                  <a:headEnd/>
                  <a:tailEnd/>
                </a:ln>
                <a:solidFill>
                  <a:srgbClr val="0000FF"/>
                </a:solidFill>
                <a:latin typeface="VNI-Times"/>
              </a:rPr>
              <a:t> * BAØI GIAÛNG KHTN </a:t>
            </a:r>
            <a:r>
              <a:rPr lang="en-US" sz="3700" kern="10" dirty="0" smtClean="0">
                <a:ln w="9525">
                  <a:solidFill>
                    <a:srgbClr val="FFFF00"/>
                  </a:solidFill>
                  <a:round/>
                  <a:headEnd/>
                  <a:tailEnd/>
                </a:ln>
                <a:solidFill>
                  <a:srgbClr val="0000FF"/>
                </a:solidFill>
                <a:latin typeface="VNI-Times"/>
              </a:rPr>
              <a:t>8 </a:t>
            </a:r>
            <a:r>
              <a:rPr lang="en-US" sz="3700" kern="10" dirty="0">
                <a:ln w="9525">
                  <a:solidFill>
                    <a:srgbClr val="FFFF00"/>
                  </a:solidFill>
                  <a:round/>
                  <a:headEnd/>
                  <a:tailEnd/>
                </a:ln>
                <a:solidFill>
                  <a:srgbClr val="0000FF"/>
                </a:solidFill>
                <a:latin typeface="VNI-Times"/>
              </a:rPr>
              <a:t>* </a:t>
            </a:r>
            <a:r>
              <a:rPr lang="en-US" sz="3700" kern="10" dirty="0" smtClean="0">
                <a:ln w="9525">
                  <a:solidFill>
                    <a:srgbClr val="FFFF00"/>
                  </a:solidFill>
                  <a:round/>
                  <a:headEnd/>
                  <a:tailEnd/>
                </a:ln>
                <a:solidFill>
                  <a:srgbClr val="0000FF"/>
                </a:solidFill>
                <a:latin typeface="VNI-Times"/>
              </a:rPr>
              <a:t>PHYSICS </a:t>
            </a:r>
            <a:r>
              <a:rPr lang="en-US" sz="3700" kern="10" dirty="0">
                <a:ln w="9525">
                  <a:solidFill>
                    <a:srgbClr val="FFFF00"/>
                  </a:solidFill>
                  <a:round/>
                  <a:headEnd/>
                  <a:tailEnd/>
                </a:ln>
                <a:solidFill>
                  <a:srgbClr val="0000FF"/>
                </a:solidFill>
                <a:latin typeface="VNI-Times"/>
              </a:rPr>
              <a:t>– VU MINH*</a:t>
            </a:r>
          </a:p>
        </p:txBody>
      </p:sp>
      <p:pic>
        <p:nvPicPr>
          <p:cNvPr id="9" name="Picture 6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05715" y="3729045"/>
            <a:ext cx="700086"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1125244" y="1329612"/>
            <a:ext cx="6615113" cy="243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195" tIns="47098" rIns="94195" bIns="47098"/>
          <a:lstStyle/>
          <a:p>
            <a:pPr>
              <a:spcBef>
                <a:spcPct val="20000"/>
              </a:spcBef>
            </a:pPr>
            <a:endParaRPr lang="en-US" sz="2400" dirty="0">
              <a:solidFill>
                <a:srgbClr val="000099"/>
              </a:solidFill>
              <a:latin typeface="VNI-Times" pitchFamily="2" charset="0"/>
            </a:endParaRPr>
          </a:p>
        </p:txBody>
      </p:sp>
      <p:sp>
        <p:nvSpPr>
          <p:cNvPr id="11" name="Google Shape;1459;p43"/>
          <p:cNvSpPr txBox="1">
            <a:spLocks/>
          </p:cNvSpPr>
          <p:nvPr/>
        </p:nvSpPr>
        <p:spPr>
          <a:xfrm>
            <a:off x="1475664" y="3867900"/>
            <a:ext cx="6473337" cy="869269"/>
          </a:xfrm>
          <a:prstGeom prst="rect">
            <a:avLst/>
          </a:prstGeom>
        </p:spPr>
        <p:txBody>
          <a:bodyPr spcFirstLastPara="1" vert="horz" wrap="square" lIns="0" tIns="0" rIns="0" bIns="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2900" dirty="0">
                <a:solidFill>
                  <a:srgbClr val="FF99FF"/>
                </a:solidFill>
                <a:latin typeface="Comic Sans MS" pitchFamily="66" charset="0"/>
              </a:rPr>
              <a:t>CẢM ƠN </a:t>
            </a:r>
            <a:endParaRPr lang="en-US" sz="2900" dirty="0">
              <a:solidFill>
                <a:srgbClr val="FF99FF"/>
              </a:solidFill>
              <a:latin typeface="Comic Sans MS" pitchFamily="66" charset="0"/>
            </a:endParaRPr>
          </a:p>
          <a:p>
            <a:pPr>
              <a:spcBef>
                <a:spcPts val="0"/>
              </a:spcBef>
            </a:pPr>
            <a:r>
              <a:rPr lang="vi-VN" sz="2900" dirty="0">
                <a:solidFill>
                  <a:srgbClr val="FF99FF"/>
                </a:solidFill>
                <a:latin typeface="Comic Sans MS" pitchFamily="66" charset="0"/>
              </a:rPr>
              <a:t>các thầy cô và các em học sinh!!!</a:t>
            </a:r>
          </a:p>
        </p:txBody>
      </p:sp>
      <p:pic>
        <p:nvPicPr>
          <p:cNvPr id="21" name="Picture 2" descr="Free Download: Wooden nature blank board | Frame border design, Page  borders design, Colorful borders design">
            <a:extLst>
              <a:ext uri="{FF2B5EF4-FFF2-40B4-BE49-F238E27FC236}">
                <a16:creationId xmlns:a16="http://schemas.microsoft.com/office/drawing/2014/main" xmlns="" id="{9395CF26-9E71-4948-99CA-6511F53B1A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9" t="1056" r="1369"/>
          <a:stretch/>
        </p:blipFill>
        <p:spPr bwMode="auto">
          <a:xfrm>
            <a:off x="1006111" y="546125"/>
            <a:ext cx="6868866" cy="82547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2642115" y="750852"/>
            <a:ext cx="3633191" cy="464448"/>
          </a:xfrm>
          <a:prstGeom prst="rect">
            <a:avLst/>
          </a:prstGeom>
          <a:noFill/>
          <a:ln>
            <a:solidFill>
              <a:srgbClr val="FFCCFF"/>
            </a:solidFill>
          </a:ln>
        </p:spPr>
        <p:txBody>
          <a:bodyPr wrap="square" lIns="94195" tIns="47098" rIns="94195" bIns="47098">
            <a:spAutoFit/>
          </a:bodyPr>
          <a:lstStyle/>
          <a:p>
            <a:pPr algn="ctr">
              <a:defRPr/>
            </a:pPr>
            <a:r>
              <a:rPr lang="en-US" sz="2400" b="1" dirty="0">
                <a:ln w="19050">
                  <a:solidFill>
                    <a:schemeClr val="tx2">
                      <a:tint val="1000"/>
                    </a:schemeClr>
                  </a:solidFill>
                  <a:prstDash val="solid"/>
                </a:ln>
                <a:solidFill>
                  <a:srgbClr val="FF3399"/>
                </a:solidFill>
                <a:effectLst>
                  <a:outerShdw blurRad="50000" dist="50800" dir="7500000" algn="tl">
                    <a:srgbClr val="000000">
                      <a:shade val="5000"/>
                      <a:alpha val="35000"/>
                    </a:srgbClr>
                  </a:outerShdw>
                </a:effectLst>
                <a:latin typeface="VfFree42" pitchFamily="2" charset="0"/>
              </a:rPr>
              <a:t>HÖÔÙNG DAÃN VEÀ NHAØ</a:t>
            </a:r>
          </a:p>
        </p:txBody>
      </p:sp>
      <p:pic>
        <p:nvPicPr>
          <p:cNvPr id="23" name="Picture 7" descr="0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2678" y="248465"/>
            <a:ext cx="128539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oogle Shape;2941;p93"/>
          <p:cNvSpPr txBox="1">
            <a:spLocks/>
          </p:cNvSpPr>
          <p:nvPr/>
        </p:nvSpPr>
        <p:spPr>
          <a:xfrm>
            <a:off x="1043610" y="2427735"/>
            <a:ext cx="1987963" cy="1189177"/>
          </a:xfrm>
          <a:prstGeom prst="rect">
            <a:avLst/>
          </a:prstGeom>
        </p:spPr>
        <p:txBody>
          <a:bodyPr spcFirstLastPara="1" vert="horz" wrap="square" lIns="0" tIns="0" rIns="0" bIns="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65100"/>
            <a:r>
              <a:rPr lang="en-US" sz="2600" dirty="0" err="1" smtClean="0">
                <a:solidFill>
                  <a:srgbClr val="008000"/>
                </a:solidFill>
                <a:latin typeface="Times New Roman" panose="02020603050405020304" pitchFamily="18" charset="0"/>
                <a:cs typeface="Times New Roman" panose="02020603050405020304" pitchFamily="18" charset="0"/>
              </a:rPr>
              <a:t>Học</a:t>
            </a:r>
            <a:r>
              <a:rPr lang="en-US" sz="2600" dirty="0" smtClean="0">
                <a:solidFill>
                  <a:srgbClr val="008000"/>
                </a:solidFill>
                <a:latin typeface="Times New Roman" panose="02020603050405020304" pitchFamily="18" charset="0"/>
                <a:cs typeface="Times New Roman" panose="02020603050405020304" pitchFamily="18" charset="0"/>
              </a:rPr>
              <a:t> </a:t>
            </a:r>
            <a:r>
              <a:rPr lang="en-US" sz="2600" dirty="0" err="1" smtClean="0">
                <a:solidFill>
                  <a:srgbClr val="008000"/>
                </a:solidFill>
                <a:latin typeface="Times New Roman" panose="02020603050405020304" pitchFamily="18" charset="0"/>
                <a:cs typeface="Times New Roman" panose="02020603050405020304" pitchFamily="18" charset="0"/>
              </a:rPr>
              <a:t>bài</a:t>
            </a:r>
            <a:r>
              <a:rPr lang="en-US" sz="2600" dirty="0" smtClean="0">
                <a:solidFill>
                  <a:srgbClr val="008000"/>
                </a:solidFill>
                <a:latin typeface="Times New Roman" panose="02020603050405020304" pitchFamily="18" charset="0"/>
                <a:cs typeface="Times New Roman" panose="02020603050405020304" pitchFamily="18" charset="0"/>
              </a:rPr>
              <a:t>, </a:t>
            </a:r>
            <a:r>
              <a:rPr lang="en-US" sz="2600" dirty="0" err="1" smtClean="0">
                <a:solidFill>
                  <a:srgbClr val="008000"/>
                </a:solidFill>
                <a:latin typeface="Times New Roman" panose="02020603050405020304" pitchFamily="18" charset="0"/>
                <a:cs typeface="Times New Roman" panose="02020603050405020304" pitchFamily="18" charset="0"/>
              </a:rPr>
              <a:t>làm</a:t>
            </a:r>
            <a:r>
              <a:rPr lang="en-US" sz="2600" dirty="0" smtClean="0">
                <a:solidFill>
                  <a:srgbClr val="008000"/>
                </a:solidFill>
                <a:latin typeface="Times New Roman" panose="02020603050405020304" pitchFamily="18" charset="0"/>
                <a:cs typeface="Times New Roman" panose="02020603050405020304" pitchFamily="18" charset="0"/>
              </a:rPr>
              <a:t> </a:t>
            </a:r>
            <a:r>
              <a:rPr lang="en-US" sz="2600" dirty="0" err="1" smtClean="0">
                <a:solidFill>
                  <a:srgbClr val="008000"/>
                </a:solidFill>
                <a:latin typeface="Times New Roman" panose="02020603050405020304" pitchFamily="18" charset="0"/>
                <a:cs typeface="Times New Roman" panose="02020603050405020304" pitchFamily="18" charset="0"/>
              </a:rPr>
              <a:t>bài</a:t>
            </a:r>
            <a:r>
              <a:rPr lang="en-US" sz="2600" dirty="0" smtClean="0">
                <a:solidFill>
                  <a:srgbClr val="008000"/>
                </a:solidFill>
                <a:latin typeface="Times New Roman" panose="02020603050405020304" pitchFamily="18" charset="0"/>
                <a:cs typeface="Times New Roman" panose="02020603050405020304" pitchFamily="18" charset="0"/>
              </a:rPr>
              <a:t> </a:t>
            </a:r>
            <a:r>
              <a:rPr lang="en-US" sz="2600" dirty="0" err="1" smtClean="0">
                <a:solidFill>
                  <a:srgbClr val="008000"/>
                </a:solidFill>
                <a:latin typeface="Times New Roman" panose="02020603050405020304" pitchFamily="18" charset="0"/>
                <a:cs typeface="Times New Roman" panose="02020603050405020304" pitchFamily="18" charset="0"/>
              </a:rPr>
              <a:t>tập</a:t>
            </a:r>
            <a:r>
              <a:rPr lang="en-US" sz="2600" dirty="0" smtClean="0">
                <a:solidFill>
                  <a:srgbClr val="008000"/>
                </a:solidFill>
                <a:latin typeface="Times New Roman" panose="02020603050405020304" pitchFamily="18" charset="0"/>
                <a:cs typeface="Times New Roman" panose="02020603050405020304" pitchFamily="18" charset="0"/>
              </a:rPr>
              <a:t> SBT</a:t>
            </a:r>
            <a:endParaRPr lang="vi-VN" sz="2600" dirty="0">
              <a:solidFill>
                <a:srgbClr val="008000"/>
              </a:solidFill>
              <a:latin typeface="Times New Roman" panose="02020603050405020304" pitchFamily="18" charset="0"/>
              <a:cs typeface="Times New Roman" panose="02020603050405020304" pitchFamily="18" charset="0"/>
            </a:endParaRPr>
          </a:p>
        </p:txBody>
      </p:sp>
      <p:sp>
        <p:nvSpPr>
          <p:cNvPr id="15" name="Google Shape;2943;p93"/>
          <p:cNvSpPr/>
          <p:nvPr/>
        </p:nvSpPr>
        <p:spPr>
          <a:xfrm>
            <a:off x="2637112" y="3520830"/>
            <a:ext cx="242825" cy="545275"/>
          </a:xfrm>
          <a:custGeom>
            <a:avLst/>
            <a:gdLst/>
            <a:ahLst/>
            <a:cxnLst/>
            <a:rect l="l" t="t" r="r" b="b"/>
            <a:pathLst>
              <a:path w="9713" h="21811" extrusionOk="0">
                <a:moveTo>
                  <a:pt x="7024" y="4705"/>
                </a:moveTo>
                <a:cubicBezTo>
                  <a:pt x="7058" y="4705"/>
                  <a:pt x="7091" y="4705"/>
                  <a:pt x="7192" y="4739"/>
                </a:cubicBezTo>
                <a:cubicBezTo>
                  <a:pt x="7226" y="4739"/>
                  <a:pt x="7226" y="4806"/>
                  <a:pt x="7260" y="4806"/>
                </a:cubicBezTo>
                <a:lnTo>
                  <a:pt x="7327" y="4840"/>
                </a:lnTo>
                <a:cubicBezTo>
                  <a:pt x="7327" y="4873"/>
                  <a:pt x="7360" y="4873"/>
                  <a:pt x="7360" y="4907"/>
                </a:cubicBezTo>
                <a:cubicBezTo>
                  <a:pt x="7394" y="5008"/>
                  <a:pt x="7394" y="5041"/>
                  <a:pt x="7394" y="5109"/>
                </a:cubicBezTo>
                <a:lnTo>
                  <a:pt x="7394" y="5646"/>
                </a:lnTo>
                <a:cubicBezTo>
                  <a:pt x="7360" y="5949"/>
                  <a:pt x="7260" y="6285"/>
                  <a:pt x="7159" y="6654"/>
                </a:cubicBezTo>
                <a:cubicBezTo>
                  <a:pt x="7058" y="6856"/>
                  <a:pt x="6923" y="7024"/>
                  <a:pt x="6823" y="7192"/>
                </a:cubicBezTo>
                <a:cubicBezTo>
                  <a:pt x="6688" y="7360"/>
                  <a:pt x="6554" y="7495"/>
                  <a:pt x="6386" y="7595"/>
                </a:cubicBezTo>
                <a:cubicBezTo>
                  <a:pt x="6184" y="7730"/>
                  <a:pt x="6016" y="7864"/>
                  <a:pt x="5747" y="7999"/>
                </a:cubicBezTo>
                <a:cubicBezTo>
                  <a:pt x="5512" y="8100"/>
                  <a:pt x="5210" y="8167"/>
                  <a:pt x="4907" y="8234"/>
                </a:cubicBezTo>
                <a:cubicBezTo>
                  <a:pt x="4739" y="8268"/>
                  <a:pt x="4537" y="8268"/>
                  <a:pt x="4336" y="8268"/>
                </a:cubicBezTo>
                <a:cubicBezTo>
                  <a:pt x="4134" y="8268"/>
                  <a:pt x="3966" y="8268"/>
                  <a:pt x="3798" y="8234"/>
                </a:cubicBezTo>
                <a:cubicBezTo>
                  <a:pt x="3395" y="8200"/>
                  <a:pt x="3059" y="8066"/>
                  <a:pt x="2723" y="7931"/>
                </a:cubicBezTo>
                <a:cubicBezTo>
                  <a:pt x="2622" y="7898"/>
                  <a:pt x="2487" y="7831"/>
                  <a:pt x="2353" y="7763"/>
                </a:cubicBezTo>
                <a:cubicBezTo>
                  <a:pt x="2454" y="7595"/>
                  <a:pt x="2555" y="7427"/>
                  <a:pt x="2656" y="7327"/>
                </a:cubicBezTo>
                <a:cubicBezTo>
                  <a:pt x="2891" y="6991"/>
                  <a:pt x="3227" y="6654"/>
                  <a:pt x="3731" y="6251"/>
                </a:cubicBezTo>
                <a:lnTo>
                  <a:pt x="3798" y="6218"/>
                </a:lnTo>
                <a:lnTo>
                  <a:pt x="3832" y="6184"/>
                </a:lnTo>
                <a:cubicBezTo>
                  <a:pt x="4504" y="5646"/>
                  <a:pt x="5176" y="5243"/>
                  <a:pt x="5814" y="4974"/>
                </a:cubicBezTo>
                <a:cubicBezTo>
                  <a:pt x="6117" y="4840"/>
                  <a:pt x="6386" y="4739"/>
                  <a:pt x="6688" y="4705"/>
                </a:cubicBezTo>
                <a:close/>
                <a:moveTo>
                  <a:pt x="7091" y="11729"/>
                </a:moveTo>
                <a:cubicBezTo>
                  <a:pt x="7260" y="11763"/>
                  <a:pt x="7461" y="11796"/>
                  <a:pt x="7596" y="11863"/>
                </a:cubicBezTo>
                <a:cubicBezTo>
                  <a:pt x="7730" y="11897"/>
                  <a:pt x="7797" y="11964"/>
                  <a:pt x="7932" y="12065"/>
                </a:cubicBezTo>
                <a:lnTo>
                  <a:pt x="8133" y="12267"/>
                </a:lnTo>
                <a:cubicBezTo>
                  <a:pt x="8200" y="12300"/>
                  <a:pt x="8234" y="12401"/>
                  <a:pt x="8268" y="12468"/>
                </a:cubicBezTo>
                <a:cubicBezTo>
                  <a:pt x="8301" y="12569"/>
                  <a:pt x="8301" y="12603"/>
                  <a:pt x="8301" y="12703"/>
                </a:cubicBezTo>
                <a:lnTo>
                  <a:pt x="8301" y="12939"/>
                </a:lnTo>
                <a:cubicBezTo>
                  <a:pt x="8301" y="13040"/>
                  <a:pt x="8268" y="13140"/>
                  <a:pt x="8234" y="13241"/>
                </a:cubicBezTo>
                <a:cubicBezTo>
                  <a:pt x="8133" y="13376"/>
                  <a:pt x="8066" y="13510"/>
                  <a:pt x="7965" y="13644"/>
                </a:cubicBezTo>
                <a:cubicBezTo>
                  <a:pt x="7797" y="13880"/>
                  <a:pt x="7562" y="14115"/>
                  <a:pt x="7293" y="14317"/>
                </a:cubicBezTo>
                <a:lnTo>
                  <a:pt x="7260" y="14350"/>
                </a:lnTo>
                <a:cubicBezTo>
                  <a:pt x="6890" y="14653"/>
                  <a:pt x="6453" y="14854"/>
                  <a:pt x="6083" y="15022"/>
                </a:cubicBezTo>
                <a:cubicBezTo>
                  <a:pt x="5781" y="15157"/>
                  <a:pt x="5512" y="15258"/>
                  <a:pt x="5210" y="15291"/>
                </a:cubicBezTo>
                <a:lnTo>
                  <a:pt x="4571" y="15291"/>
                </a:lnTo>
                <a:cubicBezTo>
                  <a:pt x="4369" y="15258"/>
                  <a:pt x="4201" y="15190"/>
                  <a:pt x="4000" y="15123"/>
                </a:cubicBezTo>
                <a:cubicBezTo>
                  <a:pt x="3765" y="15022"/>
                  <a:pt x="3563" y="14921"/>
                  <a:pt x="3395" y="14787"/>
                </a:cubicBezTo>
                <a:lnTo>
                  <a:pt x="3328" y="14686"/>
                </a:lnTo>
                <a:lnTo>
                  <a:pt x="3361" y="14619"/>
                </a:lnTo>
                <a:lnTo>
                  <a:pt x="3428" y="14451"/>
                </a:lnTo>
                <a:cubicBezTo>
                  <a:pt x="3664" y="13980"/>
                  <a:pt x="3899" y="13510"/>
                  <a:pt x="4201" y="13140"/>
                </a:cubicBezTo>
                <a:cubicBezTo>
                  <a:pt x="4403" y="12872"/>
                  <a:pt x="4672" y="12603"/>
                  <a:pt x="4907" y="12401"/>
                </a:cubicBezTo>
                <a:cubicBezTo>
                  <a:pt x="5176" y="12199"/>
                  <a:pt x="5445" y="12065"/>
                  <a:pt x="5714" y="11931"/>
                </a:cubicBezTo>
                <a:cubicBezTo>
                  <a:pt x="5982" y="11863"/>
                  <a:pt x="6218" y="11763"/>
                  <a:pt x="6453" y="11729"/>
                </a:cubicBezTo>
                <a:close/>
                <a:moveTo>
                  <a:pt x="6419" y="1"/>
                </a:moveTo>
                <a:cubicBezTo>
                  <a:pt x="5579" y="1"/>
                  <a:pt x="4672" y="269"/>
                  <a:pt x="3664" y="706"/>
                </a:cubicBezTo>
                <a:cubicBezTo>
                  <a:pt x="3227" y="941"/>
                  <a:pt x="2756" y="1210"/>
                  <a:pt x="2353" y="1513"/>
                </a:cubicBezTo>
                <a:cubicBezTo>
                  <a:pt x="1883" y="1849"/>
                  <a:pt x="1513" y="2219"/>
                  <a:pt x="1210" y="2622"/>
                </a:cubicBezTo>
                <a:cubicBezTo>
                  <a:pt x="841" y="3025"/>
                  <a:pt x="572" y="3462"/>
                  <a:pt x="404" y="3865"/>
                </a:cubicBezTo>
                <a:cubicBezTo>
                  <a:pt x="202" y="4369"/>
                  <a:pt x="101" y="4840"/>
                  <a:pt x="34" y="5344"/>
                </a:cubicBezTo>
                <a:cubicBezTo>
                  <a:pt x="1" y="5747"/>
                  <a:pt x="101" y="6218"/>
                  <a:pt x="202" y="6587"/>
                </a:cubicBezTo>
                <a:cubicBezTo>
                  <a:pt x="337" y="6991"/>
                  <a:pt x="538" y="7327"/>
                  <a:pt x="807" y="7663"/>
                </a:cubicBezTo>
                <a:cubicBezTo>
                  <a:pt x="874" y="7763"/>
                  <a:pt x="1009" y="7898"/>
                  <a:pt x="1177" y="8032"/>
                </a:cubicBezTo>
                <a:cubicBezTo>
                  <a:pt x="975" y="8570"/>
                  <a:pt x="841" y="9208"/>
                  <a:pt x="807" y="9881"/>
                </a:cubicBezTo>
                <a:cubicBezTo>
                  <a:pt x="706" y="10620"/>
                  <a:pt x="807" y="11460"/>
                  <a:pt x="975" y="12300"/>
                </a:cubicBezTo>
                <a:cubicBezTo>
                  <a:pt x="1143" y="13107"/>
                  <a:pt x="1412" y="13812"/>
                  <a:pt x="1849" y="14417"/>
                </a:cubicBezTo>
                <a:cubicBezTo>
                  <a:pt x="1983" y="14619"/>
                  <a:pt x="2084" y="14787"/>
                  <a:pt x="2219" y="14921"/>
                </a:cubicBezTo>
                <a:cubicBezTo>
                  <a:pt x="2084" y="15325"/>
                  <a:pt x="2017" y="15795"/>
                  <a:pt x="2017" y="16232"/>
                </a:cubicBezTo>
                <a:cubicBezTo>
                  <a:pt x="1916" y="17173"/>
                  <a:pt x="2151" y="18181"/>
                  <a:pt x="2555" y="19122"/>
                </a:cubicBezTo>
                <a:cubicBezTo>
                  <a:pt x="2924" y="19962"/>
                  <a:pt x="3596" y="20668"/>
                  <a:pt x="4369" y="21139"/>
                </a:cubicBezTo>
                <a:cubicBezTo>
                  <a:pt x="5075" y="21542"/>
                  <a:pt x="5882" y="21811"/>
                  <a:pt x="6755" y="21811"/>
                </a:cubicBezTo>
                <a:lnTo>
                  <a:pt x="7091" y="21811"/>
                </a:lnTo>
                <a:cubicBezTo>
                  <a:pt x="7864" y="21777"/>
                  <a:pt x="8637" y="21508"/>
                  <a:pt x="9444" y="21139"/>
                </a:cubicBezTo>
                <a:cubicBezTo>
                  <a:pt x="9545" y="21105"/>
                  <a:pt x="9612" y="21004"/>
                  <a:pt x="9646" y="20870"/>
                </a:cubicBezTo>
                <a:cubicBezTo>
                  <a:pt x="9713" y="20769"/>
                  <a:pt x="9713" y="20601"/>
                  <a:pt x="9612" y="20500"/>
                </a:cubicBezTo>
                <a:cubicBezTo>
                  <a:pt x="9545" y="20366"/>
                  <a:pt x="9410" y="20298"/>
                  <a:pt x="9209" y="20298"/>
                </a:cubicBezTo>
                <a:cubicBezTo>
                  <a:pt x="9108" y="20298"/>
                  <a:pt x="9041" y="20298"/>
                  <a:pt x="8940" y="20332"/>
                </a:cubicBezTo>
                <a:cubicBezTo>
                  <a:pt x="8805" y="20366"/>
                  <a:pt x="8738" y="20466"/>
                  <a:pt x="8604" y="20500"/>
                </a:cubicBezTo>
                <a:cubicBezTo>
                  <a:pt x="8133" y="20668"/>
                  <a:pt x="7730" y="20802"/>
                  <a:pt x="7293" y="20870"/>
                </a:cubicBezTo>
                <a:cubicBezTo>
                  <a:pt x="7125" y="20937"/>
                  <a:pt x="6923" y="20937"/>
                  <a:pt x="6755" y="20937"/>
                </a:cubicBezTo>
                <a:cubicBezTo>
                  <a:pt x="6554" y="20937"/>
                  <a:pt x="6386" y="20937"/>
                  <a:pt x="6218" y="20870"/>
                </a:cubicBezTo>
                <a:cubicBezTo>
                  <a:pt x="5915" y="20836"/>
                  <a:pt x="5579" y="20769"/>
                  <a:pt x="5344" y="20634"/>
                </a:cubicBezTo>
                <a:cubicBezTo>
                  <a:pt x="5042" y="20500"/>
                  <a:pt x="4773" y="20332"/>
                  <a:pt x="4537" y="20164"/>
                </a:cubicBezTo>
                <a:cubicBezTo>
                  <a:pt x="4269" y="19962"/>
                  <a:pt x="4033" y="19761"/>
                  <a:pt x="3865" y="19492"/>
                </a:cubicBezTo>
                <a:cubicBezTo>
                  <a:pt x="3664" y="19189"/>
                  <a:pt x="3496" y="18921"/>
                  <a:pt x="3328" y="18584"/>
                </a:cubicBezTo>
                <a:cubicBezTo>
                  <a:pt x="3160" y="18181"/>
                  <a:pt x="3059" y="17778"/>
                  <a:pt x="2992" y="17341"/>
                </a:cubicBezTo>
                <a:cubicBezTo>
                  <a:pt x="2924" y="16904"/>
                  <a:pt x="2924" y="16467"/>
                  <a:pt x="2992" y="15997"/>
                </a:cubicBezTo>
                <a:cubicBezTo>
                  <a:pt x="2992" y="15930"/>
                  <a:pt x="3025" y="15795"/>
                  <a:pt x="3025" y="15728"/>
                </a:cubicBezTo>
                <a:cubicBezTo>
                  <a:pt x="3126" y="15795"/>
                  <a:pt x="3227" y="15896"/>
                  <a:pt x="3395" y="15930"/>
                </a:cubicBezTo>
                <a:cubicBezTo>
                  <a:pt x="3731" y="16098"/>
                  <a:pt x="4067" y="16165"/>
                  <a:pt x="4504" y="16266"/>
                </a:cubicBezTo>
                <a:cubicBezTo>
                  <a:pt x="4605" y="16266"/>
                  <a:pt x="4739" y="16299"/>
                  <a:pt x="4874" y="16299"/>
                </a:cubicBezTo>
                <a:cubicBezTo>
                  <a:pt x="5142" y="16299"/>
                  <a:pt x="5344" y="16266"/>
                  <a:pt x="5613" y="16232"/>
                </a:cubicBezTo>
                <a:cubicBezTo>
                  <a:pt x="6016" y="16131"/>
                  <a:pt x="6386" y="15997"/>
                  <a:pt x="6856" y="15762"/>
                </a:cubicBezTo>
                <a:cubicBezTo>
                  <a:pt x="7260" y="15560"/>
                  <a:pt x="7696" y="15291"/>
                  <a:pt x="8100" y="14921"/>
                </a:cubicBezTo>
                <a:cubicBezTo>
                  <a:pt x="8436" y="14653"/>
                  <a:pt x="8705" y="14317"/>
                  <a:pt x="8940" y="13980"/>
                </a:cubicBezTo>
                <a:cubicBezTo>
                  <a:pt x="9074" y="13779"/>
                  <a:pt x="9242" y="13476"/>
                  <a:pt x="9276" y="13107"/>
                </a:cubicBezTo>
                <a:cubicBezTo>
                  <a:pt x="9309" y="12771"/>
                  <a:pt x="9309" y="12468"/>
                  <a:pt x="9209" y="12233"/>
                </a:cubicBezTo>
                <a:cubicBezTo>
                  <a:pt x="9108" y="11931"/>
                  <a:pt x="8940" y="11695"/>
                  <a:pt x="8738" y="11460"/>
                </a:cubicBezTo>
                <a:cubicBezTo>
                  <a:pt x="8234" y="10956"/>
                  <a:pt x="7528" y="10788"/>
                  <a:pt x="7058" y="10754"/>
                </a:cubicBezTo>
                <a:lnTo>
                  <a:pt x="6789" y="10754"/>
                </a:lnTo>
                <a:cubicBezTo>
                  <a:pt x="6218" y="10754"/>
                  <a:pt x="5579" y="10922"/>
                  <a:pt x="4941" y="11258"/>
                </a:cubicBezTo>
                <a:cubicBezTo>
                  <a:pt x="4201" y="11695"/>
                  <a:pt x="3563" y="12300"/>
                  <a:pt x="3025" y="13208"/>
                </a:cubicBezTo>
                <a:cubicBezTo>
                  <a:pt x="2857" y="13443"/>
                  <a:pt x="2723" y="13712"/>
                  <a:pt x="2588" y="13947"/>
                </a:cubicBezTo>
                <a:cubicBezTo>
                  <a:pt x="2487" y="13712"/>
                  <a:pt x="2319" y="13443"/>
                  <a:pt x="2219" y="13208"/>
                </a:cubicBezTo>
                <a:cubicBezTo>
                  <a:pt x="2017" y="12703"/>
                  <a:pt x="1883" y="12132"/>
                  <a:pt x="1748" y="11594"/>
                </a:cubicBezTo>
                <a:cubicBezTo>
                  <a:pt x="1681" y="10922"/>
                  <a:pt x="1681" y="10284"/>
                  <a:pt x="1748" y="9612"/>
                </a:cubicBezTo>
                <a:cubicBezTo>
                  <a:pt x="1815" y="9276"/>
                  <a:pt x="1883" y="8940"/>
                  <a:pt x="1983" y="8604"/>
                </a:cubicBezTo>
                <a:cubicBezTo>
                  <a:pt x="2185" y="8738"/>
                  <a:pt x="2420" y="8872"/>
                  <a:pt x="2689" y="8940"/>
                </a:cubicBezTo>
                <a:cubicBezTo>
                  <a:pt x="3025" y="9074"/>
                  <a:pt x="3395" y="9175"/>
                  <a:pt x="3865" y="9208"/>
                </a:cubicBezTo>
                <a:lnTo>
                  <a:pt x="4235" y="9208"/>
                </a:lnTo>
                <a:cubicBezTo>
                  <a:pt x="4504" y="9208"/>
                  <a:pt x="4739" y="9208"/>
                  <a:pt x="5042" y="9175"/>
                </a:cubicBezTo>
                <a:cubicBezTo>
                  <a:pt x="5781" y="9040"/>
                  <a:pt x="6554" y="8704"/>
                  <a:pt x="7091" y="8200"/>
                </a:cubicBezTo>
                <a:cubicBezTo>
                  <a:pt x="7696" y="7696"/>
                  <a:pt x="8066" y="6923"/>
                  <a:pt x="8234" y="6016"/>
                </a:cubicBezTo>
                <a:cubicBezTo>
                  <a:pt x="8402" y="5142"/>
                  <a:pt x="8268" y="4504"/>
                  <a:pt x="7864" y="4168"/>
                </a:cubicBezTo>
                <a:cubicBezTo>
                  <a:pt x="7596" y="3966"/>
                  <a:pt x="7260" y="3832"/>
                  <a:pt x="6856" y="3832"/>
                </a:cubicBezTo>
                <a:cubicBezTo>
                  <a:pt x="6621" y="3832"/>
                  <a:pt x="6419" y="3865"/>
                  <a:pt x="6184" y="3899"/>
                </a:cubicBezTo>
                <a:cubicBezTo>
                  <a:pt x="5848" y="4000"/>
                  <a:pt x="5512" y="4134"/>
                  <a:pt x="5210" y="4235"/>
                </a:cubicBezTo>
                <a:cubicBezTo>
                  <a:pt x="4907" y="4369"/>
                  <a:pt x="4605" y="4537"/>
                  <a:pt x="4269" y="4739"/>
                </a:cubicBezTo>
                <a:cubicBezTo>
                  <a:pt x="3664" y="5142"/>
                  <a:pt x="3059" y="5579"/>
                  <a:pt x="2521" y="6050"/>
                </a:cubicBezTo>
                <a:cubicBezTo>
                  <a:pt x="2252" y="6251"/>
                  <a:pt x="2084" y="6486"/>
                  <a:pt x="1916" y="6688"/>
                </a:cubicBezTo>
                <a:cubicBezTo>
                  <a:pt x="1815" y="6856"/>
                  <a:pt x="1681" y="7024"/>
                  <a:pt x="1580" y="7192"/>
                </a:cubicBezTo>
                <a:lnTo>
                  <a:pt x="1513" y="7091"/>
                </a:lnTo>
                <a:lnTo>
                  <a:pt x="1412" y="7024"/>
                </a:lnTo>
                <a:cubicBezTo>
                  <a:pt x="1311" y="6856"/>
                  <a:pt x="1210" y="6688"/>
                  <a:pt x="1143" y="6520"/>
                </a:cubicBezTo>
                <a:cubicBezTo>
                  <a:pt x="1042" y="6318"/>
                  <a:pt x="1009" y="6150"/>
                  <a:pt x="975" y="5915"/>
                </a:cubicBezTo>
                <a:cubicBezTo>
                  <a:pt x="908" y="5680"/>
                  <a:pt x="908" y="5478"/>
                  <a:pt x="975" y="5209"/>
                </a:cubicBezTo>
                <a:cubicBezTo>
                  <a:pt x="1009" y="4974"/>
                  <a:pt x="1076" y="4672"/>
                  <a:pt x="1177" y="4403"/>
                </a:cubicBezTo>
                <a:cubicBezTo>
                  <a:pt x="1311" y="4067"/>
                  <a:pt x="1513" y="3798"/>
                  <a:pt x="1715" y="3496"/>
                </a:cubicBezTo>
                <a:cubicBezTo>
                  <a:pt x="2017" y="3126"/>
                  <a:pt x="2387" y="2723"/>
                  <a:pt x="2824" y="2387"/>
                </a:cubicBezTo>
                <a:cubicBezTo>
                  <a:pt x="3328" y="2017"/>
                  <a:pt x="3865" y="1681"/>
                  <a:pt x="4403" y="1446"/>
                </a:cubicBezTo>
                <a:cubicBezTo>
                  <a:pt x="4907" y="1210"/>
                  <a:pt x="5378" y="1110"/>
                  <a:pt x="5848" y="1009"/>
                </a:cubicBezTo>
                <a:cubicBezTo>
                  <a:pt x="6016" y="1009"/>
                  <a:pt x="6184" y="975"/>
                  <a:pt x="6352" y="975"/>
                </a:cubicBezTo>
                <a:lnTo>
                  <a:pt x="6386" y="975"/>
                </a:lnTo>
                <a:cubicBezTo>
                  <a:pt x="6621" y="975"/>
                  <a:pt x="6856" y="773"/>
                  <a:pt x="6856" y="505"/>
                </a:cubicBezTo>
                <a:cubicBezTo>
                  <a:pt x="6856" y="269"/>
                  <a:pt x="6621" y="34"/>
                  <a:pt x="6386" y="34"/>
                </a:cubicBezTo>
                <a:cubicBezTo>
                  <a:pt x="6487" y="1"/>
                  <a:pt x="6419" y="1"/>
                  <a:pt x="6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2945;p93"/>
          <p:cNvGrpSpPr/>
          <p:nvPr/>
        </p:nvGrpSpPr>
        <p:grpSpPr>
          <a:xfrm rot="-4563703" flipH="1">
            <a:off x="2639199" y="2053445"/>
            <a:ext cx="601365" cy="295734"/>
            <a:chOff x="3281450" y="846325"/>
            <a:chExt cx="718525" cy="353350"/>
          </a:xfrm>
        </p:grpSpPr>
        <p:sp>
          <p:nvSpPr>
            <p:cNvPr id="17" name="Google Shape;2946;p93"/>
            <p:cNvSpPr/>
            <p:nvPr/>
          </p:nvSpPr>
          <p:spPr>
            <a:xfrm>
              <a:off x="3377500" y="876225"/>
              <a:ext cx="622475" cy="254900"/>
            </a:xfrm>
            <a:custGeom>
              <a:avLst/>
              <a:gdLst/>
              <a:ahLst/>
              <a:cxnLst/>
              <a:rect l="l" t="t" r="r" b="b"/>
              <a:pathLst>
                <a:path w="24899" h="10196" extrusionOk="0">
                  <a:moveTo>
                    <a:pt x="24233" y="210"/>
                  </a:moveTo>
                  <a:cubicBezTo>
                    <a:pt x="24245" y="219"/>
                    <a:pt x="24256" y="226"/>
                    <a:pt x="24266" y="231"/>
                  </a:cubicBezTo>
                  <a:lnTo>
                    <a:pt x="24266" y="231"/>
                  </a:lnTo>
                  <a:cubicBezTo>
                    <a:pt x="24256" y="246"/>
                    <a:pt x="24245" y="264"/>
                    <a:pt x="24233" y="286"/>
                  </a:cubicBezTo>
                  <a:cubicBezTo>
                    <a:pt x="24119" y="552"/>
                    <a:pt x="23187" y="818"/>
                    <a:pt x="22902" y="932"/>
                  </a:cubicBezTo>
                  <a:cubicBezTo>
                    <a:pt x="22103" y="1237"/>
                    <a:pt x="21247" y="1446"/>
                    <a:pt x="20429" y="1788"/>
                  </a:cubicBezTo>
                  <a:cubicBezTo>
                    <a:pt x="18546" y="2530"/>
                    <a:pt x="16606" y="3025"/>
                    <a:pt x="14685" y="3671"/>
                  </a:cubicBezTo>
                  <a:cubicBezTo>
                    <a:pt x="12935" y="4261"/>
                    <a:pt x="11185" y="4851"/>
                    <a:pt x="9454" y="5440"/>
                  </a:cubicBezTo>
                  <a:cubicBezTo>
                    <a:pt x="8446" y="5802"/>
                    <a:pt x="7419" y="6068"/>
                    <a:pt x="6430" y="6391"/>
                  </a:cubicBezTo>
                  <a:cubicBezTo>
                    <a:pt x="5574" y="6696"/>
                    <a:pt x="4642" y="6848"/>
                    <a:pt x="3805" y="7190"/>
                  </a:cubicBezTo>
                  <a:cubicBezTo>
                    <a:pt x="3101" y="7476"/>
                    <a:pt x="2702" y="7856"/>
                    <a:pt x="2093" y="8332"/>
                  </a:cubicBezTo>
                  <a:cubicBezTo>
                    <a:pt x="1657" y="8707"/>
                    <a:pt x="1214" y="9044"/>
                    <a:pt x="787" y="9410"/>
                  </a:cubicBezTo>
                  <a:lnTo>
                    <a:pt x="787" y="9410"/>
                  </a:lnTo>
                  <a:cubicBezTo>
                    <a:pt x="904" y="8790"/>
                    <a:pt x="2062" y="4814"/>
                    <a:pt x="2150" y="4375"/>
                  </a:cubicBezTo>
                  <a:cubicBezTo>
                    <a:pt x="2207" y="4147"/>
                    <a:pt x="2226" y="3557"/>
                    <a:pt x="2435" y="3386"/>
                  </a:cubicBezTo>
                  <a:cubicBezTo>
                    <a:pt x="2587" y="3272"/>
                    <a:pt x="3386" y="3310"/>
                    <a:pt x="3538" y="3291"/>
                  </a:cubicBezTo>
                  <a:cubicBezTo>
                    <a:pt x="4337" y="3139"/>
                    <a:pt x="5098" y="2873"/>
                    <a:pt x="5878" y="2663"/>
                  </a:cubicBezTo>
                  <a:cubicBezTo>
                    <a:pt x="9834" y="1560"/>
                    <a:pt x="13924" y="1123"/>
                    <a:pt x="18013" y="723"/>
                  </a:cubicBezTo>
                  <a:cubicBezTo>
                    <a:pt x="19858" y="533"/>
                    <a:pt x="21722" y="495"/>
                    <a:pt x="23567" y="305"/>
                  </a:cubicBezTo>
                  <a:lnTo>
                    <a:pt x="24233" y="210"/>
                  </a:lnTo>
                  <a:close/>
                  <a:moveTo>
                    <a:pt x="24709" y="0"/>
                  </a:moveTo>
                  <a:cubicBezTo>
                    <a:pt x="23396" y="77"/>
                    <a:pt x="22103" y="343"/>
                    <a:pt x="20771" y="419"/>
                  </a:cubicBezTo>
                  <a:cubicBezTo>
                    <a:pt x="19497" y="457"/>
                    <a:pt x="18242" y="552"/>
                    <a:pt x="16967" y="704"/>
                  </a:cubicBezTo>
                  <a:cubicBezTo>
                    <a:pt x="14247" y="952"/>
                    <a:pt x="11565" y="1275"/>
                    <a:pt x="8902" y="1807"/>
                  </a:cubicBezTo>
                  <a:cubicBezTo>
                    <a:pt x="7552" y="2093"/>
                    <a:pt x="6239" y="2454"/>
                    <a:pt x="4908" y="2835"/>
                  </a:cubicBezTo>
                  <a:cubicBezTo>
                    <a:pt x="4090" y="3082"/>
                    <a:pt x="3367" y="3139"/>
                    <a:pt x="2530" y="3272"/>
                  </a:cubicBezTo>
                  <a:cubicBezTo>
                    <a:pt x="2505" y="3275"/>
                    <a:pt x="2481" y="3276"/>
                    <a:pt x="2459" y="3276"/>
                  </a:cubicBezTo>
                  <a:cubicBezTo>
                    <a:pt x="2413" y="3276"/>
                    <a:pt x="2373" y="3272"/>
                    <a:pt x="2333" y="3272"/>
                  </a:cubicBezTo>
                  <a:cubicBezTo>
                    <a:pt x="2274" y="3272"/>
                    <a:pt x="2216" y="3282"/>
                    <a:pt x="2150" y="3329"/>
                  </a:cubicBezTo>
                  <a:cubicBezTo>
                    <a:pt x="1903" y="3481"/>
                    <a:pt x="1903" y="3976"/>
                    <a:pt x="1865" y="4185"/>
                  </a:cubicBezTo>
                  <a:cubicBezTo>
                    <a:pt x="1712" y="4756"/>
                    <a:pt x="1598" y="5364"/>
                    <a:pt x="1465" y="5916"/>
                  </a:cubicBezTo>
                  <a:cubicBezTo>
                    <a:pt x="1142" y="7133"/>
                    <a:pt x="457" y="8408"/>
                    <a:pt x="381" y="9625"/>
                  </a:cubicBezTo>
                  <a:cubicBezTo>
                    <a:pt x="381" y="9682"/>
                    <a:pt x="419" y="9682"/>
                    <a:pt x="457" y="9701"/>
                  </a:cubicBezTo>
                  <a:cubicBezTo>
                    <a:pt x="458" y="9701"/>
                    <a:pt x="459" y="9701"/>
                    <a:pt x="461" y="9701"/>
                  </a:cubicBezTo>
                  <a:lnTo>
                    <a:pt x="461" y="9701"/>
                  </a:lnTo>
                  <a:cubicBezTo>
                    <a:pt x="330" y="9823"/>
                    <a:pt x="202" y="9949"/>
                    <a:pt x="77" y="10081"/>
                  </a:cubicBezTo>
                  <a:cubicBezTo>
                    <a:pt x="1" y="10158"/>
                    <a:pt x="58" y="10196"/>
                    <a:pt x="153" y="10196"/>
                  </a:cubicBezTo>
                  <a:lnTo>
                    <a:pt x="229" y="10196"/>
                  </a:lnTo>
                  <a:cubicBezTo>
                    <a:pt x="343" y="10196"/>
                    <a:pt x="552" y="10043"/>
                    <a:pt x="343" y="10043"/>
                  </a:cubicBezTo>
                  <a:cubicBezTo>
                    <a:pt x="666" y="10043"/>
                    <a:pt x="1180" y="9321"/>
                    <a:pt x="1389" y="9130"/>
                  </a:cubicBezTo>
                  <a:cubicBezTo>
                    <a:pt x="1750" y="8807"/>
                    <a:pt x="2169" y="8560"/>
                    <a:pt x="2530" y="8236"/>
                  </a:cubicBezTo>
                  <a:cubicBezTo>
                    <a:pt x="3519" y="7342"/>
                    <a:pt x="4623" y="7190"/>
                    <a:pt x="5859" y="6791"/>
                  </a:cubicBezTo>
                  <a:cubicBezTo>
                    <a:pt x="7932" y="6087"/>
                    <a:pt x="10044" y="5516"/>
                    <a:pt x="12079" y="4794"/>
                  </a:cubicBezTo>
                  <a:cubicBezTo>
                    <a:pt x="14418" y="3957"/>
                    <a:pt x="16777" y="3234"/>
                    <a:pt x="19116" y="2473"/>
                  </a:cubicBezTo>
                  <a:cubicBezTo>
                    <a:pt x="20163" y="2112"/>
                    <a:pt x="21209" y="1674"/>
                    <a:pt x="22255" y="1332"/>
                  </a:cubicBezTo>
                  <a:cubicBezTo>
                    <a:pt x="23168" y="1028"/>
                    <a:pt x="24024" y="685"/>
                    <a:pt x="24785" y="153"/>
                  </a:cubicBezTo>
                  <a:cubicBezTo>
                    <a:pt x="24899" y="77"/>
                    <a:pt x="24804" y="0"/>
                    <a:pt x="247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47;p93"/>
            <p:cNvSpPr/>
            <p:nvPr/>
          </p:nvSpPr>
          <p:spPr>
            <a:xfrm>
              <a:off x="3464100" y="876775"/>
              <a:ext cx="531250" cy="322900"/>
            </a:xfrm>
            <a:custGeom>
              <a:avLst/>
              <a:gdLst/>
              <a:ahLst/>
              <a:cxnLst/>
              <a:rect l="l" t="t" r="r" b="b"/>
              <a:pathLst>
                <a:path w="21250" h="12916" extrusionOk="0">
                  <a:moveTo>
                    <a:pt x="21047" y="1"/>
                  </a:moveTo>
                  <a:cubicBezTo>
                    <a:pt x="21019" y="1"/>
                    <a:pt x="20989" y="5"/>
                    <a:pt x="20959" y="17"/>
                  </a:cubicBezTo>
                  <a:cubicBezTo>
                    <a:pt x="20674" y="112"/>
                    <a:pt x="20522" y="340"/>
                    <a:pt x="20294" y="530"/>
                  </a:cubicBezTo>
                  <a:cubicBezTo>
                    <a:pt x="19856" y="987"/>
                    <a:pt x="19343" y="1367"/>
                    <a:pt x="18867" y="1766"/>
                  </a:cubicBezTo>
                  <a:cubicBezTo>
                    <a:pt x="17992" y="2508"/>
                    <a:pt x="17041" y="3155"/>
                    <a:pt x="16147" y="3859"/>
                  </a:cubicBezTo>
                  <a:cubicBezTo>
                    <a:pt x="13998" y="5533"/>
                    <a:pt x="11886" y="7206"/>
                    <a:pt x="9585" y="8671"/>
                  </a:cubicBezTo>
                  <a:cubicBezTo>
                    <a:pt x="7512" y="9964"/>
                    <a:pt x="5305" y="10896"/>
                    <a:pt x="3365" y="12399"/>
                  </a:cubicBezTo>
                  <a:cubicBezTo>
                    <a:pt x="3251" y="12496"/>
                    <a:pt x="3055" y="12704"/>
                    <a:pt x="2870" y="12704"/>
                  </a:cubicBezTo>
                  <a:cubicBezTo>
                    <a:pt x="2838" y="12704"/>
                    <a:pt x="2806" y="12698"/>
                    <a:pt x="2775" y="12684"/>
                  </a:cubicBezTo>
                  <a:cubicBezTo>
                    <a:pt x="2585" y="12608"/>
                    <a:pt x="2376" y="11943"/>
                    <a:pt x="2281" y="11714"/>
                  </a:cubicBezTo>
                  <a:cubicBezTo>
                    <a:pt x="2034" y="11163"/>
                    <a:pt x="1824" y="10592"/>
                    <a:pt x="1634" y="10021"/>
                  </a:cubicBezTo>
                  <a:cubicBezTo>
                    <a:pt x="1292" y="9051"/>
                    <a:pt x="1044" y="7929"/>
                    <a:pt x="379" y="7111"/>
                  </a:cubicBezTo>
                  <a:cubicBezTo>
                    <a:pt x="360" y="7092"/>
                    <a:pt x="324" y="7084"/>
                    <a:pt x="284" y="7084"/>
                  </a:cubicBezTo>
                  <a:cubicBezTo>
                    <a:pt x="203" y="7084"/>
                    <a:pt x="106" y="7118"/>
                    <a:pt x="93" y="7168"/>
                  </a:cubicBezTo>
                  <a:cubicBezTo>
                    <a:pt x="55" y="7187"/>
                    <a:pt x="55" y="7206"/>
                    <a:pt x="36" y="7244"/>
                  </a:cubicBezTo>
                  <a:cubicBezTo>
                    <a:pt x="0" y="7299"/>
                    <a:pt x="55" y="7323"/>
                    <a:pt x="126" y="7323"/>
                  </a:cubicBezTo>
                  <a:cubicBezTo>
                    <a:pt x="144" y="7323"/>
                    <a:pt x="162" y="7322"/>
                    <a:pt x="181" y="7319"/>
                  </a:cubicBezTo>
                  <a:lnTo>
                    <a:pt x="181" y="7319"/>
                  </a:lnTo>
                  <a:cubicBezTo>
                    <a:pt x="931" y="8325"/>
                    <a:pt x="1194" y="9779"/>
                    <a:pt x="1634" y="10915"/>
                  </a:cubicBezTo>
                  <a:cubicBezTo>
                    <a:pt x="1805" y="11372"/>
                    <a:pt x="2148" y="12875"/>
                    <a:pt x="2794" y="12913"/>
                  </a:cubicBezTo>
                  <a:cubicBezTo>
                    <a:pt x="2812" y="12914"/>
                    <a:pt x="2831" y="12915"/>
                    <a:pt x="2849" y="12915"/>
                  </a:cubicBezTo>
                  <a:cubicBezTo>
                    <a:pt x="3391" y="12915"/>
                    <a:pt x="4044" y="12123"/>
                    <a:pt x="4430" y="11828"/>
                  </a:cubicBezTo>
                  <a:cubicBezTo>
                    <a:pt x="5667" y="10915"/>
                    <a:pt x="7055" y="10326"/>
                    <a:pt x="8387" y="9565"/>
                  </a:cubicBezTo>
                  <a:cubicBezTo>
                    <a:pt x="10688" y="8253"/>
                    <a:pt x="12856" y="6674"/>
                    <a:pt x="14949" y="5019"/>
                  </a:cubicBezTo>
                  <a:cubicBezTo>
                    <a:pt x="16014" y="4201"/>
                    <a:pt x="17079" y="3383"/>
                    <a:pt x="18182" y="2584"/>
                  </a:cubicBezTo>
                  <a:cubicBezTo>
                    <a:pt x="18715" y="2204"/>
                    <a:pt x="19209" y="1766"/>
                    <a:pt x="19685" y="1348"/>
                  </a:cubicBezTo>
                  <a:cubicBezTo>
                    <a:pt x="20065" y="1006"/>
                    <a:pt x="20636" y="264"/>
                    <a:pt x="21111" y="112"/>
                  </a:cubicBezTo>
                  <a:cubicBezTo>
                    <a:pt x="21249" y="81"/>
                    <a:pt x="21165" y="1"/>
                    <a:pt x="210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48;p93"/>
            <p:cNvSpPr/>
            <p:nvPr/>
          </p:nvSpPr>
          <p:spPr>
            <a:xfrm>
              <a:off x="3379675" y="1089375"/>
              <a:ext cx="109800" cy="41975"/>
            </a:xfrm>
            <a:custGeom>
              <a:avLst/>
              <a:gdLst/>
              <a:ahLst/>
              <a:cxnLst/>
              <a:rect l="l" t="t" r="r" b="b"/>
              <a:pathLst>
                <a:path w="4392" h="1679" extrusionOk="0">
                  <a:moveTo>
                    <a:pt x="4160" y="0"/>
                  </a:moveTo>
                  <a:cubicBezTo>
                    <a:pt x="4122" y="0"/>
                    <a:pt x="4085" y="5"/>
                    <a:pt x="4060" y="15"/>
                  </a:cubicBezTo>
                  <a:cubicBezTo>
                    <a:pt x="2843" y="700"/>
                    <a:pt x="1397" y="909"/>
                    <a:pt x="142" y="1536"/>
                  </a:cubicBezTo>
                  <a:cubicBezTo>
                    <a:pt x="0" y="1607"/>
                    <a:pt x="59" y="1678"/>
                    <a:pt x="153" y="1678"/>
                  </a:cubicBezTo>
                  <a:cubicBezTo>
                    <a:pt x="186" y="1678"/>
                    <a:pt x="222" y="1670"/>
                    <a:pt x="256" y="1651"/>
                  </a:cubicBezTo>
                  <a:cubicBezTo>
                    <a:pt x="1549" y="1042"/>
                    <a:pt x="3014" y="833"/>
                    <a:pt x="4250" y="110"/>
                  </a:cubicBezTo>
                  <a:cubicBezTo>
                    <a:pt x="4391" y="39"/>
                    <a:pt x="4271" y="0"/>
                    <a:pt x="41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9;p93"/>
            <p:cNvSpPr/>
            <p:nvPr/>
          </p:nvSpPr>
          <p:spPr>
            <a:xfrm>
              <a:off x="3281450" y="846325"/>
              <a:ext cx="715400" cy="111750"/>
            </a:xfrm>
            <a:custGeom>
              <a:avLst/>
              <a:gdLst/>
              <a:ahLst/>
              <a:cxnLst/>
              <a:rect l="l" t="t" r="r" b="b"/>
              <a:pathLst>
                <a:path w="28616" h="4470" extrusionOk="0">
                  <a:moveTo>
                    <a:pt x="3436" y="0"/>
                  </a:moveTo>
                  <a:cubicBezTo>
                    <a:pt x="3048" y="0"/>
                    <a:pt x="2662" y="14"/>
                    <a:pt x="2283" y="55"/>
                  </a:cubicBezTo>
                  <a:cubicBezTo>
                    <a:pt x="1617" y="150"/>
                    <a:pt x="761" y="207"/>
                    <a:pt x="153" y="512"/>
                  </a:cubicBezTo>
                  <a:cubicBezTo>
                    <a:pt x="95" y="531"/>
                    <a:pt x="0" y="607"/>
                    <a:pt x="76" y="664"/>
                  </a:cubicBezTo>
                  <a:cubicBezTo>
                    <a:pt x="1332" y="1387"/>
                    <a:pt x="2435" y="2281"/>
                    <a:pt x="3614" y="3137"/>
                  </a:cubicBezTo>
                  <a:cubicBezTo>
                    <a:pt x="4014" y="3441"/>
                    <a:pt x="4451" y="3650"/>
                    <a:pt x="4908" y="3916"/>
                  </a:cubicBezTo>
                  <a:cubicBezTo>
                    <a:pt x="5250" y="4107"/>
                    <a:pt x="5497" y="4373"/>
                    <a:pt x="5897" y="4468"/>
                  </a:cubicBezTo>
                  <a:cubicBezTo>
                    <a:pt x="5902" y="4469"/>
                    <a:pt x="5909" y="4470"/>
                    <a:pt x="5915" y="4470"/>
                  </a:cubicBezTo>
                  <a:cubicBezTo>
                    <a:pt x="6022" y="4470"/>
                    <a:pt x="6248" y="4333"/>
                    <a:pt x="6087" y="4297"/>
                  </a:cubicBezTo>
                  <a:cubicBezTo>
                    <a:pt x="5611" y="4183"/>
                    <a:pt x="4832" y="3631"/>
                    <a:pt x="4432" y="3365"/>
                  </a:cubicBezTo>
                  <a:cubicBezTo>
                    <a:pt x="3785" y="2965"/>
                    <a:pt x="3215" y="2452"/>
                    <a:pt x="2644" y="1976"/>
                  </a:cubicBezTo>
                  <a:cubicBezTo>
                    <a:pt x="2188" y="1634"/>
                    <a:pt x="1712" y="1330"/>
                    <a:pt x="1237" y="1006"/>
                  </a:cubicBezTo>
                  <a:cubicBezTo>
                    <a:pt x="970" y="854"/>
                    <a:pt x="457" y="721"/>
                    <a:pt x="818" y="493"/>
                  </a:cubicBezTo>
                  <a:cubicBezTo>
                    <a:pt x="913" y="417"/>
                    <a:pt x="1161" y="436"/>
                    <a:pt x="1294" y="417"/>
                  </a:cubicBezTo>
                  <a:cubicBezTo>
                    <a:pt x="2321" y="234"/>
                    <a:pt x="3368" y="169"/>
                    <a:pt x="4423" y="169"/>
                  </a:cubicBezTo>
                  <a:cubicBezTo>
                    <a:pt x="6336" y="169"/>
                    <a:pt x="8276" y="382"/>
                    <a:pt x="10176" y="493"/>
                  </a:cubicBezTo>
                  <a:cubicBezTo>
                    <a:pt x="13125" y="626"/>
                    <a:pt x="16054" y="873"/>
                    <a:pt x="19002" y="1006"/>
                  </a:cubicBezTo>
                  <a:cubicBezTo>
                    <a:pt x="20543" y="1101"/>
                    <a:pt x="22122" y="1139"/>
                    <a:pt x="23662" y="1196"/>
                  </a:cubicBezTo>
                  <a:cubicBezTo>
                    <a:pt x="23841" y="1205"/>
                    <a:pt x="24022" y="1209"/>
                    <a:pt x="24203" y="1209"/>
                  </a:cubicBezTo>
                  <a:cubicBezTo>
                    <a:pt x="25049" y="1209"/>
                    <a:pt x="25916" y="1129"/>
                    <a:pt x="26770" y="1129"/>
                  </a:cubicBezTo>
                  <a:cubicBezTo>
                    <a:pt x="27289" y="1129"/>
                    <a:pt x="27802" y="1158"/>
                    <a:pt x="28303" y="1254"/>
                  </a:cubicBezTo>
                  <a:cubicBezTo>
                    <a:pt x="28307" y="1255"/>
                    <a:pt x="28312" y="1255"/>
                    <a:pt x="28317" y="1255"/>
                  </a:cubicBezTo>
                  <a:cubicBezTo>
                    <a:pt x="28394" y="1255"/>
                    <a:pt x="28615" y="1136"/>
                    <a:pt x="28456" y="1082"/>
                  </a:cubicBezTo>
                  <a:cubicBezTo>
                    <a:pt x="28035" y="1007"/>
                    <a:pt x="27605" y="983"/>
                    <a:pt x="27172" y="983"/>
                  </a:cubicBezTo>
                  <a:cubicBezTo>
                    <a:pt x="26509" y="983"/>
                    <a:pt x="25840" y="1040"/>
                    <a:pt x="25184" y="1063"/>
                  </a:cubicBezTo>
                  <a:cubicBezTo>
                    <a:pt x="25067" y="1065"/>
                    <a:pt x="24949" y="1066"/>
                    <a:pt x="24832" y="1066"/>
                  </a:cubicBezTo>
                  <a:cubicBezTo>
                    <a:pt x="23637" y="1066"/>
                    <a:pt x="22444" y="984"/>
                    <a:pt x="21266" y="949"/>
                  </a:cubicBezTo>
                  <a:cubicBezTo>
                    <a:pt x="18603" y="854"/>
                    <a:pt x="15940" y="702"/>
                    <a:pt x="13277" y="512"/>
                  </a:cubicBezTo>
                  <a:cubicBezTo>
                    <a:pt x="10671" y="341"/>
                    <a:pt x="8065" y="131"/>
                    <a:pt x="5478" y="55"/>
                  </a:cubicBezTo>
                  <a:cubicBezTo>
                    <a:pt x="4811" y="43"/>
                    <a:pt x="4121" y="0"/>
                    <a:pt x="34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950;p93"/>
          <p:cNvSpPr/>
          <p:nvPr/>
        </p:nvSpPr>
        <p:spPr>
          <a:xfrm>
            <a:off x="3043933" y="1490194"/>
            <a:ext cx="1600075" cy="2377700"/>
          </a:xfrm>
          <a:custGeom>
            <a:avLst/>
            <a:gdLst/>
            <a:ahLst/>
            <a:cxnLst/>
            <a:rect l="l" t="t" r="r" b="b"/>
            <a:pathLst>
              <a:path w="64003" h="95108" extrusionOk="0">
                <a:moveTo>
                  <a:pt x="64003" y="95108"/>
                </a:moveTo>
                <a:cubicBezTo>
                  <a:pt x="58814" y="94191"/>
                  <a:pt x="39710" y="94131"/>
                  <a:pt x="32866" y="89604"/>
                </a:cubicBezTo>
                <a:cubicBezTo>
                  <a:pt x="26022" y="85077"/>
                  <a:pt x="23211" y="79171"/>
                  <a:pt x="22940" y="67947"/>
                </a:cubicBezTo>
                <a:cubicBezTo>
                  <a:pt x="22669" y="56723"/>
                  <a:pt x="31509" y="32542"/>
                  <a:pt x="31242" y="22261"/>
                </a:cubicBezTo>
                <a:cubicBezTo>
                  <a:pt x="30975" y="11980"/>
                  <a:pt x="21273" y="9942"/>
                  <a:pt x="21336" y="6259"/>
                </a:cubicBezTo>
                <a:cubicBezTo>
                  <a:pt x="21400" y="2576"/>
                  <a:pt x="29020" y="-789"/>
                  <a:pt x="31623" y="163"/>
                </a:cubicBezTo>
                <a:cubicBezTo>
                  <a:pt x="34227" y="1116"/>
                  <a:pt x="37910" y="8990"/>
                  <a:pt x="36957" y="11974"/>
                </a:cubicBezTo>
                <a:cubicBezTo>
                  <a:pt x="36005" y="14959"/>
                  <a:pt x="31052" y="17880"/>
                  <a:pt x="25908" y="18070"/>
                </a:cubicBezTo>
                <a:cubicBezTo>
                  <a:pt x="20765" y="18261"/>
                  <a:pt x="10414" y="13054"/>
                  <a:pt x="6096" y="13117"/>
                </a:cubicBezTo>
                <a:cubicBezTo>
                  <a:pt x="1778" y="13181"/>
                  <a:pt x="1016" y="17562"/>
                  <a:pt x="0" y="18451"/>
                </a:cubicBezTo>
              </a:path>
            </a:pathLst>
          </a:custGeom>
          <a:noFill/>
          <a:ln w="19050" cap="flat" cmpd="sng">
            <a:solidFill>
              <a:schemeClr val="dk2"/>
            </a:solidFill>
            <a:prstDash val="dash"/>
            <a:round/>
            <a:headEnd type="none" w="med" len="med"/>
            <a:tailEnd type="none" w="med" len="med"/>
          </a:ln>
        </p:spPr>
      </p:sp>
      <p:grpSp>
        <p:nvGrpSpPr>
          <p:cNvPr id="25" name="Google Shape;2952;p93"/>
          <p:cNvGrpSpPr/>
          <p:nvPr/>
        </p:nvGrpSpPr>
        <p:grpSpPr>
          <a:xfrm>
            <a:off x="1403648" y="1373995"/>
            <a:ext cx="824074" cy="873725"/>
            <a:chOff x="7460026" y="733525"/>
            <a:chExt cx="824074" cy="873725"/>
          </a:xfrm>
        </p:grpSpPr>
        <p:grpSp>
          <p:nvGrpSpPr>
            <p:cNvPr id="26" name="Google Shape;2953;p93"/>
            <p:cNvGrpSpPr/>
            <p:nvPr/>
          </p:nvGrpSpPr>
          <p:grpSpPr>
            <a:xfrm>
              <a:off x="7957075" y="733525"/>
              <a:ext cx="327025" cy="444775"/>
              <a:chOff x="4664150" y="3346100"/>
              <a:chExt cx="327025" cy="444775"/>
            </a:xfrm>
          </p:grpSpPr>
          <p:sp>
            <p:nvSpPr>
              <p:cNvPr id="54" name="Google Shape;2954;p93"/>
              <p:cNvSpPr/>
              <p:nvPr/>
            </p:nvSpPr>
            <p:spPr>
              <a:xfrm>
                <a:off x="4750250" y="3346100"/>
                <a:ext cx="206325" cy="170975"/>
              </a:xfrm>
              <a:custGeom>
                <a:avLst/>
                <a:gdLst/>
                <a:ahLst/>
                <a:cxnLst/>
                <a:rect l="l" t="t" r="r" b="b"/>
                <a:pathLst>
                  <a:path w="8253" h="6839" extrusionOk="0">
                    <a:moveTo>
                      <a:pt x="3853" y="465"/>
                    </a:moveTo>
                    <a:cubicBezTo>
                      <a:pt x="4028" y="465"/>
                      <a:pt x="4206" y="486"/>
                      <a:pt x="4391" y="521"/>
                    </a:cubicBezTo>
                    <a:lnTo>
                      <a:pt x="4391" y="521"/>
                    </a:lnTo>
                    <a:cubicBezTo>
                      <a:pt x="4374" y="617"/>
                      <a:pt x="4402" y="719"/>
                      <a:pt x="4499" y="783"/>
                    </a:cubicBezTo>
                    <a:cubicBezTo>
                      <a:pt x="5922" y="1557"/>
                      <a:pt x="7386" y="2604"/>
                      <a:pt x="6717" y="4466"/>
                    </a:cubicBezTo>
                    <a:cubicBezTo>
                      <a:pt x="6295" y="5653"/>
                      <a:pt x="5046" y="6164"/>
                      <a:pt x="3856" y="6164"/>
                    </a:cubicBezTo>
                    <a:cubicBezTo>
                      <a:pt x="3452" y="6164"/>
                      <a:pt x="3055" y="6105"/>
                      <a:pt x="2699" y="5993"/>
                    </a:cubicBezTo>
                    <a:cubicBezTo>
                      <a:pt x="1172" y="5512"/>
                      <a:pt x="753" y="3964"/>
                      <a:pt x="1277" y="2604"/>
                    </a:cubicBezTo>
                    <a:cubicBezTo>
                      <a:pt x="1528" y="2018"/>
                      <a:pt x="2051" y="1432"/>
                      <a:pt x="2511" y="1013"/>
                    </a:cubicBezTo>
                    <a:cubicBezTo>
                      <a:pt x="2963" y="608"/>
                      <a:pt x="3396" y="465"/>
                      <a:pt x="3853" y="465"/>
                    </a:cubicBezTo>
                    <a:close/>
                    <a:moveTo>
                      <a:pt x="3675" y="0"/>
                    </a:moveTo>
                    <a:cubicBezTo>
                      <a:pt x="3333" y="0"/>
                      <a:pt x="2978" y="108"/>
                      <a:pt x="2511" y="365"/>
                    </a:cubicBezTo>
                    <a:cubicBezTo>
                      <a:pt x="1674" y="825"/>
                      <a:pt x="1005" y="1725"/>
                      <a:pt x="649" y="2583"/>
                    </a:cubicBezTo>
                    <a:cubicBezTo>
                      <a:pt x="0" y="4278"/>
                      <a:pt x="858" y="5910"/>
                      <a:pt x="2448" y="6558"/>
                    </a:cubicBezTo>
                    <a:cubicBezTo>
                      <a:pt x="2900" y="6747"/>
                      <a:pt x="3397" y="6839"/>
                      <a:pt x="3898" y="6839"/>
                    </a:cubicBezTo>
                    <a:cubicBezTo>
                      <a:pt x="5230" y="6839"/>
                      <a:pt x="6590" y="6190"/>
                      <a:pt x="7198" y="4989"/>
                    </a:cubicBezTo>
                    <a:cubicBezTo>
                      <a:pt x="8253" y="2941"/>
                      <a:pt x="6772" y="934"/>
                      <a:pt x="4797" y="302"/>
                    </a:cubicBezTo>
                    <a:lnTo>
                      <a:pt x="4797" y="302"/>
                    </a:lnTo>
                    <a:cubicBezTo>
                      <a:pt x="4365" y="116"/>
                      <a:pt x="4027" y="0"/>
                      <a:pt x="3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55;p93"/>
              <p:cNvSpPr/>
              <p:nvPr/>
            </p:nvSpPr>
            <p:spPr>
              <a:xfrm>
                <a:off x="4813525" y="3487750"/>
                <a:ext cx="36400" cy="247250"/>
              </a:xfrm>
              <a:custGeom>
                <a:avLst/>
                <a:gdLst/>
                <a:ahLst/>
                <a:cxnLst/>
                <a:rect l="l" t="t" r="r" b="b"/>
                <a:pathLst>
                  <a:path w="1456" h="9890" extrusionOk="0">
                    <a:moveTo>
                      <a:pt x="1329" y="0"/>
                    </a:moveTo>
                    <a:cubicBezTo>
                      <a:pt x="1268" y="0"/>
                      <a:pt x="1204" y="37"/>
                      <a:pt x="1194" y="118"/>
                    </a:cubicBezTo>
                    <a:cubicBezTo>
                      <a:pt x="901" y="1708"/>
                      <a:pt x="671" y="3319"/>
                      <a:pt x="419" y="4910"/>
                    </a:cubicBezTo>
                    <a:cubicBezTo>
                      <a:pt x="210" y="6311"/>
                      <a:pt x="1" y="8320"/>
                      <a:pt x="461" y="9680"/>
                    </a:cubicBezTo>
                    <a:cubicBezTo>
                      <a:pt x="493" y="9816"/>
                      <a:pt x="613" y="9889"/>
                      <a:pt x="731" y="9889"/>
                    </a:cubicBezTo>
                    <a:cubicBezTo>
                      <a:pt x="848" y="9889"/>
                      <a:pt x="963" y="9816"/>
                      <a:pt x="984" y="9659"/>
                    </a:cubicBezTo>
                    <a:cubicBezTo>
                      <a:pt x="1110" y="8299"/>
                      <a:pt x="984" y="6835"/>
                      <a:pt x="1005" y="5433"/>
                    </a:cubicBezTo>
                    <a:cubicBezTo>
                      <a:pt x="1026" y="3654"/>
                      <a:pt x="1340" y="1876"/>
                      <a:pt x="1445" y="118"/>
                    </a:cubicBezTo>
                    <a:cubicBezTo>
                      <a:pt x="1456" y="42"/>
                      <a:pt x="1394"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56;p93"/>
              <p:cNvSpPr/>
              <p:nvPr/>
            </p:nvSpPr>
            <p:spPr>
              <a:xfrm>
                <a:off x="4742650" y="3706925"/>
                <a:ext cx="169775" cy="76800"/>
              </a:xfrm>
              <a:custGeom>
                <a:avLst/>
                <a:gdLst/>
                <a:ahLst/>
                <a:cxnLst/>
                <a:rect l="l" t="t" r="r" b="b"/>
                <a:pathLst>
                  <a:path w="6791" h="3072" extrusionOk="0">
                    <a:moveTo>
                      <a:pt x="2960" y="0"/>
                    </a:moveTo>
                    <a:cubicBezTo>
                      <a:pt x="2866" y="0"/>
                      <a:pt x="2771" y="36"/>
                      <a:pt x="2710" y="97"/>
                    </a:cubicBezTo>
                    <a:cubicBezTo>
                      <a:pt x="2334" y="557"/>
                      <a:pt x="1873" y="788"/>
                      <a:pt x="1371" y="1081"/>
                    </a:cubicBezTo>
                    <a:cubicBezTo>
                      <a:pt x="953" y="1311"/>
                      <a:pt x="555" y="1876"/>
                      <a:pt x="179" y="2189"/>
                    </a:cubicBezTo>
                    <a:cubicBezTo>
                      <a:pt x="0" y="2314"/>
                      <a:pt x="141" y="2500"/>
                      <a:pt x="317" y="2500"/>
                    </a:cubicBezTo>
                    <a:cubicBezTo>
                      <a:pt x="347" y="2500"/>
                      <a:pt x="378" y="2495"/>
                      <a:pt x="409" y="2482"/>
                    </a:cubicBezTo>
                    <a:cubicBezTo>
                      <a:pt x="995" y="2231"/>
                      <a:pt x="1371" y="1729"/>
                      <a:pt x="1915" y="1436"/>
                    </a:cubicBezTo>
                    <a:cubicBezTo>
                      <a:pt x="2331" y="1237"/>
                      <a:pt x="2720" y="1024"/>
                      <a:pt x="3009" y="693"/>
                    </a:cubicBezTo>
                    <a:lnTo>
                      <a:pt x="3009" y="693"/>
                    </a:lnTo>
                    <a:cubicBezTo>
                      <a:pt x="3311" y="824"/>
                      <a:pt x="3673" y="840"/>
                      <a:pt x="3987" y="997"/>
                    </a:cubicBezTo>
                    <a:cubicBezTo>
                      <a:pt x="4907" y="1457"/>
                      <a:pt x="5368" y="2420"/>
                      <a:pt x="6184" y="3005"/>
                    </a:cubicBezTo>
                    <a:cubicBezTo>
                      <a:pt x="6251" y="3052"/>
                      <a:pt x="6317" y="3072"/>
                      <a:pt x="6379" y="3072"/>
                    </a:cubicBezTo>
                    <a:cubicBezTo>
                      <a:pt x="6623" y="3072"/>
                      <a:pt x="6790" y="2754"/>
                      <a:pt x="6623" y="2503"/>
                    </a:cubicBezTo>
                    <a:cubicBezTo>
                      <a:pt x="6205" y="1834"/>
                      <a:pt x="5556" y="1185"/>
                      <a:pt x="4907" y="725"/>
                    </a:cubicBezTo>
                    <a:cubicBezTo>
                      <a:pt x="4594" y="516"/>
                      <a:pt x="4322" y="390"/>
                      <a:pt x="3987" y="285"/>
                    </a:cubicBezTo>
                    <a:cubicBezTo>
                      <a:pt x="3903" y="265"/>
                      <a:pt x="3234" y="202"/>
                      <a:pt x="3213" y="139"/>
                    </a:cubicBezTo>
                    <a:cubicBezTo>
                      <a:pt x="3159" y="42"/>
                      <a:pt x="3060" y="0"/>
                      <a:pt x="2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57;p93"/>
              <p:cNvSpPr/>
              <p:nvPr/>
            </p:nvSpPr>
            <p:spPr>
              <a:xfrm>
                <a:off x="4709675" y="3579475"/>
                <a:ext cx="209550" cy="32700"/>
              </a:xfrm>
              <a:custGeom>
                <a:avLst/>
                <a:gdLst/>
                <a:ahLst/>
                <a:cxnLst/>
                <a:rect l="l" t="t" r="r" b="b"/>
                <a:pathLst>
                  <a:path w="8382" h="1308" extrusionOk="0">
                    <a:moveTo>
                      <a:pt x="187" y="0"/>
                    </a:moveTo>
                    <a:cubicBezTo>
                      <a:pt x="74" y="0"/>
                      <a:pt x="0" y="171"/>
                      <a:pt x="138" y="257"/>
                    </a:cubicBezTo>
                    <a:cubicBezTo>
                      <a:pt x="1330" y="948"/>
                      <a:pt x="2858" y="885"/>
                      <a:pt x="4197" y="1241"/>
                    </a:cubicBezTo>
                    <a:cubicBezTo>
                      <a:pt x="4366" y="1292"/>
                      <a:pt x="4564" y="1307"/>
                      <a:pt x="4771" y="1307"/>
                    </a:cubicBezTo>
                    <a:cubicBezTo>
                      <a:pt x="5076" y="1307"/>
                      <a:pt x="5402" y="1275"/>
                      <a:pt x="5693" y="1275"/>
                    </a:cubicBezTo>
                    <a:cubicBezTo>
                      <a:pt x="5769" y="1275"/>
                      <a:pt x="5842" y="1277"/>
                      <a:pt x="5913" y="1282"/>
                    </a:cubicBezTo>
                    <a:cubicBezTo>
                      <a:pt x="6186" y="1282"/>
                      <a:pt x="6463" y="1288"/>
                      <a:pt x="6740" y="1288"/>
                    </a:cubicBezTo>
                    <a:cubicBezTo>
                      <a:pt x="7223" y="1288"/>
                      <a:pt x="7706" y="1271"/>
                      <a:pt x="8172" y="1178"/>
                    </a:cubicBezTo>
                    <a:cubicBezTo>
                      <a:pt x="8382" y="1115"/>
                      <a:pt x="8340" y="801"/>
                      <a:pt x="8130" y="759"/>
                    </a:cubicBezTo>
                    <a:cubicBezTo>
                      <a:pt x="7660" y="649"/>
                      <a:pt x="7171" y="621"/>
                      <a:pt x="6676" y="621"/>
                    </a:cubicBezTo>
                    <a:cubicBezTo>
                      <a:pt x="6136" y="621"/>
                      <a:pt x="5590" y="655"/>
                      <a:pt x="5055" y="655"/>
                    </a:cubicBezTo>
                    <a:cubicBezTo>
                      <a:pt x="4343" y="655"/>
                      <a:pt x="3632" y="529"/>
                      <a:pt x="2941" y="425"/>
                    </a:cubicBezTo>
                    <a:cubicBezTo>
                      <a:pt x="2021" y="278"/>
                      <a:pt x="1121" y="383"/>
                      <a:pt x="263" y="27"/>
                    </a:cubicBezTo>
                    <a:cubicBezTo>
                      <a:pt x="237" y="8"/>
                      <a:pt x="211" y="0"/>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58;p93"/>
              <p:cNvSpPr/>
              <p:nvPr/>
            </p:nvSpPr>
            <p:spPr>
              <a:xfrm>
                <a:off x="4905600" y="3555025"/>
                <a:ext cx="82150" cy="52675"/>
              </a:xfrm>
              <a:custGeom>
                <a:avLst/>
                <a:gdLst/>
                <a:ahLst/>
                <a:cxnLst/>
                <a:rect l="l" t="t" r="r" b="b"/>
                <a:pathLst>
                  <a:path w="3286" h="2107" extrusionOk="0">
                    <a:moveTo>
                      <a:pt x="2888" y="1"/>
                    </a:moveTo>
                    <a:cubicBezTo>
                      <a:pt x="1800" y="1"/>
                      <a:pt x="1089" y="1256"/>
                      <a:pt x="168" y="1737"/>
                    </a:cubicBezTo>
                    <a:cubicBezTo>
                      <a:pt x="0" y="1830"/>
                      <a:pt x="65" y="2106"/>
                      <a:pt x="229" y="2106"/>
                    </a:cubicBezTo>
                    <a:cubicBezTo>
                      <a:pt x="249" y="2106"/>
                      <a:pt x="271" y="2102"/>
                      <a:pt x="293" y="2093"/>
                    </a:cubicBezTo>
                    <a:cubicBezTo>
                      <a:pt x="754" y="1947"/>
                      <a:pt x="1130" y="1675"/>
                      <a:pt x="1528" y="1423"/>
                    </a:cubicBezTo>
                    <a:cubicBezTo>
                      <a:pt x="2030" y="1068"/>
                      <a:pt x="2490" y="817"/>
                      <a:pt x="3014" y="524"/>
                    </a:cubicBezTo>
                    <a:cubicBezTo>
                      <a:pt x="3286" y="398"/>
                      <a:pt x="3181" y="1"/>
                      <a:pt x="2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59;p93"/>
              <p:cNvSpPr/>
              <p:nvPr/>
            </p:nvSpPr>
            <p:spPr>
              <a:xfrm>
                <a:off x="4922350" y="3588700"/>
                <a:ext cx="68825" cy="55375"/>
              </a:xfrm>
              <a:custGeom>
                <a:avLst/>
                <a:gdLst/>
                <a:ahLst/>
                <a:cxnLst/>
                <a:rect l="l" t="t" r="r" b="b"/>
                <a:pathLst>
                  <a:path w="2753" h="2215" extrusionOk="0">
                    <a:moveTo>
                      <a:pt x="174" y="0"/>
                    </a:moveTo>
                    <a:cubicBezTo>
                      <a:pt x="105" y="0"/>
                      <a:pt x="42" y="37"/>
                      <a:pt x="42" y="118"/>
                    </a:cubicBezTo>
                    <a:cubicBezTo>
                      <a:pt x="0" y="641"/>
                      <a:pt x="523" y="1102"/>
                      <a:pt x="879" y="1395"/>
                    </a:cubicBezTo>
                    <a:cubicBezTo>
                      <a:pt x="1339" y="1771"/>
                      <a:pt x="1820" y="2127"/>
                      <a:pt x="2406" y="2211"/>
                    </a:cubicBezTo>
                    <a:cubicBezTo>
                      <a:pt x="2420" y="2213"/>
                      <a:pt x="2433" y="2215"/>
                      <a:pt x="2446" y="2215"/>
                    </a:cubicBezTo>
                    <a:cubicBezTo>
                      <a:pt x="2633" y="2215"/>
                      <a:pt x="2752" y="1949"/>
                      <a:pt x="2616" y="1792"/>
                    </a:cubicBezTo>
                    <a:cubicBezTo>
                      <a:pt x="2302" y="1478"/>
                      <a:pt x="1946" y="1311"/>
                      <a:pt x="1590" y="1081"/>
                    </a:cubicBezTo>
                    <a:cubicBezTo>
                      <a:pt x="1297" y="913"/>
                      <a:pt x="439" y="537"/>
                      <a:pt x="335" y="118"/>
                    </a:cubicBezTo>
                    <a:cubicBezTo>
                      <a:pt x="324" y="43"/>
                      <a:pt x="246"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60;p93"/>
              <p:cNvSpPr/>
              <p:nvPr/>
            </p:nvSpPr>
            <p:spPr>
              <a:xfrm>
                <a:off x="4664150" y="3548075"/>
                <a:ext cx="70450" cy="48350"/>
              </a:xfrm>
              <a:custGeom>
                <a:avLst/>
                <a:gdLst/>
                <a:ahLst/>
                <a:cxnLst/>
                <a:rect l="l" t="t" r="r" b="b"/>
                <a:pathLst>
                  <a:path w="2818" h="1934" extrusionOk="0">
                    <a:moveTo>
                      <a:pt x="182" y="0"/>
                    </a:moveTo>
                    <a:cubicBezTo>
                      <a:pt x="76" y="0"/>
                      <a:pt x="1" y="143"/>
                      <a:pt x="76" y="237"/>
                    </a:cubicBezTo>
                    <a:cubicBezTo>
                      <a:pt x="368" y="572"/>
                      <a:pt x="787" y="802"/>
                      <a:pt x="1164" y="990"/>
                    </a:cubicBezTo>
                    <a:cubicBezTo>
                      <a:pt x="1373" y="1095"/>
                      <a:pt x="1645" y="1116"/>
                      <a:pt x="1791" y="1304"/>
                    </a:cubicBezTo>
                    <a:cubicBezTo>
                      <a:pt x="1980" y="1513"/>
                      <a:pt x="2147" y="1722"/>
                      <a:pt x="2314" y="1911"/>
                    </a:cubicBezTo>
                    <a:cubicBezTo>
                      <a:pt x="2346" y="1927"/>
                      <a:pt x="2381" y="1934"/>
                      <a:pt x="2416" y="1934"/>
                    </a:cubicBezTo>
                    <a:cubicBezTo>
                      <a:pt x="2472" y="1934"/>
                      <a:pt x="2527" y="1916"/>
                      <a:pt x="2565" y="1890"/>
                    </a:cubicBezTo>
                    <a:cubicBezTo>
                      <a:pt x="2607" y="1806"/>
                      <a:pt x="2670" y="1743"/>
                      <a:pt x="2733" y="1681"/>
                    </a:cubicBezTo>
                    <a:cubicBezTo>
                      <a:pt x="2817" y="1596"/>
                      <a:pt x="2738" y="1443"/>
                      <a:pt x="2638" y="1443"/>
                    </a:cubicBezTo>
                    <a:cubicBezTo>
                      <a:pt x="2614" y="1443"/>
                      <a:pt x="2589" y="1451"/>
                      <a:pt x="2565" y="1471"/>
                    </a:cubicBezTo>
                    <a:cubicBezTo>
                      <a:pt x="2532" y="1488"/>
                      <a:pt x="2499" y="1511"/>
                      <a:pt x="2465" y="1536"/>
                    </a:cubicBezTo>
                    <a:lnTo>
                      <a:pt x="2465" y="1536"/>
                    </a:lnTo>
                    <a:cubicBezTo>
                      <a:pt x="2334" y="1332"/>
                      <a:pt x="2236" y="1126"/>
                      <a:pt x="2084" y="906"/>
                    </a:cubicBezTo>
                    <a:cubicBezTo>
                      <a:pt x="1959" y="739"/>
                      <a:pt x="1791" y="697"/>
                      <a:pt x="1624" y="593"/>
                    </a:cubicBezTo>
                    <a:cubicBezTo>
                      <a:pt x="1143" y="425"/>
                      <a:pt x="703" y="132"/>
                      <a:pt x="222" y="7"/>
                    </a:cubicBezTo>
                    <a:cubicBezTo>
                      <a:pt x="208"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61;p93"/>
              <p:cNvSpPr/>
              <p:nvPr/>
            </p:nvSpPr>
            <p:spPr>
              <a:xfrm>
                <a:off x="4672825" y="3573075"/>
                <a:ext cx="47850" cy="34900"/>
              </a:xfrm>
              <a:custGeom>
                <a:avLst/>
                <a:gdLst/>
                <a:ahLst/>
                <a:cxnLst/>
                <a:rect l="l" t="t" r="r" b="b"/>
                <a:pathLst>
                  <a:path w="1914" h="1396" extrusionOk="0">
                    <a:moveTo>
                      <a:pt x="1673" y="0"/>
                    </a:moveTo>
                    <a:cubicBezTo>
                      <a:pt x="1634" y="0"/>
                      <a:pt x="1591" y="16"/>
                      <a:pt x="1549" y="53"/>
                    </a:cubicBezTo>
                    <a:cubicBezTo>
                      <a:pt x="1109" y="409"/>
                      <a:pt x="377" y="576"/>
                      <a:pt x="63" y="1099"/>
                    </a:cubicBezTo>
                    <a:cubicBezTo>
                      <a:pt x="1" y="1162"/>
                      <a:pt x="42" y="1308"/>
                      <a:pt x="126" y="1350"/>
                    </a:cubicBezTo>
                    <a:cubicBezTo>
                      <a:pt x="167" y="1384"/>
                      <a:pt x="198" y="1396"/>
                      <a:pt x="228" y="1396"/>
                    </a:cubicBezTo>
                    <a:cubicBezTo>
                      <a:pt x="290" y="1396"/>
                      <a:pt x="341" y="1343"/>
                      <a:pt x="440" y="1329"/>
                    </a:cubicBezTo>
                    <a:cubicBezTo>
                      <a:pt x="565" y="1308"/>
                      <a:pt x="670" y="1162"/>
                      <a:pt x="775" y="1120"/>
                    </a:cubicBezTo>
                    <a:cubicBezTo>
                      <a:pt x="900" y="1015"/>
                      <a:pt x="1068" y="932"/>
                      <a:pt x="1193" y="827"/>
                    </a:cubicBezTo>
                    <a:cubicBezTo>
                      <a:pt x="1402" y="681"/>
                      <a:pt x="1612" y="513"/>
                      <a:pt x="1800" y="304"/>
                    </a:cubicBezTo>
                    <a:cubicBezTo>
                      <a:pt x="1914" y="190"/>
                      <a:pt x="1813" y="0"/>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62;p93"/>
              <p:cNvSpPr/>
              <p:nvPr/>
            </p:nvSpPr>
            <p:spPr>
              <a:xfrm>
                <a:off x="4694250" y="3582750"/>
                <a:ext cx="30900" cy="64725"/>
              </a:xfrm>
              <a:custGeom>
                <a:avLst/>
                <a:gdLst/>
                <a:ahLst/>
                <a:cxnLst/>
                <a:rect l="l" t="t" r="r" b="b"/>
                <a:pathLst>
                  <a:path w="1236" h="2589" extrusionOk="0">
                    <a:moveTo>
                      <a:pt x="1034" y="1"/>
                    </a:moveTo>
                    <a:cubicBezTo>
                      <a:pt x="943" y="1"/>
                      <a:pt x="849" y="63"/>
                      <a:pt x="838" y="189"/>
                    </a:cubicBezTo>
                    <a:cubicBezTo>
                      <a:pt x="755" y="942"/>
                      <a:pt x="232" y="1612"/>
                      <a:pt x="43" y="2344"/>
                    </a:cubicBezTo>
                    <a:cubicBezTo>
                      <a:pt x="1" y="2486"/>
                      <a:pt x="112" y="2589"/>
                      <a:pt x="227" y="2589"/>
                    </a:cubicBezTo>
                    <a:cubicBezTo>
                      <a:pt x="282" y="2589"/>
                      <a:pt x="337" y="2565"/>
                      <a:pt x="378" y="2511"/>
                    </a:cubicBezTo>
                    <a:cubicBezTo>
                      <a:pt x="859" y="1884"/>
                      <a:pt x="1236" y="984"/>
                      <a:pt x="1215" y="189"/>
                    </a:cubicBezTo>
                    <a:cubicBezTo>
                      <a:pt x="1215" y="63"/>
                      <a:pt x="1126" y="1"/>
                      <a:pt x="10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63;p93"/>
              <p:cNvSpPr/>
              <p:nvPr/>
            </p:nvSpPr>
            <p:spPr>
              <a:xfrm>
                <a:off x="4919225" y="3601375"/>
                <a:ext cx="46700" cy="63575"/>
              </a:xfrm>
              <a:custGeom>
                <a:avLst/>
                <a:gdLst/>
                <a:ahLst/>
                <a:cxnLst/>
                <a:rect l="l" t="t" r="r" b="b"/>
                <a:pathLst>
                  <a:path w="1868" h="2543" extrusionOk="0">
                    <a:moveTo>
                      <a:pt x="334" y="0"/>
                    </a:moveTo>
                    <a:cubicBezTo>
                      <a:pt x="168" y="0"/>
                      <a:pt x="1" y="188"/>
                      <a:pt x="104" y="365"/>
                    </a:cubicBezTo>
                    <a:cubicBezTo>
                      <a:pt x="481" y="1076"/>
                      <a:pt x="774" y="1892"/>
                      <a:pt x="1360" y="2457"/>
                    </a:cubicBezTo>
                    <a:cubicBezTo>
                      <a:pt x="1414" y="2517"/>
                      <a:pt x="1481" y="2543"/>
                      <a:pt x="1548" y="2543"/>
                    </a:cubicBezTo>
                    <a:cubicBezTo>
                      <a:pt x="1712" y="2543"/>
                      <a:pt x="1868" y="2385"/>
                      <a:pt x="1778" y="2206"/>
                    </a:cubicBezTo>
                    <a:cubicBezTo>
                      <a:pt x="1443" y="1453"/>
                      <a:pt x="1004" y="762"/>
                      <a:pt x="523" y="113"/>
                    </a:cubicBezTo>
                    <a:cubicBezTo>
                      <a:pt x="473" y="33"/>
                      <a:pt x="404"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64;p93"/>
              <p:cNvSpPr/>
              <p:nvPr/>
            </p:nvSpPr>
            <p:spPr>
              <a:xfrm>
                <a:off x="4891475" y="3748050"/>
                <a:ext cx="93650" cy="42825"/>
              </a:xfrm>
              <a:custGeom>
                <a:avLst/>
                <a:gdLst/>
                <a:ahLst/>
                <a:cxnLst/>
                <a:rect l="l" t="t" r="r" b="b"/>
                <a:pathLst>
                  <a:path w="3746" h="1713" extrusionOk="0">
                    <a:moveTo>
                      <a:pt x="2302" y="524"/>
                    </a:moveTo>
                    <a:cubicBezTo>
                      <a:pt x="2490" y="524"/>
                      <a:pt x="3014" y="524"/>
                      <a:pt x="3014" y="816"/>
                    </a:cubicBezTo>
                    <a:cubicBezTo>
                      <a:pt x="3014" y="1026"/>
                      <a:pt x="2679" y="1109"/>
                      <a:pt x="2532" y="1130"/>
                    </a:cubicBezTo>
                    <a:cubicBezTo>
                      <a:pt x="2337" y="1178"/>
                      <a:pt x="2143" y="1195"/>
                      <a:pt x="1949" y="1195"/>
                    </a:cubicBezTo>
                    <a:cubicBezTo>
                      <a:pt x="1502" y="1195"/>
                      <a:pt x="1056" y="1105"/>
                      <a:pt x="600" y="1095"/>
                    </a:cubicBezTo>
                    <a:lnTo>
                      <a:pt x="600" y="1095"/>
                    </a:lnTo>
                    <a:cubicBezTo>
                      <a:pt x="1012" y="701"/>
                      <a:pt x="1762" y="584"/>
                      <a:pt x="2302" y="524"/>
                    </a:cubicBezTo>
                    <a:close/>
                    <a:moveTo>
                      <a:pt x="2323" y="0"/>
                    </a:moveTo>
                    <a:cubicBezTo>
                      <a:pt x="1633" y="0"/>
                      <a:pt x="712" y="335"/>
                      <a:pt x="314" y="963"/>
                    </a:cubicBezTo>
                    <a:cubicBezTo>
                      <a:pt x="284" y="1012"/>
                      <a:pt x="278" y="1061"/>
                      <a:pt x="290" y="1102"/>
                    </a:cubicBezTo>
                    <a:lnTo>
                      <a:pt x="290" y="1102"/>
                    </a:lnTo>
                    <a:cubicBezTo>
                      <a:pt x="263" y="1104"/>
                      <a:pt x="236" y="1107"/>
                      <a:pt x="210" y="1109"/>
                    </a:cubicBezTo>
                    <a:cubicBezTo>
                      <a:pt x="1" y="1130"/>
                      <a:pt x="22" y="1423"/>
                      <a:pt x="210" y="1444"/>
                    </a:cubicBezTo>
                    <a:cubicBezTo>
                      <a:pt x="648" y="1521"/>
                      <a:pt x="1430" y="1712"/>
                      <a:pt x="2129" y="1712"/>
                    </a:cubicBezTo>
                    <a:cubicBezTo>
                      <a:pt x="2767" y="1712"/>
                      <a:pt x="3336" y="1553"/>
                      <a:pt x="3516" y="1005"/>
                    </a:cubicBezTo>
                    <a:cubicBezTo>
                      <a:pt x="3746" y="272"/>
                      <a:pt x="2846" y="0"/>
                      <a:pt x="2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65;p93"/>
              <p:cNvSpPr/>
              <p:nvPr/>
            </p:nvSpPr>
            <p:spPr>
              <a:xfrm>
                <a:off x="4700550" y="3730550"/>
                <a:ext cx="61750" cy="35400"/>
              </a:xfrm>
              <a:custGeom>
                <a:avLst/>
                <a:gdLst/>
                <a:ahLst/>
                <a:cxnLst/>
                <a:rect l="l" t="t" r="r" b="b"/>
                <a:pathLst>
                  <a:path w="2470" h="1416" extrusionOk="0">
                    <a:moveTo>
                      <a:pt x="859" y="0"/>
                    </a:moveTo>
                    <a:cubicBezTo>
                      <a:pt x="810" y="0"/>
                      <a:pt x="761" y="3"/>
                      <a:pt x="712" y="10"/>
                    </a:cubicBezTo>
                    <a:cubicBezTo>
                      <a:pt x="419" y="52"/>
                      <a:pt x="0" y="282"/>
                      <a:pt x="63" y="617"/>
                    </a:cubicBezTo>
                    <a:cubicBezTo>
                      <a:pt x="84" y="889"/>
                      <a:pt x="398" y="1014"/>
                      <a:pt x="607" y="1098"/>
                    </a:cubicBezTo>
                    <a:cubicBezTo>
                      <a:pt x="963" y="1224"/>
                      <a:pt x="1423" y="1328"/>
                      <a:pt x="1800" y="1349"/>
                    </a:cubicBezTo>
                    <a:cubicBezTo>
                      <a:pt x="1930" y="1349"/>
                      <a:pt x="2044" y="1415"/>
                      <a:pt x="2156" y="1415"/>
                    </a:cubicBezTo>
                    <a:cubicBezTo>
                      <a:pt x="2170" y="1415"/>
                      <a:pt x="2183" y="1414"/>
                      <a:pt x="2197" y="1412"/>
                    </a:cubicBezTo>
                    <a:cubicBezTo>
                      <a:pt x="2386" y="1370"/>
                      <a:pt x="2469" y="1161"/>
                      <a:pt x="2365" y="1014"/>
                    </a:cubicBezTo>
                    <a:cubicBezTo>
                      <a:pt x="2177" y="742"/>
                      <a:pt x="1653" y="742"/>
                      <a:pt x="1360" y="721"/>
                    </a:cubicBezTo>
                    <a:cubicBezTo>
                      <a:pt x="1277" y="721"/>
                      <a:pt x="398" y="596"/>
                      <a:pt x="419" y="533"/>
                    </a:cubicBezTo>
                    <a:cubicBezTo>
                      <a:pt x="452" y="380"/>
                      <a:pt x="589" y="324"/>
                      <a:pt x="768" y="324"/>
                    </a:cubicBezTo>
                    <a:cubicBezTo>
                      <a:pt x="1152" y="324"/>
                      <a:pt x="1727" y="580"/>
                      <a:pt x="1884" y="680"/>
                    </a:cubicBezTo>
                    <a:cubicBezTo>
                      <a:pt x="1913" y="691"/>
                      <a:pt x="1940" y="696"/>
                      <a:pt x="1965" y="696"/>
                    </a:cubicBezTo>
                    <a:cubicBezTo>
                      <a:pt x="2117" y="696"/>
                      <a:pt x="2177" y="500"/>
                      <a:pt x="2051" y="428"/>
                    </a:cubicBezTo>
                    <a:cubicBezTo>
                      <a:pt x="1696" y="223"/>
                      <a:pt x="1273" y="0"/>
                      <a:pt x="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966;p93"/>
            <p:cNvGrpSpPr/>
            <p:nvPr/>
          </p:nvGrpSpPr>
          <p:grpSpPr>
            <a:xfrm>
              <a:off x="7460026" y="794883"/>
              <a:ext cx="435082" cy="516624"/>
              <a:chOff x="7498226" y="697433"/>
              <a:chExt cx="435082" cy="516624"/>
            </a:xfrm>
          </p:grpSpPr>
          <p:grpSp>
            <p:nvGrpSpPr>
              <p:cNvPr id="40" name="Google Shape;2967;p93"/>
              <p:cNvGrpSpPr/>
              <p:nvPr/>
            </p:nvGrpSpPr>
            <p:grpSpPr>
              <a:xfrm rot="-940905" flipH="1">
                <a:off x="7552251" y="733352"/>
                <a:ext cx="327033" cy="444785"/>
                <a:chOff x="4664150" y="3346100"/>
                <a:chExt cx="327025" cy="444775"/>
              </a:xfrm>
            </p:grpSpPr>
            <p:sp>
              <p:nvSpPr>
                <p:cNvPr id="42" name="Google Shape;2968;p93"/>
                <p:cNvSpPr/>
                <p:nvPr/>
              </p:nvSpPr>
              <p:spPr>
                <a:xfrm>
                  <a:off x="4750250" y="3346100"/>
                  <a:ext cx="206325" cy="170975"/>
                </a:xfrm>
                <a:custGeom>
                  <a:avLst/>
                  <a:gdLst/>
                  <a:ahLst/>
                  <a:cxnLst/>
                  <a:rect l="l" t="t" r="r" b="b"/>
                  <a:pathLst>
                    <a:path w="8253" h="6839" extrusionOk="0">
                      <a:moveTo>
                        <a:pt x="3853" y="465"/>
                      </a:moveTo>
                      <a:cubicBezTo>
                        <a:pt x="4028" y="465"/>
                        <a:pt x="4206" y="486"/>
                        <a:pt x="4391" y="521"/>
                      </a:cubicBezTo>
                      <a:lnTo>
                        <a:pt x="4391" y="521"/>
                      </a:lnTo>
                      <a:cubicBezTo>
                        <a:pt x="4374" y="617"/>
                        <a:pt x="4402" y="719"/>
                        <a:pt x="4499" y="783"/>
                      </a:cubicBezTo>
                      <a:cubicBezTo>
                        <a:pt x="5922" y="1557"/>
                        <a:pt x="7386" y="2604"/>
                        <a:pt x="6717" y="4466"/>
                      </a:cubicBezTo>
                      <a:cubicBezTo>
                        <a:pt x="6295" y="5653"/>
                        <a:pt x="5046" y="6164"/>
                        <a:pt x="3856" y="6164"/>
                      </a:cubicBezTo>
                      <a:cubicBezTo>
                        <a:pt x="3452" y="6164"/>
                        <a:pt x="3055" y="6105"/>
                        <a:pt x="2699" y="5993"/>
                      </a:cubicBezTo>
                      <a:cubicBezTo>
                        <a:pt x="1172" y="5512"/>
                        <a:pt x="753" y="3964"/>
                        <a:pt x="1277" y="2604"/>
                      </a:cubicBezTo>
                      <a:cubicBezTo>
                        <a:pt x="1528" y="2018"/>
                        <a:pt x="2051" y="1432"/>
                        <a:pt x="2511" y="1013"/>
                      </a:cubicBezTo>
                      <a:cubicBezTo>
                        <a:pt x="2963" y="608"/>
                        <a:pt x="3396" y="465"/>
                        <a:pt x="3853" y="465"/>
                      </a:cubicBezTo>
                      <a:close/>
                      <a:moveTo>
                        <a:pt x="3675" y="0"/>
                      </a:moveTo>
                      <a:cubicBezTo>
                        <a:pt x="3333" y="0"/>
                        <a:pt x="2978" y="108"/>
                        <a:pt x="2511" y="365"/>
                      </a:cubicBezTo>
                      <a:cubicBezTo>
                        <a:pt x="1674" y="825"/>
                        <a:pt x="1005" y="1725"/>
                        <a:pt x="649" y="2583"/>
                      </a:cubicBezTo>
                      <a:cubicBezTo>
                        <a:pt x="0" y="4278"/>
                        <a:pt x="858" y="5910"/>
                        <a:pt x="2448" y="6558"/>
                      </a:cubicBezTo>
                      <a:cubicBezTo>
                        <a:pt x="2900" y="6747"/>
                        <a:pt x="3397" y="6839"/>
                        <a:pt x="3898" y="6839"/>
                      </a:cubicBezTo>
                      <a:cubicBezTo>
                        <a:pt x="5230" y="6839"/>
                        <a:pt x="6590" y="6190"/>
                        <a:pt x="7198" y="4989"/>
                      </a:cubicBezTo>
                      <a:cubicBezTo>
                        <a:pt x="8253" y="2941"/>
                        <a:pt x="6772" y="934"/>
                        <a:pt x="4797" y="302"/>
                      </a:cubicBezTo>
                      <a:lnTo>
                        <a:pt x="4797" y="302"/>
                      </a:lnTo>
                      <a:cubicBezTo>
                        <a:pt x="4365" y="116"/>
                        <a:pt x="4027" y="0"/>
                        <a:pt x="3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69;p93"/>
                <p:cNvSpPr/>
                <p:nvPr/>
              </p:nvSpPr>
              <p:spPr>
                <a:xfrm>
                  <a:off x="4813525" y="3487750"/>
                  <a:ext cx="36400" cy="247250"/>
                </a:xfrm>
                <a:custGeom>
                  <a:avLst/>
                  <a:gdLst/>
                  <a:ahLst/>
                  <a:cxnLst/>
                  <a:rect l="l" t="t" r="r" b="b"/>
                  <a:pathLst>
                    <a:path w="1456" h="9890" extrusionOk="0">
                      <a:moveTo>
                        <a:pt x="1329" y="0"/>
                      </a:moveTo>
                      <a:cubicBezTo>
                        <a:pt x="1268" y="0"/>
                        <a:pt x="1204" y="37"/>
                        <a:pt x="1194" y="118"/>
                      </a:cubicBezTo>
                      <a:cubicBezTo>
                        <a:pt x="901" y="1708"/>
                        <a:pt x="671" y="3319"/>
                        <a:pt x="419" y="4910"/>
                      </a:cubicBezTo>
                      <a:cubicBezTo>
                        <a:pt x="210" y="6311"/>
                        <a:pt x="1" y="8320"/>
                        <a:pt x="461" y="9680"/>
                      </a:cubicBezTo>
                      <a:cubicBezTo>
                        <a:pt x="493" y="9816"/>
                        <a:pt x="613" y="9889"/>
                        <a:pt x="731" y="9889"/>
                      </a:cubicBezTo>
                      <a:cubicBezTo>
                        <a:pt x="848" y="9889"/>
                        <a:pt x="963" y="9816"/>
                        <a:pt x="984" y="9659"/>
                      </a:cubicBezTo>
                      <a:cubicBezTo>
                        <a:pt x="1110" y="8299"/>
                        <a:pt x="984" y="6835"/>
                        <a:pt x="1005" y="5433"/>
                      </a:cubicBezTo>
                      <a:cubicBezTo>
                        <a:pt x="1026" y="3654"/>
                        <a:pt x="1340" y="1876"/>
                        <a:pt x="1445" y="118"/>
                      </a:cubicBezTo>
                      <a:cubicBezTo>
                        <a:pt x="1456" y="42"/>
                        <a:pt x="1394"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70;p93"/>
                <p:cNvSpPr/>
                <p:nvPr/>
              </p:nvSpPr>
              <p:spPr>
                <a:xfrm>
                  <a:off x="4742650" y="3706925"/>
                  <a:ext cx="169775" cy="76800"/>
                </a:xfrm>
                <a:custGeom>
                  <a:avLst/>
                  <a:gdLst/>
                  <a:ahLst/>
                  <a:cxnLst/>
                  <a:rect l="l" t="t" r="r" b="b"/>
                  <a:pathLst>
                    <a:path w="6791" h="3072" extrusionOk="0">
                      <a:moveTo>
                        <a:pt x="2960" y="0"/>
                      </a:moveTo>
                      <a:cubicBezTo>
                        <a:pt x="2866" y="0"/>
                        <a:pt x="2771" y="36"/>
                        <a:pt x="2710" y="97"/>
                      </a:cubicBezTo>
                      <a:cubicBezTo>
                        <a:pt x="2334" y="557"/>
                        <a:pt x="1873" y="788"/>
                        <a:pt x="1371" y="1081"/>
                      </a:cubicBezTo>
                      <a:cubicBezTo>
                        <a:pt x="953" y="1311"/>
                        <a:pt x="555" y="1876"/>
                        <a:pt x="179" y="2189"/>
                      </a:cubicBezTo>
                      <a:cubicBezTo>
                        <a:pt x="0" y="2314"/>
                        <a:pt x="141" y="2500"/>
                        <a:pt x="317" y="2500"/>
                      </a:cubicBezTo>
                      <a:cubicBezTo>
                        <a:pt x="347" y="2500"/>
                        <a:pt x="378" y="2495"/>
                        <a:pt x="409" y="2482"/>
                      </a:cubicBezTo>
                      <a:cubicBezTo>
                        <a:pt x="995" y="2231"/>
                        <a:pt x="1371" y="1729"/>
                        <a:pt x="1915" y="1436"/>
                      </a:cubicBezTo>
                      <a:cubicBezTo>
                        <a:pt x="2331" y="1237"/>
                        <a:pt x="2720" y="1024"/>
                        <a:pt x="3009" y="693"/>
                      </a:cubicBezTo>
                      <a:lnTo>
                        <a:pt x="3009" y="693"/>
                      </a:lnTo>
                      <a:cubicBezTo>
                        <a:pt x="3311" y="824"/>
                        <a:pt x="3673" y="840"/>
                        <a:pt x="3987" y="997"/>
                      </a:cubicBezTo>
                      <a:cubicBezTo>
                        <a:pt x="4907" y="1457"/>
                        <a:pt x="5368" y="2420"/>
                        <a:pt x="6184" y="3005"/>
                      </a:cubicBezTo>
                      <a:cubicBezTo>
                        <a:pt x="6251" y="3052"/>
                        <a:pt x="6317" y="3072"/>
                        <a:pt x="6379" y="3072"/>
                      </a:cubicBezTo>
                      <a:cubicBezTo>
                        <a:pt x="6623" y="3072"/>
                        <a:pt x="6790" y="2754"/>
                        <a:pt x="6623" y="2503"/>
                      </a:cubicBezTo>
                      <a:cubicBezTo>
                        <a:pt x="6205" y="1834"/>
                        <a:pt x="5556" y="1185"/>
                        <a:pt x="4907" y="725"/>
                      </a:cubicBezTo>
                      <a:cubicBezTo>
                        <a:pt x="4594" y="516"/>
                        <a:pt x="4322" y="390"/>
                        <a:pt x="3987" y="285"/>
                      </a:cubicBezTo>
                      <a:cubicBezTo>
                        <a:pt x="3903" y="265"/>
                        <a:pt x="3234" y="202"/>
                        <a:pt x="3213" y="139"/>
                      </a:cubicBezTo>
                      <a:cubicBezTo>
                        <a:pt x="3159" y="42"/>
                        <a:pt x="3060" y="0"/>
                        <a:pt x="2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71;p93"/>
                <p:cNvSpPr/>
                <p:nvPr/>
              </p:nvSpPr>
              <p:spPr>
                <a:xfrm>
                  <a:off x="4709675" y="3579475"/>
                  <a:ext cx="209550" cy="32700"/>
                </a:xfrm>
                <a:custGeom>
                  <a:avLst/>
                  <a:gdLst/>
                  <a:ahLst/>
                  <a:cxnLst/>
                  <a:rect l="l" t="t" r="r" b="b"/>
                  <a:pathLst>
                    <a:path w="8382" h="1308" extrusionOk="0">
                      <a:moveTo>
                        <a:pt x="187" y="0"/>
                      </a:moveTo>
                      <a:cubicBezTo>
                        <a:pt x="74" y="0"/>
                        <a:pt x="0" y="171"/>
                        <a:pt x="138" y="257"/>
                      </a:cubicBezTo>
                      <a:cubicBezTo>
                        <a:pt x="1330" y="948"/>
                        <a:pt x="2858" y="885"/>
                        <a:pt x="4197" y="1241"/>
                      </a:cubicBezTo>
                      <a:cubicBezTo>
                        <a:pt x="4366" y="1292"/>
                        <a:pt x="4564" y="1307"/>
                        <a:pt x="4771" y="1307"/>
                      </a:cubicBezTo>
                      <a:cubicBezTo>
                        <a:pt x="5076" y="1307"/>
                        <a:pt x="5402" y="1275"/>
                        <a:pt x="5693" y="1275"/>
                      </a:cubicBezTo>
                      <a:cubicBezTo>
                        <a:pt x="5769" y="1275"/>
                        <a:pt x="5842" y="1277"/>
                        <a:pt x="5913" y="1282"/>
                      </a:cubicBezTo>
                      <a:cubicBezTo>
                        <a:pt x="6186" y="1282"/>
                        <a:pt x="6463" y="1288"/>
                        <a:pt x="6740" y="1288"/>
                      </a:cubicBezTo>
                      <a:cubicBezTo>
                        <a:pt x="7223" y="1288"/>
                        <a:pt x="7706" y="1271"/>
                        <a:pt x="8172" y="1178"/>
                      </a:cubicBezTo>
                      <a:cubicBezTo>
                        <a:pt x="8382" y="1115"/>
                        <a:pt x="8340" y="801"/>
                        <a:pt x="8130" y="759"/>
                      </a:cubicBezTo>
                      <a:cubicBezTo>
                        <a:pt x="7660" y="649"/>
                        <a:pt x="7171" y="621"/>
                        <a:pt x="6676" y="621"/>
                      </a:cubicBezTo>
                      <a:cubicBezTo>
                        <a:pt x="6136" y="621"/>
                        <a:pt x="5590" y="655"/>
                        <a:pt x="5055" y="655"/>
                      </a:cubicBezTo>
                      <a:cubicBezTo>
                        <a:pt x="4343" y="655"/>
                        <a:pt x="3632" y="529"/>
                        <a:pt x="2941" y="425"/>
                      </a:cubicBezTo>
                      <a:cubicBezTo>
                        <a:pt x="2021" y="278"/>
                        <a:pt x="1121" y="383"/>
                        <a:pt x="263" y="27"/>
                      </a:cubicBezTo>
                      <a:cubicBezTo>
                        <a:pt x="237" y="8"/>
                        <a:pt x="211" y="0"/>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72;p93"/>
                <p:cNvSpPr/>
                <p:nvPr/>
              </p:nvSpPr>
              <p:spPr>
                <a:xfrm>
                  <a:off x="4905600" y="3555025"/>
                  <a:ext cx="82150" cy="52675"/>
                </a:xfrm>
                <a:custGeom>
                  <a:avLst/>
                  <a:gdLst/>
                  <a:ahLst/>
                  <a:cxnLst/>
                  <a:rect l="l" t="t" r="r" b="b"/>
                  <a:pathLst>
                    <a:path w="3286" h="2107" extrusionOk="0">
                      <a:moveTo>
                        <a:pt x="2888" y="1"/>
                      </a:moveTo>
                      <a:cubicBezTo>
                        <a:pt x="1800" y="1"/>
                        <a:pt x="1089" y="1256"/>
                        <a:pt x="168" y="1737"/>
                      </a:cubicBezTo>
                      <a:cubicBezTo>
                        <a:pt x="0" y="1830"/>
                        <a:pt x="65" y="2106"/>
                        <a:pt x="229" y="2106"/>
                      </a:cubicBezTo>
                      <a:cubicBezTo>
                        <a:pt x="249" y="2106"/>
                        <a:pt x="271" y="2102"/>
                        <a:pt x="293" y="2093"/>
                      </a:cubicBezTo>
                      <a:cubicBezTo>
                        <a:pt x="754" y="1947"/>
                        <a:pt x="1130" y="1675"/>
                        <a:pt x="1528" y="1423"/>
                      </a:cubicBezTo>
                      <a:cubicBezTo>
                        <a:pt x="2030" y="1068"/>
                        <a:pt x="2490" y="817"/>
                        <a:pt x="3014" y="524"/>
                      </a:cubicBezTo>
                      <a:cubicBezTo>
                        <a:pt x="3286" y="398"/>
                        <a:pt x="3181" y="1"/>
                        <a:pt x="2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73;p93"/>
                <p:cNvSpPr/>
                <p:nvPr/>
              </p:nvSpPr>
              <p:spPr>
                <a:xfrm>
                  <a:off x="4922350" y="3588700"/>
                  <a:ext cx="68825" cy="55375"/>
                </a:xfrm>
                <a:custGeom>
                  <a:avLst/>
                  <a:gdLst/>
                  <a:ahLst/>
                  <a:cxnLst/>
                  <a:rect l="l" t="t" r="r" b="b"/>
                  <a:pathLst>
                    <a:path w="2753" h="2215" extrusionOk="0">
                      <a:moveTo>
                        <a:pt x="174" y="0"/>
                      </a:moveTo>
                      <a:cubicBezTo>
                        <a:pt x="105" y="0"/>
                        <a:pt x="42" y="37"/>
                        <a:pt x="42" y="118"/>
                      </a:cubicBezTo>
                      <a:cubicBezTo>
                        <a:pt x="0" y="641"/>
                        <a:pt x="523" y="1102"/>
                        <a:pt x="879" y="1395"/>
                      </a:cubicBezTo>
                      <a:cubicBezTo>
                        <a:pt x="1339" y="1771"/>
                        <a:pt x="1820" y="2127"/>
                        <a:pt x="2406" y="2211"/>
                      </a:cubicBezTo>
                      <a:cubicBezTo>
                        <a:pt x="2420" y="2213"/>
                        <a:pt x="2433" y="2215"/>
                        <a:pt x="2446" y="2215"/>
                      </a:cubicBezTo>
                      <a:cubicBezTo>
                        <a:pt x="2633" y="2215"/>
                        <a:pt x="2752" y="1949"/>
                        <a:pt x="2616" y="1792"/>
                      </a:cubicBezTo>
                      <a:cubicBezTo>
                        <a:pt x="2302" y="1478"/>
                        <a:pt x="1946" y="1311"/>
                        <a:pt x="1590" y="1081"/>
                      </a:cubicBezTo>
                      <a:cubicBezTo>
                        <a:pt x="1297" y="913"/>
                        <a:pt x="439" y="537"/>
                        <a:pt x="335" y="118"/>
                      </a:cubicBezTo>
                      <a:cubicBezTo>
                        <a:pt x="324" y="43"/>
                        <a:pt x="246"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74;p93"/>
                <p:cNvSpPr/>
                <p:nvPr/>
              </p:nvSpPr>
              <p:spPr>
                <a:xfrm>
                  <a:off x="4664150" y="3548075"/>
                  <a:ext cx="70450" cy="48350"/>
                </a:xfrm>
                <a:custGeom>
                  <a:avLst/>
                  <a:gdLst/>
                  <a:ahLst/>
                  <a:cxnLst/>
                  <a:rect l="l" t="t" r="r" b="b"/>
                  <a:pathLst>
                    <a:path w="2818" h="1934" extrusionOk="0">
                      <a:moveTo>
                        <a:pt x="182" y="0"/>
                      </a:moveTo>
                      <a:cubicBezTo>
                        <a:pt x="76" y="0"/>
                        <a:pt x="1" y="143"/>
                        <a:pt x="76" y="237"/>
                      </a:cubicBezTo>
                      <a:cubicBezTo>
                        <a:pt x="368" y="572"/>
                        <a:pt x="787" y="802"/>
                        <a:pt x="1164" y="990"/>
                      </a:cubicBezTo>
                      <a:cubicBezTo>
                        <a:pt x="1373" y="1095"/>
                        <a:pt x="1645" y="1116"/>
                        <a:pt x="1791" y="1304"/>
                      </a:cubicBezTo>
                      <a:cubicBezTo>
                        <a:pt x="1980" y="1513"/>
                        <a:pt x="2147" y="1722"/>
                        <a:pt x="2314" y="1911"/>
                      </a:cubicBezTo>
                      <a:cubicBezTo>
                        <a:pt x="2346" y="1927"/>
                        <a:pt x="2381" y="1934"/>
                        <a:pt x="2416" y="1934"/>
                      </a:cubicBezTo>
                      <a:cubicBezTo>
                        <a:pt x="2472" y="1934"/>
                        <a:pt x="2527" y="1916"/>
                        <a:pt x="2565" y="1890"/>
                      </a:cubicBezTo>
                      <a:cubicBezTo>
                        <a:pt x="2607" y="1806"/>
                        <a:pt x="2670" y="1743"/>
                        <a:pt x="2733" y="1681"/>
                      </a:cubicBezTo>
                      <a:cubicBezTo>
                        <a:pt x="2817" y="1596"/>
                        <a:pt x="2738" y="1443"/>
                        <a:pt x="2638" y="1443"/>
                      </a:cubicBezTo>
                      <a:cubicBezTo>
                        <a:pt x="2614" y="1443"/>
                        <a:pt x="2589" y="1451"/>
                        <a:pt x="2565" y="1471"/>
                      </a:cubicBezTo>
                      <a:cubicBezTo>
                        <a:pt x="2532" y="1488"/>
                        <a:pt x="2499" y="1511"/>
                        <a:pt x="2465" y="1536"/>
                      </a:cubicBezTo>
                      <a:lnTo>
                        <a:pt x="2465" y="1536"/>
                      </a:lnTo>
                      <a:cubicBezTo>
                        <a:pt x="2334" y="1332"/>
                        <a:pt x="2236" y="1126"/>
                        <a:pt x="2084" y="906"/>
                      </a:cubicBezTo>
                      <a:cubicBezTo>
                        <a:pt x="1959" y="739"/>
                        <a:pt x="1791" y="697"/>
                        <a:pt x="1624" y="593"/>
                      </a:cubicBezTo>
                      <a:cubicBezTo>
                        <a:pt x="1143" y="425"/>
                        <a:pt x="703" y="132"/>
                        <a:pt x="222" y="7"/>
                      </a:cubicBezTo>
                      <a:cubicBezTo>
                        <a:pt x="208"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75;p93"/>
                <p:cNvSpPr/>
                <p:nvPr/>
              </p:nvSpPr>
              <p:spPr>
                <a:xfrm>
                  <a:off x="4672825" y="3573075"/>
                  <a:ext cx="47850" cy="34900"/>
                </a:xfrm>
                <a:custGeom>
                  <a:avLst/>
                  <a:gdLst/>
                  <a:ahLst/>
                  <a:cxnLst/>
                  <a:rect l="l" t="t" r="r" b="b"/>
                  <a:pathLst>
                    <a:path w="1914" h="1396" extrusionOk="0">
                      <a:moveTo>
                        <a:pt x="1673" y="0"/>
                      </a:moveTo>
                      <a:cubicBezTo>
                        <a:pt x="1634" y="0"/>
                        <a:pt x="1591" y="16"/>
                        <a:pt x="1549" y="53"/>
                      </a:cubicBezTo>
                      <a:cubicBezTo>
                        <a:pt x="1109" y="409"/>
                        <a:pt x="377" y="576"/>
                        <a:pt x="63" y="1099"/>
                      </a:cubicBezTo>
                      <a:cubicBezTo>
                        <a:pt x="1" y="1162"/>
                        <a:pt x="42" y="1308"/>
                        <a:pt x="126" y="1350"/>
                      </a:cubicBezTo>
                      <a:cubicBezTo>
                        <a:pt x="167" y="1384"/>
                        <a:pt x="198" y="1396"/>
                        <a:pt x="228" y="1396"/>
                      </a:cubicBezTo>
                      <a:cubicBezTo>
                        <a:pt x="290" y="1396"/>
                        <a:pt x="341" y="1343"/>
                        <a:pt x="440" y="1329"/>
                      </a:cubicBezTo>
                      <a:cubicBezTo>
                        <a:pt x="565" y="1308"/>
                        <a:pt x="670" y="1162"/>
                        <a:pt x="775" y="1120"/>
                      </a:cubicBezTo>
                      <a:cubicBezTo>
                        <a:pt x="900" y="1015"/>
                        <a:pt x="1068" y="932"/>
                        <a:pt x="1193" y="827"/>
                      </a:cubicBezTo>
                      <a:cubicBezTo>
                        <a:pt x="1402" y="681"/>
                        <a:pt x="1612" y="513"/>
                        <a:pt x="1800" y="304"/>
                      </a:cubicBezTo>
                      <a:cubicBezTo>
                        <a:pt x="1914" y="190"/>
                        <a:pt x="1813" y="0"/>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76;p93"/>
                <p:cNvSpPr/>
                <p:nvPr/>
              </p:nvSpPr>
              <p:spPr>
                <a:xfrm>
                  <a:off x="4694250" y="3582750"/>
                  <a:ext cx="30900" cy="64725"/>
                </a:xfrm>
                <a:custGeom>
                  <a:avLst/>
                  <a:gdLst/>
                  <a:ahLst/>
                  <a:cxnLst/>
                  <a:rect l="l" t="t" r="r" b="b"/>
                  <a:pathLst>
                    <a:path w="1236" h="2589" extrusionOk="0">
                      <a:moveTo>
                        <a:pt x="1034" y="1"/>
                      </a:moveTo>
                      <a:cubicBezTo>
                        <a:pt x="943" y="1"/>
                        <a:pt x="849" y="63"/>
                        <a:pt x="838" y="189"/>
                      </a:cubicBezTo>
                      <a:cubicBezTo>
                        <a:pt x="755" y="942"/>
                        <a:pt x="232" y="1612"/>
                        <a:pt x="43" y="2344"/>
                      </a:cubicBezTo>
                      <a:cubicBezTo>
                        <a:pt x="1" y="2486"/>
                        <a:pt x="112" y="2589"/>
                        <a:pt x="227" y="2589"/>
                      </a:cubicBezTo>
                      <a:cubicBezTo>
                        <a:pt x="282" y="2589"/>
                        <a:pt x="337" y="2565"/>
                        <a:pt x="378" y="2511"/>
                      </a:cubicBezTo>
                      <a:cubicBezTo>
                        <a:pt x="859" y="1884"/>
                        <a:pt x="1236" y="984"/>
                        <a:pt x="1215" y="189"/>
                      </a:cubicBezTo>
                      <a:cubicBezTo>
                        <a:pt x="1215" y="63"/>
                        <a:pt x="1126" y="1"/>
                        <a:pt x="10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77;p93"/>
                <p:cNvSpPr/>
                <p:nvPr/>
              </p:nvSpPr>
              <p:spPr>
                <a:xfrm>
                  <a:off x="4919225" y="3601375"/>
                  <a:ext cx="46700" cy="63575"/>
                </a:xfrm>
                <a:custGeom>
                  <a:avLst/>
                  <a:gdLst/>
                  <a:ahLst/>
                  <a:cxnLst/>
                  <a:rect l="l" t="t" r="r" b="b"/>
                  <a:pathLst>
                    <a:path w="1868" h="2543" extrusionOk="0">
                      <a:moveTo>
                        <a:pt x="334" y="0"/>
                      </a:moveTo>
                      <a:cubicBezTo>
                        <a:pt x="168" y="0"/>
                        <a:pt x="1" y="188"/>
                        <a:pt x="104" y="365"/>
                      </a:cubicBezTo>
                      <a:cubicBezTo>
                        <a:pt x="481" y="1076"/>
                        <a:pt x="774" y="1892"/>
                        <a:pt x="1360" y="2457"/>
                      </a:cubicBezTo>
                      <a:cubicBezTo>
                        <a:pt x="1414" y="2517"/>
                        <a:pt x="1481" y="2543"/>
                        <a:pt x="1548" y="2543"/>
                      </a:cubicBezTo>
                      <a:cubicBezTo>
                        <a:pt x="1712" y="2543"/>
                        <a:pt x="1868" y="2385"/>
                        <a:pt x="1778" y="2206"/>
                      </a:cubicBezTo>
                      <a:cubicBezTo>
                        <a:pt x="1443" y="1453"/>
                        <a:pt x="1004" y="762"/>
                        <a:pt x="523" y="113"/>
                      </a:cubicBezTo>
                      <a:cubicBezTo>
                        <a:pt x="473" y="33"/>
                        <a:pt x="404"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78;p93"/>
                <p:cNvSpPr/>
                <p:nvPr/>
              </p:nvSpPr>
              <p:spPr>
                <a:xfrm>
                  <a:off x="4891475" y="3748050"/>
                  <a:ext cx="93650" cy="42825"/>
                </a:xfrm>
                <a:custGeom>
                  <a:avLst/>
                  <a:gdLst/>
                  <a:ahLst/>
                  <a:cxnLst/>
                  <a:rect l="l" t="t" r="r" b="b"/>
                  <a:pathLst>
                    <a:path w="3746" h="1713" extrusionOk="0">
                      <a:moveTo>
                        <a:pt x="2302" y="524"/>
                      </a:moveTo>
                      <a:cubicBezTo>
                        <a:pt x="2490" y="524"/>
                        <a:pt x="3014" y="524"/>
                        <a:pt x="3014" y="816"/>
                      </a:cubicBezTo>
                      <a:cubicBezTo>
                        <a:pt x="3014" y="1026"/>
                        <a:pt x="2679" y="1109"/>
                        <a:pt x="2532" y="1130"/>
                      </a:cubicBezTo>
                      <a:cubicBezTo>
                        <a:pt x="2337" y="1178"/>
                        <a:pt x="2143" y="1195"/>
                        <a:pt x="1949" y="1195"/>
                      </a:cubicBezTo>
                      <a:cubicBezTo>
                        <a:pt x="1502" y="1195"/>
                        <a:pt x="1056" y="1105"/>
                        <a:pt x="600" y="1095"/>
                      </a:cubicBezTo>
                      <a:lnTo>
                        <a:pt x="600" y="1095"/>
                      </a:lnTo>
                      <a:cubicBezTo>
                        <a:pt x="1012" y="701"/>
                        <a:pt x="1762" y="584"/>
                        <a:pt x="2302" y="524"/>
                      </a:cubicBezTo>
                      <a:close/>
                      <a:moveTo>
                        <a:pt x="2323" y="0"/>
                      </a:moveTo>
                      <a:cubicBezTo>
                        <a:pt x="1633" y="0"/>
                        <a:pt x="712" y="335"/>
                        <a:pt x="314" y="963"/>
                      </a:cubicBezTo>
                      <a:cubicBezTo>
                        <a:pt x="284" y="1012"/>
                        <a:pt x="278" y="1061"/>
                        <a:pt x="290" y="1102"/>
                      </a:cubicBezTo>
                      <a:lnTo>
                        <a:pt x="290" y="1102"/>
                      </a:lnTo>
                      <a:cubicBezTo>
                        <a:pt x="263" y="1104"/>
                        <a:pt x="236" y="1107"/>
                        <a:pt x="210" y="1109"/>
                      </a:cubicBezTo>
                      <a:cubicBezTo>
                        <a:pt x="1" y="1130"/>
                        <a:pt x="22" y="1423"/>
                        <a:pt x="210" y="1444"/>
                      </a:cubicBezTo>
                      <a:cubicBezTo>
                        <a:pt x="648" y="1521"/>
                        <a:pt x="1430" y="1712"/>
                        <a:pt x="2129" y="1712"/>
                      </a:cubicBezTo>
                      <a:cubicBezTo>
                        <a:pt x="2767" y="1712"/>
                        <a:pt x="3336" y="1553"/>
                        <a:pt x="3516" y="1005"/>
                      </a:cubicBezTo>
                      <a:cubicBezTo>
                        <a:pt x="3746" y="272"/>
                        <a:pt x="2846" y="0"/>
                        <a:pt x="2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79;p93"/>
                <p:cNvSpPr/>
                <p:nvPr/>
              </p:nvSpPr>
              <p:spPr>
                <a:xfrm>
                  <a:off x="4700550" y="3730550"/>
                  <a:ext cx="61750" cy="35400"/>
                </a:xfrm>
                <a:custGeom>
                  <a:avLst/>
                  <a:gdLst/>
                  <a:ahLst/>
                  <a:cxnLst/>
                  <a:rect l="l" t="t" r="r" b="b"/>
                  <a:pathLst>
                    <a:path w="2470" h="1416" extrusionOk="0">
                      <a:moveTo>
                        <a:pt x="859" y="0"/>
                      </a:moveTo>
                      <a:cubicBezTo>
                        <a:pt x="810" y="0"/>
                        <a:pt x="761" y="3"/>
                        <a:pt x="712" y="10"/>
                      </a:cubicBezTo>
                      <a:cubicBezTo>
                        <a:pt x="419" y="52"/>
                        <a:pt x="0" y="282"/>
                        <a:pt x="63" y="617"/>
                      </a:cubicBezTo>
                      <a:cubicBezTo>
                        <a:pt x="84" y="889"/>
                        <a:pt x="398" y="1014"/>
                        <a:pt x="607" y="1098"/>
                      </a:cubicBezTo>
                      <a:cubicBezTo>
                        <a:pt x="963" y="1224"/>
                        <a:pt x="1423" y="1328"/>
                        <a:pt x="1800" y="1349"/>
                      </a:cubicBezTo>
                      <a:cubicBezTo>
                        <a:pt x="1930" y="1349"/>
                        <a:pt x="2044" y="1415"/>
                        <a:pt x="2156" y="1415"/>
                      </a:cubicBezTo>
                      <a:cubicBezTo>
                        <a:pt x="2170" y="1415"/>
                        <a:pt x="2183" y="1414"/>
                        <a:pt x="2197" y="1412"/>
                      </a:cubicBezTo>
                      <a:cubicBezTo>
                        <a:pt x="2386" y="1370"/>
                        <a:pt x="2469" y="1161"/>
                        <a:pt x="2365" y="1014"/>
                      </a:cubicBezTo>
                      <a:cubicBezTo>
                        <a:pt x="2177" y="742"/>
                        <a:pt x="1653" y="742"/>
                        <a:pt x="1360" y="721"/>
                      </a:cubicBezTo>
                      <a:cubicBezTo>
                        <a:pt x="1277" y="721"/>
                        <a:pt x="398" y="596"/>
                        <a:pt x="419" y="533"/>
                      </a:cubicBezTo>
                      <a:cubicBezTo>
                        <a:pt x="452" y="380"/>
                        <a:pt x="589" y="324"/>
                        <a:pt x="768" y="324"/>
                      </a:cubicBezTo>
                      <a:cubicBezTo>
                        <a:pt x="1152" y="324"/>
                        <a:pt x="1727" y="580"/>
                        <a:pt x="1884" y="680"/>
                      </a:cubicBezTo>
                      <a:cubicBezTo>
                        <a:pt x="1913" y="691"/>
                        <a:pt x="1940" y="696"/>
                        <a:pt x="1965" y="696"/>
                      </a:cubicBezTo>
                      <a:cubicBezTo>
                        <a:pt x="2117" y="696"/>
                        <a:pt x="2177" y="500"/>
                        <a:pt x="2051" y="428"/>
                      </a:cubicBezTo>
                      <a:cubicBezTo>
                        <a:pt x="1696" y="223"/>
                        <a:pt x="1273" y="0"/>
                        <a:pt x="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 name="Google Shape;2980;p93"/>
              <p:cNvCxnSpPr/>
              <p:nvPr/>
            </p:nvCxnSpPr>
            <p:spPr>
              <a:xfrm rot="10800000" flipH="1">
                <a:off x="7716825" y="1113925"/>
                <a:ext cx="95400" cy="42000"/>
              </a:xfrm>
              <a:prstGeom prst="straightConnector1">
                <a:avLst/>
              </a:prstGeom>
              <a:noFill/>
              <a:ln w="9525" cap="flat" cmpd="sng">
                <a:solidFill>
                  <a:schemeClr val="dk2"/>
                </a:solidFill>
                <a:prstDash val="solid"/>
                <a:round/>
                <a:headEnd type="none" w="med" len="med"/>
                <a:tailEnd type="none" w="med" len="med"/>
              </a:ln>
            </p:spPr>
          </p:cxnSp>
        </p:grpSp>
        <p:grpSp>
          <p:nvGrpSpPr>
            <p:cNvPr id="28" name="Google Shape;2981;p93"/>
            <p:cNvGrpSpPr/>
            <p:nvPr/>
          </p:nvGrpSpPr>
          <p:grpSpPr>
            <a:xfrm>
              <a:off x="7895088" y="1359353"/>
              <a:ext cx="327029" cy="247897"/>
              <a:chOff x="4564025" y="2781300"/>
              <a:chExt cx="296625" cy="224850"/>
            </a:xfrm>
          </p:grpSpPr>
          <p:sp>
            <p:nvSpPr>
              <p:cNvPr id="29" name="Google Shape;2982;p93"/>
              <p:cNvSpPr/>
              <p:nvPr/>
            </p:nvSpPr>
            <p:spPr>
              <a:xfrm>
                <a:off x="4660800" y="2829650"/>
                <a:ext cx="82675" cy="160675"/>
              </a:xfrm>
              <a:custGeom>
                <a:avLst/>
                <a:gdLst/>
                <a:ahLst/>
                <a:cxnLst/>
                <a:rect l="l" t="t" r="r" b="b"/>
                <a:pathLst>
                  <a:path w="3307" h="6427" extrusionOk="0">
                    <a:moveTo>
                      <a:pt x="2248" y="544"/>
                    </a:moveTo>
                    <a:cubicBezTo>
                      <a:pt x="2574" y="544"/>
                      <a:pt x="2675" y="1132"/>
                      <a:pt x="2720" y="1543"/>
                    </a:cubicBezTo>
                    <a:cubicBezTo>
                      <a:pt x="2762" y="2212"/>
                      <a:pt x="2720" y="2966"/>
                      <a:pt x="2532" y="3656"/>
                    </a:cubicBezTo>
                    <a:cubicBezTo>
                      <a:pt x="2382" y="4239"/>
                      <a:pt x="1822" y="5813"/>
                      <a:pt x="1115" y="5813"/>
                    </a:cubicBezTo>
                    <a:cubicBezTo>
                      <a:pt x="933" y="5813"/>
                      <a:pt x="741" y="5709"/>
                      <a:pt x="544" y="5456"/>
                    </a:cubicBezTo>
                    <a:cubicBezTo>
                      <a:pt x="539" y="5449"/>
                      <a:pt x="534" y="5443"/>
                      <a:pt x="528" y="5438"/>
                    </a:cubicBezTo>
                    <a:lnTo>
                      <a:pt x="528" y="5438"/>
                    </a:lnTo>
                    <a:cubicBezTo>
                      <a:pt x="841" y="4557"/>
                      <a:pt x="871" y="3599"/>
                      <a:pt x="1026" y="2694"/>
                    </a:cubicBezTo>
                    <a:cubicBezTo>
                      <a:pt x="1130" y="2024"/>
                      <a:pt x="1298" y="1355"/>
                      <a:pt x="1779" y="832"/>
                    </a:cubicBezTo>
                    <a:cubicBezTo>
                      <a:pt x="1973" y="626"/>
                      <a:pt x="2126" y="544"/>
                      <a:pt x="2248" y="544"/>
                    </a:cubicBezTo>
                    <a:close/>
                    <a:moveTo>
                      <a:pt x="2256" y="1"/>
                    </a:moveTo>
                    <a:cubicBezTo>
                      <a:pt x="2055" y="1"/>
                      <a:pt x="1825" y="92"/>
                      <a:pt x="1570" y="308"/>
                    </a:cubicBezTo>
                    <a:cubicBezTo>
                      <a:pt x="942" y="832"/>
                      <a:pt x="670" y="1564"/>
                      <a:pt x="523" y="2338"/>
                    </a:cubicBezTo>
                    <a:cubicBezTo>
                      <a:pt x="440" y="2757"/>
                      <a:pt x="377" y="3175"/>
                      <a:pt x="335" y="3593"/>
                    </a:cubicBezTo>
                    <a:cubicBezTo>
                      <a:pt x="260" y="4154"/>
                      <a:pt x="386" y="4832"/>
                      <a:pt x="279" y="5387"/>
                    </a:cubicBezTo>
                    <a:lnTo>
                      <a:pt x="279" y="5387"/>
                    </a:lnTo>
                    <a:cubicBezTo>
                      <a:pt x="125" y="5439"/>
                      <a:pt x="0" y="5612"/>
                      <a:pt x="105" y="5770"/>
                    </a:cubicBezTo>
                    <a:cubicBezTo>
                      <a:pt x="410" y="6238"/>
                      <a:pt x="739" y="6427"/>
                      <a:pt x="1061" y="6427"/>
                    </a:cubicBezTo>
                    <a:cubicBezTo>
                      <a:pt x="1646" y="6427"/>
                      <a:pt x="2210" y="5808"/>
                      <a:pt x="2574" y="5121"/>
                    </a:cubicBezTo>
                    <a:cubicBezTo>
                      <a:pt x="3181" y="4012"/>
                      <a:pt x="3306" y="2631"/>
                      <a:pt x="3202" y="1396"/>
                    </a:cubicBezTo>
                    <a:cubicBezTo>
                      <a:pt x="3155" y="704"/>
                      <a:pt x="2815" y="1"/>
                      <a:pt x="2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83;p93"/>
              <p:cNvSpPr/>
              <p:nvPr/>
            </p:nvSpPr>
            <p:spPr>
              <a:xfrm>
                <a:off x="4592275" y="2781300"/>
                <a:ext cx="104950" cy="118725"/>
              </a:xfrm>
              <a:custGeom>
                <a:avLst/>
                <a:gdLst/>
                <a:ahLst/>
                <a:cxnLst/>
                <a:rect l="l" t="t" r="r" b="b"/>
                <a:pathLst>
                  <a:path w="4198" h="4749" extrusionOk="0">
                    <a:moveTo>
                      <a:pt x="1310" y="1"/>
                    </a:moveTo>
                    <a:cubicBezTo>
                      <a:pt x="1128" y="1"/>
                      <a:pt x="948" y="47"/>
                      <a:pt x="774" y="150"/>
                    </a:cubicBezTo>
                    <a:cubicBezTo>
                      <a:pt x="21" y="589"/>
                      <a:pt x="0" y="1406"/>
                      <a:pt x="168" y="2222"/>
                    </a:cubicBezTo>
                    <a:cubicBezTo>
                      <a:pt x="272" y="2640"/>
                      <a:pt x="461" y="3058"/>
                      <a:pt x="628" y="3477"/>
                    </a:cubicBezTo>
                    <a:cubicBezTo>
                      <a:pt x="837" y="3958"/>
                      <a:pt x="1507" y="4335"/>
                      <a:pt x="1925" y="4691"/>
                    </a:cubicBezTo>
                    <a:cubicBezTo>
                      <a:pt x="1970" y="4731"/>
                      <a:pt x="2019" y="4748"/>
                      <a:pt x="2066" y="4748"/>
                    </a:cubicBezTo>
                    <a:cubicBezTo>
                      <a:pt x="2237" y="4748"/>
                      <a:pt x="2382" y="4520"/>
                      <a:pt x="2218" y="4356"/>
                    </a:cubicBezTo>
                    <a:cubicBezTo>
                      <a:pt x="1632" y="3791"/>
                      <a:pt x="984" y="3435"/>
                      <a:pt x="670" y="2682"/>
                    </a:cubicBezTo>
                    <a:cubicBezTo>
                      <a:pt x="377" y="2012"/>
                      <a:pt x="126" y="1029"/>
                      <a:pt x="774" y="485"/>
                    </a:cubicBezTo>
                    <a:cubicBezTo>
                      <a:pt x="922" y="361"/>
                      <a:pt x="1085" y="306"/>
                      <a:pt x="1257" y="306"/>
                    </a:cubicBezTo>
                    <a:cubicBezTo>
                      <a:pt x="2301" y="306"/>
                      <a:pt x="3676" y="2319"/>
                      <a:pt x="4018" y="2912"/>
                    </a:cubicBezTo>
                    <a:cubicBezTo>
                      <a:pt x="4035" y="2954"/>
                      <a:pt x="4068" y="2973"/>
                      <a:pt x="4102" y="2973"/>
                    </a:cubicBezTo>
                    <a:cubicBezTo>
                      <a:pt x="4150" y="2973"/>
                      <a:pt x="4197" y="2933"/>
                      <a:pt x="4185" y="2870"/>
                    </a:cubicBezTo>
                    <a:cubicBezTo>
                      <a:pt x="3839" y="2069"/>
                      <a:pt x="2527" y="1"/>
                      <a:pt x="1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84;p93"/>
              <p:cNvSpPr/>
              <p:nvPr/>
            </p:nvSpPr>
            <p:spPr>
              <a:xfrm>
                <a:off x="4564025" y="2877500"/>
                <a:ext cx="110275" cy="108875"/>
              </a:xfrm>
              <a:custGeom>
                <a:avLst/>
                <a:gdLst/>
                <a:ahLst/>
                <a:cxnLst/>
                <a:rect l="l" t="t" r="r" b="b"/>
                <a:pathLst>
                  <a:path w="4411" h="4355" extrusionOk="0">
                    <a:moveTo>
                      <a:pt x="1884" y="0"/>
                    </a:moveTo>
                    <a:cubicBezTo>
                      <a:pt x="1843" y="0"/>
                      <a:pt x="1801" y="2"/>
                      <a:pt x="1758" y="6"/>
                    </a:cubicBezTo>
                    <a:cubicBezTo>
                      <a:pt x="1381" y="47"/>
                      <a:pt x="1047" y="319"/>
                      <a:pt x="775" y="591"/>
                    </a:cubicBezTo>
                    <a:cubicBezTo>
                      <a:pt x="210" y="1135"/>
                      <a:pt x="0" y="1972"/>
                      <a:pt x="251" y="2705"/>
                    </a:cubicBezTo>
                    <a:cubicBezTo>
                      <a:pt x="544" y="3458"/>
                      <a:pt x="1444" y="4023"/>
                      <a:pt x="2135" y="4274"/>
                    </a:cubicBezTo>
                    <a:cubicBezTo>
                      <a:pt x="2279" y="4329"/>
                      <a:pt x="2464" y="4355"/>
                      <a:pt x="2667" y="4355"/>
                    </a:cubicBezTo>
                    <a:cubicBezTo>
                      <a:pt x="3318" y="4355"/>
                      <a:pt x="4150" y="4083"/>
                      <a:pt x="4373" y="3604"/>
                    </a:cubicBezTo>
                    <a:cubicBezTo>
                      <a:pt x="4410" y="3476"/>
                      <a:pt x="4351" y="3300"/>
                      <a:pt x="4223" y="3300"/>
                    </a:cubicBezTo>
                    <a:cubicBezTo>
                      <a:pt x="4205" y="3300"/>
                      <a:pt x="4185" y="3304"/>
                      <a:pt x="4164" y="3311"/>
                    </a:cubicBezTo>
                    <a:cubicBezTo>
                      <a:pt x="3599" y="3458"/>
                      <a:pt x="3139" y="3772"/>
                      <a:pt x="2553" y="3856"/>
                    </a:cubicBezTo>
                    <a:cubicBezTo>
                      <a:pt x="2522" y="3860"/>
                      <a:pt x="2490" y="3862"/>
                      <a:pt x="2458" y="3862"/>
                    </a:cubicBezTo>
                    <a:cubicBezTo>
                      <a:pt x="2020" y="3862"/>
                      <a:pt x="1527" y="3481"/>
                      <a:pt x="1235" y="3228"/>
                    </a:cubicBezTo>
                    <a:cubicBezTo>
                      <a:pt x="607" y="2705"/>
                      <a:pt x="503" y="1993"/>
                      <a:pt x="879" y="1303"/>
                    </a:cubicBezTo>
                    <a:cubicBezTo>
                      <a:pt x="1088" y="926"/>
                      <a:pt x="1444" y="675"/>
                      <a:pt x="1863" y="571"/>
                    </a:cubicBezTo>
                    <a:cubicBezTo>
                      <a:pt x="1893" y="561"/>
                      <a:pt x="1931" y="558"/>
                      <a:pt x="1975" y="558"/>
                    </a:cubicBezTo>
                    <a:cubicBezTo>
                      <a:pt x="2220" y="558"/>
                      <a:pt x="2651" y="677"/>
                      <a:pt x="2955" y="677"/>
                    </a:cubicBezTo>
                    <a:cubicBezTo>
                      <a:pt x="2975" y="677"/>
                      <a:pt x="2995" y="676"/>
                      <a:pt x="3013" y="675"/>
                    </a:cubicBezTo>
                    <a:cubicBezTo>
                      <a:pt x="3181" y="675"/>
                      <a:pt x="3264" y="319"/>
                      <a:pt x="3055" y="278"/>
                    </a:cubicBezTo>
                    <a:cubicBezTo>
                      <a:pt x="2636" y="182"/>
                      <a:pt x="2303"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85;p93"/>
              <p:cNvSpPr/>
              <p:nvPr/>
            </p:nvSpPr>
            <p:spPr>
              <a:xfrm>
                <a:off x="4726100" y="2805325"/>
                <a:ext cx="134550" cy="120350"/>
              </a:xfrm>
              <a:custGeom>
                <a:avLst/>
                <a:gdLst/>
                <a:ahLst/>
                <a:cxnLst/>
                <a:rect l="l" t="t" r="r" b="b"/>
                <a:pathLst>
                  <a:path w="5382" h="4814" extrusionOk="0">
                    <a:moveTo>
                      <a:pt x="3147" y="1"/>
                    </a:moveTo>
                    <a:cubicBezTo>
                      <a:pt x="1922" y="1"/>
                      <a:pt x="549" y="1078"/>
                      <a:pt x="46" y="2056"/>
                    </a:cubicBezTo>
                    <a:cubicBezTo>
                      <a:pt x="1" y="2176"/>
                      <a:pt x="74" y="2274"/>
                      <a:pt x="157" y="2274"/>
                    </a:cubicBezTo>
                    <a:cubicBezTo>
                      <a:pt x="190" y="2274"/>
                      <a:pt x="225" y="2259"/>
                      <a:pt x="255" y="2223"/>
                    </a:cubicBezTo>
                    <a:cubicBezTo>
                      <a:pt x="864" y="1398"/>
                      <a:pt x="1935" y="605"/>
                      <a:pt x="3005" y="605"/>
                    </a:cubicBezTo>
                    <a:cubicBezTo>
                      <a:pt x="3184" y="605"/>
                      <a:pt x="3363" y="627"/>
                      <a:pt x="3540" y="675"/>
                    </a:cubicBezTo>
                    <a:cubicBezTo>
                      <a:pt x="4481" y="905"/>
                      <a:pt x="4691" y="2202"/>
                      <a:pt x="4523" y="2976"/>
                    </a:cubicBezTo>
                    <a:cubicBezTo>
                      <a:pt x="4272" y="4148"/>
                      <a:pt x="2640" y="4148"/>
                      <a:pt x="1719" y="4336"/>
                    </a:cubicBezTo>
                    <a:cubicBezTo>
                      <a:pt x="1489" y="4399"/>
                      <a:pt x="1531" y="4734"/>
                      <a:pt x="1761" y="4776"/>
                    </a:cubicBezTo>
                    <a:cubicBezTo>
                      <a:pt x="1924" y="4800"/>
                      <a:pt x="2101" y="4813"/>
                      <a:pt x="2288" y="4813"/>
                    </a:cubicBezTo>
                    <a:cubicBezTo>
                      <a:pt x="3206" y="4813"/>
                      <a:pt x="4329" y="4502"/>
                      <a:pt x="4816" y="3771"/>
                    </a:cubicBezTo>
                    <a:cubicBezTo>
                      <a:pt x="5381" y="2851"/>
                      <a:pt x="5256" y="1679"/>
                      <a:pt x="4628" y="779"/>
                    </a:cubicBezTo>
                    <a:cubicBezTo>
                      <a:pt x="4229" y="223"/>
                      <a:pt x="3703"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86;p93"/>
              <p:cNvSpPr/>
              <p:nvPr/>
            </p:nvSpPr>
            <p:spPr>
              <a:xfrm>
                <a:off x="4713800" y="2910650"/>
                <a:ext cx="120675" cy="95500"/>
              </a:xfrm>
              <a:custGeom>
                <a:avLst/>
                <a:gdLst/>
                <a:ahLst/>
                <a:cxnLst/>
                <a:rect l="l" t="t" r="r" b="b"/>
                <a:pathLst>
                  <a:path w="4827" h="3820" extrusionOk="0">
                    <a:moveTo>
                      <a:pt x="2484" y="1"/>
                    </a:moveTo>
                    <a:cubicBezTo>
                      <a:pt x="2371" y="1"/>
                      <a:pt x="2239" y="151"/>
                      <a:pt x="2337" y="249"/>
                    </a:cubicBezTo>
                    <a:cubicBezTo>
                      <a:pt x="2860" y="835"/>
                      <a:pt x="4241" y="2655"/>
                      <a:pt x="3048" y="3178"/>
                    </a:cubicBezTo>
                    <a:cubicBezTo>
                      <a:pt x="2748" y="3313"/>
                      <a:pt x="2349" y="3397"/>
                      <a:pt x="1952" y="3397"/>
                    </a:cubicBezTo>
                    <a:cubicBezTo>
                      <a:pt x="1242" y="3397"/>
                      <a:pt x="540" y="3129"/>
                      <a:pt x="433" y="2404"/>
                    </a:cubicBezTo>
                    <a:cubicBezTo>
                      <a:pt x="422" y="2268"/>
                      <a:pt x="318" y="2200"/>
                      <a:pt x="216" y="2200"/>
                    </a:cubicBezTo>
                    <a:cubicBezTo>
                      <a:pt x="114" y="2200"/>
                      <a:pt x="14" y="2268"/>
                      <a:pt x="14" y="2404"/>
                    </a:cubicBezTo>
                    <a:cubicBezTo>
                      <a:pt x="0" y="3424"/>
                      <a:pt x="1032" y="3819"/>
                      <a:pt x="2024" y="3819"/>
                    </a:cubicBezTo>
                    <a:cubicBezTo>
                      <a:pt x="2518" y="3819"/>
                      <a:pt x="3001" y="3721"/>
                      <a:pt x="3341" y="3555"/>
                    </a:cubicBezTo>
                    <a:cubicBezTo>
                      <a:pt x="4827" y="2822"/>
                      <a:pt x="3320" y="772"/>
                      <a:pt x="2567" y="40"/>
                    </a:cubicBezTo>
                    <a:cubicBezTo>
                      <a:pt x="2544" y="12"/>
                      <a:pt x="2515" y="1"/>
                      <a:pt x="2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87;p93"/>
              <p:cNvSpPr/>
              <p:nvPr/>
            </p:nvSpPr>
            <p:spPr>
              <a:xfrm>
                <a:off x="4629925" y="2819975"/>
                <a:ext cx="37175" cy="38950"/>
              </a:xfrm>
              <a:custGeom>
                <a:avLst/>
                <a:gdLst/>
                <a:ahLst/>
                <a:cxnLst/>
                <a:rect l="l" t="t" r="r" b="b"/>
                <a:pathLst>
                  <a:path w="1487" h="1558" extrusionOk="0">
                    <a:moveTo>
                      <a:pt x="589" y="1"/>
                    </a:moveTo>
                    <a:cubicBezTo>
                      <a:pt x="424" y="1"/>
                      <a:pt x="328" y="240"/>
                      <a:pt x="503" y="298"/>
                    </a:cubicBezTo>
                    <a:cubicBezTo>
                      <a:pt x="733" y="382"/>
                      <a:pt x="984" y="486"/>
                      <a:pt x="1089" y="716"/>
                    </a:cubicBezTo>
                    <a:cubicBezTo>
                      <a:pt x="1172" y="884"/>
                      <a:pt x="1089" y="1030"/>
                      <a:pt x="984" y="1156"/>
                    </a:cubicBezTo>
                    <a:cubicBezTo>
                      <a:pt x="920" y="1220"/>
                      <a:pt x="848" y="1245"/>
                      <a:pt x="773" y="1245"/>
                    </a:cubicBezTo>
                    <a:cubicBezTo>
                      <a:pt x="726" y="1245"/>
                      <a:pt x="677" y="1235"/>
                      <a:pt x="628" y="1219"/>
                    </a:cubicBezTo>
                    <a:cubicBezTo>
                      <a:pt x="252" y="1030"/>
                      <a:pt x="231" y="507"/>
                      <a:pt x="210" y="131"/>
                    </a:cubicBezTo>
                    <a:cubicBezTo>
                      <a:pt x="210" y="112"/>
                      <a:pt x="189" y="101"/>
                      <a:pt x="166" y="101"/>
                    </a:cubicBezTo>
                    <a:cubicBezTo>
                      <a:pt x="137" y="101"/>
                      <a:pt x="105" y="117"/>
                      <a:pt x="105" y="151"/>
                    </a:cubicBezTo>
                    <a:cubicBezTo>
                      <a:pt x="84" y="612"/>
                      <a:pt x="1" y="1114"/>
                      <a:pt x="440" y="1449"/>
                    </a:cubicBezTo>
                    <a:cubicBezTo>
                      <a:pt x="534" y="1524"/>
                      <a:pt x="650" y="1557"/>
                      <a:pt x="768" y="1557"/>
                    </a:cubicBezTo>
                    <a:cubicBezTo>
                      <a:pt x="911" y="1557"/>
                      <a:pt x="1058" y="1508"/>
                      <a:pt x="1172" y="1428"/>
                    </a:cubicBezTo>
                    <a:cubicBezTo>
                      <a:pt x="1382" y="1239"/>
                      <a:pt x="1486" y="947"/>
                      <a:pt x="1403" y="695"/>
                    </a:cubicBezTo>
                    <a:cubicBezTo>
                      <a:pt x="1340" y="319"/>
                      <a:pt x="963" y="110"/>
                      <a:pt x="628" y="5"/>
                    </a:cubicBezTo>
                    <a:cubicBezTo>
                      <a:pt x="615" y="2"/>
                      <a:pt x="602" y="1"/>
                      <a:pt x="5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88;p93"/>
              <p:cNvSpPr/>
              <p:nvPr/>
            </p:nvSpPr>
            <p:spPr>
              <a:xfrm>
                <a:off x="4760175" y="2855125"/>
                <a:ext cx="44500" cy="28325"/>
              </a:xfrm>
              <a:custGeom>
                <a:avLst/>
                <a:gdLst/>
                <a:ahLst/>
                <a:cxnLst/>
                <a:rect l="l" t="t" r="r" b="b"/>
                <a:pathLst>
                  <a:path w="1780" h="1133" extrusionOk="0">
                    <a:moveTo>
                      <a:pt x="472" y="220"/>
                    </a:moveTo>
                    <a:cubicBezTo>
                      <a:pt x="484" y="263"/>
                      <a:pt x="515" y="300"/>
                      <a:pt x="566" y="315"/>
                    </a:cubicBezTo>
                    <a:cubicBezTo>
                      <a:pt x="775" y="336"/>
                      <a:pt x="1089" y="357"/>
                      <a:pt x="1277" y="482"/>
                    </a:cubicBezTo>
                    <a:cubicBezTo>
                      <a:pt x="1361" y="566"/>
                      <a:pt x="1172" y="649"/>
                      <a:pt x="1110" y="670"/>
                    </a:cubicBezTo>
                    <a:cubicBezTo>
                      <a:pt x="1026" y="726"/>
                      <a:pt x="905" y="754"/>
                      <a:pt x="790" y="754"/>
                    </a:cubicBezTo>
                    <a:cubicBezTo>
                      <a:pt x="733" y="754"/>
                      <a:pt x="677" y="747"/>
                      <a:pt x="628" y="733"/>
                    </a:cubicBezTo>
                    <a:cubicBezTo>
                      <a:pt x="545" y="691"/>
                      <a:pt x="545" y="649"/>
                      <a:pt x="482" y="629"/>
                    </a:cubicBezTo>
                    <a:cubicBezTo>
                      <a:pt x="440" y="587"/>
                      <a:pt x="315" y="545"/>
                      <a:pt x="315" y="461"/>
                    </a:cubicBezTo>
                    <a:cubicBezTo>
                      <a:pt x="315" y="383"/>
                      <a:pt x="423" y="269"/>
                      <a:pt x="472" y="220"/>
                    </a:cubicBezTo>
                    <a:close/>
                    <a:moveTo>
                      <a:pt x="843" y="1"/>
                    </a:moveTo>
                    <a:cubicBezTo>
                      <a:pt x="753" y="1"/>
                      <a:pt x="666" y="9"/>
                      <a:pt x="587" y="22"/>
                    </a:cubicBezTo>
                    <a:cubicBezTo>
                      <a:pt x="546" y="28"/>
                      <a:pt x="515" y="50"/>
                      <a:pt x="494" y="80"/>
                    </a:cubicBezTo>
                    <a:lnTo>
                      <a:pt x="494" y="80"/>
                    </a:lnTo>
                    <a:cubicBezTo>
                      <a:pt x="469" y="58"/>
                      <a:pt x="433" y="45"/>
                      <a:pt x="398" y="45"/>
                    </a:cubicBezTo>
                    <a:cubicBezTo>
                      <a:pt x="375" y="45"/>
                      <a:pt x="353" y="50"/>
                      <a:pt x="336" y="64"/>
                    </a:cubicBezTo>
                    <a:cubicBezTo>
                      <a:pt x="210" y="168"/>
                      <a:pt x="43" y="315"/>
                      <a:pt x="22" y="482"/>
                    </a:cubicBezTo>
                    <a:cubicBezTo>
                      <a:pt x="1" y="733"/>
                      <a:pt x="210" y="796"/>
                      <a:pt x="315" y="942"/>
                    </a:cubicBezTo>
                    <a:cubicBezTo>
                      <a:pt x="421" y="1084"/>
                      <a:pt x="608" y="1133"/>
                      <a:pt x="792" y="1133"/>
                    </a:cubicBezTo>
                    <a:cubicBezTo>
                      <a:pt x="933" y="1133"/>
                      <a:pt x="1073" y="1104"/>
                      <a:pt x="1172" y="1068"/>
                    </a:cubicBezTo>
                    <a:cubicBezTo>
                      <a:pt x="1444" y="984"/>
                      <a:pt x="1779" y="754"/>
                      <a:pt x="1675" y="440"/>
                    </a:cubicBezTo>
                    <a:cubicBezTo>
                      <a:pt x="1559" y="110"/>
                      <a:pt x="1182"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89;p93"/>
              <p:cNvSpPr/>
              <p:nvPr/>
            </p:nvSpPr>
            <p:spPr>
              <a:xfrm>
                <a:off x="4745000" y="2946450"/>
                <a:ext cx="27225" cy="32950"/>
              </a:xfrm>
              <a:custGeom>
                <a:avLst/>
                <a:gdLst/>
                <a:ahLst/>
                <a:cxnLst/>
                <a:rect l="l" t="t" r="r" b="b"/>
                <a:pathLst>
                  <a:path w="1089" h="1318" extrusionOk="0">
                    <a:moveTo>
                      <a:pt x="581" y="0"/>
                    </a:moveTo>
                    <a:cubicBezTo>
                      <a:pt x="450" y="0"/>
                      <a:pt x="411" y="223"/>
                      <a:pt x="524" y="261"/>
                    </a:cubicBezTo>
                    <a:cubicBezTo>
                      <a:pt x="838" y="386"/>
                      <a:pt x="775" y="846"/>
                      <a:pt x="545" y="1014"/>
                    </a:cubicBezTo>
                    <a:cubicBezTo>
                      <a:pt x="515" y="1037"/>
                      <a:pt x="487" y="1047"/>
                      <a:pt x="461" y="1047"/>
                    </a:cubicBezTo>
                    <a:cubicBezTo>
                      <a:pt x="325" y="1047"/>
                      <a:pt x="249" y="767"/>
                      <a:pt x="231" y="679"/>
                    </a:cubicBezTo>
                    <a:cubicBezTo>
                      <a:pt x="210" y="491"/>
                      <a:pt x="252" y="323"/>
                      <a:pt x="252" y="156"/>
                    </a:cubicBezTo>
                    <a:cubicBezTo>
                      <a:pt x="274" y="101"/>
                      <a:pt x="238" y="75"/>
                      <a:pt x="199" y="75"/>
                    </a:cubicBezTo>
                    <a:cubicBezTo>
                      <a:pt x="164" y="75"/>
                      <a:pt x="127" y="96"/>
                      <a:pt x="127" y="135"/>
                    </a:cubicBezTo>
                    <a:cubicBezTo>
                      <a:pt x="106" y="428"/>
                      <a:pt x="1" y="679"/>
                      <a:pt x="85" y="972"/>
                    </a:cubicBezTo>
                    <a:cubicBezTo>
                      <a:pt x="134" y="1171"/>
                      <a:pt x="329" y="1317"/>
                      <a:pt x="522" y="1317"/>
                    </a:cubicBezTo>
                    <a:cubicBezTo>
                      <a:pt x="572" y="1317"/>
                      <a:pt x="623" y="1307"/>
                      <a:pt x="671" y="1286"/>
                    </a:cubicBezTo>
                    <a:cubicBezTo>
                      <a:pt x="922" y="1181"/>
                      <a:pt x="1047" y="888"/>
                      <a:pt x="1068" y="658"/>
                    </a:cubicBezTo>
                    <a:cubicBezTo>
                      <a:pt x="1089" y="344"/>
                      <a:pt x="943" y="114"/>
                      <a:pt x="629" y="9"/>
                    </a:cubicBezTo>
                    <a:cubicBezTo>
                      <a:pt x="611" y="3"/>
                      <a:pt x="595" y="0"/>
                      <a:pt x="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90;p93"/>
              <p:cNvSpPr/>
              <p:nvPr/>
            </p:nvSpPr>
            <p:spPr>
              <a:xfrm>
                <a:off x="4616325" y="2910250"/>
                <a:ext cx="32475" cy="39650"/>
              </a:xfrm>
              <a:custGeom>
                <a:avLst/>
                <a:gdLst/>
                <a:ahLst/>
                <a:cxnLst/>
                <a:rect l="l" t="t" r="r" b="b"/>
                <a:pathLst>
                  <a:path w="1299" h="1586" extrusionOk="0">
                    <a:moveTo>
                      <a:pt x="670" y="0"/>
                    </a:moveTo>
                    <a:cubicBezTo>
                      <a:pt x="580" y="0"/>
                      <a:pt x="487" y="86"/>
                      <a:pt x="545" y="202"/>
                    </a:cubicBezTo>
                    <a:cubicBezTo>
                      <a:pt x="628" y="369"/>
                      <a:pt x="754" y="537"/>
                      <a:pt x="859" y="683"/>
                    </a:cubicBezTo>
                    <a:cubicBezTo>
                      <a:pt x="942" y="788"/>
                      <a:pt x="921" y="893"/>
                      <a:pt x="838" y="997"/>
                    </a:cubicBezTo>
                    <a:cubicBezTo>
                      <a:pt x="775" y="1081"/>
                      <a:pt x="733" y="1185"/>
                      <a:pt x="670" y="1227"/>
                    </a:cubicBezTo>
                    <a:cubicBezTo>
                      <a:pt x="615" y="1274"/>
                      <a:pt x="531" y="1299"/>
                      <a:pt x="451" y="1299"/>
                    </a:cubicBezTo>
                    <a:cubicBezTo>
                      <a:pt x="349" y="1299"/>
                      <a:pt x="254" y="1258"/>
                      <a:pt x="231" y="1165"/>
                    </a:cubicBezTo>
                    <a:cubicBezTo>
                      <a:pt x="168" y="976"/>
                      <a:pt x="210" y="746"/>
                      <a:pt x="315" y="579"/>
                    </a:cubicBezTo>
                    <a:cubicBezTo>
                      <a:pt x="390" y="564"/>
                      <a:pt x="357" y="505"/>
                      <a:pt x="301" y="505"/>
                    </a:cubicBezTo>
                    <a:cubicBezTo>
                      <a:pt x="279" y="505"/>
                      <a:pt x="254" y="514"/>
                      <a:pt x="231" y="537"/>
                    </a:cubicBezTo>
                    <a:cubicBezTo>
                      <a:pt x="43" y="725"/>
                      <a:pt x="1" y="1039"/>
                      <a:pt x="43" y="1269"/>
                    </a:cubicBezTo>
                    <a:cubicBezTo>
                      <a:pt x="100" y="1480"/>
                      <a:pt x="334" y="1586"/>
                      <a:pt x="533" y="1586"/>
                    </a:cubicBezTo>
                    <a:cubicBezTo>
                      <a:pt x="551" y="1586"/>
                      <a:pt x="569" y="1585"/>
                      <a:pt x="587" y="1583"/>
                    </a:cubicBezTo>
                    <a:cubicBezTo>
                      <a:pt x="733" y="1562"/>
                      <a:pt x="859" y="1499"/>
                      <a:pt x="942" y="1395"/>
                    </a:cubicBezTo>
                    <a:cubicBezTo>
                      <a:pt x="963" y="1374"/>
                      <a:pt x="1005" y="1290"/>
                      <a:pt x="1005" y="1248"/>
                    </a:cubicBezTo>
                    <a:cubicBezTo>
                      <a:pt x="1005" y="1185"/>
                      <a:pt x="1152" y="1060"/>
                      <a:pt x="1172" y="976"/>
                    </a:cubicBezTo>
                    <a:cubicBezTo>
                      <a:pt x="1298" y="641"/>
                      <a:pt x="942" y="328"/>
                      <a:pt x="775" y="56"/>
                    </a:cubicBezTo>
                    <a:cubicBezTo>
                      <a:pt x="749" y="17"/>
                      <a:pt x="710" y="0"/>
                      <a:pt x="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91;p93"/>
              <p:cNvSpPr/>
              <p:nvPr/>
            </p:nvSpPr>
            <p:spPr>
              <a:xfrm>
                <a:off x="4695650" y="2785650"/>
                <a:ext cx="23225" cy="55550"/>
              </a:xfrm>
              <a:custGeom>
                <a:avLst/>
                <a:gdLst/>
                <a:ahLst/>
                <a:cxnLst/>
                <a:rect l="l" t="t" r="r" b="b"/>
                <a:pathLst>
                  <a:path w="929" h="2222" extrusionOk="0">
                    <a:moveTo>
                      <a:pt x="348" y="0"/>
                    </a:moveTo>
                    <a:cubicBezTo>
                      <a:pt x="284" y="0"/>
                      <a:pt x="221" y="46"/>
                      <a:pt x="259" y="123"/>
                    </a:cubicBezTo>
                    <a:cubicBezTo>
                      <a:pt x="406" y="583"/>
                      <a:pt x="699" y="1776"/>
                      <a:pt x="113" y="2048"/>
                    </a:cubicBezTo>
                    <a:cubicBezTo>
                      <a:pt x="1" y="2085"/>
                      <a:pt x="72" y="2222"/>
                      <a:pt x="162" y="2222"/>
                    </a:cubicBezTo>
                    <a:cubicBezTo>
                      <a:pt x="174" y="2222"/>
                      <a:pt x="185" y="2219"/>
                      <a:pt x="196" y="2215"/>
                    </a:cubicBezTo>
                    <a:cubicBezTo>
                      <a:pt x="929" y="1943"/>
                      <a:pt x="740" y="583"/>
                      <a:pt x="448" y="60"/>
                    </a:cubicBezTo>
                    <a:cubicBezTo>
                      <a:pt x="431" y="19"/>
                      <a:pt x="390"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92;p93"/>
              <p:cNvSpPr/>
              <p:nvPr/>
            </p:nvSpPr>
            <p:spPr>
              <a:xfrm>
                <a:off x="4714925" y="2783800"/>
                <a:ext cx="47025" cy="58675"/>
              </a:xfrm>
              <a:custGeom>
                <a:avLst/>
                <a:gdLst/>
                <a:ahLst/>
                <a:cxnLst/>
                <a:rect l="l" t="t" r="r" b="b"/>
                <a:pathLst>
                  <a:path w="1881" h="2347" extrusionOk="0">
                    <a:moveTo>
                      <a:pt x="1642" y="1"/>
                    </a:moveTo>
                    <a:cubicBezTo>
                      <a:pt x="1601" y="1"/>
                      <a:pt x="1558" y="15"/>
                      <a:pt x="1518" y="50"/>
                    </a:cubicBezTo>
                    <a:cubicBezTo>
                      <a:pt x="1162" y="364"/>
                      <a:pt x="806" y="699"/>
                      <a:pt x="472" y="1033"/>
                    </a:cubicBezTo>
                    <a:cubicBezTo>
                      <a:pt x="367" y="1138"/>
                      <a:pt x="409" y="1347"/>
                      <a:pt x="367" y="1473"/>
                    </a:cubicBezTo>
                    <a:cubicBezTo>
                      <a:pt x="304" y="1724"/>
                      <a:pt x="158" y="1933"/>
                      <a:pt x="53" y="2142"/>
                    </a:cubicBezTo>
                    <a:cubicBezTo>
                      <a:pt x="0" y="2261"/>
                      <a:pt x="89" y="2346"/>
                      <a:pt x="188" y="2346"/>
                    </a:cubicBezTo>
                    <a:cubicBezTo>
                      <a:pt x="246" y="2346"/>
                      <a:pt x="307" y="2317"/>
                      <a:pt x="346" y="2247"/>
                    </a:cubicBezTo>
                    <a:cubicBezTo>
                      <a:pt x="451" y="2059"/>
                      <a:pt x="576" y="1870"/>
                      <a:pt x="681" y="1682"/>
                    </a:cubicBezTo>
                    <a:cubicBezTo>
                      <a:pt x="723" y="1557"/>
                      <a:pt x="765" y="1326"/>
                      <a:pt x="869" y="1222"/>
                    </a:cubicBezTo>
                    <a:cubicBezTo>
                      <a:pt x="1183" y="929"/>
                      <a:pt x="1497" y="615"/>
                      <a:pt x="1769" y="280"/>
                    </a:cubicBezTo>
                    <a:cubicBezTo>
                      <a:pt x="1881" y="153"/>
                      <a:pt x="1773" y="1"/>
                      <a:pt x="1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 name="Google Shape;2993;p93"/>
          <p:cNvSpPr/>
          <p:nvPr/>
        </p:nvSpPr>
        <p:spPr>
          <a:xfrm>
            <a:off x="4844115" y="3374023"/>
            <a:ext cx="284850" cy="332900"/>
          </a:xfrm>
          <a:custGeom>
            <a:avLst/>
            <a:gdLst/>
            <a:ahLst/>
            <a:cxnLst/>
            <a:rect l="l" t="t" r="r" b="b"/>
            <a:pathLst>
              <a:path w="11394" h="13316" extrusionOk="0">
                <a:moveTo>
                  <a:pt x="2454" y="5770"/>
                </a:moveTo>
                <a:cubicBezTo>
                  <a:pt x="2420" y="5803"/>
                  <a:pt x="2420" y="5803"/>
                  <a:pt x="2454" y="5837"/>
                </a:cubicBezTo>
                <a:lnTo>
                  <a:pt x="2454" y="5770"/>
                </a:lnTo>
                <a:close/>
                <a:moveTo>
                  <a:pt x="4739" y="3081"/>
                </a:moveTo>
                <a:cubicBezTo>
                  <a:pt x="5210" y="3081"/>
                  <a:pt x="5647" y="3148"/>
                  <a:pt x="6117" y="3283"/>
                </a:cubicBezTo>
                <a:cubicBezTo>
                  <a:pt x="6487" y="3350"/>
                  <a:pt x="6823" y="3518"/>
                  <a:pt x="7159" y="3686"/>
                </a:cubicBezTo>
                <a:cubicBezTo>
                  <a:pt x="7394" y="3821"/>
                  <a:pt x="7596" y="3955"/>
                  <a:pt x="7764" y="4123"/>
                </a:cubicBezTo>
                <a:cubicBezTo>
                  <a:pt x="7898" y="4257"/>
                  <a:pt x="7965" y="4358"/>
                  <a:pt x="8066" y="4493"/>
                </a:cubicBezTo>
                <a:cubicBezTo>
                  <a:pt x="8100" y="4627"/>
                  <a:pt x="8167" y="4728"/>
                  <a:pt x="8234" y="4829"/>
                </a:cubicBezTo>
                <a:cubicBezTo>
                  <a:pt x="8167" y="4930"/>
                  <a:pt x="8234" y="5064"/>
                  <a:pt x="8234" y="5165"/>
                </a:cubicBezTo>
                <a:cubicBezTo>
                  <a:pt x="8234" y="5333"/>
                  <a:pt x="8167" y="5467"/>
                  <a:pt x="8167" y="5635"/>
                </a:cubicBezTo>
                <a:cubicBezTo>
                  <a:pt x="8133" y="5702"/>
                  <a:pt x="8133" y="5803"/>
                  <a:pt x="8100" y="5837"/>
                </a:cubicBezTo>
                <a:cubicBezTo>
                  <a:pt x="8066" y="5871"/>
                  <a:pt x="8066" y="5938"/>
                  <a:pt x="7999" y="5971"/>
                </a:cubicBezTo>
                <a:lnTo>
                  <a:pt x="7932" y="6039"/>
                </a:lnTo>
                <a:cubicBezTo>
                  <a:pt x="7898" y="6106"/>
                  <a:pt x="7831" y="6106"/>
                  <a:pt x="7797" y="6106"/>
                </a:cubicBezTo>
                <a:cubicBezTo>
                  <a:pt x="7730" y="6106"/>
                  <a:pt x="7663" y="6139"/>
                  <a:pt x="7596" y="6139"/>
                </a:cubicBezTo>
                <a:cubicBezTo>
                  <a:pt x="7461" y="6139"/>
                  <a:pt x="7293" y="6106"/>
                  <a:pt x="7159" y="6039"/>
                </a:cubicBezTo>
                <a:cubicBezTo>
                  <a:pt x="6890" y="5971"/>
                  <a:pt x="6621" y="5837"/>
                  <a:pt x="6386" y="5702"/>
                </a:cubicBezTo>
                <a:cubicBezTo>
                  <a:pt x="5949" y="5467"/>
                  <a:pt x="5546" y="5165"/>
                  <a:pt x="5210" y="4829"/>
                </a:cubicBezTo>
                <a:cubicBezTo>
                  <a:pt x="5042" y="4661"/>
                  <a:pt x="4806" y="4459"/>
                  <a:pt x="4706" y="4190"/>
                </a:cubicBezTo>
                <a:cubicBezTo>
                  <a:pt x="4605" y="4089"/>
                  <a:pt x="4571" y="3921"/>
                  <a:pt x="4470" y="3787"/>
                </a:cubicBezTo>
                <a:cubicBezTo>
                  <a:pt x="4403" y="3619"/>
                  <a:pt x="4370" y="3451"/>
                  <a:pt x="4302" y="3283"/>
                </a:cubicBezTo>
                <a:cubicBezTo>
                  <a:pt x="4302" y="3249"/>
                  <a:pt x="4269" y="3148"/>
                  <a:pt x="4269" y="3115"/>
                </a:cubicBezTo>
                <a:cubicBezTo>
                  <a:pt x="4437" y="3115"/>
                  <a:pt x="4571" y="3081"/>
                  <a:pt x="4739" y="3081"/>
                </a:cubicBezTo>
                <a:close/>
                <a:moveTo>
                  <a:pt x="3529" y="6778"/>
                </a:moveTo>
                <a:cubicBezTo>
                  <a:pt x="3765" y="6778"/>
                  <a:pt x="3966" y="6811"/>
                  <a:pt x="4235" y="6845"/>
                </a:cubicBezTo>
                <a:cubicBezTo>
                  <a:pt x="4504" y="6946"/>
                  <a:pt x="4806" y="7047"/>
                  <a:pt x="5075" y="7215"/>
                </a:cubicBezTo>
                <a:cubicBezTo>
                  <a:pt x="5075" y="7215"/>
                  <a:pt x="5075" y="7215"/>
                  <a:pt x="5075" y="7215"/>
                </a:cubicBezTo>
                <a:lnTo>
                  <a:pt x="5075" y="7215"/>
                </a:lnTo>
                <a:cubicBezTo>
                  <a:pt x="5075" y="7215"/>
                  <a:pt x="5086" y="7215"/>
                  <a:pt x="5096" y="7228"/>
                </a:cubicBezTo>
                <a:lnTo>
                  <a:pt x="5096" y="7228"/>
                </a:lnTo>
                <a:cubicBezTo>
                  <a:pt x="5089" y="7223"/>
                  <a:pt x="5082" y="7219"/>
                  <a:pt x="5075" y="7215"/>
                </a:cubicBezTo>
                <a:lnTo>
                  <a:pt x="5075" y="7215"/>
                </a:lnTo>
                <a:cubicBezTo>
                  <a:pt x="5075" y="7282"/>
                  <a:pt x="5109" y="7282"/>
                  <a:pt x="5109" y="7282"/>
                </a:cubicBezTo>
                <a:cubicBezTo>
                  <a:pt x="5109" y="7254"/>
                  <a:pt x="5103" y="7237"/>
                  <a:pt x="5096" y="7228"/>
                </a:cubicBezTo>
                <a:lnTo>
                  <a:pt x="5096" y="7228"/>
                </a:lnTo>
                <a:cubicBezTo>
                  <a:pt x="5358" y="7391"/>
                  <a:pt x="5619" y="7558"/>
                  <a:pt x="5848" y="7820"/>
                </a:cubicBezTo>
                <a:cubicBezTo>
                  <a:pt x="5949" y="7887"/>
                  <a:pt x="6016" y="7988"/>
                  <a:pt x="6117" y="8122"/>
                </a:cubicBezTo>
                <a:cubicBezTo>
                  <a:pt x="6151" y="8156"/>
                  <a:pt x="6151" y="8189"/>
                  <a:pt x="6184" y="8290"/>
                </a:cubicBezTo>
                <a:cubicBezTo>
                  <a:pt x="6117" y="8290"/>
                  <a:pt x="6117" y="8324"/>
                  <a:pt x="6117" y="8324"/>
                </a:cubicBezTo>
                <a:lnTo>
                  <a:pt x="6117" y="8357"/>
                </a:lnTo>
                <a:lnTo>
                  <a:pt x="6083" y="8391"/>
                </a:lnTo>
                <a:cubicBezTo>
                  <a:pt x="6050" y="8391"/>
                  <a:pt x="5983" y="8458"/>
                  <a:pt x="5949" y="8458"/>
                </a:cubicBezTo>
                <a:cubicBezTo>
                  <a:pt x="5815" y="8492"/>
                  <a:pt x="5747" y="8492"/>
                  <a:pt x="5613" y="8492"/>
                </a:cubicBezTo>
                <a:cubicBezTo>
                  <a:pt x="5311" y="8492"/>
                  <a:pt x="5042" y="8458"/>
                  <a:pt x="4773" y="8357"/>
                </a:cubicBezTo>
                <a:cubicBezTo>
                  <a:pt x="4571" y="8290"/>
                  <a:pt x="4370" y="8189"/>
                  <a:pt x="4202" y="8122"/>
                </a:cubicBezTo>
                <a:cubicBezTo>
                  <a:pt x="3933" y="7988"/>
                  <a:pt x="3731" y="7786"/>
                  <a:pt x="3529" y="7618"/>
                </a:cubicBezTo>
                <a:cubicBezTo>
                  <a:pt x="3294" y="7349"/>
                  <a:pt x="3093" y="7114"/>
                  <a:pt x="2925" y="6845"/>
                </a:cubicBezTo>
                <a:cubicBezTo>
                  <a:pt x="3093" y="6811"/>
                  <a:pt x="3294" y="6778"/>
                  <a:pt x="3529" y="6778"/>
                </a:cubicBezTo>
                <a:close/>
                <a:moveTo>
                  <a:pt x="6224" y="0"/>
                </a:moveTo>
                <a:cubicBezTo>
                  <a:pt x="5838" y="0"/>
                  <a:pt x="5453" y="52"/>
                  <a:pt x="5075" y="158"/>
                </a:cubicBezTo>
                <a:cubicBezTo>
                  <a:pt x="4739" y="292"/>
                  <a:pt x="4403" y="460"/>
                  <a:pt x="4134" y="729"/>
                </a:cubicBezTo>
                <a:lnTo>
                  <a:pt x="3933" y="930"/>
                </a:lnTo>
                <a:cubicBezTo>
                  <a:pt x="3865" y="998"/>
                  <a:pt x="3798" y="1099"/>
                  <a:pt x="3765" y="1233"/>
                </a:cubicBezTo>
                <a:cubicBezTo>
                  <a:pt x="3697" y="1401"/>
                  <a:pt x="3597" y="1603"/>
                  <a:pt x="3563" y="1771"/>
                </a:cubicBezTo>
                <a:cubicBezTo>
                  <a:pt x="3529" y="1972"/>
                  <a:pt x="3462" y="2208"/>
                  <a:pt x="3462" y="2443"/>
                </a:cubicBezTo>
                <a:lnTo>
                  <a:pt x="3462" y="2476"/>
                </a:lnTo>
                <a:cubicBezTo>
                  <a:pt x="3395" y="2510"/>
                  <a:pt x="3261" y="2510"/>
                  <a:pt x="3193" y="2577"/>
                </a:cubicBezTo>
                <a:cubicBezTo>
                  <a:pt x="2958" y="2644"/>
                  <a:pt x="2723" y="2779"/>
                  <a:pt x="2555" y="2947"/>
                </a:cubicBezTo>
                <a:cubicBezTo>
                  <a:pt x="2286" y="3148"/>
                  <a:pt x="2118" y="3417"/>
                  <a:pt x="1950" y="3686"/>
                </a:cubicBezTo>
                <a:cubicBezTo>
                  <a:pt x="1782" y="3989"/>
                  <a:pt x="1715" y="4325"/>
                  <a:pt x="1681" y="4627"/>
                </a:cubicBezTo>
                <a:cubicBezTo>
                  <a:pt x="1614" y="4963"/>
                  <a:pt x="1681" y="5299"/>
                  <a:pt x="1715" y="5635"/>
                </a:cubicBezTo>
                <a:cubicBezTo>
                  <a:pt x="1748" y="5938"/>
                  <a:pt x="1849" y="6207"/>
                  <a:pt x="1950" y="6475"/>
                </a:cubicBezTo>
                <a:cubicBezTo>
                  <a:pt x="1715" y="6610"/>
                  <a:pt x="1513" y="6778"/>
                  <a:pt x="1278" y="6980"/>
                </a:cubicBezTo>
                <a:cubicBezTo>
                  <a:pt x="875" y="7383"/>
                  <a:pt x="538" y="7887"/>
                  <a:pt x="337" y="8492"/>
                </a:cubicBezTo>
                <a:cubicBezTo>
                  <a:pt x="34" y="9298"/>
                  <a:pt x="1" y="10138"/>
                  <a:pt x="202" y="10911"/>
                </a:cubicBezTo>
                <a:cubicBezTo>
                  <a:pt x="236" y="11147"/>
                  <a:pt x="337" y="11348"/>
                  <a:pt x="404" y="11550"/>
                </a:cubicBezTo>
                <a:cubicBezTo>
                  <a:pt x="505" y="11752"/>
                  <a:pt x="606" y="11987"/>
                  <a:pt x="740" y="12188"/>
                </a:cubicBezTo>
                <a:cubicBezTo>
                  <a:pt x="1009" y="12592"/>
                  <a:pt x="1379" y="12961"/>
                  <a:pt x="1748" y="13230"/>
                </a:cubicBezTo>
                <a:cubicBezTo>
                  <a:pt x="1807" y="13289"/>
                  <a:pt x="1879" y="13316"/>
                  <a:pt x="1953" y="13316"/>
                </a:cubicBezTo>
                <a:cubicBezTo>
                  <a:pt x="2047" y="13316"/>
                  <a:pt x="2143" y="13272"/>
                  <a:pt x="2219" y="13197"/>
                </a:cubicBezTo>
                <a:cubicBezTo>
                  <a:pt x="2353" y="13062"/>
                  <a:pt x="2286" y="12861"/>
                  <a:pt x="2185" y="12726"/>
                </a:cubicBezTo>
                <a:cubicBezTo>
                  <a:pt x="2051" y="12659"/>
                  <a:pt x="1916" y="12524"/>
                  <a:pt x="1782" y="12390"/>
                </a:cubicBezTo>
                <a:cubicBezTo>
                  <a:pt x="1580" y="12188"/>
                  <a:pt x="1379" y="11953"/>
                  <a:pt x="1244" y="11684"/>
                </a:cubicBezTo>
                <a:cubicBezTo>
                  <a:pt x="1076" y="11449"/>
                  <a:pt x="1009" y="11147"/>
                  <a:pt x="908" y="10844"/>
                </a:cubicBezTo>
                <a:cubicBezTo>
                  <a:pt x="841" y="10542"/>
                  <a:pt x="774" y="10273"/>
                  <a:pt x="774" y="9970"/>
                </a:cubicBezTo>
                <a:cubicBezTo>
                  <a:pt x="774" y="9634"/>
                  <a:pt x="841" y="9298"/>
                  <a:pt x="908" y="8996"/>
                </a:cubicBezTo>
                <a:cubicBezTo>
                  <a:pt x="1009" y="8693"/>
                  <a:pt x="1110" y="8458"/>
                  <a:pt x="1244" y="8156"/>
                </a:cubicBezTo>
                <a:cubicBezTo>
                  <a:pt x="1379" y="7920"/>
                  <a:pt x="1547" y="7685"/>
                  <a:pt x="1748" y="7517"/>
                </a:cubicBezTo>
                <a:cubicBezTo>
                  <a:pt x="1916" y="7349"/>
                  <a:pt x="2084" y="7248"/>
                  <a:pt x="2286" y="7114"/>
                </a:cubicBezTo>
                <a:cubicBezTo>
                  <a:pt x="2387" y="7282"/>
                  <a:pt x="2521" y="7450"/>
                  <a:pt x="2588" y="7551"/>
                </a:cubicBezTo>
                <a:cubicBezTo>
                  <a:pt x="3025" y="8122"/>
                  <a:pt x="3529" y="8593"/>
                  <a:pt x="4134" y="8861"/>
                </a:cubicBezTo>
                <a:cubicBezTo>
                  <a:pt x="4470" y="9029"/>
                  <a:pt x="4874" y="9130"/>
                  <a:pt x="5243" y="9164"/>
                </a:cubicBezTo>
                <a:cubicBezTo>
                  <a:pt x="5355" y="9175"/>
                  <a:pt x="5467" y="9183"/>
                  <a:pt x="5579" y="9183"/>
                </a:cubicBezTo>
                <a:cubicBezTo>
                  <a:pt x="5803" y="9183"/>
                  <a:pt x="6027" y="9153"/>
                  <a:pt x="6251" y="9063"/>
                </a:cubicBezTo>
                <a:cubicBezTo>
                  <a:pt x="6386" y="9029"/>
                  <a:pt x="6487" y="8962"/>
                  <a:pt x="6588" y="8861"/>
                </a:cubicBezTo>
                <a:cubicBezTo>
                  <a:pt x="6655" y="8794"/>
                  <a:pt x="6722" y="8660"/>
                  <a:pt x="6756" y="8525"/>
                </a:cubicBezTo>
                <a:cubicBezTo>
                  <a:pt x="6789" y="8391"/>
                  <a:pt x="6756" y="8324"/>
                  <a:pt x="6756" y="8189"/>
                </a:cubicBezTo>
                <a:cubicBezTo>
                  <a:pt x="6722" y="8021"/>
                  <a:pt x="6621" y="7887"/>
                  <a:pt x="6554" y="7719"/>
                </a:cubicBezTo>
                <a:cubicBezTo>
                  <a:pt x="6453" y="7618"/>
                  <a:pt x="6319" y="7484"/>
                  <a:pt x="6218" y="7349"/>
                </a:cubicBezTo>
                <a:cubicBezTo>
                  <a:pt x="6083" y="7215"/>
                  <a:pt x="5915" y="7047"/>
                  <a:pt x="5747" y="6980"/>
                </a:cubicBezTo>
                <a:cubicBezTo>
                  <a:pt x="5411" y="6711"/>
                  <a:pt x="5075" y="6543"/>
                  <a:pt x="4706" y="6375"/>
                </a:cubicBezTo>
                <a:cubicBezTo>
                  <a:pt x="4288" y="6235"/>
                  <a:pt x="3838" y="6160"/>
                  <a:pt x="3390" y="6160"/>
                </a:cubicBezTo>
                <a:cubicBezTo>
                  <a:pt x="3189" y="6160"/>
                  <a:pt x="2988" y="6175"/>
                  <a:pt x="2790" y="6207"/>
                </a:cubicBezTo>
                <a:cubicBezTo>
                  <a:pt x="2723" y="6207"/>
                  <a:pt x="2622" y="6274"/>
                  <a:pt x="2588" y="6274"/>
                </a:cubicBezTo>
                <a:cubicBezTo>
                  <a:pt x="2555" y="6139"/>
                  <a:pt x="2454" y="5971"/>
                  <a:pt x="2420" y="5837"/>
                </a:cubicBezTo>
                <a:cubicBezTo>
                  <a:pt x="2353" y="5602"/>
                  <a:pt x="2286" y="5299"/>
                  <a:pt x="2286" y="4997"/>
                </a:cubicBezTo>
                <a:cubicBezTo>
                  <a:pt x="2286" y="4795"/>
                  <a:pt x="2353" y="4627"/>
                  <a:pt x="2387" y="4425"/>
                </a:cubicBezTo>
                <a:cubicBezTo>
                  <a:pt x="2420" y="4257"/>
                  <a:pt x="2521" y="4089"/>
                  <a:pt x="2588" y="3955"/>
                </a:cubicBezTo>
                <a:cubicBezTo>
                  <a:pt x="2689" y="3821"/>
                  <a:pt x="2756" y="3686"/>
                  <a:pt x="2857" y="3619"/>
                </a:cubicBezTo>
                <a:cubicBezTo>
                  <a:pt x="2925" y="3518"/>
                  <a:pt x="3025" y="3451"/>
                  <a:pt x="3126" y="3417"/>
                </a:cubicBezTo>
                <a:cubicBezTo>
                  <a:pt x="3261" y="3316"/>
                  <a:pt x="3429" y="3283"/>
                  <a:pt x="3563" y="3249"/>
                </a:cubicBezTo>
                <a:cubicBezTo>
                  <a:pt x="3597" y="3518"/>
                  <a:pt x="3731" y="3787"/>
                  <a:pt x="3798" y="4089"/>
                </a:cubicBezTo>
                <a:cubicBezTo>
                  <a:pt x="3899" y="4325"/>
                  <a:pt x="4033" y="4594"/>
                  <a:pt x="4202" y="4795"/>
                </a:cubicBezTo>
                <a:cubicBezTo>
                  <a:pt x="4370" y="4997"/>
                  <a:pt x="4538" y="5198"/>
                  <a:pt x="4706" y="5366"/>
                </a:cubicBezTo>
                <a:cubicBezTo>
                  <a:pt x="4907" y="5602"/>
                  <a:pt x="5109" y="5770"/>
                  <a:pt x="5311" y="5938"/>
                </a:cubicBezTo>
                <a:cubicBezTo>
                  <a:pt x="5579" y="6106"/>
                  <a:pt x="5815" y="6274"/>
                  <a:pt x="6117" y="6442"/>
                </a:cubicBezTo>
                <a:cubicBezTo>
                  <a:pt x="6386" y="6543"/>
                  <a:pt x="6621" y="6677"/>
                  <a:pt x="6890" y="6778"/>
                </a:cubicBezTo>
                <a:cubicBezTo>
                  <a:pt x="7111" y="6822"/>
                  <a:pt x="7339" y="6860"/>
                  <a:pt x="7559" y="6860"/>
                </a:cubicBezTo>
                <a:cubicBezTo>
                  <a:pt x="7840" y="6860"/>
                  <a:pt x="8109" y="6798"/>
                  <a:pt x="8335" y="6610"/>
                </a:cubicBezTo>
                <a:cubicBezTo>
                  <a:pt x="8570" y="6442"/>
                  <a:pt x="8671" y="6173"/>
                  <a:pt x="8772" y="5971"/>
                </a:cubicBezTo>
                <a:cubicBezTo>
                  <a:pt x="8839" y="5669"/>
                  <a:pt x="8906" y="5333"/>
                  <a:pt x="8839" y="5030"/>
                </a:cubicBezTo>
                <a:cubicBezTo>
                  <a:pt x="8806" y="4795"/>
                  <a:pt x="8705" y="4526"/>
                  <a:pt x="8604" y="4291"/>
                </a:cubicBezTo>
                <a:cubicBezTo>
                  <a:pt x="8469" y="4022"/>
                  <a:pt x="8268" y="3821"/>
                  <a:pt x="8100" y="3619"/>
                </a:cubicBezTo>
                <a:cubicBezTo>
                  <a:pt x="7865" y="3417"/>
                  <a:pt x="7629" y="3283"/>
                  <a:pt x="7428" y="3115"/>
                </a:cubicBezTo>
                <a:cubicBezTo>
                  <a:pt x="7159" y="2980"/>
                  <a:pt x="6924" y="2846"/>
                  <a:pt x="6655" y="2779"/>
                </a:cubicBezTo>
                <a:cubicBezTo>
                  <a:pt x="6083" y="2577"/>
                  <a:pt x="5479" y="2476"/>
                  <a:pt x="4907" y="2443"/>
                </a:cubicBezTo>
                <a:cubicBezTo>
                  <a:pt x="4638" y="2443"/>
                  <a:pt x="4437" y="2443"/>
                  <a:pt x="4168" y="2476"/>
                </a:cubicBezTo>
                <a:cubicBezTo>
                  <a:pt x="4168" y="2308"/>
                  <a:pt x="4235" y="2140"/>
                  <a:pt x="4269" y="1972"/>
                </a:cubicBezTo>
                <a:cubicBezTo>
                  <a:pt x="4302" y="1838"/>
                  <a:pt x="4336" y="1737"/>
                  <a:pt x="4437" y="1603"/>
                </a:cubicBezTo>
                <a:cubicBezTo>
                  <a:pt x="4504" y="1502"/>
                  <a:pt x="4571" y="1401"/>
                  <a:pt x="4638" y="1300"/>
                </a:cubicBezTo>
                <a:cubicBezTo>
                  <a:pt x="4739" y="1233"/>
                  <a:pt x="4840" y="1132"/>
                  <a:pt x="4974" y="1065"/>
                </a:cubicBezTo>
                <a:cubicBezTo>
                  <a:pt x="5142" y="964"/>
                  <a:pt x="5311" y="897"/>
                  <a:pt x="5512" y="830"/>
                </a:cubicBezTo>
                <a:cubicBezTo>
                  <a:pt x="5815" y="762"/>
                  <a:pt x="6117" y="762"/>
                  <a:pt x="6420" y="762"/>
                </a:cubicBezTo>
                <a:cubicBezTo>
                  <a:pt x="6789" y="762"/>
                  <a:pt x="7159" y="830"/>
                  <a:pt x="7495" y="930"/>
                </a:cubicBezTo>
                <a:cubicBezTo>
                  <a:pt x="7932" y="1065"/>
                  <a:pt x="8301" y="1233"/>
                  <a:pt x="8671" y="1435"/>
                </a:cubicBezTo>
                <a:cubicBezTo>
                  <a:pt x="9007" y="1636"/>
                  <a:pt x="9343" y="1838"/>
                  <a:pt x="9612" y="2140"/>
                </a:cubicBezTo>
                <a:cubicBezTo>
                  <a:pt x="9847" y="2409"/>
                  <a:pt x="10083" y="2678"/>
                  <a:pt x="10251" y="2980"/>
                </a:cubicBezTo>
                <a:cubicBezTo>
                  <a:pt x="10385" y="3283"/>
                  <a:pt x="10519" y="3585"/>
                  <a:pt x="10620" y="3854"/>
                </a:cubicBezTo>
                <a:cubicBezTo>
                  <a:pt x="10654" y="4089"/>
                  <a:pt x="10687" y="4325"/>
                  <a:pt x="10755" y="4526"/>
                </a:cubicBezTo>
                <a:cubicBezTo>
                  <a:pt x="10755" y="4694"/>
                  <a:pt x="10956" y="4829"/>
                  <a:pt x="11124" y="4829"/>
                </a:cubicBezTo>
                <a:cubicBezTo>
                  <a:pt x="11292" y="4795"/>
                  <a:pt x="11393" y="4627"/>
                  <a:pt x="11393" y="4459"/>
                </a:cubicBezTo>
                <a:lnTo>
                  <a:pt x="11393" y="4257"/>
                </a:lnTo>
                <a:cubicBezTo>
                  <a:pt x="11259" y="3753"/>
                  <a:pt x="11124" y="3283"/>
                  <a:pt x="10923" y="2846"/>
                </a:cubicBezTo>
                <a:cubicBezTo>
                  <a:pt x="10687" y="2409"/>
                  <a:pt x="10419" y="2006"/>
                  <a:pt x="10083" y="1636"/>
                </a:cubicBezTo>
                <a:cubicBezTo>
                  <a:pt x="9410" y="964"/>
                  <a:pt x="8570" y="460"/>
                  <a:pt x="7629" y="225"/>
                </a:cubicBezTo>
                <a:cubicBezTo>
                  <a:pt x="7167" y="77"/>
                  <a:pt x="6695" y="0"/>
                  <a:pt x="6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2994;p93"/>
          <p:cNvGrpSpPr/>
          <p:nvPr/>
        </p:nvGrpSpPr>
        <p:grpSpPr>
          <a:xfrm rot="7862540" flipH="1">
            <a:off x="7064840" y="2643792"/>
            <a:ext cx="601419" cy="295760"/>
            <a:chOff x="3281450" y="846325"/>
            <a:chExt cx="718525" cy="353350"/>
          </a:xfrm>
        </p:grpSpPr>
        <p:sp>
          <p:nvSpPr>
            <p:cNvPr id="68" name="Google Shape;2995;p93"/>
            <p:cNvSpPr/>
            <p:nvPr/>
          </p:nvSpPr>
          <p:spPr>
            <a:xfrm>
              <a:off x="3377500" y="876225"/>
              <a:ext cx="622475" cy="254900"/>
            </a:xfrm>
            <a:custGeom>
              <a:avLst/>
              <a:gdLst/>
              <a:ahLst/>
              <a:cxnLst/>
              <a:rect l="l" t="t" r="r" b="b"/>
              <a:pathLst>
                <a:path w="24899" h="10196" extrusionOk="0">
                  <a:moveTo>
                    <a:pt x="24233" y="210"/>
                  </a:moveTo>
                  <a:cubicBezTo>
                    <a:pt x="24245" y="219"/>
                    <a:pt x="24256" y="226"/>
                    <a:pt x="24266" y="231"/>
                  </a:cubicBezTo>
                  <a:lnTo>
                    <a:pt x="24266" y="231"/>
                  </a:lnTo>
                  <a:cubicBezTo>
                    <a:pt x="24256" y="246"/>
                    <a:pt x="24245" y="264"/>
                    <a:pt x="24233" y="286"/>
                  </a:cubicBezTo>
                  <a:cubicBezTo>
                    <a:pt x="24119" y="552"/>
                    <a:pt x="23187" y="818"/>
                    <a:pt x="22902" y="932"/>
                  </a:cubicBezTo>
                  <a:cubicBezTo>
                    <a:pt x="22103" y="1237"/>
                    <a:pt x="21247" y="1446"/>
                    <a:pt x="20429" y="1788"/>
                  </a:cubicBezTo>
                  <a:cubicBezTo>
                    <a:pt x="18546" y="2530"/>
                    <a:pt x="16606" y="3025"/>
                    <a:pt x="14685" y="3671"/>
                  </a:cubicBezTo>
                  <a:cubicBezTo>
                    <a:pt x="12935" y="4261"/>
                    <a:pt x="11185" y="4851"/>
                    <a:pt x="9454" y="5440"/>
                  </a:cubicBezTo>
                  <a:cubicBezTo>
                    <a:pt x="8446" y="5802"/>
                    <a:pt x="7419" y="6068"/>
                    <a:pt x="6430" y="6391"/>
                  </a:cubicBezTo>
                  <a:cubicBezTo>
                    <a:pt x="5574" y="6696"/>
                    <a:pt x="4642" y="6848"/>
                    <a:pt x="3805" y="7190"/>
                  </a:cubicBezTo>
                  <a:cubicBezTo>
                    <a:pt x="3101" y="7476"/>
                    <a:pt x="2702" y="7856"/>
                    <a:pt x="2093" y="8332"/>
                  </a:cubicBezTo>
                  <a:cubicBezTo>
                    <a:pt x="1657" y="8707"/>
                    <a:pt x="1214" y="9044"/>
                    <a:pt x="787" y="9410"/>
                  </a:cubicBezTo>
                  <a:lnTo>
                    <a:pt x="787" y="9410"/>
                  </a:lnTo>
                  <a:cubicBezTo>
                    <a:pt x="904" y="8790"/>
                    <a:pt x="2062" y="4814"/>
                    <a:pt x="2150" y="4375"/>
                  </a:cubicBezTo>
                  <a:cubicBezTo>
                    <a:pt x="2207" y="4147"/>
                    <a:pt x="2226" y="3557"/>
                    <a:pt x="2435" y="3386"/>
                  </a:cubicBezTo>
                  <a:cubicBezTo>
                    <a:pt x="2587" y="3272"/>
                    <a:pt x="3386" y="3310"/>
                    <a:pt x="3538" y="3291"/>
                  </a:cubicBezTo>
                  <a:cubicBezTo>
                    <a:pt x="4337" y="3139"/>
                    <a:pt x="5098" y="2873"/>
                    <a:pt x="5878" y="2663"/>
                  </a:cubicBezTo>
                  <a:cubicBezTo>
                    <a:pt x="9834" y="1560"/>
                    <a:pt x="13924" y="1123"/>
                    <a:pt x="18013" y="723"/>
                  </a:cubicBezTo>
                  <a:cubicBezTo>
                    <a:pt x="19858" y="533"/>
                    <a:pt x="21722" y="495"/>
                    <a:pt x="23567" y="305"/>
                  </a:cubicBezTo>
                  <a:lnTo>
                    <a:pt x="24233" y="210"/>
                  </a:lnTo>
                  <a:close/>
                  <a:moveTo>
                    <a:pt x="24709" y="0"/>
                  </a:moveTo>
                  <a:cubicBezTo>
                    <a:pt x="23396" y="77"/>
                    <a:pt x="22103" y="343"/>
                    <a:pt x="20771" y="419"/>
                  </a:cubicBezTo>
                  <a:cubicBezTo>
                    <a:pt x="19497" y="457"/>
                    <a:pt x="18242" y="552"/>
                    <a:pt x="16967" y="704"/>
                  </a:cubicBezTo>
                  <a:cubicBezTo>
                    <a:pt x="14247" y="952"/>
                    <a:pt x="11565" y="1275"/>
                    <a:pt x="8902" y="1807"/>
                  </a:cubicBezTo>
                  <a:cubicBezTo>
                    <a:pt x="7552" y="2093"/>
                    <a:pt x="6239" y="2454"/>
                    <a:pt x="4908" y="2835"/>
                  </a:cubicBezTo>
                  <a:cubicBezTo>
                    <a:pt x="4090" y="3082"/>
                    <a:pt x="3367" y="3139"/>
                    <a:pt x="2530" y="3272"/>
                  </a:cubicBezTo>
                  <a:cubicBezTo>
                    <a:pt x="2505" y="3275"/>
                    <a:pt x="2481" y="3276"/>
                    <a:pt x="2459" y="3276"/>
                  </a:cubicBezTo>
                  <a:cubicBezTo>
                    <a:pt x="2413" y="3276"/>
                    <a:pt x="2373" y="3272"/>
                    <a:pt x="2333" y="3272"/>
                  </a:cubicBezTo>
                  <a:cubicBezTo>
                    <a:pt x="2274" y="3272"/>
                    <a:pt x="2216" y="3282"/>
                    <a:pt x="2150" y="3329"/>
                  </a:cubicBezTo>
                  <a:cubicBezTo>
                    <a:pt x="1903" y="3481"/>
                    <a:pt x="1903" y="3976"/>
                    <a:pt x="1865" y="4185"/>
                  </a:cubicBezTo>
                  <a:cubicBezTo>
                    <a:pt x="1712" y="4756"/>
                    <a:pt x="1598" y="5364"/>
                    <a:pt x="1465" y="5916"/>
                  </a:cubicBezTo>
                  <a:cubicBezTo>
                    <a:pt x="1142" y="7133"/>
                    <a:pt x="457" y="8408"/>
                    <a:pt x="381" y="9625"/>
                  </a:cubicBezTo>
                  <a:cubicBezTo>
                    <a:pt x="381" y="9682"/>
                    <a:pt x="419" y="9682"/>
                    <a:pt x="457" y="9701"/>
                  </a:cubicBezTo>
                  <a:cubicBezTo>
                    <a:pt x="458" y="9701"/>
                    <a:pt x="459" y="9701"/>
                    <a:pt x="461" y="9701"/>
                  </a:cubicBezTo>
                  <a:lnTo>
                    <a:pt x="461" y="9701"/>
                  </a:lnTo>
                  <a:cubicBezTo>
                    <a:pt x="330" y="9823"/>
                    <a:pt x="202" y="9949"/>
                    <a:pt x="77" y="10081"/>
                  </a:cubicBezTo>
                  <a:cubicBezTo>
                    <a:pt x="1" y="10158"/>
                    <a:pt x="58" y="10196"/>
                    <a:pt x="153" y="10196"/>
                  </a:cubicBezTo>
                  <a:lnTo>
                    <a:pt x="229" y="10196"/>
                  </a:lnTo>
                  <a:cubicBezTo>
                    <a:pt x="343" y="10196"/>
                    <a:pt x="552" y="10043"/>
                    <a:pt x="343" y="10043"/>
                  </a:cubicBezTo>
                  <a:cubicBezTo>
                    <a:pt x="666" y="10043"/>
                    <a:pt x="1180" y="9321"/>
                    <a:pt x="1389" y="9130"/>
                  </a:cubicBezTo>
                  <a:cubicBezTo>
                    <a:pt x="1750" y="8807"/>
                    <a:pt x="2169" y="8560"/>
                    <a:pt x="2530" y="8236"/>
                  </a:cubicBezTo>
                  <a:cubicBezTo>
                    <a:pt x="3519" y="7342"/>
                    <a:pt x="4623" y="7190"/>
                    <a:pt x="5859" y="6791"/>
                  </a:cubicBezTo>
                  <a:cubicBezTo>
                    <a:pt x="7932" y="6087"/>
                    <a:pt x="10044" y="5516"/>
                    <a:pt x="12079" y="4794"/>
                  </a:cubicBezTo>
                  <a:cubicBezTo>
                    <a:pt x="14418" y="3957"/>
                    <a:pt x="16777" y="3234"/>
                    <a:pt x="19116" y="2473"/>
                  </a:cubicBezTo>
                  <a:cubicBezTo>
                    <a:pt x="20163" y="2112"/>
                    <a:pt x="21209" y="1674"/>
                    <a:pt x="22255" y="1332"/>
                  </a:cubicBezTo>
                  <a:cubicBezTo>
                    <a:pt x="23168" y="1028"/>
                    <a:pt x="24024" y="685"/>
                    <a:pt x="24785" y="153"/>
                  </a:cubicBezTo>
                  <a:cubicBezTo>
                    <a:pt x="24899" y="77"/>
                    <a:pt x="24804" y="0"/>
                    <a:pt x="247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96;p93"/>
            <p:cNvSpPr/>
            <p:nvPr/>
          </p:nvSpPr>
          <p:spPr>
            <a:xfrm>
              <a:off x="3464100" y="876775"/>
              <a:ext cx="531250" cy="322900"/>
            </a:xfrm>
            <a:custGeom>
              <a:avLst/>
              <a:gdLst/>
              <a:ahLst/>
              <a:cxnLst/>
              <a:rect l="l" t="t" r="r" b="b"/>
              <a:pathLst>
                <a:path w="21250" h="12916" extrusionOk="0">
                  <a:moveTo>
                    <a:pt x="21047" y="1"/>
                  </a:moveTo>
                  <a:cubicBezTo>
                    <a:pt x="21019" y="1"/>
                    <a:pt x="20989" y="5"/>
                    <a:pt x="20959" y="17"/>
                  </a:cubicBezTo>
                  <a:cubicBezTo>
                    <a:pt x="20674" y="112"/>
                    <a:pt x="20522" y="340"/>
                    <a:pt x="20294" y="530"/>
                  </a:cubicBezTo>
                  <a:cubicBezTo>
                    <a:pt x="19856" y="987"/>
                    <a:pt x="19343" y="1367"/>
                    <a:pt x="18867" y="1766"/>
                  </a:cubicBezTo>
                  <a:cubicBezTo>
                    <a:pt x="17992" y="2508"/>
                    <a:pt x="17041" y="3155"/>
                    <a:pt x="16147" y="3859"/>
                  </a:cubicBezTo>
                  <a:cubicBezTo>
                    <a:pt x="13998" y="5533"/>
                    <a:pt x="11886" y="7206"/>
                    <a:pt x="9585" y="8671"/>
                  </a:cubicBezTo>
                  <a:cubicBezTo>
                    <a:pt x="7512" y="9964"/>
                    <a:pt x="5305" y="10896"/>
                    <a:pt x="3365" y="12399"/>
                  </a:cubicBezTo>
                  <a:cubicBezTo>
                    <a:pt x="3251" y="12496"/>
                    <a:pt x="3055" y="12704"/>
                    <a:pt x="2870" y="12704"/>
                  </a:cubicBezTo>
                  <a:cubicBezTo>
                    <a:pt x="2838" y="12704"/>
                    <a:pt x="2806" y="12698"/>
                    <a:pt x="2775" y="12684"/>
                  </a:cubicBezTo>
                  <a:cubicBezTo>
                    <a:pt x="2585" y="12608"/>
                    <a:pt x="2376" y="11943"/>
                    <a:pt x="2281" y="11714"/>
                  </a:cubicBezTo>
                  <a:cubicBezTo>
                    <a:pt x="2034" y="11163"/>
                    <a:pt x="1824" y="10592"/>
                    <a:pt x="1634" y="10021"/>
                  </a:cubicBezTo>
                  <a:cubicBezTo>
                    <a:pt x="1292" y="9051"/>
                    <a:pt x="1044" y="7929"/>
                    <a:pt x="379" y="7111"/>
                  </a:cubicBezTo>
                  <a:cubicBezTo>
                    <a:pt x="360" y="7092"/>
                    <a:pt x="324" y="7084"/>
                    <a:pt x="284" y="7084"/>
                  </a:cubicBezTo>
                  <a:cubicBezTo>
                    <a:pt x="203" y="7084"/>
                    <a:pt x="106" y="7118"/>
                    <a:pt x="93" y="7168"/>
                  </a:cubicBezTo>
                  <a:cubicBezTo>
                    <a:pt x="55" y="7187"/>
                    <a:pt x="55" y="7206"/>
                    <a:pt x="36" y="7244"/>
                  </a:cubicBezTo>
                  <a:cubicBezTo>
                    <a:pt x="0" y="7299"/>
                    <a:pt x="55" y="7323"/>
                    <a:pt x="126" y="7323"/>
                  </a:cubicBezTo>
                  <a:cubicBezTo>
                    <a:pt x="144" y="7323"/>
                    <a:pt x="162" y="7322"/>
                    <a:pt x="181" y="7319"/>
                  </a:cubicBezTo>
                  <a:lnTo>
                    <a:pt x="181" y="7319"/>
                  </a:lnTo>
                  <a:cubicBezTo>
                    <a:pt x="931" y="8325"/>
                    <a:pt x="1194" y="9779"/>
                    <a:pt x="1634" y="10915"/>
                  </a:cubicBezTo>
                  <a:cubicBezTo>
                    <a:pt x="1805" y="11372"/>
                    <a:pt x="2148" y="12875"/>
                    <a:pt x="2794" y="12913"/>
                  </a:cubicBezTo>
                  <a:cubicBezTo>
                    <a:pt x="2812" y="12914"/>
                    <a:pt x="2831" y="12915"/>
                    <a:pt x="2849" y="12915"/>
                  </a:cubicBezTo>
                  <a:cubicBezTo>
                    <a:pt x="3391" y="12915"/>
                    <a:pt x="4044" y="12123"/>
                    <a:pt x="4430" y="11828"/>
                  </a:cubicBezTo>
                  <a:cubicBezTo>
                    <a:pt x="5667" y="10915"/>
                    <a:pt x="7055" y="10326"/>
                    <a:pt x="8387" y="9565"/>
                  </a:cubicBezTo>
                  <a:cubicBezTo>
                    <a:pt x="10688" y="8253"/>
                    <a:pt x="12856" y="6674"/>
                    <a:pt x="14949" y="5019"/>
                  </a:cubicBezTo>
                  <a:cubicBezTo>
                    <a:pt x="16014" y="4201"/>
                    <a:pt x="17079" y="3383"/>
                    <a:pt x="18182" y="2584"/>
                  </a:cubicBezTo>
                  <a:cubicBezTo>
                    <a:pt x="18715" y="2204"/>
                    <a:pt x="19209" y="1766"/>
                    <a:pt x="19685" y="1348"/>
                  </a:cubicBezTo>
                  <a:cubicBezTo>
                    <a:pt x="20065" y="1006"/>
                    <a:pt x="20636" y="264"/>
                    <a:pt x="21111" y="112"/>
                  </a:cubicBezTo>
                  <a:cubicBezTo>
                    <a:pt x="21249" y="81"/>
                    <a:pt x="21165" y="1"/>
                    <a:pt x="210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97;p93"/>
            <p:cNvSpPr/>
            <p:nvPr/>
          </p:nvSpPr>
          <p:spPr>
            <a:xfrm>
              <a:off x="3379675" y="1089375"/>
              <a:ext cx="109800" cy="41975"/>
            </a:xfrm>
            <a:custGeom>
              <a:avLst/>
              <a:gdLst/>
              <a:ahLst/>
              <a:cxnLst/>
              <a:rect l="l" t="t" r="r" b="b"/>
              <a:pathLst>
                <a:path w="4392" h="1679" extrusionOk="0">
                  <a:moveTo>
                    <a:pt x="4160" y="0"/>
                  </a:moveTo>
                  <a:cubicBezTo>
                    <a:pt x="4122" y="0"/>
                    <a:pt x="4085" y="5"/>
                    <a:pt x="4060" y="15"/>
                  </a:cubicBezTo>
                  <a:cubicBezTo>
                    <a:pt x="2843" y="700"/>
                    <a:pt x="1397" y="909"/>
                    <a:pt x="142" y="1536"/>
                  </a:cubicBezTo>
                  <a:cubicBezTo>
                    <a:pt x="0" y="1607"/>
                    <a:pt x="59" y="1678"/>
                    <a:pt x="153" y="1678"/>
                  </a:cubicBezTo>
                  <a:cubicBezTo>
                    <a:pt x="186" y="1678"/>
                    <a:pt x="222" y="1670"/>
                    <a:pt x="256" y="1651"/>
                  </a:cubicBezTo>
                  <a:cubicBezTo>
                    <a:pt x="1549" y="1042"/>
                    <a:pt x="3014" y="833"/>
                    <a:pt x="4250" y="110"/>
                  </a:cubicBezTo>
                  <a:cubicBezTo>
                    <a:pt x="4391" y="39"/>
                    <a:pt x="4271" y="0"/>
                    <a:pt x="41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98;p93"/>
            <p:cNvSpPr/>
            <p:nvPr/>
          </p:nvSpPr>
          <p:spPr>
            <a:xfrm>
              <a:off x="3281450" y="846325"/>
              <a:ext cx="715400" cy="111750"/>
            </a:xfrm>
            <a:custGeom>
              <a:avLst/>
              <a:gdLst/>
              <a:ahLst/>
              <a:cxnLst/>
              <a:rect l="l" t="t" r="r" b="b"/>
              <a:pathLst>
                <a:path w="28616" h="4470" extrusionOk="0">
                  <a:moveTo>
                    <a:pt x="3436" y="0"/>
                  </a:moveTo>
                  <a:cubicBezTo>
                    <a:pt x="3048" y="0"/>
                    <a:pt x="2662" y="14"/>
                    <a:pt x="2283" y="55"/>
                  </a:cubicBezTo>
                  <a:cubicBezTo>
                    <a:pt x="1617" y="150"/>
                    <a:pt x="761" y="207"/>
                    <a:pt x="153" y="512"/>
                  </a:cubicBezTo>
                  <a:cubicBezTo>
                    <a:pt x="95" y="531"/>
                    <a:pt x="0" y="607"/>
                    <a:pt x="76" y="664"/>
                  </a:cubicBezTo>
                  <a:cubicBezTo>
                    <a:pt x="1332" y="1387"/>
                    <a:pt x="2435" y="2281"/>
                    <a:pt x="3614" y="3137"/>
                  </a:cubicBezTo>
                  <a:cubicBezTo>
                    <a:pt x="4014" y="3441"/>
                    <a:pt x="4451" y="3650"/>
                    <a:pt x="4908" y="3916"/>
                  </a:cubicBezTo>
                  <a:cubicBezTo>
                    <a:pt x="5250" y="4107"/>
                    <a:pt x="5497" y="4373"/>
                    <a:pt x="5897" y="4468"/>
                  </a:cubicBezTo>
                  <a:cubicBezTo>
                    <a:pt x="5902" y="4469"/>
                    <a:pt x="5909" y="4470"/>
                    <a:pt x="5915" y="4470"/>
                  </a:cubicBezTo>
                  <a:cubicBezTo>
                    <a:pt x="6022" y="4470"/>
                    <a:pt x="6248" y="4333"/>
                    <a:pt x="6087" y="4297"/>
                  </a:cubicBezTo>
                  <a:cubicBezTo>
                    <a:pt x="5611" y="4183"/>
                    <a:pt x="4832" y="3631"/>
                    <a:pt x="4432" y="3365"/>
                  </a:cubicBezTo>
                  <a:cubicBezTo>
                    <a:pt x="3785" y="2965"/>
                    <a:pt x="3215" y="2452"/>
                    <a:pt x="2644" y="1976"/>
                  </a:cubicBezTo>
                  <a:cubicBezTo>
                    <a:pt x="2188" y="1634"/>
                    <a:pt x="1712" y="1330"/>
                    <a:pt x="1237" y="1006"/>
                  </a:cubicBezTo>
                  <a:cubicBezTo>
                    <a:pt x="970" y="854"/>
                    <a:pt x="457" y="721"/>
                    <a:pt x="818" y="493"/>
                  </a:cubicBezTo>
                  <a:cubicBezTo>
                    <a:pt x="913" y="417"/>
                    <a:pt x="1161" y="436"/>
                    <a:pt x="1294" y="417"/>
                  </a:cubicBezTo>
                  <a:cubicBezTo>
                    <a:pt x="2321" y="234"/>
                    <a:pt x="3368" y="169"/>
                    <a:pt x="4423" y="169"/>
                  </a:cubicBezTo>
                  <a:cubicBezTo>
                    <a:pt x="6336" y="169"/>
                    <a:pt x="8276" y="382"/>
                    <a:pt x="10176" y="493"/>
                  </a:cubicBezTo>
                  <a:cubicBezTo>
                    <a:pt x="13125" y="626"/>
                    <a:pt x="16054" y="873"/>
                    <a:pt x="19002" y="1006"/>
                  </a:cubicBezTo>
                  <a:cubicBezTo>
                    <a:pt x="20543" y="1101"/>
                    <a:pt x="22122" y="1139"/>
                    <a:pt x="23662" y="1196"/>
                  </a:cubicBezTo>
                  <a:cubicBezTo>
                    <a:pt x="23841" y="1205"/>
                    <a:pt x="24022" y="1209"/>
                    <a:pt x="24203" y="1209"/>
                  </a:cubicBezTo>
                  <a:cubicBezTo>
                    <a:pt x="25049" y="1209"/>
                    <a:pt x="25916" y="1129"/>
                    <a:pt x="26770" y="1129"/>
                  </a:cubicBezTo>
                  <a:cubicBezTo>
                    <a:pt x="27289" y="1129"/>
                    <a:pt x="27802" y="1158"/>
                    <a:pt x="28303" y="1254"/>
                  </a:cubicBezTo>
                  <a:cubicBezTo>
                    <a:pt x="28307" y="1255"/>
                    <a:pt x="28312" y="1255"/>
                    <a:pt x="28317" y="1255"/>
                  </a:cubicBezTo>
                  <a:cubicBezTo>
                    <a:pt x="28394" y="1255"/>
                    <a:pt x="28615" y="1136"/>
                    <a:pt x="28456" y="1082"/>
                  </a:cubicBezTo>
                  <a:cubicBezTo>
                    <a:pt x="28035" y="1007"/>
                    <a:pt x="27605" y="983"/>
                    <a:pt x="27172" y="983"/>
                  </a:cubicBezTo>
                  <a:cubicBezTo>
                    <a:pt x="26509" y="983"/>
                    <a:pt x="25840" y="1040"/>
                    <a:pt x="25184" y="1063"/>
                  </a:cubicBezTo>
                  <a:cubicBezTo>
                    <a:pt x="25067" y="1065"/>
                    <a:pt x="24949" y="1066"/>
                    <a:pt x="24832" y="1066"/>
                  </a:cubicBezTo>
                  <a:cubicBezTo>
                    <a:pt x="23637" y="1066"/>
                    <a:pt x="22444" y="984"/>
                    <a:pt x="21266" y="949"/>
                  </a:cubicBezTo>
                  <a:cubicBezTo>
                    <a:pt x="18603" y="854"/>
                    <a:pt x="15940" y="702"/>
                    <a:pt x="13277" y="512"/>
                  </a:cubicBezTo>
                  <a:cubicBezTo>
                    <a:pt x="10671" y="341"/>
                    <a:pt x="8065" y="131"/>
                    <a:pt x="5478" y="55"/>
                  </a:cubicBezTo>
                  <a:cubicBezTo>
                    <a:pt x="4811" y="43"/>
                    <a:pt x="4121" y="0"/>
                    <a:pt x="34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2999;p93"/>
          <p:cNvSpPr/>
          <p:nvPr/>
        </p:nvSpPr>
        <p:spPr>
          <a:xfrm>
            <a:off x="5220085" y="2903724"/>
            <a:ext cx="1928475" cy="1234200"/>
          </a:xfrm>
          <a:custGeom>
            <a:avLst/>
            <a:gdLst/>
            <a:ahLst/>
            <a:cxnLst/>
            <a:rect l="l" t="t" r="r" b="b"/>
            <a:pathLst>
              <a:path w="77139" h="49368" extrusionOk="0">
                <a:moveTo>
                  <a:pt x="0" y="13871"/>
                </a:moveTo>
                <a:cubicBezTo>
                  <a:pt x="2985" y="17917"/>
                  <a:pt x="9465" y="35043"/>
                  <a:pt x="17910" y="38145"/>
                </a:cubicBezTo>
                <a:cubicBezTo>
                  <a:pt x="26355" y="41247"/>
                  <a:pt x="46681" y="35033"/>
                  <a:pt x="50670" y="32485"/>
                </a:cubicBezTo>
                <a:cubicBezTo>
                  <a:pt x="54659" y="29938"/>
                  <a:pt x="45389" y="24130"/>
                  <a:pt x="41846" y="22860"/>
                </a:cubicBezTo>
                <a:cubicBezTo>
                  <a:pt x="38303" y="21590"/>
                  <a:pt x="29414" y="20855"/>
                  <a:pt x="29414" y="24865"/>
                </a:cubicBezTo>
                <a:cubicBezTo>
                  <a:pt x="29414" y="28876"/>
                  <a:pt x="36031" y="43314"/>
                  <a:pt x="41846" y="46923"/>
                </a:cubicBezTo>
                <a:cubicBezTo>
                  <a:pt x="47661" y="50533"/>
                  <a:pt x="61030" y="49931"/>
                  <a:pt x="64305" y="46522"/>
                </a:cubicBezTo>
                <a:cubicBezTo>
                  <a:pt x="67580" y="43113"/>
                  <a:pt x="59426" y="30547"/>
                  <a:pt x="61498" y="26469"/>
                </a:cubicBezTo>
                <a:cubicBezTo>
                  <a:pt x="63570" y="22392"/>
                  <a:pt x="75468" y="24998"/>
                  <a:pt x="76738" y="22057"/>
                </a:cubicBezTo>
                <a:cubicBezTo>
                  <a:pt x="78008" y="19116"/>
                  <a:pt x="69051" y="12499"/>
                  <a:pt x="69118" y="8823"/>
                </a:cubicBezTo>
                <a:cubicBezTo>
                  <a:pt x="69185" y="5147"/>
                  <a:pt x="75802" y="1471"/>
                  <a:pt x="77139" y="0"/>
                </a:cubicBezTo>
              </a:path>
            </a:pathLst>
          </a:custGeom>
          <a:noFill/>
          <a:ln w="19050" cap="flat" cmpd="sng">
            <a:solidFill>
              <a:schemeClr val="dk2"/>
            </a:solidFill>
            <a:prstDash val="dash"/>
            <a:round/>
            <a:headEnd type="none" w="med" len="med"/>
            <a:tailEnd type="none" w="med" len="med"/>
          </a:ln>
        </p:spPr>
      </p:sp>
      <p:sp>
        <p:nvSpPr>
          <p:cNvPr id="75" name="Content Placeholder 2"/>
          <p:cNvSpPr txBox="1">
            <a:spLocks/>
          </p:cNvSpPr>
          <p:nvPr/>
        </p:nvSpPr>
        <p:spPr>
          <a:xfrm>
            <a:off x="4239594" y="1759589"/>
            <a:ext cx="3212726" cy="884169"/>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eaLnBrk="0" fontAlgn="base" hangingPunct="0">
              <a:lnSpc>
                <a:spcPct val="120000"/>
              </a:lnSpc>
              <a:spcBef>
                <a:spcPts val="0"/>
              </a:spcBef>
              <a:spcAft>
                <a:spcPct val="0"/>
              </a:spcAft>
              <a:defRPr/>
            </a:pPr>
            <a:r>
              <a:rPr lang="en-US" sz="1400" b="1" dirty="0" err="1" smtClean="0">
                <a:solidFill>
                  <a:srgbClr val="008000"/>
                </a:solidFill>
                <a:latin typeface="Times New Roman" pitchFamily="18" charset="0"/>
                <a:cs typeface="Times New Roman" pitchFamily="18" charset="0"/>
              </a:rPr>
              <a:t>Xem</a:t>
            </a:r>
            <a:r>
              <a:rPr lang="en-US" sz="1400" b="1" dirty="0" smtClean="0">
                <a:solidFill>
                  <a:srgbClr val="008000"/>
                </a:solidFill>
                <a:latin typeface="Times New Roman" pitchFamily="18" charset="0"/>
                <a:cs typeface="Times New Roman" pitchFamily="18" charset="0"/>
              </a:rPr>
              <a:t> </a:t>
            </a:r>
            <a:r>
              <a:rPr lang="en-US" sz="1400" b="1" dirty="0" err="1">
                <a:solidFill>
                  <a:srgbClr val="008000"/>
                </a:solidFill>
                <a:latin typeface="Times New Roman" pitchFamily="18" charset="0"/>
                <a:cs typeface="Times New Roman" pitchFamily="18" charset="0"/>
              </a:rPr>
              <a:t>trước</a:t>
            </a:r>
            <a:r>
              <a:rPr lang="en-US" sz="1400" b="1" dirty="0">
                <a:solidFill>
                  <a:srgbClr val="008000"/>
                </a:solidFill>
                <a:latin typeface="Times New Roman" pitchFamily="18" charset="0"/>
                <a:cs typeface="Times New Roman" pitchFamily="18" charset="0"/>
              </a:rPr>
              <a:t> </a:t>
            </a:r>
            <a:r>
              <a:rPr lang="en-US" sz="1400" b="1" dirty="0" err="1">
                <a:solidFill>
                  <a:srgbClr val="CC6600"/>
                </a:solidFill>
                <a:latin typeface="Times New Roman" pitchFamily="18" charset="0"/>
                <a:cs typeface="Times New Roman" pitchFamily="18" charset="0"/>
              </a:rPr>
              <a:t>bài</a:t>
            </a:r>
            <a:r>
              <a:rPr lang="en-US" sz="1400" b="1" dirty="0">
                <a:solidFill>
                  <a:srgbClr val="CC6600"/>
                </a:solidFill>
                <a:latin typeface="Times New Roman" pitchFamily="18" charset="0"/>
                <a:cs typeface="Times New Roman" pitchFamily="18" charset="0"/>
              </a:rPr>
              <a:t> </a:t>
            </a:r>
            <a:r>
              <a:rPr lang="en-US" sz="1400" b="1" dirty="0" smtClean="0">
                <a:solidFill>
                  <a:srgbClr val="CC6600"/>
                </a:solidFill>
                <a:latin typeface="Times New Roman" pitchFamily="18" charset="0"/>
                <a:cs typeface="Times New Roman" pitchFamily="18" charset="0"/>
              </a:rPr>
              <a:t>18: </a:t>
            </a:r>
            <a:r>
              <a:rPr lang="en-US" sz="1400" b="1" dirty="0" err="1" smtClean="0">
                <a:solidFill>
                  <a:srgbClr val="CC6600"/>
                </a:solidFill>
                <a:latin typeface="Times New Roman" pitchFamily="18" charset="0"/>
                <a:cs typeface="Times New Roman" pitchFamily="18" charset="0"/>
              </a:rPr>
              <a:t>Tác</a:t>
            </a:r>
            <a:r>
              <a:rPr lang="en-US" sz="1400" b="1" dirty="0" smtClean="0">
                <a:solidFill>
                  <a:srgbClr val="CC6600"/>
                </a:solidFill>
                <a:latin typeface="Times New Roman" pitchFamily="18" charset="0"/>
                <a:cs typeface="Times New Roman" pitchFamily="18" charset="0"/>
              </a:rPr>
              <a:t> </a:t>
            </a:r>
            <a:r>
              <a:rPr lang="en-US" sz="1400" b="1" dirty="0" err="1" smtClean="0">
                <a:solidFill>
                  <a:srgbClr val="CC6600"/>
                </a:solidFill>
                <a:latin typeface="Times New Roman" pitchFamily="18" charset="0"/>
                <a:cs typeface="Times New Roman" pitchFamily="18" charset="0"/>
              </a:rPr>
              <a:t>dụng</a:t>
            </a:r>
            <a:r>
              <a:rPr lang="en-US" sz="1400" b="1" dirty="0" smtClean="0">
                <a:solidFill>
                  <a:srgbClr val="CC6600"/>
                </a:solidFill>
                <a:latin typeface="Times New Roman" pitchFamily="18" charset="0"/>
                <a:cs typeface="Times New Roman" pitchFamily="18" charset="0"/>
              </a:rPr>
              <a:t> </a:t>
            </a:r>
            <a:r>
              <a:rPr lang="en-US" sz="1400" b="1" dirty="0" err="1" smtClean="0">
                <a:solidFill>
                  <a:srgbClr val="CC6600"/>
                </a:solidFill>
                <a:latin typeface="Times New Roman" pitchFamily="18" charset="0"/>
                <a:cs typeface="Times New Roman" pitchFamily="18" charset="0"/>
              </a:rPr>
              <a:t>làm</a:t>
            </a:r>
            <a:r>
              <a:rPr lang="en-US" sz="1400" b="1" dirty="0" smtClean="0">
                <a:solidFill>
                  <a:srgbClr val="CC6600"/>
                </a:solidFill>
                <a:latin typeface="Times New Roman" pitchFamily="18" charset="0"/>
                <a:cs typeface="Times New Roman" pitchFamily="18" charset="0"/>
              </a:rPr>
              <a:t> quay </a:t>
            </a:r>
            <a:r>
              <a:rPr lang="en-US" sz="1400" b="1" dirty="0" err="1" smtClean="0">
                <a:solidFill>
                  <a:srgbClr val="CC6600"/>
                </a:solidFill>
                <a:latin typeface="Times New Roman" pitchFamily="18" charset="0"/>
                <a:cs typeface="Times New Roman" pitchFamily="18" charset="0"/>
              </a:rPr>
              <a:t>của</a:t>
            </a:r>
            <a:r>
              <a:rPr lang="en-US" sz="1400" b="1" dirty="0" smtClean="0">
                <a:solidFill>
                  <a:srgbClr val="CC6600"/>
                </a:solidFill>
                <a:latin typeface="Times New Roman" pitchFamily="18" charset="0"/>
                <a:cs typeface="Times New Roman" pitchFamily="18" charset="0"/>
              </a:rPr>
              <a:t> </a:t>
            </a:r>
            <a:r>
              <a:rPr lang="en-US" sz="1400" b="1" dirty="0" err="1" smtClean="0">
                <a:solidFill>
                  <a:srgbClr val="CC6600"/>
                </a:solidFill>
                <a:latin typeface="Times New Roman" pitchFamily="18" charset="0"/>
                <a:cs typeface="Times New Roman" pitchFamily="18" charset="0"/>
              </a:rPr>
              <a:t>lực</a:t>
            </a:r>
            <a:r>
              <a:rPr lang="en-US" sz="1400" b="1" dirty="0" smtClean="0">
                <a:solidFill>
                  <a:srgbClr val="CC6600"/>
                </a:solidFill>
                <a:latin typeface="Times New Roman" pitchFamily="18" charset="0"/>
                <a:cs typeface="Times New Roman" pitchFamily="18" charset="0"/>
              </a:rPr>
              <a:t>. Moment </a:t>
            </a:r>
            <a:r>
              <a:rPr lang="en-US" sz="1400" b="1" dirty="0" err="1" smtClean="0">
                <a:solidFill>
                  <a:srgbClr val="CC6600"/>
                </a:solidFill>
                <a:latin typeface="Times New Roman" pitchFamily="18" charset="0"/>
                <a:cs typeface="Times New Roman" pitchFamily="18" charset="0"/>
              </a:rPr>
              <a:t>lực</a:t>
            </a:r>
            <a:endParaRPr lang="en-US" sz="1400" b="1" dirty="0" smtClean="0">
              <a:solidFill>
                <a:srgbClr val="CC6600"/>
              </a:solidFill>
              <a:latin typeface="Times New Roman" pitchFamily="18" charset="0"/>
              <a:cs typeface="Times New Roman" pitchFamily="18" charset="0"/>
            </a:endParaRPr>
          </a:p>
        </p:txBody>
      </p:sp>
    </p:spTree>
    <p:extLst>
      <p:ext uri="{BB962C8B-B14F-4D97-AF65-F5344CB8AC3E}">
        <p14:creationId xmlns:p14="http://schemas.microsoft.com/office/powerpoint/2010/main" val="196698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0" fill="hold"/>
                                        <p:tgtEl>
                                          <p:spTgt spid="6"/>
                                        </p:tgtEl>
                                        <p:attrNameLst>
                                          <p:attrName>ppt_x</p:attrName>
                                        </p:attrNameLst>
                                      </p:cBhvr>
                                      <p:tavLst>
                                        <p:tav tm="0">
                                          <p:val>
                                            <p:strVal val="1+#ppt_w/2"/>
                                          </p:val>
                                        </p:tav>
                                        <p:tav tm="100000">
                                          <p:val>
                                            <p:strVal val="#ppt_x"/>
                                          </p:val>
                                        </p:tav>
                                      </p:tavLst>
                                    </p:anim>
                                    <p:anim calcmode="lin" valueType="num">
                                      <p:cBhvr additive="base">
                                        <p:cTn id="8" dur="20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Effect transition="in" filter="box(in)">
                                      <p:cBhvr>
                                        <p:cTn id="13" dur="1000"/>
                                        <p:tgtEl>
                                          <p:spTgt spid="8"/>
                                        </p:tgtEl>
                                      </p:cBhvr>
                                    </p:animEffect>
                                  </p:childTnLst>
                                </p:cTn>
                              </p:par>
                              <p:par>
                                <p:cTn id="14" presetID="31" presetClass="entr" presetSubtype="0" fill="hold" nodeType="withEffect">
                                  <p:stCondLst>
                                    <p:cond delay="0"/>
                                  </p:stCondLst>
                                  <p:iterate type="lt">
                                    <p:tmPct val="5000"/>
                                  </p:iterate>
                                  <p:childTnLst>
                                    <p:set>
                                      <p:cBhvr>
                                        <p:cTn id="15" dur="1" fill="hold">
                                          <p:stCondLst>
                                            <p:cond delay="0"/>
                                          </p:stCondLst>
                                        </p:cTn>
                                        <p:tgtEl>
                                          <p:spTgt spid="23"/>
                                        </p:tgtEl>
                                        <p:attrNameLst>
                                          <p:attrName>style.visibility</p:attrName>
                                        </p:attrNameLst>
                                      </p:cBhvr>
                                      <p:to>
                                        <p:strVal val="visible"/>
                                      </p:to>
                                    </p:set>
                                    <p:anim calcmode="lin" valueType="num">
                                      <p:cBhvr>
                                        <p:cTn id="16" dur="1000" fill="hold"/>
                                        <p:tgtEl>
                                          <p:spTgt spid="23"/>
                                        </p:tgtEl>
                                        <p:attrNameLst>
                                          <p:attrName>ppt_w</p:attrName>
                                        </p:attrNameLst>
                                      </p:cBhvr>
                                      <p:tavLst>
                                        <p:tav tm="0">
                                          <p:val>
                                            <p:fltVal val="0"/>
                                          </p:val>
                                        </p:tav>
                                        <p:tav tm="100000">
                                          <p:val>
                                            <p:strVal val="#ppt_w"/>
                                          </p:val>
                                        </p:tav>
                                      </p:tavLst>
                                    </p:anim>
                                    <p:anim calcmode="lin" valueType="num">
                                      <p:cBhvr>
                                        <p:cTn id="17" dur="1000" fill="hold"/>
                                        <p:tgtEl>
                                          <p:spTgt spid="23"/>
                                        </p:tgtEl>
                                        <p:attrNameLst>
                                          <p:attrName>ppt_h</p:attrName>
                                        </p:attrNameLst>
                                      </p:cBhvr>
                                      <p:tavLst>
                                        <p:tav tm="0">
                                          <p:val>
                                            <p:fltVal val="0"/>
                                          </p:val>
                                        </p:tav>
                                        <p:tav tm="100000">
                                          <p:val>
                                            <p:strVal val="#ppt_h"/>
                                          </p:val>
                                        </p:tav>
                                      </p:tavLst>
                                    </p:anim>
                                    <p:anim calcmode="lin" valueType="num">
                                      <p:cBhvr>
                                        <p:cTn id="18" dur="1000" fill="hold"/>
                                        <p:tgtEl>
                                          <p:spTgt spid="23"/>
                                        </p:tgtEl>
                                        <p:attrNameLst>
                                          <p:attrName>style.rotation</p:attrName>
                                        </p:attrNameLst>
                                      </p:cBhvr>
                                      <p:tavLst>
                                        <p:tav tm="0">
                                          <p:val>
                                            <p:fltVal val="90"/>
                                          </p:val>
                                        </p:tav>
                                        <p:tav tm="100000">
                                          <p:val>
                                            <p:fltVal val="0"/>
                                          </p:val>
                                        </p:tav>
                                      </p:tavLst>
                                    </p:anim>
                                    <p:animEffect transition="in" filter="fade">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nodeType="withEffect">
                                  <p:stCondLst>
                                    <p:cond delay="0"/>
                                  </p:stCondLst>
                                  <p:childTnLst>
                                    <p:set>
                                      <p:cBhvr>
                                        <p:cTn id="26" dur="1" fill="hold">
                                          <p:stCondLst>
                                            <p:cond delay="0"/>
                                          </p:stCondLst>
                                        </p:cTn>
                                        <p:tgtEl>
                                          <p:spTgt spid="75">
                                            <p:txEl>
                                              <p:pRg st="0" end="0"/>
                                            </p:txEl>
                                          </p:spTgt>
                                        </p:tgtEl>
                                        <p:attrNameLst>
                                          <p:attrName>style.visibility</p:attrName>
                                        </p:attrNameLst>
                                      </p:cBhvr>
                                      <p:to>
                                        <p:strVal val="visible"/>
                                      </p:to>
                                    </p:set>
                                    <p:animEffect transition="in" filter="barn(inVertical)">
                                      <p:cBhvr>
                                        <p:cTn id="27" dur="500"/>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268777" y="1705452"/>
            <a:ext cx="6247439" cy="327408"/>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20" name="文本框 30"/>
          <p:cNvSpPr txBox="1"/>
          <p:nvPr/>
        </p:nvSpPr>
        <p:spPr>
          <a:xfrm>
            <a:off x="445950" y="1667993"/>
            <a:ext cx="5854242"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i="0" dirty="0" smtClean="0">
                <a:solidFill>
                  <a:srgbClr val="0000CC"/>
                </a:solidFill>
                <a:latin typeface="Times New Roman" pitchFamily="18" charset="0"/>
                <a:cs typeface="Times New Roman" pitchFamily="18" charset="0"/>
              </a:rPr>
              <a:t>I- </a:t>
            </a:r>
            <a:r>
              <a:rPr lang="en-US" altLang="zh-CN" sz="2200" i="0" dirty="0" err="1" smtClean="0">
                <a:solidFill>
                  <a:srgbClr val="0000CC"/>
                </a:solidFill>
                <a:latin typeface="Times New Roman" pitchFamily="18" charset="0"/>
                <a:cs typeface="Times New Roman" pitchFamily="18" charset="0"/>
              </a:rPr>
              <a:t>Lực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đẩy</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tác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dụng</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lên</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vật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đặt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trong</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chất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lỏng</a:t>
            </a:r>
            <a:endParaRPr lang="en-US" altLang="zh-CN" sz="2200" i="0" dirty="0" smtClean="0">
              <a:solidFill>
                <a:srgbClr val="0000CC"/>
              </a:solidFill>
              <a:latin typeface="Times New Roman" pitchFamily="18" charset="0"/>
              <a:cs typeface="Times New Roman" pitchFamily="18" charset="0"/>
            </a:endParaRPr>
          </a:p>
        </p:txBody>
      </p:sp>
      <p:sp>
        <p:nvSpPr>
          <p:cNvPr id="17" name="Rectangle 16"/>
          <p:cNvSpPr>
            <a:spLocks noChangeArrowheads="1"/>
          </p:cNvSpPr>
          <p:nvPr/>
        </p:nvSpPr>
        <p:spPr bwMode="auto">
          <a:xfrm>
            <a:off x="2051723" y="465518"/>
            <a:ext cx="1584177"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smtClean="0">
                <a:solidFill>
                  <a:srgbClr val="FF0000"/>
                </a:solidFill>
                <a:latin typeface="VNI-Thufap3" pitchFamily="18" charset="0"/>
              </a:rPr>
              <a:t> III</a:t>
            </a:r>
            <a:endParaRPr lang="en-US" sz="2200" dirty="0">
              <a:solidFill>
                <a:srgbClr val="FF0000"/>
              </a:solidFill>
              <a:latin typeface="VNI-Thufap3" pitchFamily="18" charset="0"/>
            </a:endParaRPr>
          </a:p>
        </p:txBody>
      </p:sp>
      <p:sp>
        <p:nvSpPr>
          <p:cNvPr id="22" name="WordArt 6"/>
          <p:cNvSpPr>
            <a:spLocks noChangeArrowheads="1" noChangeShapeType="1" noTextEdit="1"/>
          </p:cNvSpPr>
          <p:nvPr/>
        </p:nvSpPr>
        <p:spPr bwMode="auto">
          <a:xfrm>
            <a:off x="3636271" y="348791"/>
            <a:ext cx="4467123" cy="508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KHOÁI LÖÔÏNG RIEÂNG VAØ AÙP SUAÁT</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14" name="WordArt 2"/>
          <p:cNvSpPr>
            <a:spLocks noChangeArrowheads="1" noChangeShapeType="1" noTextEdit="1"/>
          </p:cNvSpPr>
          <p:nvPr/>
        </p:nvSpPr>
        <p:spPr bwMode="auto">
          <a:xfrm>
            <a:off x="2544151" y="915567"/>
            <a:ext cx="5268209" cy="433121"/>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17: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Löïc</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ñaåy</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Archimedes</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24" name="Google Shape;904;p47"/>
          <p:cNvSpPr/>
          <p:nvPr/>
        </p:nvSpPr>
        <p:spPr>
          <a:xfrm>
            <a:off x="3758354" y="4894008"/>
            <a:ext cx="1749750" cy="10365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TextBox 2">
            <a:extLst>
              <a:ext uri="{FF2B5EF4-FFF2-40B4-BE49-F238E27FC236}">
                <a16:creationId xmlns:lc="http://schemas.openxmlformats.org/drawingml/2006/lockedCanvas" xmlns:a16="http://schemas.microsoft.com/office/drawing/2014/main" xmlns="" id="{CB8AA2D7-51B6-0AC3-59E8-BCE1B9AEA9E0}"/>
              </a:ext>
            </a:extLst>
          </p:cNvPr>
          <p:cNvSpPr txBox="1"/>
          <p:nvPr/>
        </p:nvSpPr>
        <p:spPr>
          <a:xfrm>
            <a:off x="177466" y="2341785"/>
            <a:ext cx="5258630" cy="246221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200" dirty="0" smtClean="0">
                <a:solidFill>
                  <a:srgbClr val="9900CC"/>
                </a:solidFill>
                <a:latin typeface="Times New Roman" pitchFamily="18" charset="0"/>
                <a:cs typeface="Times New Roman" pitchFamily="18" charset="0"/>
              </a:rPr>
              <a:t> </a:t>
            </a:r>
            <a:r>
              <a:rPr lang="vi-VN" sz="2200" dirty="0" smtClean="0">
                <a:solidFill>
                  <a:srgbClr val="9900CC"/>
                </a:solidFill>
                <a:latin typeface="Times New Roman" pitchFamily="18" charset="0"/>
                <a:cs typeface="Times New Roman" pitchFamily="18" charset="0"/>
              </a:rPr>
              <a:t>Mọi </a:t>
            </a:r>
            <a:r>
              <a:rPr lang="vi-VN" sz="2200" dirty="0">
                <a:solidFill>
                  <a:srgbClr val="9900CC"/>
                </a:solidFill>
                <a:latin typeface="Times New Roman" pitchFamily="18" charset="0"/>
                <a:cs typeface="Times New Roman" pitchFamily="18" charset="0"/>
              </a:rPr>
              <a:t>vật đều chịu tác dụng của trọng lực. Trong thí nghiệm ở phần khởi động, khi đổ nước vào cốc, nắp chai nhựa nổi lên, chứng tỏ nước tác dụng lực đẩy lên vật ngược chiều với trọng lực. Em cũng có thể cảm nhận được lực đẩy lên quả bóng khi dùng tay nhấn chìm quả bóng xuống nước (</a:t>
            </a:r>
            <a:r>
              <a:rPr lang="vi-VN" sz="2200" dirty="0" smtClean="0">
                <a:solidFill>
                  <a:srgbClr val="9900CC"/>
                </a:solidFill>
                <a:latin typeface="Times New Roman" pitchFamily="18" charset="0"/>
                <a:cs typeface="Times New Roman" pitchFamily="18" charset="0"/>
              </a:rPr>
              <a:t>H</a:t>
            </a:r>
            <a:r>
              <a:rPr lang="en-US" sz="2200" dirty="0" smtClean="0">
                <a:solidFill>
                  <a:srgbClr val="9900CC"/>
                </a:solidFill>
                <a:latin typeface="Times New Roman" pitchFamily="18" charset="0"/>
                <a:cs typeface="Times New Roman" pitchFamily="18" charset="0"/>
              </a:rPr>
              <a:t>.</a:t>
            </a:r>
            <a:r>
              <a:rPr lang="vi-VN" sz="2200" dirty="0" smtClean="0">
                <a:solidFill>
                  <a:srgbClr val="9900CC"/>
                </a:solidFill>
                <a:latin typeface="Times New Roman" pitchFamily="18" charset="0"/>
                <a:cs typeface="Times New Roman" pitchFamily="18" charset="0"/>
              </a:rPr>
              <a:t> </a:t>
            </a:r>
            <a:r>
              <a:rPr lang="vi-VN" sz="2200" dirty="0">
                <a:solidFill>
                  <a:srgbClr val="9900CC"/>
                </a:solidFill>
                <a:latin typeface="Times New Roman" pitchFamily="18" charset="0"/>
                <a:cs typeface="Times New Roman" pitchFamily="18" charset="0"/>
              </a:rPr>
              <a:t>17.1).</a:t>
            </a:r>
          </a:p>
        </p:txBody>
      </p:sp>
      <p:pic>
        <p:nvPicPr>
          <p:cNvPr id="13" name="Hình ảnh 7">
            <a:extLst>
              <a:ext uri="{FF2B5EF4-FFF2-40B4-BE49-F238E27FC236}">
                <a16:creationId xmlns:lc="http://schemas.openxmlformats.org/drawingml/2006/lockedCanvas" xmlns:a16="http://schemas.microsoft.com/office/drawing/2014/main" xmlns="" id="{EB1AE289-1205-9DA4-D85A-584C5FFA2B04}"/>
              </a:ext>
            </a:extLst>
          </p:cNvPr>
          <p:cNvPicPr>
            <a:picLocks noChangeAspect="1"/>
          </p:cNvPicPr>
          <p:nvPr/>
        </p:nvPicPr>
        <p:blipFill>
          <a:blip r:embed="rId3"/>
          <a:stretch>
            <a:fillRect/>
          </a:stretch>
        </p:blipFill>
        <p:spPr>
          <a:xfrm>
            <a:off x="5574700" y="2155669"/>
            <a:ext cx="3274211" cy="2792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714978">
            <a:off x="8227068"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33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268777" y="1705452"/>
            <a:ext cx="6247439" cy="327408"/>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20" name="文本框 30"/>
          <p:cNvSpPr txBox="1"/>
          <p:nvPr/>
        </p:nvSpPr>
        <p:spPr>
          <a:xfrm>
            <a:off x="445950" y="1667993"/>
            <a:ext cx="5854242"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i="0" dirty="0" smtClean="0">
                <a:solidFill>
                  <a:srgbClr val="0000CC"/>
                </a:solidFill>
                <a:latin typeface="Times New Roman" pitchFamily="18" charset="0"/>
                <a:cs typeface="Times New Roman" pitchFamily="18" charset="0"/>
              </a:rPr>
              <a:t>I- </a:t>
            </a:r>
            <a:r>
              <a:rPr lang="en-US" altLang="zh-CN" sz="2200" i="0" dirty="0" err="1" smtClean="0">
                <a:solidFill>
                  <a:srgbClr val="0000CC"/>
                </a:solidFill>
                <a:latin typeface="Times New Roman" pitchFamily="18" charset="0"/>
                <a:cs typeface="Times New Roman" pitchFamily="18" charset="0"/>
              </a:rPr>
              <a:t>Lực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đẩy</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tác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dụng</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lên</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vật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đặt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trong</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chất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lỏng</a:t>
            </a:r>
            <a:endParaRPr lang="en-US" altLang="zh-CN" sz="2200" i="0" dirty="0" smtClean="0">
              <a:solidFill>
                <a:srgbClr val="0000CC"/>
              </a:solidFill>
              <a:latin typeface="Times New Roman" pitchFamily="18" charset="0"/>
              <a:cs typeface="Times New Roman" pitchFamily="18" charset="0"/>
            </a:endParaRPr>
          </a:p>
        </p:txBody>
      </p:sp>
      <p:sp>
        <p:nvSpPr>
          <p:cNvPr id="17" name="Rectangle 16"/>
          <p:cNvSpPr>
            <a:spLocks noChangeArrowheads="1"/>
          </p:cNvSpPr>
          <p:nvPr/>
        </p:nvSpPr>
        <p:spPr bwMode="auto">
          <a:xfrm>
            <a:off x="2051723" y="465518"/>
            <a:ext cx="1584177"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smtClean="0">
                <a:solidFill>
                  <a:srgbClr val="FF0000"/>
                </a:solidFill>
                <a:latin typeface="VNI-Thufap3" pitchFamily="18" charset="0"/>
              </a:rPr>
              <a:t> III</a:t>
            </a:r>
            <a:endParaRPr lang="en-US" sz="2200" dirty="0">
              <a:solidFill>
                <a:srgbClr val="FF0000"/>
              </a:solidFill>
              <a:latin typeface="VNI-Thufap3" pitchFamily="18" charset="0"/>
            </a:endParaRPr>
          </a:p>
        </p:txBody>
      </p:sp>
      <p:sp>
        <p:nvSpPr>
          <p:cNvPr id="22" name="WordArt 6"/>
          <p:cNvSpPr>
            <a:spLocks noChangeArrowheads="1" noChangeShapeType="1" noTextEdit="1"/>
          </p:cNvSpPr>
          <p:nvPr/>
        </p:nvSpPr>
        <p:spPr bwMode="auto">
          <a:xfrm>
            <a:off x="3636271" y="348791"/>
            <a:ext cx="4467123" cy="508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KHOÁI LÖÔÏNG RIEÂNG VAØ AÙP SUAÁT</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14" name="WordArt 2"/>
          <p:cNvSpPr>
            <a:spLocks noChangeArrowheads="1" noChangeShapeType="1" noTextEdit="1"/>
          </p:cNvSpPr>
          <p:nvPr/>
        </p:nvSpPr>
        <p:spPr bwMode="auto">
          <a:xfrm>
            <a:off x="2544151" y="915567"/>
            <a:ext cx="5268209" cy="433121"/>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17: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Löïc</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ñaåy</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Archimedes</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24" name="Google Shape;904;p47"/>
          <p:cNvSpPr/>
          <p:nvPr/>
        </p:nvSpPr>
        <p:spPr>
          <a:xfrm>
            <a:off x="3758354" y="4894008"/>
            <a:ext cx="1749750" cy="10365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TextBox 2">
            <a:extLst>
              <a:ext uri="{FF2B5EF4-FFF2-40B4-BE49-F238E27FC236}">
                <a16:creationId xmlns:lc="http://schemas.openxmlformats.org/drawingml/2006/lockedCanvas" xmlns:a16="http://schemas.microsoft.com/office/drawing/2014/main" xmlns="" id="{CB8AA2D7-51B6-0AC3-59E8-BCE1B9AEA9E0}"/>
              </a:ext>
            </a:extLst>
          </p:cNvPr>
          <p:cNvSpPr txBox="1"/>
          <p:nvPr/>
        </p:nvSpPr>
        <p:spPr>
          <a:xfrm>
            <a:off x="179512" y="2091209"/>
            <a:ext cx="5175193" cy="300082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100" dirty="0" smtClean="0">
                <a:solidFill>
                  <a:srgbClr val="9900CC"/>
                </a:solidFill>
                <a:latin typeface="+mj-lt"/>
              </a:rPr>
              <a:t> </a:t>
            </a:r>
            <a:r>
              <a:rPr lang="vi-VN" sz="2100" dirty="0" smtClean="0">
                <a:solidFill>
                  <a:srgbClr val="9900CC"/>
                </a:solidFill>
                <a:latin typeface="+mj-lt"/>
              </a:rPr>
              <a:t>Lực </a:t>
            </a:r>
            <a:r>
              <a:rPr lang="vi-VN" sz="2100" dirty="0">
                <a:solidFill>
                  <a:srgbClr val="9900CC"/>
                </a:solidFill>
                <a:latin typeface="+mj-lt"/>
              </a:rPr>
              <a:t>đẩy do chất lỏng tác dụng lên vật đặt trong nó gọi là lực đẩy Archimedes. Lực này tác dụng lên mọi vật đặt trong lòng chất lỏng. Thả viên bi, ốc vít kim loại trong nước, trọng lực tác dụng lên chúng lớn hơn lực đẩy </a:t>
            </a:r>
            <a:r>
              <a:rPr lang="vi-VN" sz="2100" dirty="0" err="1">
                <a:solidFill>
                  <a:srgbClr val="9900CC"/>
                </a:solidFill>
                <a:latin typeface="+mj-lt"/>
              </a:rPr>
              <a:t>Archimedes</a:t>
            </a:r>
            <a:r>
              <a:rPr lang="vi-VN" sz="2100" dirty="0">
                <a:solidFill>
                  <a:srgbClr val="9900CC"/>
                </a:solidFill>
                <a:latin typeface="+mj-lt"/>
              </a:rPr>
              <a:t>, do vậy chúng chìm xuống. Trong khi đó, lực đẩy Archimedes lớn hơn trọng lực tác dụng lên miếng xốp, do đó miếng xốp nổi lên (</a:t>
            </a:r>
            <a:r>
              <a:rPr lang="vi-VN" sz="2100" dirty="0" smtClean="0">
                <a:solidFill>
                  <a:srgbClr val="9900CC"/>
                </a:solidFill>
                <a:latin typeface="+mj-lt"/>
              </a:rPr>
              <a:t>H</a:t>
            </a:r>
            <a:r>
              <a:rPr lang="en-US" sz="2100" dirty="0" smtClean="0">
                <a:solidFill>
                  <a:srgbClr val="9900CC"/>
                </a:solidFill>
                <a:latin typeface="+mj-lt"/>
              </a:rPr>
              <a:t>.</a:t>
            </a:r>
            <a:r>
              <a:rPr lang="vi-VN" sz="2100" dirty="0" smtClean="0">
                <a:solidFill>
                  <a:srgbClr val="9900CC"/>
                </a:solidFill>
                <a:latin typeface="+mj-lt"/>
              </a:rPr>
              <a:t> </a:t>
            </a:r>
            <a:r>
              <a:rPr lang="vi-VN" sz="2100" dirty="0">
                <a:solidFill>
                  <a:srgbClr val="9900CC"/>
                </a:solidFill>
                <a:latin typeface="+mj-lt"/>
              </a:rPr>
              <a:t>17.2).</a:t>
            </a:r>
          </a:p>
        </p:txBody>
      </p:sp>
      <p:pic>
        <p:nvPicPr>
          <p:cNvPr id="12" name="Hình ảnh 3">
            <a:extLst>
              <a:ext uri="{FF2B5EF4-FFF2-40B4-BE49-F238E27FC236}">
                <a16:creationId xmlns:lc="http://schemas.openxmlformats.org/drawingml/2006/lockedCanvas" xmlns:a16="http://schemas.microsoft.com/office/drawing/2014/main" xmlns="" id="{A47BDA0C-D809-E022-2581-460A473E0D5E}"/>
              </a:ext>
            </a:extLst>
          </p:cNvPr>
          <p:cNvPicPr>
            <a:picLocks noChangeAspect="1"/>
          </p:cNvPicPr>
          <p:nvPr/>
        </p:nvPicPr>
        <p:blipFill>
          <a:blip r:embed="rId3"/>
          <a:stretch>
            <a:fillRect/>
          </a:stretch>
        </p:blipFill>
        <p:spPr>
          <a:xfrm>
            <a:off x="5436096" y="2135632"/>
            <a:ext cx="3605486" cy="2884390"/>
          </a:xfrm>
          <a:prstGeom prst="rect">
            <a:avLst/>
          </a:prstGeom>
        </p:spPr>
      </p:pic>
      <p:pic>
        <p:nvPicPr>
          <p:cNvPr id="13" name="Picture 12" descr="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714978">
            <a:off x="8227068"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571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268777" y="1705452"/>
            <a:ext cx="6247439" cy="327408"/>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20" name="文本框 30"/>
          <p:cNvSpPr txBox="1"/>
          <p:nvPr/>
        </p:nvSpPr>
        <p:spPr>
          <a:xfrm>
            <a:off x="445950" y="1667993"/>
            <a:ext cx="5854242"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i="0" dirty="0" smtClean="0">
                <a:solidFill>
                  <a:srgbClr val="0000CC"/>
                </a:solidFill>
                <a:latin typeface="Times New Roman" pitchFamily="18" charset="0"/>
                <a:cs typeface="Times New Roman" pitchFamily="18" charset="0"/>
              </a:rPr>
              <a:t>I- </a:t>
            </a:r>
            <a:r>
              <a:rPr lang="en-US" altLang="zh-CN" sz="2200" i="0" dirty="0" err="1" smtClean="0">
                <a:solidFill>
                  <a:srgbClr val="0000CC"/>
                </a:solidFill>
                <a:latin typeface="Times New Roman" pitchFamily="18" charset="0"/>
                <a:cs typeface="Times New Roman" pitchFamily="18" charset="0"/>
              </a:rPr>
              <a:t>Lực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đẩy</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tác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dụng</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lên</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vật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đặt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trong</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chất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lỏng</a:t>
            </a:r>
            <a:endParaRPr lang="en-US" altLang="zh-CN" sz="2200" i="0" dirty="0" smtClean="0">
              <a:solidFill>
                <a:srgbClr val="0000CC"/>
              </a:solidFill>
              <a:latin typeface="Times New Roman" pitchFamily="18" charset="0"/>
              <a:cs typeface="Times New Roman" pitchFamily="18" charset="0"/>
            </a:endParaRPr>
          </a:p>
        </p:txBody>
      </p:sp>
      <p:sp>
        <p:nvSpPr>
          <p:cNvPr id="17" name="Rectangle 16"/>
          <p:cNvSpPr>
            <a:spLocks noChangeArrowheads="1"/>
          </p:cNvSpPr>
          <p:nvPr/>
        </p:nvSpPr>
        <p:spPr bwMode="auto">
          <a:xfrm>
            <a:off x="2051723" y="465518"/>
            <a:ext cx="1584177"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smtClean="0">
                <a:solidFill>
                  <a:srgbClr val="FF0000"/>
                </a:solidFill>
                <a:latin typeface="VNI-Thufap3" pitchFamily="18" charset="0"/>
              </a:rPr>
              <a:t> III</a:t>
            </a:r>
            <a:endParaRPr lang="en-US" sz="2200" dirty="0">
              <a:solidFill>
                <a:srgbClr val="FF0000"/>
              </a:solidFill>
              <a:latin typeface="VNI-Thufap3" pitchFamily="18" charset="0"/>
            </a:endParaRPr>
          </a:p>
        </p:txBody>
      </p:sp>
      <p:sp>
        <p:nvSpPr>
          <p:cNvPr id="22" name="WordArt 6"/>
          <p:cNvSpPr>
            <a:spLocks noChangeArrowheads="1" noChangeShapeType="1" noTextEdit="1"/>
          </p:cNvSpPr>
          <p:nvPr/>
        </p:nvSpPr>
        <p:spPr bwMode="auto">
          <a:xfrm>
            <a:off x="3636271" y="348791"/>
            <a:ext cx="4467123" cy="508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KHOÁI LÖÔÏNG RIEÂNG VAØ AÙP SUAÁT</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14" name="WordArt 2"/>
          <p:cNvSpPr>
            <a:spLocks noChangeArrowheads="1" noChangeShapeType="1" noTextEdit="1"/>
          </p:cNvSpPr>
          <p:nvPr/>
        </p:nvSpPr>
        <p:spPr bwMode="auto">
          <a:xfrm>
            <a:off x="2544151" y="915567"/>
            <a:ext cx="5268209" cy="433121"/>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17: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Löïc</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ñaåy</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Archimedes</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24" name="Google Shape;904;p47"/>
          <p:cNvSpPr/>
          <p:nvPr/>
        </p:nvSpPr>
        <p:spPr>
          <a:xfrm>
            <a:off x="3758354" y="4894008"/>
            <a:ext cx="1749750" cy="10365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CB8AA2D7-51B6-0AC3-59E8-BCE1B9AEA9E0}"/>
              </a:ext>
            </a:extLst>
          </p:cNvPr>
          <p:cNvSpPr txBox="1"/>
          <p:nvPr/>
        </p:nvSpPr>
        <p:spPr>
          <a:xfrm>
            <a:off x="467544" y="2085696"/>
            <a:ext cx="7128792" cy="1446550"/>
          </a:xfrm>
          <a:prstGeom prst="rect">
            <a:avLst/>
          </a:prstGeom>
          <a:noFill/>
        </p:spPr>
        <p:txBody>
          <a:bodyPr wrap="square">
            <a:spAutoFit/>
          </a:bodyPr>
          <a:lstStyle/>
          <a:p>
            <a:pPr algn="just"/>
            <a:r>
              <a:rPr lang="vi-VN" sz="2200" u="sng" dirty="0">
                <a:solidFill>
                  <a:srgbClr val="9900CC"/>
                </a:solidFill>
                <a:latin typeface="+mj-lt"/>
              </a:rPr>
              <a:t>Câu 1</a:t>
            </a:r>
            <a:r>
              <a:rPr lang="vi-VN" sz="2200" dirty="0">
                <a:solidFill>
                  <a:srgbClr val="9900CC"/>
                </a:solidFill>
                <a:latin typeface="+mj-lt"/>
              </a:rPr>
              <a:t>: </a:t>
            </a:r>
            <a:r>
              <a:rPr lang="en-US" sz="2200" dirty="0">
                <a:solidFill>
                  <a:srgbClr val="9900CC"/>
                </a:solidFill>
                <a:latin typeface="+mj-lt"/>
                <a:cs typeface="Times New Roman" panose="02020603050405020304" pitchFamily="18" charset="0"/>
              </a:rPr>
              <a:t>B</a:t>
            </a:r>
            <a:r>
              <a:rPr lang="vi-VN" sz="2200" dirty="0">
                <a:solidFill>
                  <a:srgbClr val="9900CC"/>
                </a:solidFill>
                <a:latin typeface="+mj-lt"/>
                <a:cs typeface="Times New Roman" panose="02020603050405020304" pitchFamily="18" charset="0"/>
              </a:rPr>
              <a:t>iểu </a:t>
            </a:r>
            <a:r>
              <a:rPr lang="vi-VN" sz="2200" dirty="0">
                <a:solidFill>
                  <a:srgbClr val="9900CC"/>
                </a:solidFill>
                <a:latin typeface="+mj-lt"/>
              </a:rPr>
              <a:t>diễn các lực tác dụng vào viên bi, ốc vít kim loại, miếng xốp khi chúng ở vị trí như trong Hình 17.2</a:t>
            </a:r>
            <a:r>
              <a:rPr lang="en-US" sz="2200" dirty="0">
                <a:solidFill>
                  <a:srgbClr val="9900CC"/>
                </a:solidFill>
                <a:latin typeface="+mj-lt"/>
              </a:rPr>
              <a:t>:</a:t>
            </a:r>
            <a:endParaRPr lang="vi-VN" sz="2200" dirty="0">
              <a:solidFill>
                <a:srgbClr val="9900CC"/>
              </a:solidFill>
              <a:latin typeface="+mj-lt"/>
            </a:endParaRPr>
          </a:p>
          <a:p>
            <a:pPr algn="just"/>
            <a:r>
              <a:rPr lang="vi-VN" sz="2200" dirty="0">
                <a:solidFill>
                  <a:srgbClr val="0070C0"/>
                </a:solidFill>
                <a:latin typeface="+mj-lt"/>
              </a:rPr>
              <a:t>(1) và (2): chiều chuyển động xuống dưới</a:t>
            </a:r>
          </a:p>
          <a:p>
            <a:pPr algn="just"/>
            <a:r>
              <a:rPr lang="vi-VN" sz="2200" dirty="0">
                <a:solidFill>
                  <a:srgbClr val="0070C0"/>
                </a:solidFill>
                <a:latin typeface="+mj-lt"/>
              </a:rPr>
              <a:t>(3) chiều chuyển động lên trên</a:t>
            </a:r>
          </a:p>
        </p:txBody>
      </p:sp>
      <p:pic>
        <p:nvPicPr>
          <p:cNvPr id="12" name="Picture 11">
            <a:extLst>
              <a:ext uri="{FF2B5EF4-FFF2-40B4-BE49-F238E27FC236}">
                <a16:creationId xmlns="" xmlns:a16="http://schemas.microsoft.com/office/drawing/2014/main" id="{C2792E57-D385-2FD9-5317-31642FB81324}"/>
              </a:ext>
            </a:extLst>
          </p:cNvPr>
          <p:cNvPicPr>
            <a:picLocks noChangeAspect="1"/>
          </p:cNvPicPr>
          <p:nvPr/>
        </p:nvPicPr>
        <p:blipFill>
          <a:blip r:embed="rId3"/>
          <a:stretch>
            <a:fillRect/>
          </a:stretch>
        </p:blipFill>
        <p:spPr>
          <a:xfrm>
            <a:off x="6084168" y="3025632"/>
            <a:ext cx="2945206" cy="1976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a:extLst>
              <a:ext uri="{FF2B5EF4-FFF2-40B4-BE49-F238E27FC236}">
                <a16:creationId xmlns="" xmlns:a16="http://schemas.microsoft.com/office/drawing/2014/main" id="{75E83BE4-F272-94D2-9716-4749A39A6D72}"/>
              </a:ext>
            </a:extLst>
          </p:cNvPr>
          <p:cNvSpPr txBox="1"/>
          <p:nvPr/>
        </p:nvSpPr>
        <p:spPr>
          <a:xfrm>
            <a:off x="467545" y="3579862"/>
            <a:ext cx="5523359" cy="1446550"/>
          </a:xfrm>
          <a:prstGeom prst="rect">
            <a:avLst/>
          </a:prstGeom>
          <a:noFill/>
        </p:spPr>
        <p:txBody>
          <a:bodyPr wrap="square">
            <a:spAutoFit/>
          </a:bodyPr>
          <a:lstStyle/>
          <a:p>
            <a:pPr algn="just"/>
            <a:r>
              <a:rPr lang="en-US" sz="2200" dirty="0" smtClean="0">
                <a:solidFill>
                  <a:srgbClr val="0000FF"/>
                </a:solidFill>
                <a:latin typeface="Times New Roman" pitchFamily="18" charset="0"/>
                <a:cs typeface="Times New Roman" pitchFamily="18" charset="0"/>
              </a:rPr>
              <a:t> </a:t>
            </a:r>
            <a:r>
              <a:rPr lang="en-US" sz="2200" dirty="0" err="1" smtClean="0">
                <a:solidFill>
                  <a:srgbClr val="0000FF"/>
                </a:solidFill>
                <a:latin typeface="Times New Roman" pitchFamily="18" charset="0"/>
                <a:cs typeface="Times New Roman" pitchFamily="18" charset="0"/>
              </a:rPr>
              <a:t>Điều</a:t>
            </a:r>
            <a:r>
              <a:rPr lang="en-US" sz="2200" dirty="0" smtClean="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kiện</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để</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một</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vật</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chìm</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xuống</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hoặc</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nổi</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lên</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khi</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đặt</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trong</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chất</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lỏng</a:t>
            </a:r>
            <a:r>
              <a:rPr lang="en-US" sz="2200" dirty="0">
                <a:solidFill>
                  <a:srgbClr val="0000FF"/>
                </a:solidFill>
                <a:latin typeface="Times New Roman" pitchFamily="18" charset="0"/>
                <a:cs typeface="Times New Roman" pitchFamily="18" charset="0"/>
              </a:rPr>
              <a:t>:</a:t>
            </a:r>
          </a:p>
          <a:p>
            <a:pPr algn="just"/>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Vật</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sẽ</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nổi</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lên</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mặt</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thoáng</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khi</a:t>
            </a:r>
            <a:r>
              <a:rPr lang="en-US" sz="2200" dirty="0">
                <a:solidFill>
                  <a:srgbClr val="0000FF"/>
                </a:solidFill>
                <a:latin typeface="Times New Roman" pitchFamily="18" charset="0"/>
                <a:cs typeface="Times New Roman" pitchFamily="18" charset="0"/>
              </a:rPr>
              <a:t>: F</a:t>
            </a:r>
            <a:r>
              <a:rPr lang="en-US" sz="2200" baseline="-25000" dirty="0">
                <a:solidFill>
                  <a:srgbClr val="0000FF"/>
                </a:solidFill>
                <a:latin typeface="Times New Roman" pitchFamily="18" charset="0"/>
                <a:cs typeface="Times New Roman" pitchFamily="18" charset="0"/>
              </a:rPr>
              <a:t>A</a:t>
            </a:r>
            <a:r>
              <a:rPr lang="en-US" sz="2200" dirty="0">
                <a:solidFill>
                  <a:srgbClr val="0000FF"/>
                </a:solidFill>
                <a:latin typeface="Times New Roman" pitchFamily="18" charset="0"/>
                <a:cs typeface="Times New Roman" pitchFamily="18" charset="0"/>
              </a:rPr>
              <a:t> &gt; P</a:t>
            </a:r>
          </a:p>
          <a:p>
            <a:pPr algn="just"/>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Vật</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sẽ</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chìm</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xuống</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đáy</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bình</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khi</a:t>
            </a:r>
            <a:r>
              <a:rPr lang="en-US" sz="2200" dirty="0">
                <a:solidFill>
                  <a:srgbClr val="0000FF"/>
                </a:solidFill>
                <a:latin typeface="Times New Roman" pitchFamily="18" charset="0"/>
                <a:cs typeface="Times New Roman" pitchFamily="18" charset="0"/>
              </a:rPr>
              <a:t>: F</a:t>
            </a:r>
            <a:r>
              <a:rPr lang="en-US" sz="2200" baseline="-25000" dirty="0">
                <a:solidFill>
                  <a:srgbClr val="0000FF"/>
                </a:solidFill>
                <a:latin typeface="Times New Roman" pitchFamily="18" charset="0"/>
                <a:cs typeface="Times New Roman" pitchFamily="18" charset="0"/>
              </a:rPr>
              <a:t>A</a:t>
            </a:r>
            <a:r>
              <a:rPr lang="en-US" sz="2200" dirty="0">
                <a:solidFill>
                  <a:srgbClr val="0000FF"/>
                </a:solidFill>
                <a:latin typeface="Times New Roman" pitchFamily="18" charset="0"/>
                <a:cs typeface="Times New Roman" pitchFamily="18" charset="0"/>
              </a:rPr>
              <a:t> &lt; P</a:t>
            </a:r>
          </a:p>
        </p:txBody>
      </p:sp>
      <p:pic>
        <p:nvPicPr>
          <p:cNvPr id="15" name="Picture 14" descr="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714978">
            <a:off x="8227068"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94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anim calcmode="lin" valueType="num">
                                      <p:cBhvr>
                                        <p:cTn id="16" dur="2000" fill="hold"/>
                                        <p:tgtEl>
                                          <p:spTgt spid="13"/>
                                        </p:tgtEl>
                                        <p:attrNameLst>
                                          <p:attrName>ppt_w</p:attrName>
                                        </p:attrNameLst>
                                      </p:cBhvr>
                                      <p:tavLst>
                                        <p:tav tm="0" fmla="#ppt_w*sin(2.5*pi*$)">
                                          <p:val>
                                            <p:fltVal val="0"/>
                                          </p:val>
                                        </p:tav>
                                        <p:tav tm="100000">
                                          <p:val>
                                            <p:fltVal val="1"/>
                                          </p:val>
                                        </p:tav>
                                      </p:tavLst>
                                    </p:anim>
                                    <p:anim calcmode="lin" valueType="num">
                                      <p:cBhvr>
                                        <p:cTn id="17"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268777" y="1705452"/>
            <a:ext cx="6247439" cy="327408"/>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20" name="文本框 30"/>
          <p:cNvSpPr txBox="1"/>
          <p:nvPr/>
        </p:nvSpPr>
        <p:spPr>
          <a:xfrm>
            <a:off x="445950" y="1667993"/>
            <a:ext cx="5854242"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i="0" dirty="0" smtClean="0">
                <a:solidFill>
                  <a:srgbClr val="0000CC"/>
                </a:solidFill>
                <a:latin typeface="Times New Roman" pitchFamily="18" charset="0"/>
                <a:cs typeface="Times New Roman" pitchFamily="18" charset="0"/>
              </a:rPr>
              <a:t>I- </a:t>
            </a:r>
            <a:r>
              <a:rPr lang="en-US" altLang="zh-CN" sz="2200" i="0" dirty="0" err="1" smtClean="0">
                <a:solidFill>
                  <a:srgbClr val="0000CC"/>
                </a:solidFill>
                <a:latin typeface="Times New Roman" pitchFamily="18" charset="0"/>
                <a:cs typeface="Times New Roman" pitchFamily="18" charset="0"/>
              </a:rPr>
              <a:t>Lực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đẩy</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tác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dụng</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lên</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vật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đặt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trong</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chất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lỏng</a:t>
            </a:r>
            <a:endParaRPr lang="en-US" altLang="zh-CN" sz="2200" i="0" dirty="0" smtClean="0">
              <a:solidFill>
                <a:srgbClr val="0000CC"/>
              </a:solidFill>
              <a:latin typeface="Times New Roman" pitchFamily="18" charset="0"/>
              <a:cs typeface="Times New Roman" pitchFamily="18" charset="0"/>
            </a:endParaRPr>
          </a:p>
        </p:txBody>
      </p:sp>
      <p:sp>
        <p:nvSpPr>
          <p:cNvPr id="17" name="Rectangle 16"/>
          <p:cNvSpPr>
            <a:spLocks noChangeArrowheads="1"/>
          </p:cNvSpPr>
          <p:nvPr/>
        </p:nvSpPr>
        <p:spPr bwMode="auto">
          <a:xfrm>
            <a:off x="2051723" y="465518"/>
            <a:ext cx="1584177"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smtClean="0">
                <a:solidFill>
                  <a:srgbClr val="FF0000"/>
                </a:solidFill>
                <a:latin typeface="VNI-Thufap3" pitchFamily="18" charset="0"/>
              </a:rPr>
              <a:t> III</a:t>
            </a:r>
            <a:endParaRPr lang="en-US" sz="2200" dirty="0">
              <a:solidFill>
                <a:srgbClr val="FF0000"/>
              </a:solidFill>
              <a:latin typeface="VNI-Thufap3" pitchFamily="18" charset="0"/>
            </a:endParaRPr>
          </a:p>
        </p:txBody>
      </p:sp>
      <p:sp>
        <p:nvSpPr>
          <p:cNvPr id="22" name="WordArt 6"/>
          <p:cNvSpPr>
            <a:spLocks noChangeArrowheads="1" noChangeShapeType="1" noTextEdit="1"/>
          </p:cNvSpPr>
          <p:nvPr/>
        </p:nvSpPr>
        <p:spPr bwMode="auto">
          <a:xfrm>
            <a:off x="3636271" y="348791"/>
            <a:ext cx="4467123" cy="508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KHOÁI LÖÔÏNG RIEÂNG VAØ AÙP SUAÁT</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14" name="WordArt 2"/>
          <p:cNvSpPr>
            <a:spLocks noChangeArrowheads="1" noChangeShapeType="1" noTextEdit="1"/>
          </p:cNvSpPr>
          <p:nvPr/>
        </p:nvSpPr>
        <p:spPr bwMode="auto">
          <a:xfrm>
            <a:off x="2544151" y="915567"/>
            <a:ext cx="5268209" cy="433121"/>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17: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Löïc</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ñaåy</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Archimedes</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24" name="Google Shape;904;p47"/>
          <p:cNvSpPr/>
          <p:nvPr/>
        </p:nvSpPr>
        <p:spPr>
          <a:xfrm>
            <a:off x="3758354" y="4894008"/>
            <a:ext cx="1749750" cy="10365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1" name="Picture 20"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27068"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a:extLst>
              <a:ext uri="{FF2B5EF4-FFF2-40B4-BE49-F238E27FC236}">
                <a16:creationId xmlns:lc="http://schemas.openxmlformats.org/drawingml/2006/lockedCanvas" xmlns:a16="http://schemas.microsoft.com/office/drawing/2014/main" xmlns="" id="{D98FC88C-8034-838F-7789-63187AE1A07F}"/>
              </a:ext>
            </a:extLst>
          </p:cNvPr>
          <p:cNvSpPr txBox="1"/>
          <p:nvPr/>
        </p:nvSpPr>
        <p:spPr>
          <a:xfrm>
            <a:off x="1126044" y="2067694"/>
            <a:ext cx="6614308" cy="8309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400" u="sng" dirty="0">
                <a:solidFill>
                  <a:srgbClr val="0000FF"/>
                </a:solidFill>
                <a:latin typeface="Times New Roman" pitchFamily="18" charset="0"/>
                <a:cs typeface="Times New Roman" pitchFamily="18" charset="0"/>
              </a:rPr>
              <a:t>Câu 2</a:t>
            </a:r>
            <a:r>
              <a:rPr lang="vi-VN" sz="2400" dirty="0">
                <a:solidFill>
                  <a:srgbClr val="0000FF"/>
                </a:solidFill>
                <a:latin typeface="Times New Roman" pitchFamily="18" charset="0"/>
                <a:cs typeface="Times New Roman" pitchFamily="18" charset="0"/>
              </a:rPr>
              <a:t>: Hãy rút ra điều kiện để một vật chìm xuống hay nổi lên khi đặt trong chất lỏng</a:t>
            </a:r>
          </a:p>
        </p:txBody>
      </p:sp>
      <p:sp>
        <p:nvSpPr>
          <p:cNvPr id="12" name="TextBox 2">
            <a:extLst>
              <a:ext uri="{FF2B5EF4-FFF2-40B4-BE49-F238E27FC236}">
                <a16:creationId xmlns:lc="http://schemas.openxmlformats.org/drawingml/2006/lockedCanvas" xmlns:a16="http://schemas.microsoft.com/office/drawing/2014/main" xmlns="" id="{C9DA013D-DD19-36C7-1937-90C7F6AD2FC7}"/>
              </a:ext>
            </a:extLst>
          </p:cNvPr>
          <p:cNvSpPr txBox="1"/>
          <p:nvPr/>
        </p:nvSpPr>
        <p:spPr>
          <a:xfrm>
            <a:off x="2267744" y="2937014"/>
            <a:ext cx="4727250" cy="19389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dirty="0">
                <a:solidFill>
                  <a:srgbClr val="9900CC"/>
                </a:solidFill>
                <a:latin typeface="Times New Roman" pitchFamily="18" charset="0"/>
                <a:cs typeface="Times New Roman" pitchFamily="18" charset="0"/>
              </a:rPr>
              <a:t>- Chìm xuống : P &gt; F</a:t>
            </a:r>
            <a:r>
              <a:rPr lang="vi-VN" sz="2400" baseline="-25000" dirty="0">
                <a:solidFill>
                  <a:srgbClr val="9900CC"/>
                </a:solidFill>
                <a:latin typeface="Times New Roman" pitchFamily="18" charset="0"/>
                <a:cs typeface="Times New Roman" pitchFamily="18" charset="0"/>
              </a:rPr>
              <a:t>A</a:t>
            </a:r>
            <a:endParaRPr lang="vi-VN" sz="2400" dirty="0">
              <a:solidFill>
                <a:srgbClr val="9900CC"/>
              </a:solidFill>
              <a:latin typeface="Times New Roman" pitchFamily="18" charset="0"/>
              <a:cs typeface="Times New Roman" pitchFamily="18" charset="0"/>
            </a:endParaRPr>
          </a:p>
          <a:p>
            <a:r>
              <a:rPr lang="vi-VN" sz="2400" dirty="0">
                <a:solidFill>
                  <a:srgbClr val="9900CC"/>
                </a:solidFill>
                <a:latin typeface="Times New Roman" pitchFamily="18" charset="0"/>
                <a:cs typeface="Times New Roman" pitchFamily="18" charset="0"/>
              </a:rPr>
              <a:t>- Nổi lên : P &lt; F</a:t>
            </a:r>
            <a:r>
              <a:rPr lang="vi-VN" sz="2400" baseline="-25000" dirty="0">
                <a:solidFill>
                  <a:srgbClr val="9900CC"/>
                </a:solidFill>
                <a:latin typeface="Times New Roman" pitchFamily="18" charset="0"/>
                <a:cs typeface="Times New Roman" pitchFamily="18" charset="0"/>
              </a:rPr>
              <a:t>A</a:t>
            </a:r>
            <a:endParaRPr lang="vi-VN" sz="2400" dirty="0">
              <a:solidFill>
                <a:srgbClr val="9900CC"/>
              </a:solidFill>
              <a:latin typeface="Times New Roman" pitchFamily="18" charset="0"/>
              <a:cs typeface="Times New Roman" pitchFamily="18" charset="0"/>
            </a:endParaRPr>
          </a:p>
          <a:p>
            <a:r>
              <a:rPr lang="vi-VN" sz="2400" dirty="0">
                <a:solidFill>
                  <a:srgbClr val="9900CC"/>
                </a:solidFill>
                <a:latin typeface="Times New Roman" pitchFamily="18" charset="0"/>
                <a:cs typeface="Times New Roman" pitchFamily="18" charset="0"/>
              </a:rPr>
              <a:t>- Lơ lửng : P = F</a:t>
            </a:r>
            <a:r>
              <a:rPr lang="vi-VN" sz="2400" baseline="-25000" dirty="0">
                <a:solidFill>
                  <a:srgbClr val="9900CC"/>
                </a:solidFill>
                <a:latin typeface="Times New Roman" pitchFamily="18" charset="0"/>
                <a:cs typeface="Times New Roman" pitchFamily="18" charset="0"/>
              </a:rPr>
              <a:t>A</a:t>
            </a:r>
            <a:endParaRPr lang="vi-VN" sz="2400" dirty="0">
              <a:solidFill>
                <a:srgbClr val="9900CC"/>
              </a:solidFill>
              <a:latin typeface="Times New Roman" pitchFamily="18" charset="0"/>
              <a:cs typeface="Times New Roman" pitchFamily="18" charset="0"/>
            </a:endParaRPr>
          </a:p>
          <a:p>
            <a:r>
              <a:rPr lang="vi-VN" sz="2400" dirty="0">
                <a:solidFill>
                  <a:srgbClr val="9900CC"/>
                </a:solidFill>
                <a:latin typeface="Times New Roman" pitchFamily="18" charset="0"/>
                <a:cs typeface="Times New Roman" pitchFamily="18" charset="0"/>
              </a:rPr>
              <a:t>Trong đó </a:t>
            </a:r>
            <a:r>
              <a:rPr lang="vi-VN" sz="2400" dirty="0" smtClean="0">
                <a:solidFill>
                  <a:srgbClr val="9900CC"/>
                </a:solidFill>
                <a:latin typeface="Times New Roman" pitchFamily="18" charset="0"/>
                <a:cs typeface="Times New Roman" pitchFamily="18" charset="0"/>
              </a:rPr>
              <a:t>:</a:t>
            </a:r>
            <a:r>
              <a:rPr lang="en-US" sz="2400" dirty="0" smtClean="0">
                <a:solidFill>
                  <a:srgbClr val="9900CC"/>
                </a:solidFill>
                <a:latin typeface="Times New Roman" pitchFamily="18" charset="0"/>
                <a:cs typeface="Times New Roman" pitchFamily="18" charset="0"/>
              </a:rPr>
              <a:t> </a:t>
            </a:r>
            <a:r>
              <a:rPr lang="vi-VN" sz="2400" dirty="0" smtClean="0">
                <a:solidFill>
                  <a:srgbClr val="9900CC"/>
                </a:solidFill>
                <a:latin typeface="Times New Roman" pitchFamily="18" charset="0"/>
                <a:cs typeface="Times New Roman" pitchFamily="18" charset="0"/>
              </a:rPr>
              <a:t>P </a:t>
            </a:r>
            <a:r>
              <a:rPr lang="vi-VN" sz="2400" dirty="0">
                <a:solidFill>
                  <a:srgbClr val="9900CC"/>
                </a:solidFill>
                <a:latin typeface="Times New Roman" pitchFamily="18" charset="0"/>
                <a:cs typeface="Times New Roman" pitchFamily="18" charset="0"/>
              </a:rPr>
              <a:t>là trọng lượng của vật.</a:t>
            </a:r>
          </a:p>
          <a:p>
            <a:r>
              <a:rPr lang="en-US" sz="2400" dirty="0" smtClean="0">
                <a:solidFill>
                  <a:srgbClr val="9900CC"/>
                </a:solidFill>
                <a:latin typeface="Times New Roman" pitchFamily="18" charset="0"/>
                <a:cs typeface="Times New Roman" pitchFamily="18" charset="0"/>
              </a:rPr>
              <a:t>                  </a:t>
            </a:r>
            <a:r>
              <a:rPr lang="vi-VN" sz="2400" dirty="0" smtClean="0">
                <a:solidFill>
                  <a:srgbClr val="9900CC"/>
                </a:solidFill>
                <a:latin typeface="Times New Roman" pitchFamily="18" charset="0"/>
                <a:cs typeface="Times New Roman" pitchFamily="18" charset="0"/>
              </a:rPr>
              <a:t>F</a:t>
            </a:r>
            <a:r>
              <a:rPr lang="vi-VN" sz="2400" baseline="-25000" dirty="0" smtClean="0">
                <a:solidFill>
                  <a:srgbClr val="9900CC"/>
                </a:solidFill>
                <a:latin typeface="Times New Roman" pitchFamily="18" charset="0"/>
                <a:cs typeface="Times New Roman" pitchFamily="18" charset="0"/>
              </a:rPr>
              <a:t>A</a:t>
            </a:r>
            <a:r>
              <a:rPr lang="vi-VN" sz="2400" dirty="0">
                <a:solidFill>
                  <a:srgbClr val="9900CC"/>
                </a:solidFill>
                <a:latin typeface="Times New Roman" pitchFamily="18" charset="0"/>
                <a:cs typeface="Times New Roman" pitchFamily="18" charset="0"/>
              </a:rPr>
              <a:t> là lực đẩy </a:t>
            </a:r>
            <a:r>
              <a:rPr lang="en-US" sz="2400" dirty="0" smtClean="0">
                <a:solidFill>
                  <a:srgbClr val="9900CC"/>
                </a:solidFill>
                <a:latin typeface="Times New Roman" pitchFamily="18" charset="0"/>
                <a:cs typeface="Times New Roman" pitchFamily="18" charset="0"/>
              </a:rPr>
              <a:t>Archimedes</a:t>
            </a:r>
            <a:endParaRPr lang="vi-VN" sz="2400" dirty="0">
              <a:solidFill>
                <a:srgbClr val="9900CC"/>
              </a:solidFill>
              <a:latin typeface="Times New Roman" pitchFamily="18" charset="0"/>
              <a:cs typeface="Times New Roman" pitchFamily="18" charset="0"/>
            </a:endParaRPr>
          </a:p>
        </p:txBody>
      </p:sp>
    </p:spTree>
    <p:extLst>
      <p:ext uri="{BB962C8B-B14F-4D97-AF65-F5344CB8AC3E}">
        <p14:creationId xmlns:p14="http://schemas.microsoft.com/office/powerpoint/2010/main" val="46163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268777" y="1705452"/>
            <a:ext cx="6247439" cy="327408"/>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20" name="文本框 30"/>
          <p:cNvSpPr txBox="1"/>
          <p:nvPr/>
        </p:nvSpPr>
        <p:spPr>
          <a:xfrm>
            <a:off x="445950" y="1667993"/>
            <a:ext cx="5854242" cy="433670"/>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2200" i="0" dirty="0" smtClean="0">
                <a:solidFill>
                  <a:srgbClr val="0000CC"/>
                </a:solidFill>
                <a:latin typeface="Times New Roman" pitchFamily="18" charset="0"/>
                <a:cs typeface="Times New Roman" pitchFamily="18" charset="0"/>
              </a:rPr>
              <a:t>I- </a:t>
            </a:r>
            <a:r>
              <a:rPr lang="en-US" altLang="zh-CN" sz="2200" i="0" dirty="0" err="1" smtClean="0">
                <a:solidFill>
                  <a:srgbClr val="0000CC"/>
                </a:solidFill>
                <a:latin typeface="Times New Roman" pitchFamily="18" charset="0"/>
                <a:cs typeface="Times New Roman" pitchFamily="18" charset="0"/>
              </a:rPr>
              <a:t>Lực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đẩy</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tác</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dụng</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lên</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vật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đặt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trong</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chất</a:t>
            </a:r>
            <a:r>
              <a:rPr lang="en-US" altLang="zh-CN" sz="2200" i="0" dirty="0" smtClean="0">
                <a:solidFill>
                  <a:srgbClr val="0000CC"/>
                </a:solidFill>
                <a:latin typeface="Times New Roman" pitchFamily="18" charset="0"/>
                <a:cs typeface="Times New Roman" pitchFamily="18" charset="0"/>
              </a:rPr>
              <a:t> </a:t>
            </a:r>
            <a:r>
              <a:rPr lang="en-US" altLang="zh-CN" sz="2200" i="0" dirty="0" err="1" smtClean="0">
                <a:solidFill>
                  <a:srgbClr val="0000CC"/>
                </a:solidFill>
                <a:latin typeface="Times New Roman" pitchFamily="18" charset="0"/>
                <a:cs typeface="Times New Roman" pitchFamily="18" charset="0"/>
              </a:rPr>
              <a:t>lỏng</a:t>
            </a:r>
            <a:endParaRPr lang="en-US" altLang="zh-CN" sz="2200" i="0" dirty="0" smtClean="0">
              <a:solidFill>
                <a:srgbClr val="0000CC"/>
              </a:solidFill>
              <a:latin typeface="Times New Roman" pitchFamily="18" charset="0"/>
              <a:cs typeface="Times New Roman" pitchFamily="18" charset="0"/>
            </a:endParaRPr>
          </a:p>
        </p:txBody>
      </p:sp>
      <p:sp>
        <p:nvSpPr>
          <p:cNvPr id="17" name="Rectangle 16"/>
          <p:cNvSpPr>
            <a:spLocks noChangeArrowheads="1"/>
          </p:cNvSpPr>
          <p:nvPr/>
        </p:nvSpPr>
        <p:spPr bwMode="auto">
          <a:xfrm>
            <a:off x="2051723" y="465518"/>
            <a:ext cx="1584177"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smtClean="0">
                <a:solidFill>
                  <a:srgbClr val="FF0000"/>
                </a:solidFill>
                <a:latin typeface="VNI-Thufap3" pitchFamily="18" charset="0"/>
              </a:rPr>
              <a:t> III</a:t>
            </a:r>
            <a:endParaRPr lang="en-US" sz="2200" dirty="0">
              <a:solidFill>
                <a:srgbClr val="FF0000"/>
              </a:solidFill>
              <a:latin typeface="VNI-Thufap3" pitchFamily="18" charset="0"/>
            </a:endParaRPr>
          </a:p>
        </p:txBody>
      </p:sp>
      <p:sp>
        <p:nvSpPr>
          <p:cNvPr id="22" name="WordArt 6"/>
          <p:cNvSpPr>
            <a:spLocks noChangeArrowheads="1" noChangeShapeType="1" noTextEdit="1"/>
          </p:cNvSpPr>
          <p:nvPr/>
        </p:nvSpPr>
        <p:spPr bwMode="auto">
          <a:xfrm>
            <a:off x="3636271" y="348791"/>
            <a:ext cx="4467123" cy="508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KHOÁI LÖÔÏNG RIEÂNG VAØ AÙP SUAÁT</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14" name="WordArt 2"/>
          <p:cNvSpPr>
            <a:spLocks noChangeArrowheads="1" noChangeShapeType="1" noTextEdit="1"/>
          </p:cNvSpPr>
          <p:nvPr/>
        </p:nvSpPr>
        <p:spPr bwMode="auto">
          <a:xfrm>
            <a:off x="2544151" y="915567"/>
            <a:ext cx="5268209" cy="433121"/>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17: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Löïc</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ñaåy</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Archimedes</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24" name="Google Shape;904;p47"/>
          <p:cNvSpPr/>
          <p:nvPr/>
        </p:nvSpPr>
        <p:spPr>
          <a:xfrm>
            <a:off x="3758354" y="4894008"/>
            <a:ext cx="1749750" cy="10365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1" name="Picture 20"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27068"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a:extLst>
              <a:ext uri="{FF2B5EF4-FFF2-40B4-BE49-F238E27FC236}">
                <a16:creationId xmlns:lc="http://schemas.openxmlformats.org/drawingml/2006/lockedCanvas" xmlns:a16="http://schemas.microsoft.com/office/drawing/2014/main" xmlns="" id="{D98FC88C-8034-838F-7789-63187AE1A07F}"/>
              </a:ext>
            </a:extLst>
          </p:cNvPr>
          <p:cNvSpPr txBox="1"/>
          <p:nvPr/>
        </p:nvSpPr>
        <p:spPr>
          <a:xfrm>
            <a:off x="122709" y="2007880"/>
            <a:ext cx="8697763"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000" u="sng" dirty="0">
                <a:solidFill>
                  <a:srgbClr val="9900CC"/>
                </a:solidFill>
                <a:latin typeface="+mj-lt"/>
              </a:rPr>
              <a:t>Câu 3</a:t>
            </a:r>
            <a:r>
              <a:rPr lang="vi-VN" sz="2000" dirty="0">
                <a:solidFill>
                  <a:srgbClr val="9900CC"/>
                </a:solidFill>
                <a:latin typeface="+mj-lt"/>
              </a:rPr>
              <a:t>: Mô tả sự thay đổi lực đẩy của nước lên quả bóng từ khi bắt đầu nhấn quả bóng vào nước, đến khi quả bóng chìm hoàn toàn trong nước.</a:t>
            </a:r>
            <a:endParaRPr lang="en-US" sz="2000" dirty="0">
              <a:solidFill>
                <a:srgbClr val="9900CC"/>
              </a:solidFill>
              <a:latin typeface="+mj-lt"/>
            </a:endParaRPr>
          </a:p>
        </p:txBody>
      </p:sp>
      <p:pic>
        <p:nvPicPr>
          <p:cNvPr id="12" name="Picture 11">
            <a:extLst>
              <a:ext uri="{FF2B5EF4-FFF2-40B4-BE49-F238E27FC236}">
                <a16:creationId xmlns:lc="http://schemas.openxmlformats.org/drawingml/2006/lockedCanvas" xmlns:a16="http://schemas.microsoft.com/office/drawing/2014/main" xmlns="" id="{9A677EAE-EF52-BF97-8F99-9B520A8AB2DE}"/>
              </a:ext>
            </a:extLst>
          </p:cNvPr>
          <p:cNvPicPr>
            <a:picLocks noChangeAspect="1"/>
          </p:cNvPicPr>
          <p:nvPr/>
        </p:nvPicPr>
        <p:blipFill>
          <a:blip r:embed="rId4"/>
          <a:stretch>
            <a:fillRect/>
          </a:stretch>
        </p:blipFill>
        <p:spPr>
          <a:xfrm>
            <a:off x="6100878" y="2747413"/>
            <a:ext cx="2885279" cy="1696545"/>
          </a:xfrm>
          <a:prstGeom prst="rect">
            <a:avLst/>
          </a:prstGeom>
          <a:ln>
            <a:noFill/>
          </a:ln>
          <a:effectLst>
            <a:outerShdw blurRad="292100" dist="139700" dir="2700000" algn="tl" rotWithShape="0">
              <a:srgbClr val="333333">
                <a:alpha val="65000"/>
              </a:srgbClr>
            </a:outerShdw>
          </a:effectLst>
        </p:spPr>
      </p:pic>
      <p:sp>
        <p:nvSpPr>
          <p:cNvPr id="13" name="TextBox 6">
            <a:extLst>
              <a:ext uri="{FF2B5EF4-FFF2-40B4-BE49-F238E27FC236}">
                <a16:creationId xmlns:lc="http://schemas.openxmlformats.org/drawingml/2006/lockedCanvas" xmlns:a16="http://schemas.microsoft.com/office/drawing/2014/main" xmlns="" id="{CF8406C1-1F9D-7E36-9D9E-F9DB9263F088}"/>
              </a:ext>
            </a:extLst>
          </p:cNvPr>
          <p:cNvSpPr txBox="1"/>
          <p:nvPr/>
        </p:nvSpPr>
        <p:spPr>
          <a:xfrm>
            <a:off x="122709" y="2609493"/>
            <a:ext cx="5961459" cy="255454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dirty="0" smtClean="0">
                <a:solidFill>
                  <a:srgbClr val="0000FF"/>
                </a:solidFill>
                <a:latin typeface="+mj-lt"/>
              </a:rPr>
              <a:t> </a:t>
            </a:r>
            <a:r>
              <a:rPr lang="vi-VN" sz="2000" dirty="0" smtClean="0">
                <a:solidFill>
                  <a:srgbClr val="0000FF"/>
                </a:solidFill>
                <a:latin typeface="+mj-lt"/>
              </a:rPr>
              <a:t>Lực </a:t>
            </a:r>
            <a:r>
              <a:rPr lang="vi-VN" sz="2000" dirty="0">
                <a:solidFill>
                  <a:srgbClr val="0000FF"/>
                </a:solidFill>
                <a:latin typeface="+mj-lt"/>
              </a:rPr>
              <a:t>đẩy của nước tác dụng lên quả bóng sẽ tăng dần từ khi bắt đầu nhấn quả bóng vào nước đến khi quả bóng chìm hoàn toàn trong nước. </a:t>
            </a:r>
            <a:endParaRPr lang="en-US" sz="2000" dirty="0" smtClean="0">
              <a:solidFill>
                <a:srgbClr val="0000FF"/>
              </a:solidFill>
              <a:latin typeface="+mj-lt"/>
            </a:endParaRPr>
          </a:p>
          <a:p>
            <a:pPr algn="just"/>
            <a:r>
              <a:rPr lang="en-US" sz="2000" dirty="0">
                <a:solidFill>
                  <a:srgbClr val="0000FF"/>
                </a:solidFill>
                <a:latin typeface="+mj-lt"/>
              </a:rPr>
              <a:t> </a:t>
            </a:r>
            <a:r>
              <a:rPr lang="vi-VN" sz="2000" dirty="0" smtClean="0">
                <a:solidFill>
                  <a:srgbClr val="0000FF"/>
                </a:solidFill>
                <a:latin typeface="+mj-lt"/>
              </a:rPr>
              <a:t>Vì </a:t>
            </a:r>
            <a:r>
              <a:rPr lang="vi-VN" sz="2000" dirty="0">
                <a:solidFill>
                  <a:srgbClr val="0000FF"/>
                </a:solidFill>
                <a:latin typeface="+mj-lt"/>
              </a:rPr>
              <a:t>khi vừa nhấn quả bóng vào nước ta cảm nhận được lực đẩy của nước nhỏ và dễ dàng nhấn xuống nhưng khi nhúng chìm quả bóng xuống nước ta cần tác dụng một lực mạnh hơn, tay ta cảm nhận được lực đẩy của nước tác dụng lên quả bóng lớn hơn.</a:t>
            </a:r>
            <a:endParaRPr lang="en-US" sz="2000" dirty="0">
              <a:solidFill>
                <a:srgbClr val="0000FF"/>
              </a:solidFill>
              <a:latin typeface="+mj-lt"/>
            </a:endParaRPr>
          </a:p>
        </p:txBody>
      </p:sp>
    </p:spTree>
    <p:extLst>
      <p:ext uri="{BB962C8B-B14F-4D97-AF65-F5344CB8AC3E}">
        <p14:creationId xmlns:p14="http://schemas.microsoft.com/office/powerpoint/2010/main" val="195696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2172A0AC-3DCE-4672-BCAF-28FEF91F60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3" name="Rectangle 12">
            <a:extLst>
              <a:ext uri="{FF2B5EF4-FFF2-40B4-BE49-F238E27FC236}">
                <a16:creationId xmlns="" xmlns:a16="http://schemas.microsoft.com/office/drawing/2014/main" id="{AE6F1C77-EDC9-4C5F-8C1C-62DD46BDA3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2" name="Picture 1">
            <a:extLst>
              <a:ext uri="{FF2B5EF4-FFF2-40B4-BE49-F238E27FC236}">
                <a16:creationId xmlns="" xmlns:a16="http://schemas.microsoft.com/office/drawing/2014/main" id="{B31E2933-CDDC-0659-2B80-20D9A4AFE634}"/>
              </a:ext>
            </a:extLst>
          </p:cNvPr>
          <p:cNvPicPr>
            <a:picLocks noChangeAspect="1"/>
          </p:cNvPicPr>
          <p:nvPr/>
        </p:nvPicPr>
        <p:blipFill rotWithShape="1">
          <a:blip r:embed="rId3">
            <a:alphaModFix amt="40000"/>
          </a:blip>
          <a:srcRect l="13132" r="14477"/>
          <a:stretch/>
        </p:blipFill>
        <p:spPr>
          <a:xfrm>
            <a:off x="15" y="7"/>
            <a:ext cx="6337723" cy="5143493"/>
          </a:xfrm>
          <a:prstGeom prst="rect">
            <a:avLst/>
          </a:prstGeom>
        </p:spPr>
      </p:pic>
      <p:sp>
        <p:nvSpPr>
          <p:cNvPr id="6" name="TextBox 5">
            <a:extLst>
              <a:ext uri="{FF2B5EF4-FFF2-40B4-BE49-F238E27FC236}">
                <a16:creationId xmlns="" xmlns:a16="http://schemas.microsoft.com/office/drawing/2014/main" id="{878C3A89-A426-8A66-6955-4EEF6D8C77A6}"/>
              </a:ext>
            </a:extLst>
          </p:cNvPr>
          <p:cNvSpPr txBox="1"/>
          <p:nvPr/>
        </p:nvSpPr>
        <p:spPr>
          <a:xfrm>
            <a:off x="133290" y="51470"/>
            <a:ext cx="1918430" cy="3267767"/>
          </a:xfrm>
          <a:prstGeom prst="rect">
            <a:avLst/>
          </a:prstGeom>
        </p:spPr>
        <p:txBody>
          <a:bodyPr vert="horz" lIns="68580" tIns="34290" rIns="68580" bIns="34290" rtlCol="0">
            <a:noAutofit/>
          </a:bodyPr>
          <a:lstStyle/>
          <a:p>
            <a:pPr indent="-171450" algn="just">
              <a:lnSpc>
                <a:spcPct val="90000"/>
              </a:lnSpc>
              <a:spcAft>
                <a:spcPts val="450"/>
              </a:spcAft>
              <a:buFont typeface="Arial" panose="020B0604020202020204" pitchFamily="34" charset="0"/>
              <a:buChar char="•"/>
            </a:pPr>
            <a:r>
              <a:rPr lang="en-US" sz="2200" dirty="0">
                <a:solidFill>
                  <a:srgbClr val="FFFFFF"/>
                </a:solidFill>
                <a:latin typeface="Times New Roman" panose="02020603050405020304" pitchFamily="18" charset="0"/>
                <a:cs typeface="Times New Roman" panose="02020603050405020304" pitchFamily="18" charset="0"/>
              </a:rPr>
              <a:t>Khi </a:t>
            </a:r>
            <a:r>
              <a:rPr lang="en-US" sz="2200" dirty="0" err="1">
                <a:solidFill>
                  <a:srgbClr val="FFFFFF"/>
                </a:solidFill>
                <a:latin typeface="Times New Roman" panose="02020603050405020304" pitchFamily="18" charset="0"/>
                <a:cs typeface="Times New Roman" panose="02020603050405020304" pitchFamily="18" charset="0"/>
              </a:rPr>
              <a:t>nhấn</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quả</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bóng</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xuống</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lực</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đẩy</a:t>
            </a:r>
            <a:r>
              <a:rPr lang="en-US" sz="2200" dirty="0">
                <a:solidFill>
                  <a:srgbClr val="FFFFFF"/>
                </a:solidFill>
                <a:latin typeface="Times New Roman" panose="02020603050405020304" pitchFamily="18" charset="0"/>
                <a:cs typeface="Times New Roman" panose="02020603050405020304" pitchFamily="18" charset="0"/>
              </a:rPr>
              <a:t> Archimedes </a:t>
            </a:r>
            <a:r>
              <a:rPr lang="en-US" sz="2200" dirty="0" err="1">
                <a:solidFill>
                  <a:srgbClr val="FFFFFF"/>
                </a:solidFill>
                <a:latin typeface="Times New Roman" panose="02020603050405020304" pitchFamily="18" charset="0"/>
                <a:cs typeface="Times New Roman" panose="02020603050405020304" pitchFamily="18" charset="0"/>
              </a:rPr>
              <a:t>có</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mối</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liên</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hệ</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như</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thế</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nào</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với</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thể</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tích</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của</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quả</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bóng</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chiếm</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chỗ</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trong</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chất</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lỏng</a:t>
            </a:r>
            <a:r>
              <a:rPr lang="en-US" sz="2200" dirty="0">
                <a:solidFill>
                  <a:srgbClr val="FFFFFF"/>
                </a:solidFill>
                <a:latin typeface="Times New Roman" panose="02020603050405020304" pitchFamily="18" charset="0"/>
                <a:cs typeface="Times New Roman" panose="02020603050405020304" pitchFamily="18" charset="0"/>
              </a:rPr>
              <a:t>?</a:t>
            </a:r>
          </a:p>
        </p:txBody>
      </p:sp>
      <p:pic>
        <p:nvPicPr>
          <p:cNvPr id="5" name="Picture 4" descr="Diagram&#10;&#10;Description automatically generated">
            <a:extLst>
              <a:ext uri="{FF2B5EF4-FFF2-40B4-BE49-F238E27FC236}">
                <a16:creationId xmlns="" xmlns:a16="http://schemas.microsoft.com/office/drawing/2014/main" id="{3401CC67-1F9C-9736-0C1B-81D6FE6599BB}"/>
              </a:ext>
            </a:extLst>
          </p:cNvPr>
          <p:cNvPicPr>
            <a:picLocks noChangeAspect="1"/>
          </p:cNvPicPr>
          <p:nvPr/>
        </p:nvPicPr>
        <p:blipFill rotWithShape="1">
          <a:blip r:embed="rId4"/>
          <a:srcRect l="6004"/>
          <a:stretch/>
        </p:blipFill>
        <p:spPr>
          <a:xfrm>
            <a:off x="4669498" y="7"/>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8767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2777</Words>
  <Application>Microsoft Office PowerPoint</Application>
  <PresentationFormat>On-screen Show (16:9)</PresentationFormat>
  <Paragraphs>379</Paragraphs>
  <Slides>33</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75</cp:revision>
  <dcterms:created xsi:type="dcterms:W3CDTF">2023-12-03T12:00:58Z</dcterms:created>
  <dcterms:modified xsi:type="dcterms:W3CDTF">2025-09-19T06:48:29Z</dcterms:modified>
</cp:coreProperties>
</file>