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5" r:id="rId2"/>
    <p:sldId id="266" r:id="rId3"/>
    <p:sldId id="267" r:id="rId4"/>
    <p:sldId id="268" r:id="rId5"/>
    <p:sldId id="259" r:id="rId6"/>
    <p:sldId id="260" r:id="rId7"/>
    <p:sldId id="261" r:id="rId8"/>
    <p:sldId id="275" r:id="rId9"/>
    <p:sldId id="273" r:id="rId10"/>
    <p:sldId id="274" r:id="rId11"/>
    <p:sldId id="276" r:id="rId12"/>
    <p:sldId id="277" r:id="rId13"/>
    <p:sldId id="278" r:id="rId14"/>
    <p:sldId id="279" r:id="rId15"/>
    <p:sldId id="280" r:id="rId16"/>
    <p:sldId id="282" r:id="rId17"/>
    <p:sldId id="281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62" r:id="rId29"/>
    <p:sldId id="298" r:id="rId30"/>
    <p:sldId id="301" r:id="rId31"/>
    <p:sldId id="299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263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00CC"/>
    <a:srgbClr val="990000"/>
    <a:srgbClr val="00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1D5F8-65FF-4FC8-8FDF-F579362771ED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B99AE-8E30-49E9-9517-AA50949FB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6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82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82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82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824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82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425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3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7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44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5" y="0"/>
            <a:ext cx="9144403" cy="5160900"/>
            <a:chOff x="-126" y="0"/>
            <a:chExt cx="9144403" cy="5160900"/>
          </a:xfrm>
        </p:grpSpPr>
        <p:grpSp>
          <p:nvGrpSpPr>
            <p:cNvPr id="43" name="Google Shape;43;p3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44" name="Google Shape;44;p3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" name="Google Shape;60;p3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61" name="Google Shape;61;p3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0" name="Google Shape;70;p3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3"/>
          <p:cNvSpPr txBox="1">
            <a:spLocks noGrp="1"/>
          </p:cNvSpPr>
          <p:nvPr>
            <p:ph type="ctrTitle"/>
          </p:nvPr>
        </p:nvSpPr>
        <p:spPr>
          <a:xfrm>
            <a:off x="2126400" y="2475375"/>
            <a:ext cx="4891200" cy="17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 rot="-2310">
            <a:off x="4125600" y="1314714"/>
            <a:ext cx="892800" cy="55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998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4572000" y="803191"/>
            <a:ext cx="4572000" cy="43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07872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57575"/>
            <a:ext cx="9144000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44268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41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8334"/>
            <a:ext cx="9144000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3941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1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2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5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5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7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0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8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8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06A52-E3B9-499D-8D74-7AADCC418AD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B100A-1868-4FA5-B04E-76963FC5C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20.jf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fif"/><Relationship Id="rId5" Type="http://schemas.openxmlformats.org/officeDocument/2006/relationships/image" Target="../media/image18.jfi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1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3.png"/><Relationship Id="rId5" Type="http://schemas.microsoft.com/office/2007/relationships/media" Target="../media/media3.mp3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8"/>
          <p:cNvSpPr/>
          <p:nvPr/>
        </p:nvSpPr>
        <p:spPr>
          <a:xfrm rot="-2700000" flipH="1">
            <a:off x="7350063" y="1308785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0" name="Google Shape;810;p28"/>
          <p:cNvSpPr/>
          <p:nvPr/>
        </p:nvSpPr>
        <p:spPr>
          <a:xfrm flipH="1">
            <a:off x="8138824" y="1021299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1" name="Google Shape;811;p28"/>
          <p:cNvSpPr/>
          <p:nvPr/>
        </p:nvSpPr>
        <p:spPr>
          <a:xfrm flipH="1">
            <a:off x="7380982" y="573528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2" name="Google Shape;812;p28"/>
          <p:cNvSpPr/>
          <p:nvPr/>
        </p:nvSpPr>
        <p:spPr>
          <a:xfrm rot="2700000">
            <a:off x="860863" y="4125408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3" name="Google Shape;813;p28"/>
          <p:cNvSpPr/>
          <p:nvPr/>
        </p:nvSpPr>
        <p:spPr>
          <a:xfrm>
            <a:off x="621200" y="32353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7A6E203E-22F7-6A71-A936-7ACC2C3A7B98}"/>
              </a:ext>
            </a:extLst>
          </p:cNvPr>
          <p:cNvGrpSpPr>
            <a:grpSpLocks/>
          </p:cNvGrpSpPr>
          <p:nvPr/>
        </p:nvGrpSpPr>
        <p:grpSpPr bwMode="auto">
          <a:xfrm>
            <a:off x="1403648" y="519522"/>
            <a:ext cx="6415664" cy="3132348"/>
            <a:chOff x="152400" y="-3124200"/>
            <a:chExt cx="8763000" cy="9753600"/>
          </a:xfrm>
        </p:grpSpPr>
        <p:grpSp>
          <p:nvGrpSpPr>
            <p:cNvPr id="67" name="Group 5">
              <a:extLst>
                <a:ext uri="{FF2B5EF4-FFF2-40B4-BE49-F238E27FC236}">
                  <a16:creationId xmlns:a16="http://schemas.microsoft.com/office/drawing/2014/main" xmlns="" id="{8A7E158C-C706-AD3D-1CC6-927CDBBDB8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-3124200"/>
              <a:ext cx="8763000" cy="9753600"/>
              <a:chOff x="-76200" y="-3581400"/>
              <a:chExt cx="8915400" cy="10515600"/>
            </a:xfrm>
          </p:grpSpPr>
          <p:grpSp>
            <p:nvGrpSpPr>
              <p:cNvPr id="69" name="Group 4">
                <a:extLst>
                  <a:ext uri="{FF2B5EF4-FFF2-40B4-BE49-F238E27FC236}">
                    <a16:creationId xmlns:a16="http://schemas.microsoft.com/office/drawing/2014/main" xmlns="" id="{8192906B-E7E9-E017-32CA-957870F99A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6200" y="-3581400"/>
                <a:ext cx="8915400" cy="10515600"/>
                <a:chOff x="624" y="-370"/>
                <a:chExt cx="3159" cy="2922"/>
              </a:xfrm>
            </p:grpSpPr>
            <p:grpSp>
              <p:nvGrpSpPr>
                <p:cNvPr id="105" name="Group 5">
                  <a:extLst>
                    <a:ext uri="{FF2B5EF4-FFF2-40B4-BE49-F238E27FC236}">
                      <a16:creationId xmlns:a16="http://schemas.microsoft.com/office/drawing/2014/main" xmlns="" id="{AC040835-0492-A9F1-2EB9-3D45FE38AF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0"/>
                  <a:ext cx="3159" cy="2552"/>
                  <a:chOff x="624" y="0"/>
                  <a:chExt cx="3159" cy="2552"/>
                </a:xfrm>
              </p:grpSpPr>
              <p:grpSp>
                <p:nvGrpSpPr>
                  <p:cNvPr id="107" name="Group 6">
                    <a:extLst>
                      <a:ext uri="{FF2B5EF4-FFF2-40B4-BE49-F238E27FC236}">
                        <a16:creationId xmlns:a16="http://schemas.microsoft.com/office/drawing/2014/main" xmlns="" id="{3D21AF08-B1A5-3EFA-EE64-E2480C9DBE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" y="0"/>
                    <a:ext cx="3159" cy="2552"/>
                    <a:chOff x="1300" y="884"/>
                    <a:chExt cx="3159" cy="2552"/>
                  </a:xfrm>
                </p:grpSpPr>
                <p:sp>
                  <p:nvSpPr>
                    <p:cNvPr id="109" name="Freeform 7">
                      <a:extLst>
                        <a:ext uri="{FF2B5EF4-FFF2-40B4-BE49-F238E27FC236}">
                          <a16:creationId xmlns:a16="http://schemas.microsoft.com/office/drawing/2014/main" xmlns="" id="{415951AE-F1DC-0030-3A25-9281C51C99A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300" y="1828"/>
                      <a:ext cx="3159" cy="1608"/>
                    </a:xfrm>
                    <a:custGeom>
                      <a:avLst/>
                      <a:gdLst>
                        <a:gd name="T0" fmla="*/ 2147483646 w 1613"/>
                        <a:gd name="T1" fmla="*/ 0 h 821"/>
                        <a:gd name="T2" fmla="*/ 2147483646 w 1613"/>
                        <a:gd name="T3" fmla="*/ 0 h 821"/>
                        <a:gd name="T4" fmla="*/ 2147483646 w 1613"/>
                        <a:gd name="T5" fmla="*/ 2147483646 h 821"/>
                        <a:gd name="T6" fmla="*/ 2147483646 w 1613"/>
                        <a:gd name="T7" fmla="*/ 2147483646 h 821"/>
                        <a:gd name="T8" fmla="*/ 2147483646 w 1613"/>
                        <a:gd name="T9" fmla="*/ 2147483646 h 821"/>
                        <a:gd name="T10" fmla="*/ 2147483646 w 1613"/>
                        <a:gd name="T11" fmla="*/ 2147483646 h 821"/>
                        <a:gd name="T12" fmla="*/ 0 w 1613"/>
                        <a:gd name="T13" fmla="*/ 2147483646 h 821"/>
                        <a:gd name="T14" fmla="*/ 0 w 1613"/>
                        <a:gd name="T15" fmla="*/ 2147483646 h 821"/>
                        <a:gd name="T16" fmla="*/ 2147483646 w 1613"/>
                        <a:gd name="T17" fmla="*/ 0 h 821"/>
                        <a:gd name="T18" fmla="*/ 2147483646 w 1613"/>
                        <a:gd name="T19" fmla="*/ 2147483646 h 821"/>
                        <a:gd name="T20" fmla="*/ 2147483646 w 1613"/>
                        <a:gd name="T21" fmla="*/ 2147483646 h 821"/>
                        <a:gd name="T22" fmla="*/ 2147483646 w 1613"/>
                        <a:gd name="T23" fmla="*/ 2147483646 h 821"/>
                        <a:gd name="T24" fmla="*/ 2147483646 w 1613"/>
                        <a:gd name="T25" fmla="*/ 2147483646 h 821"/>
                        <a:gd name="T26" fmla="*/ 2147483646 w 1613"/>
                        <a:gd name="T27" fmla="*/ 2147483646 h 821"/>
                        <a:gd name="T28" fmla="*/ 2147483646 w 1613"/>
                        <a:gd name="T29" fmla="*/ 2147483646 h 821"/>
                        <a:gd name="T30" fmla="*/ 2147483646 w 1613"/>
                        <a:gd name="T31" fmla="*/ 2147483646 h 821"/>
                        <a:gd name="T32" fmla="*/ 2147483646 w 1613"/>
                        <a:gd name="T33" fmla="*/ 2147483646 h 821"/>
                        <a:gd name="T34" fmla="*/ 2147483646 w 1613"/>
                        <a:gd name="T35" fmla="*/ 2147483646 h 821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613"/>
                        <a:gd name="T55" fmla="*/ 0 h 821"/>
                        <a:gd name="T56" fmla="*/ 1613 w 1613"/>
                        <a:gd name="T57" fmla="*/ 821 h 821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613" h="821">
                          <a:moveTo>
                            <a:pt x="63" y="0"/>
                          </a:moveTo>
                          <a:lnTo>
                            <a:pt x="1550" y="0"/>
                          </a:lnTo>
                          <a:cubicBezTo>
                            <a:pt x="1585" y="0"/>
                            <a:pt x="1613" y="32"/>
                            <a:pt x="1613" y="71"/>
                          </a:cubicBezTo>
                          <a:lnTo>
                            <a:pt x="1613" y="751"/>
                          </a:lnTo>
                          <a:cubicBezTo>
                            <a:pt x="1613" y="790"/>
                            <a:pt x="1585" y="821"/>
                            <a:pt x="1550" y="821"/>
                          </a:cubicBezTo>
                          <a:lnTo>
                            <a:pt x="63" y="821"/>
                          </a:lnTo>
                          <a:cubicBezTo>
                            <a:pt x="28" y="821"/>
                            <a:pt x="0" y="790"/>
                            <a:pt x="0" y="751"/>
                          </a:cubicBezTo>
                          <a:lnTo>
                            <a:pt x="0" y="71"/>
                          </a:lnTo>
                          <a:cubicBezTo>
                            <a:pt x="0" y="32"/>
                            <a:pt x="28" y="0"/>
                            <a:pt x="63" y="0"/>
                          </a:cubicBezTo>
                          <a:close/>
                          <a:moveTo>
                            <a:pt x="73" y="36"/>
                          </a:moveTo>
                          <a:lnTo>
                            <a:pt x="1540" y="36"/>
                          </a:lnTo>
                          <a:cubicBezTo>
                            <a:pt x="1561" y="36"/>
                            <a:pt x="1579" y="55"/>
                            <a:pt x="1579" y="79"/>
                          </a:cubicBezTo>
                          <a:lnTo>
                            <a:pt x="1579" y="744"/>
                          </a:lnTo>
                          <a:cubicBezTo>
                            <a:pt x="1579" y="768"/>
                            <a:pt x="1561" y="787"/>
                            <a:pt x="1540" y="787"/>
                          </a:cubicBezTo>
                          <a:lnTo>
                            <a:pt x="73" y="787"/>
                          </a:lnTo>
                          <a:cubicBezTo>
                            <a:pt x="52" y="787"/>
                            <a:pt x="34" y="768"/>
                            <a:pt x="34" y="744"/>
                          </a:cubicBezTo>
                          <a:lnTo>
                            <a:pt x="34" y="79"/>
                          </a:lnTo>
                          <a:cubicBezTo>
                            <a:pt x="34" y="55"/>
                            <a:pt x="52" y="36"/>
                            <a:pt x="73" y="36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10" name="Freeform 8">
                      <a:extLst>
                        <a:ext uri="{FF2B5EF4-FFF2-40B4-BE49-F238E27FC236}">
                          <a16:creationId xmlns:a16="http://schemas.microsoft.com/office/drawing/2014/main" xmlns="" id="{35E8922A-AB10-A6CE-B0EF-011B3DB2B51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365" y="1897"/>
                      <a:ext cx="3027" cy="1474"/>
                    </a:xfrm>
                    <a:custGeom>
                      <a:avLst/>
                      <a:gdLst>
                        <a:gd name="T0" fmla="*/ 2147483646 w 1546"/>
                        <a:gd name="T1" fmla="*/ 0 h 753"/>
                        <a:gd name="T2" fmla="*/ 2147483646 w 1546"/>
                        <a:gd name="T3" fmla="*/ 0 h 753"/>
                        <a:gd name="T4" fmla="*/ 2147483646 w 1546"/>
                        <a:gd name="T5" fmla="*/ 2147483646 h 753"/>
                        <a:gd name="T6" fmla="*/ 2147483646 w 1546"/>
                        <a:gd name="T7" fmla="*/ 2147483646 h 753"/>
                        <a:gd name="T8" fmla="*/ 2147483646 w 1546"/>
                        <a:gd name="T9" fmla="*/ 2147483646 h 753"/>
                        <a:gd name="T10" fmla="*/ 2147483646 w 1546"/>
                        <a:gd name="T11" fmla="*/ 2147483646 h 753"/>
                        <a:gd name="T12" fmla="*/ 0 w 1546"/>
                        <a:gd name="T13" fmla="*/ 2147483646 h 753"/>
                        <a:gd name="T14" fmla="*/ 0 w 1546"/>
                        <a:gd name="T15" fmla="*/ 2147483646 h 753"/>
                        <a:gd name="T16" fmla="*/ 2147483646 w 1546"/>
                        <a:gd name="T17" fmla="*/ 0 h 753"/>
                        <a:gd name="T18" fmla="*/ 2147483646 w 1546"/>
                        <a:gd name="T19" fmla="*/ 2147483646 h 753"/>
                        <a:gd name="T20" fmla="*/ 2147483646 w 1546"/>
                        <a:gd name="T21" fmla="*/ 2147483646 h 753"/>
                        <a:gd name="T22" fmla="*/ 2147483646 w 1546"/>
                        <a:gd name="T23" fmla="*/ 2147483646 h 753"/>
                        <a:gd name="T24" fmla="*/ 2147483646 w 1546"/>
                        <a:gd name="T25" fmla="*/ 2147483646 h 753"/>
                        <a:gd name="T26" fmla="*/ 2147483646 w 1546"/>
                        <a:gd name="T27" fmla="*/ 2147483646 h 753"/>
                        <a:gd name="T28" fmla="*/ 2147483646 w 1546"/>
                        <a:gd name="T29" fmla="*/ 2147483646 h 753"/>
                        <a:gd name="T30" fmla="*/ 2147483646 w 1546"/>
                        <a:gd name="T31" fmla="*/ 2147483646 h 753"/>
                        <a:gd name="T32" fmla="*/ 2147483646 w 1546"/>
                        <a:gd name="T33" fmla="*/ 2147483646 h 753"/>
                        <a:gd name="T34" fmla="*/ 2147483646 w 1546"/>
                        <a:gd name="T35" fmla="*/ 2147483646 h 753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546"/>
                        <a:gd name="T55" fmla="*/ 0 h 753"/>
                        <a:gd name="T56" fmla="*/ 1546 w 1546"/>
                        <a:gd name="T57" fmla="*/ 753 h 753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546" h="753">
                          <a:moveTo>
                            <a:pt x="40" y="0"/>
                          </a:moveTo>
                          <a:lnTo>
                            <a:pt x="1506" y="0"/>
                          </a:lnTo>
                          <a:cubicBezTo>
                            <a:pt x="1528" y="0"/>
                            <a:pt x="1546" y="19"/>
                            <a:pt x="1546" y="43"/>
                          </a:cubicBezTo>
                          <a:lnTo>
                            <a:pt x="1546" y="710"/>
                          </a:lnTo>
                          <a:cubicBezTo>
                            <a:pt x="1546" y="734"/>
                            <a:pt x="1528" y="753"/>
                            <a:pt x="1506" y="753"/>
                          </a:cubicBezTo>
                          <a:lnTo>
                            <a:pt x="40" y="753"/>
                          </a:lnTo>
                          <a:cubicBezTo>
                            <a:pt x="18" y="753"/>
                            <a:pt x="0" y="734"/>
                            <a:pt x="0" y="710"/>
                          </a:cubicBezTo>
                          <a:lnTo>
                            <a:pt x="0" y="43"/>
                          </a:lnTo>
                          <a:cubicBezTo>
                            <a:pt x="0" y="19"/>
                            <a:pt x="18" y="0"/>
                            <a:pt x="40" y="0"/>
                          </a:cubicBezTo>
                          <a:close/>
                          <a:moveTo>
                            <a:pt x="40" y="1"/>
                          </a:moveTo>
                          <a:lnTo>
                            <a:pt x="1507" y="1"/>
                          </a:lnTo>
                          <a:cubicBezTo>
                            <a:pt x="1528" y="1"/>
                            <a:pt x="1546" y="20"/>
                            <a:pt x="1546" y="44"/>
                          </a:cubicBezTo>
                          <a:lnTo>
                            <a:pt x="1546" y="709"/>
                          </a:lnTo>
                          <a:cubicBezTo>
                            <a:pt x="1546" y="733"/>
                            <a:pt x="1528" y="752"/>
                            <a:pt x="1507" y="752"/>
                          </a:cubicBezTo>
                          <a:lnTo>
                            <a:pt x="40" y="752"/>
                          </a:lnTo>
                          <a:cubicBezTo>
                            <a:pt x="19" y="752"/>
                            <a:pt x="1" y="733"/>
                            <a:pt x="1" y="709"/>
                          </a:cubicBezTo>
                          <a:lnTo>
                            <a:pt x="1" y="44"/>
                          </a:lnTo>
                          <a:cubicBezTo>
                            <a:pt x="1" y="20"/>
                            <a:pt x="19" y="1"/>
                            <a:pt x="40" y="1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12" name="Rectangle 10">
                      <a:extLst>
                        <a:ext uri="{FF2B5EF4-FFF2-40B4-BE49-F238E27FC236}">
                          <a16:creationId xmlns:a16="http://schemas.microsoft.com/office/drawing/2014/main" xmlns="" id="{A7443F35-8501-7FCA-2D9B-1B778D824A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19" y="1967"/>
                      <a:ext cx="22" cy="1344"/>
                    </a:xfrm>
                    <a:prstGeom prst="rect">
                      <a:avLst/>
                    </a:pr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13" name="Rectangle 11">
                      <a:extLst>
                        <a:ext uri="{FF2B5EF4-FFF2-40B4-BE49-F238E27FC236}">
                          <a16:creationId xmlns:a16="http://schemas.microsoft.com/office/drawing/2014/main" xmlns="" id="{64C73AAB-F60F-ED0C-1910-573A8427E0A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9" y="3387"/>
                      <a:ext cx="2883" cy="27"/>
                    </a:xfrm>
                    <a:prstGeom prst="rect">
                      <a:avLst/>
                    </a:pr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14" name="Rectangle 12">
                      <a:extLst>
                        <a:ext uri="{FF2B5EF4-FFF2-40B4-BE49-F238E27FC236}">
                          <a16:creationId xmlns:a16="http://schemas.microsoft.com/office/drawing/2014/main" xmlns="" id="{1B77DD0F-B0FA-2E39-11FD-C360677ED3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7" y="1855"/>
                      <a:ext cx="2924" cy="22"/>
                    </a:xfrm>
                    <a:prstGeom prst="rect">
                      <a:avLst/>
                    </a:pr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15" name="Rectangle 13">
                      <a:extLst>
                        <a:ext uri="{FF2B5EF4-FFF2-40B4-BE49-F238E27FC236}">
                          <a16:creationId xmlns:a16="http://schemas.microsoft.com/office/drawing/2014/main" xmlns="" id="{E7F1B4F6-ABC4-BB24-B486-DD1ED15B7C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8" y="1977"/>
                      <a:ext cx="23" cy="1320"/>
                    </a:xfrm>
                    <a:prstGeom prst="rect">
                      <a:avLst/>
                    </a:pr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17" name="Freeform 15">
                      <a:extLst>
                        <a:ext uri="{FF2B5EF4-FFF2-40B4-BE49-F238E27FC236}">
                          <a16:creationId xmlns:a16="http://schemas.microsoft.com/office/drawing/2014/main" xmlns="" id="{5931928A-40B4-1C18-2D35-A6A7576636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329" y="1855"/>
                      <a:ext cx="120" cy="147"/>
                    </a:xfrm>
                    <a:custGeom>
                      <a:avLst/>
                      <a:gdLst>
                        <a:gd name="T0" fmla="*/ 0 w 61"/>
                        <a:gd name="T1" fmla="*/ 0 h 75"/>
                        <a:gd name="T2" fmla="*/ 2147483646 w 61"/>
                        <a:gd name="T3" fmla="*/ 2147483646 h 75"/>
                        <a:gd name="T4" fmla="*/ 2147483646 w 61"/>
                        <a:gd name="T5" fmla="*/ 2147483646 h 75"/>
                        <a:gd name="T6" fmla="*/ 0 w 61"/>
                        <a:gd name="T7" fmla="*/ 2147483646 h 75"/>
                        <a:gd name="T8" fmla="*/ 0 w 61"/>
                        <a:gd name="T9" fmla="*/ 0 h 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1"/>
                        <a:gd name="T16" fmla="*/ 0 h 75"/>
                        <a:gd name="T17" fmla="*/ 61 w 61"/>
                        <a:gd name="T18" fmla="*/ 75 h 7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1" h="75">
                          <a:moveTo>
                            <a:pt x="0" y="0"/>
                          </a:moveTo>
                          <a:cubicBezTo>
                            <a:pt x="41" y="0"/>
                            <a:pt x="61" y="44"/>
                            <a:pt x="57" y="68"/>
                          </a:cubicBezTo>
                          <a:lnTo>
                            <a:pt x="44" y="69"/>
                          </a:lnTo>
                          <a:cubicBezTo>
                            <a:pt x="49" y="75"/>
                            <a:pt x="44" y="17"/>
                            <a:pt x="0" y="11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18" name="Freeform 16">
                      <a:extLst>
                        <a:ext uri="{FF2B5EF4-FFF2-40B4-BE49-F238E27FC236}">
                          <a16:creationId xmlns:a16="http://schemas.microsoft.com/office/drawing/2014/main" xmlns="" id="{FCB5B886-DB0A-18BF-ADDB-4A28A0F18C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302" y="3293"/>
                      <a:ext cx="141" cy="127"/>
                    </a:xfrm>
                    <a:custGeom>
                      <a:avLst/>
                      <a:gdLst>
                        <a:gd name="T0" fmla="*/ 2147483646 w 72"/>
                        <a:gd name="T1" fmla="*/ 0 h 65"/>
                        <a:gd name="T2" fmla="*/ 0 w 72"/>
                        <a:gd name="T3" fmla="*/ 2147483646 h 65"/>
                        <a:gd name="T4" fmla="*/ 2147483646 w 72"/>
                        <a:gd name="T5" fmla="*/ 2147483646 h 65"/>
                        <a:gd name="T6" fmla="*/ 2147483646 w 72"/>
                        <a:gd name="T7" fmla="*/ 0 h 65"/>
                        <a:gd name="T8" fmla="*/ 2147483646 w 72"/>
                        <a:gd name="T9" fmla="*/ 0 h 6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65"/>
                        <a:gd name="T17" fmla="*/ 72 w 72"/>
                        <a:gd name="T18" fmla="*/ 65 h 6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65">
                          <a:moveTo>
                            <a:pt x="59" y="0"/>
                          </a:moveTo>
                          <a:cubicBezTo>
                            <a:pt x="52" y="33"/>
                            <a:pt x="26" y="50"/>
                            <a:pt x="0" y="48"/>
                          </a:cubicBezTo>
                          <a:lnTo>
                            <a:pt x="2" y="62"/>
                          </a:lnTo>
                          <a:cubicBezTo>
                            <a:pt x="37" y="65"/>
                            <a:pt x="70" y="42"/>
                            <a:pt x="72" y="0"/>
                          </a:cubicBezTo>
                          <a:lnTo>
                            <a:pt x="59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19" name="Freeform 17">
                      <a:extLst>
                        <a:ext uri="{FF2B5EF4-FFF2-40B4-BE49-F238E27FC236}">
                          <a16:creationId xmlns:a16="http://schemas.microsoft.com/office/drawing/2014/main" xmlns="" id="{FE23A455-1E4D-5B19-60EC-B3F6C3C46D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21" y="3305"/>
                      <a:ext cx="110" cy="109"/>
                    </a:xfrm>
                    <a:custGeom>
                      <a:avLst/>
                      <a:gdLst>
                        <a:gd name="T0" fmla="*/ 0 w 56"/>
                        <a:gd name="T1" fmla="*/ 2147483646 h 56"/>
                        <a:gd name="T2" fmla="*/ 2147483646 w 56"/>
                        <a:gd name="T3" fmla="*/ 2147483646 h 56"/>
                        <a:gd name="T4" fmla="*/ 2147483646 w 56"/>
                        <a:gd name="T5" fmla="*/ 2147483646 h 56"/>
                        <a:gd name="T6" fmla="*/ 2147483646 w 56"/>
                        <a:gd name="T7" fmla="*/ 0 h 56"/>
                        <a:gd name="T8" fmla="*/ 0 w 56"/>
                        <a:gd name="T9" fmla="*/ 2147483646 h 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56"/>
                        <a:gd name="T17" fmla="*/ 56 w 56"/>
                        <a:gd name="T18" fmla="*/ 56 h 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56">
                          <a:moveTo>
                            <a:pt x="0" y="1"/>
                          </a:moveTo>
                          <a:cubicBezTo>
                            <a:pt x="1" y="33"/>
                            <a:pt x="25" y="53"/>
                            <a:pt x="56" y="56"/>
                          </a:cubicBezTo>
                          <a:lnTo>
                            <a:pt x="56" y="42"/>
                          </a:lnTo>
                          <a:cubicBezTo>
                            <a:pt x="36" y="42"/>
                            <a:pt x="17" y="32"/>
                            <a:pt x="10" y="0"/>
                          </a:cubicBez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0" name="Rectangle 18">
                      <a:extLst>
                        <a:ext uri="{FF2B5EF4-FFF2-40B4-BE49-F238E27FC236}">
                          <a16:creationId xmlns:a16="http://schemas.microsoft.com/office/drawing/2014/main" xmlns="" id="{7F84CED4-B76E-6A5A-F983-3E8E34565D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44" y="1748"/>
                      <a:ext cx="2274" cy="37"/>
                    </a:xfrm>
                    <a:prstGeom prst="rect">
                      <a:avLst/>
                    </a:pr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1" name="Oval 19">
                      <a:extLst>
                        <a:ext uri="{FF2B5EF4-FFF2-40B4-BE49-F238E27FC236}">
                          <a16:creationId xmlns:a16="http://schemas.microsoft.com/office/drawing/2014/main" xmlns="" id="{AFEA54FE-12B4-1A2F-3125-54269BA8B7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42" y="1748"/>
                      <a:ext cx="4" cy="37"/>
                    </a:xfrm>
                    <a:prstGeom prst="ellipse">
                      <a:avLst/>
                    </a:pr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2" name="Rectangle 20">
                      <a:extLst>
                        <a:ext uri="{FF2B5EF4-FFF2-40B4-BE49-F238E27FC236}">
                          <a16:creationId xmlns:a16="http://schemas.microsoft.com/office/drawing/2014/main" xmlns="" id="{84E7DE8A-8E17-D244-3CF5-054F2A80F2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0" y="1756"/>
                      <a:ext cx="2242" cy="7"/>
                    </a:xfrm>
                    <a:prstGeom prst="rect">
                      <a:avLst/>
                    </a:pr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3" name="Rectangle 21">
                      <a:extLst>
                        <a:ext uri="{FF2B5EF4-FFF2-40B4-BE49-F238E27FC236}">
                          <a16:creationId xmlns:a16="http://schemas.microsoft.com/office/drawing/2014/main" xmlns="" id="{1EDCD592-8382-34C8-F608-374FA3F0F5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7" y="884"/>
                      <a:ext cx="47" cy="862"/>
                    </a:xfrm>
                    <a:prstGeom prst="rect">
                      <a:avLst/>
                    </a:pr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4" name="Rectangle 22">
                      <a:extLst>
                        <a:ext uri="{FF2B5EF4-FFF2-40B4-BE49-F238E27FC236}">
                          <a16:creationId xmlns:a16="http://schemas.microsoft.com/office/drawing/2014/main" xmlns="" id="{8DA0A591-0123-F31B-F73D-99A512A897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5" y="904"/>
                      <a:ext cx="14" cy="824"/>
                    </a:xfrm>
                    <a:prstGeom prst="rect">
                      <a:avLst/>
                    </a:pr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5" name="Freeform 23">
                      <a:extLst>
                        <a:ext uri="{FF2B5EF4-FFF2-40B4-BE49-F238E27FC236}">
                          <a16:creationId xmlns:a16="http://schemas.microsoft.com/office/drawing/2014/main" xmlns="" id="{8FFF6BF0-0593-6FC9-6FB3-A1509975BCD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24" y="1742"/>
                      <a:ext cx="90" cy="49"/>
                    </a:xfrm>
                    <a:custGeom>
                      <a:avLst/>
                      <a:gdLst>
                        <a:gd name="T0" fmla="*/ 2147483646 w 46"/>
                        <a:gd name="T1" fmla="*/ 0 h 25"/>
                        <a:gd name="T2" fmla="*/ 2147483646 w 46"/>
                        <a:gd name="T3" fmla="*/ 0 h 25"/>
                        <a:gd name="T4" fmla="*/ 2147483646 w 46"/>
                        <a:gd name="T5" fmla="*/ 2147483646 h 25"/>
                        <a:gd name="T6" fmla="*/ 2147483646 w 46"/>
                        <a:gd name="T7" fmla="*/ 2147483646 h 25"/>
                        <a:gd name="T8" fmla="*/ 2147483646 w 46"/>
                        <a:gd name="T9" fmla="*/ 0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6"/>
                        <a:gd name="T16" fmla="*/ 0 h 25"/>
                        <a:gd name="T17" fmla="*/ 46 w 46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6" h="25">
                          <a:moveTo>
                            <a:pt x="1" y="0"/>
                          </a:moveTo>
                          <a:lnTo>
                            <a:pt x="46" y="0"/>
                          </a:lnTo>
                          <a:lnTo>
                            <a:pt x="46" y="25"/>
                          </a:lnTo>
                          <a:lnTo>
                            <a:pt x="1" y="25"/>
                          </a:lnTo>
                          <a:cubicBezTo>
                            <a:pt x="0" y="17"/>
                            <a:pt x="1" y="9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6" name="Freeform 24">
                      <a:extLst>
                        <a:ext uri="{FF2B5EF4-FFF2-40B4-BE49-F238E27FC236}">
                          <a16:creationId xmlns:a16="http://schemas.microsoft.com/office/drawing/2014/main" xmlns="" id="{58EFF898-B8A7-3AA2-7BFB-F6E689FD603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430" y="1748"/>
                      <a:ext cx="25" cy="19"/>
                    </a:xfrm>
                    <a:custGeom>
                      <a:avLst/>
                      <a:gdLst>
                        <a:gd name="T0" fmla="*/ 2147483646 w 13"/>
                        <a:gd name="T1" fmla="*/ 0 h 10"/>
                        <a:gd name="T2" fmla="*/ 2147483646 w 13"/>
                        <a:gd name="T3" fmla="*/ 2147483646 h 10"/>
                        <a:gd name="T4" fmla="*/ 2147483646 w 13"/>
                        <a:gd name="T5" fmla="*/ 2147483646 h 10"/>
                        <a:gd name="T6" fmla="*/ 2147483646 w 13"/>
                        <a:gd name="T7" fmla="*/ 2147483646 h 10"/>
                        <a:gd name="T8" fmla="*/ 2147483646 w 13"/>
                        <a:gd name="T9" fmla="*/ 2147483646 h 10"/>
                        <a:gd name="T10" fmla="*/ 2147483646 w 13"/>
                        <a:gd name="T11" fmla="*/ 2147483646 h 10"/>
                        <a:gd name="T12" fmla="*/ 0 w 13"/>
                        <a:gd name="T13" fmla="*/ 2147483646 h 10"/>
                        <a:gd name="T14" fmla="*/ 2147483646 w 13"/>
                        <a:gd name="T15" fmla="*/ 2147483646 h 10"/>
                        <a:gd name="T16" fmla="*/ 2147483646 w 13"/>
                        <a:gd name="T17" fmla="*/ 0 h 10"/>
                        <a:gd name="T18" fmla="*/ 2147483646 w 13"/>
                        <a:gd name="T19" fmla="*/ 2147483646 h 1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3"/>
                        <a:gd name="T31" fmla="*/ 0 h 10"/>
                        <a:gd name="T32" fmla="*/ 13 w 13"/>
                        <a:gd name="T33" fmla="*/ 10 h 10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3" h="10">
                          <a:moveTo>
                            <a:pt x="7" y="0"/>
                          </a:moveTo>
                          <a:lnTo>
                            <a:pt x="7" y="4"/>
                          </a:lnTo>
                          <a:lnTo>
                            <a:pt x="13" y="5"/>
                          </a:lnTo>
                          <a:lnTo>
                            <a:pt x="7" y="5"/>
                          </a:lnTo>
                          <a:lnTo>
                            <a:pt x="7" y="10"/>
                          </a:lnTo>
                          <a:lnTo>
                            <a:pt x="6" y="5"/>
                          </a:lnTo>
                          <a:lnTo>
                            <a:pt x="0" y="5"/>
                          </a:lnTo>
                          <a:lnTo>
                            <a:pt x="6" y="4"/>
                          </a:lnTo>
                          <a:lnTo>
                            <a:pt x="7" y="0"/>
                          </a:lnTo>
                          <a:close/>
                          <a:moveTo>
                            <a:pt x="6" y="2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7" name="Freeform 25">
                      <a:extLst>
                        <a:ext uri="{FF2B5EF4-FFF2-40B4-BE49-F238E27FC236}">
                          <a16:creationId xmlns:a16="http://schemas.microsoft.com/office/drawing/2014/main" xmlns="" id="{11428109-CC49-A02F-08B7-9313229A192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438" y="1744"/>
                      <a:ext cx="21" cy="17"/>
                    </a:xfrm>
                    <a:custGeom>
                      <a:avLst/>
                      <a:gdLst>
                        <a:gd name="T0" fmla="*/ 2147483646 w 11"/>
                        <a:gd name="T1" fmla="*/ 0 h 9"/>
                        <a:gd name="T2" fmla="*/ 2147483646 w 11"/>
                        <a:gd name="T3" fmla="*/ 2147483646 h 9"/>
                        <a:gd name="T4" fmla="*/ 2147483646 w 11"/>
                        <a:gd name="T5" fmla="*/ 2147483646 h 9"/>
                        <a:gd name="T6" fmla="*/ 2147483646 w 11"/>
                        <a:gd name="T7" fmla="*/ 2147483646 h 9"/>
                        <a:gd name="T8" fmla="*/ 2147483646 w 11"/>
                        <a:gd name="T9" fmla="*/ 2147483646 h 9"/>
                        <a:gd name="T10" fmla="*/ 2147483646 w 11"/>
                        <a:gd name="T11" fmla="*/ 2147483646 h 9"/>
                        <a:gd name="T12" fmla="*/ 0 w 11"/>
                        <a:gd name="T13" fmla="*/ 2147483646 h 9"/>
                        <a:gd name="T14" fmla="*/ 2147483646 w 11"/>
                        <a:gd name="T15" fmla="*/ 2147483646 h 9"/>
                        <a:gd name="T16" fmla="*/ 2147483646 w 11"/>
                        <a:gd name="T17" fmla="*/ 0 h 9"/>
                        <a:gd name="T18" fmla="*/ 2147483646 w 11"/>
                        <a:gd name="T19" fmla="*/ 2147483646 h 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"/>
                        <a:gd name="T31" fmla="*/ 0 h 9"/>
                        <a:gd name="T32" fmla="*/ 11 w 11"/>
                        <a:gd name="T33" fmla="*/ 9 h 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" h="9">
                          <a:moveTo>
                            <a:pt x="6" y="0"/>
                          </a:moveTo>
                          <a:lnTo>
                            <a:pt x="6" y="4"/>
                          </a:lnTo>
                          <a:lnTo>
                            <a:pt x="11" y="5"/>
                          </a:lnTo>
                          <a:lnTo>
                            <a:pt x="6" y="5"/>
                          </a:lnTo>
                          <a:lnTo>
                            <a:pt x="6" y="9"/>
                          </a:lnTo>
                          <a:lnTo>
                            <a:pt x="5" y="5"/>
                          </a:lnTo>
                          <a:lnTo>
                            <a:pt x="0" y="5"/>
                          </a:lnTo>
                          <a:lnTo>
                            <a:pt x="5" y="4"/>
                          </a:lnTo>
                          <a:lnTo>
                            <a:pt x="6" y="0"/>
                          </a:lnTo>
                          <a:close/>
                          <a:moveTo>
                            <a:pt x="5" y="2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8" name="Freeform 26">
                      <a:extLst>
                        <a:ext uri="{FF2B5EF4-FFF2-40B4-BE49-F238E27FC236}">
                          <a16:creationId xmlns:a16="http://schemas.microsoft.com/office/drawing/2014/main" xmlns="" id="{56EB3420-E436-E2BD-594B-A66E1B78BE3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06" y="1742"/>
                      <a:ext cx="10" cy="49"/>
                    </a:xfrm>
                    <a:custGeom>
                      <a:avLst/>
                      <a:gdLst>
                        <a:gd name="T0" fmla="*/ 2147483646 w 5"/>
                        <a:gd name="T1" fmla="*/ 0 h 25"/>
                        <a:gd name="T2" fmla="*/ 2147483646 w 5"/>
                        <a:gd name="T3" fmla="*/ 2147483646 h 25"/>
                        <a:gd name="T4" fmla="*/ 2147483646 w 5"/>
                        <a:gd name="T5" fmla="*/ 2147483646 h 25"/>
                        <a:gd name="T6" fmla="*/ 2147483646 w 5"/>
                        <a:gd name="T7" fmla="*/ 0 h 25"/>
                        <a:gd name="T8" fmla="*/ 2147483646 w 5"/>
                        <a:gd name="T9" fmla="*/ 0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"/>
                        <a:gd name="T16" fmla="*/ 0 h 25"/>
                        <a:gd name="T17" fmla="*/ 5 w 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" h="25">
                          <a:moveTo>
                            <a:pt x="3" y="0"/>
                          </a:moveTo>
                          <a:cubicBezTo>
                            <a:pt x="0" y="9"/>
                            <a:pt x="1" y="19"/>
                            <a:pt x="3" y="25"/>
                          </a:cubicBezTo>
                          <a:lnTo>
                            <a:pt x="5" y="25"/>
                          </a:lnTo>
                          <a:cubicBezTo>
                            <a:pt x="2" y="24"/>
                            <a:pt x="2" y="2"/>
                            <a:pt x="4" y="0"/>
                          </a:cubicBez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29" name="Freeform 27">
                      <a:extLst>
                        <a:ext uri="{FF2B5EF4-FFF2-40B4-BE49-F238E27FC236}">
                          <a16:creationId xmlns:a16="http://schemas.microsoft.com/office/drawing/2014/main" xmlns="" id="{71684696-1CD6-9C2D-7C22-E6C877C5565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12" y="1742"/>
                      <a:ext cx="4" cy="49"/>
                    </a:xfrm>
                    <a:custGeom>
                      <a:avLst/>
                      <a:gdLst>
                        <a:gd name="T0" fmla="*/ 2147483646 w 2"/>
                        <a:gd name="T1" fmla="*/ 2147483646 h 25"/>
                        <a:gd name="T2" fmla="*/ 2147483646 w 2"/>
                        <a:gd name="T3" fmla="*/ 2147483646 h 25"/>
                        <a:gd name="T4" fmla="*/ 2147483646 w 2"/>
                        <a:gd name="T5" fmla="*/ 2147483646 h 25"/>
                        <a:gd name="T6" fmla="*/ 2147483646 w 2"/>
                        <a:gd name="T7" fmla="*/ 2147483646 h 25"/>
                        <a:gd name="T8" fmla="*/ 2147483646 w 2"/>
                        <a:gd name="T9" fmla="*/ 2147483646 h 25"/>
                        <a:gd name="T10" fmla="*/ 2147483646 w 2"/>
                        <a:gd name="T11" fmla="*/ 2147483646 h 25"/>
                        <a:gd name="T12" fmla="*/ 0 w 2"/>
                        <a:gd name="T13" fmla="*/ 2147483646 h 25"/>
                        <a:gd name="T14" fmla="*/ 2147483646 w 2"/>
                        <a:gd name="T15" fmla="*/ 2147483646 h 2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"/>
                        <a:gd name="T25" fmla="*/ 0 h 25"/>
                        <a:gd name="T26" fmla="*/ 2 w 2"/>
                        <a:gd name="T27" fmla="*/ 25 h 2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" h="25">
                          <a:moveTo>
                            <a:pt x="1" y="1"/>
                          </a:moveTo>
                          <a:cubicBezTo>
                            <a:pt x="2" y="0"/>
                            <a:pt x="2" y="1"/>
                            <a:pt x="2" y="3"/>
                          </a:cubicBezTo>
                          <a:lnTo>
                            <a:pt x="1" y="4"/>
                          </a:lnTo>
                          <a:cubicBezTo>
                            <a:pt x="1" y="10"/>
                            <a:pt x="1" y="16"/>
                            <a:pt x="2" y="22"/>
                          </a:cubicBezTo>
                          <a:lnTo>
                            <a:pt x="2" y="23"/>
                          </a:lnTo>
                          <a:cubicBezTo>
                            <a:pt x="2" y="24"/>
                            <a:pt x="2" y="24"/>
                            <a:pt x="1" y="24"/>
                          </a:cubicBezTo>
                          <a:cubicBezTo>
                            <a:pt x="1" y="25"/>
                            <a:pt x="0" y="20"/>
                            <a:pt x="0" y="13"/>
                          </a:cubicBezTo>
                          <a:cubicBezTo>
                            <a:pt x="0" y="6"/>
                            <a:pt x="0" y="1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0" name="Freeform 28">
                      <a:extLst>
                        <a:ext uri="{FF2B5EF4-FFF2-40B4-BE49-F238E27FC236}">
                          <a16:creationId xmlns:a16="http://schemas.microsoft.com/office/drawing/2014/main" xmlns="" id="{E71F190F-F969-0C21-7DAC-C4A983732BA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512" y="1744"/>
                      <a:ext cx="4" cy="45"/>
                    </a:xfrm>
                    <a:custGeom>
                      <a:avLst/>
                      <a:gdLst>
                        <a:gd name="T0" fmla="*/ 2147483646 w 2"/>
                        <a:gd name="T1" fmla="*/ 2147483646 h 23"/>
                        <a:gd name="T2" fmla="*/ 2147483646 w 2"/>
                        <a:gd name="T3" fmla="*/ 2147483646 h 23"/>
                        <a:gd name="T4" fmla="*/ 2147483646 w 2"/>
                        <a:gd name="T5" fmla="*/ 2147483646 h 23"/>
                        <a:gd name="T6" fmla="*/ 2147483646 w 2"/>
                        <a:gd name="T7" fmla="*/ 2147483646 h 23"/>
                        <a:gd name="T8" fmla="*/ 0 w 2"/>
                        <a:gd name="T9" fmla="*/ 2147483646 h 23"/>
                        <a:gd name="T10" fmla="*/ 2147483646 w 2"/>
                        <a:gd name="T11" fmla="*/ 0 h 23"/>
                        <a:gd name="T12" fmla="*/ 2147483646 w 2"/>
                        <a:gd name="T13" fmla="*/ 2147483646 h 23"/>
                        <a:gd name="T14" fmla="*/ 2147483646 w 2"/>
                        <a:gd name="T15" fmla="*/ 0 h 2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"/>
                        <a:gd name="T25" fmla="*/ 0 h 23"/>
                        <a:gd name="T26" fmla="*/ 2 w 2"/>
                        <a:gd name="T27" fmla="*/ 23 h 23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" h="23">
                          <a:moveTo>
                            <a:pt x="2" y="21"/>
                          </a:moveTo>
                          <a:cubicBezTo>
                            <a:pt x="2" y="21"/>
                            <a:pt x="2" y="21"/>
                            <a:pt x="2" y="21"/>
                          </a:cubicBezTo>
                          <a:moveTo>
                            <a:pt x="2" y="21"/>
                          </a:moveTo>
                          <a:cubicBezTo>
                            <a:pt x="2" y="23"/>
                            <a:pt x="2" y="23"/>
                            <a:pt x="1" y="23"/>
                          </a:cubicBezTo>
                          <a:cubicBezTo>
                            <a:pt x="0" y="23"/>
                            <a:pt x="0" y="18"/>
                            <a:pt x="0" y="11"/>
                          </a:cubicBezTo>
                          <a:cubicBezTo>
                            <a:pt x="0" y="5"/>
                            <a:pt x="0" y="0"/>
                            <a:pt x="1" y="0"/>
                          </a:cubicBezTo>
                          <a:cubicBezTo>
                            <a:pt x="2" y="0"/>
                            <a:pt x="2" y="0"/>
                            <a:pt x="2" y="2"/>
                          </a:cubicBezTo>
                          <a:cubicBezTo>
                            <a:pt x="2" y="0"/>
                            <a:pt x="2" y="0"/>
                            <a:pt x="1" y="0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1" name="Freeform 29">
                      <a:extLst>
                        <a:ext uri="{FF2B5EF4-FFF2-40B4-BE49-F238E27FC236}">
                          <a16:creationId xmlns:a16="http://schemas.microsoft.com/office/drawing/2014/main" xmlns="" id="{82F36B04-0A6C-727C-A241-296E677744B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14" y="1748"/>
                      <a:ext cx="2" cy="39"/>
                    </a:xfrm>
                    <a:custGeom>
                      <a:avLst/>
                      <a:gdLst>
                        <a:gd name="T0" fmla="*/ 2147483646 w 1"/>
                        <a:gd name="T1" fmla="*/ 2147483646 h 20"/>
                        <a:gd name="T2" fmla="*/ 2147483646 w 1"/>
                        <a:gd name="T3" fmla="*/ 2147483646 h 20"/>
                        <a:gd name="T4" fmla="*/ 0 w 1"/>
                        <a:gd name="T5" fmla="*/ 2147483646 h 20"/>
                        <a:gd name="T6" fmla="*/ 2147483646 w 1"/>
                        <a:gd name="T7" fmla="*/ 0 h 20"/>
                        <a:gd name="T8" fmla="*/ 2147483646 w 1"/>
                        <a:gd name="T9" fmla="*/ 2147483646 h 2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"/>
                        <a:gd name="T16" fmla="*/ 0 h 20"/>
                        <a:gd name="T17" fmla="*/ 1 w 1"/>
                        <a:gd name="T18" fmla="*/ 20 h 2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" h="20">
                          <a:moveTo>
                            <a:pt x="1" y="19"/>
                          </a:moveTo>
                          <a:cubicBezTo>
                            <a:pt x="1" y="20"/>
                            <a:pt x="1" y="20"/>
                            <a:pt x="1" y="20"/>
                          </a:cubicBezTo>
                          <a:cubicBezTo>
                            <a:pt x="0" y="20"/>
                            <a:pt x="0" y="15"/>
                            <a:pt x="0" y="10"/>
                          </a:cubicBezTo>
                          <a:cubicBezTo>
                            <a:pt x="0" y="4"/>
                            <a:pt x="0" y="0"/>
                            <a:pt x="1" y="0"/>
                          </a:cubicBezTo>
                          <a:cubicBezTo>
                            <a:pt x="1" y="0"/>
                            <a:pt x="1" y="0"/>
                            <a:pt x="1" y="1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2" name="Freeform 30">
                      <a:extLst>
                        <a:ext uri="{FF2B5EF4-FFF2-40B4-BE49-F238E27FC236}">
                          <a16:creationId xmlns:a16="http://schemas.microsoft.com/office/drawing/2014/main" xmlns="" id="{95CE03F9-B95C-80B2-5498-343BB06C7A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22" y="1742"/>
                      <a:ext cx="8" cy="49"/>
                    </a:xfrm>
                    <a:custGeom>
                      <a:avLst/>
                      <a:gdLst>
                        <a:gd name="T0" fmla="*/ 2147483646 w 4"/>
                        <a:gd name="T1" fmla="*/ 0 h 25"/>
                        <a:gd name="T2" fmla="*/ 2147483646 w 4"/>
                        <a:gd name="T3" fmla="*/ 2147483646 h 25"/>
                        <a:gd name="T4" fmla="*/ 2147483646 w 4"/>
                        <a:gd name="T5" fmla="*/ 2147483646 h 25"/>
                        <a:gd name="T6" fmla="*/ 2147483646 w 4"/>
                        <a:gd name="T7" fmla="*/ 0 h 25"/>
                        <a:gd name="T8" fmla="*/ 2147483646 w 4"/>
                        <a:gd name="T9" fmla="*/ 0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"/>
                        <a:gd name="T16" fmla="*/ 0 h 25"/>
                        <a:gd name="T17" fmla="*/ 4 w 4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" h="25">
                          <a:moveTo>
                            <a:pt x="2" y="0"/>
                          </a:moveTo>
                          <a:cubicBezTo>
                            <a:pt x="0" y="9"/>
                            <a:pt x="1" y="19"/>
                            <a:pt x="2" y="25"/>
                          </a:cubicBezTo>
                          <a:lnTo>
                            <a:pt x="4" y="25"/>
                          </a:lnTo>
                          <a:cubicBezTo>
                            <a:pt x="1" y="24"/>
                            <a:pt x="2" y="2"/>
                            <a:pt x="4" y="0"/>
                          </a:cubicBez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3" name="Freeform 31">
                      <a:extLst>
                        <a:ext uri="{FF2B5EF4-FFF2-40B4-BE49-F238E27FC236}">
                          <a16:creationId xmlns:a16="http://schemas.microsoft.com/office/drawing/2014/main" xmlns="" id="{D7047B38-1136-CAB9-E987-028DA130BFB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24" y="1742"/>
                      <a:ext cx="6" cy="49"/>
                    </a:xfrm>
                    <a:custGeom>
                      <a:avLst/>
                      <a:gdLst>
                        <a:gd name="T0" fmla="*/ 2147483646 w 3"/>
                        <a:gd name="T1" fmla="*/ 0 h 25"/>
                        <a:gd name="T2" fmla="*/ 2147483646 w 3"/>
                        <a:gd name="T3" fmla="*/ 2147483646 h 25"/>
                        <a:gd name="T4" fmla="*/ 2147483646 w 3"/>
                        <a:gd name="T5" fmla="*/ 2147483646 h 25"/>
                        <a:gd name="T6" fmla="*/ 2147483646 w 3"/>
                        <a:gd name="T7" fmla="*/ 0 h 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"/>
                        <a:gd name="T13" fmla="*/ 0 h 25"/>
                        <a:gd name="T14" fmla="*/ 3 w 3"/>
                        <a:gd name="T15" fmla="*/ 25 h 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" h="25">
                          <a:moveTo>
                            <a:pt x="3" y="0"/>
                          </a:moveTo>
                          <a:cubicBezTo>
                            <a:pt x="0" y="9"/>
                            <a:pt x="1" y="19"/>
                            <a:pt x="3" y="25"/>
                          </a:cubicBezTo>
                          <a:lnTo>
                            <a:pt x="3" y="24"/>
                          </a:lnTo>
                          <a:cubicBezTo>
                            <a:pt x="0" y="24"/>
                            <a:pt x="1" y="2"/>
                            <a:pt x="3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4" name="Freeform 32">
                      <a:extLst>
                        <a:ext uri="{FF2B5EF4-FFF2-40B4-BE49-F238E27FC236}">
                          <a16:creationId xmlns:a16="http://schemas.microsoft.com/office/drawing/2014/main" xmlns="" id="{FD581142-D01D-C16C-D8D6-63CE12D9B2D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9" y="1742"/>
                      <a:ext cx="41" cy="47"/>
                    </a:xfrm>
                    <a:custGeom>
                      <a:avLst/>
                      <a:gdLst>
                        <a:gd name="T0" fmla="*/ 0 w 21"/>
                        <a:gd name="T1" fmla="*/ 0 h 24"/>
                        <a:gd name="T2" fmla="*/ 2147483646 w 21"/>
                        <a:gd name="T3" fmla="*/ 0 h 24"/>
                        <a:gd name="T4" fmla="*/ 2147483646 w 21"/>
                        <a:gd name="T5" fmla="*/ 2147483646 h 24"/>
                        <a:gd name="T6" fmla="*/ 0 w 21"/>
                        <a:gd name="T7" fmla="*/ 2147483646 h 24"/>
                        <a:gd name="T8" fmla="*/ 0 w 21"/>
                        <a:gd name="T9" fmla="*/ 0 h 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24"/>
                        <a:gd name="T17" fmla="*/ 21 w 21"/>
                        <a:gd name="T18" fmla="*/ 24 h 2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24">
                          <a:moveTo>
                            <a:pt x="0" y="0"/>
                          </a:moveTo>
                          <a:lnTo>
                            <a:pt x="21" y="0"/>
                          </a:lnTo>
                          <a:lnTo>
                            <a:pt x="21" y="24"/>
                          </a:lnTo>
                          <a:lnTo>
                            <a:pt x="0" y="24"/>
                          </a:lnTo>
                          <a:cubicBezTo>
                            <a:pt x="0" y="17"/>
                            <a:pt x="0" y="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5" name="Freeform 33">
                      <a:extLst>
                        <a:ext uri="{FF2B5EF4-FFF2-40B4-BE49-F238E27FC236}">
                          <a16:creationId xmlns:a16="http://schemas.microsoft.com/office/drawing/2014/main" xmlns="" id="{7EC8B9B2-C3E2-36AC-BC21-B39A6388A72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921" y="1746"/>
                      <a:ext cx="11" cy="19"/>
                    </a:xfrm>
                    <a:custGeom>
                      <a:avLst/>
                      <a:gdLst>
                        <a:gd name="T0" fmla="*/ 2147483646 w 6"/>
                        <a:gd name="T1" fmla="*/ 0 h 10"/>
                        <a:gd name="T2" fmla="*/ 2147483646 w 6"/>
                        <a:gd name="T3" fmla="*/ 2147483646 h 10"/>
                        <a:gd name="T4" fmla="*/ 2147483646 w 6"/>
                        <a:gd name="T5" fmla="*/ 2147483646 h 10"/>
                        <a:gd name="T6" fmla="*/ 2147483646 w 6"/>
                        <a:gd name="T7" fmla="*/ 2147483646 h 10"/>
                        <a:gd name="T8" fmla="*/ 2147483646 w 6"/>
                        <a:gd name="T9" fmla="*/ 2147483646 h 10"/>
                        <a:gd name="T10" fmla="*/ 2147483646 w 6"/>
                        <a:gd name="T11" fmla="*/ 2147483646 h 10"/>
                        <a:gd name="T12" fmla="*/ 0 w 6"/>
                        <a:gd name="T13" fmla="*/ 2147483646 h 10"/>
                        <a:gd name="T14" fmla="*/ 2147483646 w 6"/>
                        <a:gd name="T15" fmla="*/ 2147483646 h 10"/>
                        <a:gd name="T16" fmla="*/ 2147483646 w 6"/>
                        <a:gd name="T17" fmla="*/ 0 h 10"/>
                        <a:gd name="T18" fmla="*/ 2147483646 w 6"/>
                        <a:gd name="T19" fmla="*/ 2147483646 h 1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"/>
                        <a:gd name="T31" fmla="*/ 0 h 10"/>
                        <a:gd name="T32" fmla="*/ 6 w 6"/>
                        <a:gd name="T33" fmla="*/ 10 h 10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" h="10">
                          <a:moveTo>
                            <a:pt x="3" y="0"/>
                          </a:moveTo>
                          <a:lnTo>
                            <a:pt x="3" y="5"/>
                          </a:lnTo>
                          <a:lnTo>
                            <a:pt x="6" y="5"/>
                          </a:lnTo>
                          <a:lnTo>
                            <a:pt x="3" y="6"/>
                          </a:lnTo>
                          <a:lnTo>
                            <a:pt x="3" y="10"/>
                          </a:lnTo>
                          <a:lnTo>
                            <a:pt x="3" y="6"/>
                          </a:lnTo>
                          <a:lnTo>
                            <a:pt x="0" y="5"/>
                          </a:lnTo>
                          <a:lnTo>
                            <a:pt x="3" y="5"/>
                          </a:lnTo>
                          <a:lnTo>
                            <a:pt x="3" y="0"/>
                          </a:lnTo>
                          <a:close/>
                          <a:moveTo>
                            <a:pt x="3" y="3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6" name="Freeform 34">
                      <a:extLst>
                        <a:ext uri="{FF2B5EF4-FFF2-40B4-BE49-F238E27FC236}">
                          <a16:creationId xmlns:a16="http://schemas.microsoft.com/office/drawing/2014/main" xmlns="" id="{8B8A0B76-5F1C-5925-5C5A-23E9B276ACE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925" y="1744"/>
                      <a:ext cx="9" cy="17"/>
                    </a:xfrm>
                    <a:custGeom>
                      <a:avLst/>
                      <a:gdLst>
                        <a:gd name="T0" fmla="*/ 2147483646 w 5"/>
                        <a:gd name="T1" fmla="*/ 0 h 9"/>
                        <a:gd name="T2" fmla="*/ 2147483646 w 5"/>
                        <a:gd name="T3" fmla="*/ 2147483646 h 9"/>
                        <a:gd name="T4" fmla="*/ 2147483646 w 5"/>
                        <a:gd name="T5" fmla="*/ 2147483646 h 9"/>
                        <a:gd name="T6" fmla="*/ 2147483646 w 5"/>
                        <a:gd name="T7" fmla="*/ 2147483646 h 9"/>
                        <a:gd name="T8" fmla="*/ 2147483646 w 5"/>
                        <a:gd name="T9" fmla="*/ 2147483646 h 9"/>
                        <a:gd name="T10" fmla="*/ 2147483646 w 5"/>
                        <a:gd name="T11" fmla="*/ 2147483646 h 9"/>
                        <a:gd name="T12" fmla="*/ 0 w 5"/>
                        <a:gd name="T13" fmla="*/ 2147483646 h 9"/>
                        <a:gd name="T14" fmla="*/ 2147483646 w 5"/>
                        <a:gd name="T15" fmla="*/ 2147483646 h 9"/>
                        <a:gd name="T16" fmla="*/ 2147483646 w 5"/>
                        <a:gd name="T17" fmla="*/ 0 h 9"/>
                        <a:gd name="T18" fmla="*/ 2147483646 w 5"/>
                        <a:gd name="T19" fmla="*/ 2147483646 h 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"/>
                        <a:gd name="T31" fmla="*/ 0 h 9"/>
                        <a:gd name="T32" fmla="*/ 5 w 5"/>
                        <a:gd name="T33" fmla="*/ 9 h 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" h="9">
                          <a:moveTo>
                            <a:pt x="3" y="0"/>
                          </a:moveTo>
                          <a:lnTo>
                            <a:pt x="3" y="4"/>
                          </a:lnTo>
                          <a:lnTo>
                            <a:pt x="5" y="4"/>
                          </a:lnTo>
                          <a:lnTo>
                            <a:pt x="3" y="5"/>
                          </a:lnTo>
                          <a:lnTo>
                            <a:pt x="3" y="9"/>
                          </a:lnTo>
                          <a:lnTo>
                            <a:pt x="2" y="5"/>
                          </a:lnTo>
                          <a:lnTo>
                            <a:pt x="0" y="4"/>
                          </a:lnTo>
                          <a:lnTo>
                            <a:pt x="2" y="4"/>
                          </a:lnTo>
                          <a:lnTo>
                            <a:pt x="3" y="0"/>
                          </a:lnTo>
                          <a:close/>
                          <a:moveTo>
                            <a:pt x="2" y="2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7" name="Freeform 35">
                      <a:extLst>
                        <a:ext uri="{FF2B5EF4-FFF2-40B4-BE49-F238E27FC236}">
                          <a16:creationId xmlns:a16="http://schemas.microsoft.com/office/drawing/2014/main" xmlns="" id="{BAE302A1-A156-E4D1-3667-28014AFA32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58" y="1742"/>
                      <a:ext cx="2" cy="47"/>
                    </a:xfrm>
                    <a:custGeom>
                      <a:avLst/>
                      <a:gdLst>
                        <a:gd name="T0" fmla="*/ 2147483646 w 1"/>
                        <a:gd name="T1" fmla="*/ 0 h 24"/>
                        <a:gd name="T2" fmla="*/ 2147483646 w 1"/>
                        <a:gd name="T3" fmla="*/ 2147483646 h 24"/>
                        <a:gd name="T4" fmla="*/ 2147483646 w 1"/>
                        <a:gd name="T5" fmla="*/ 2147483646 h 24"/>
                        <a:gd name="T6" fmla="*/ 2147483646 w 1"/>
                        <a:gd name="T7" fmla="*/ 0 h 2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24"/>
                        <a:gd name="T14" fmla="*/ 1 w 1"/>
                        <a:gd name="T15" fmla="*/ 24 h 2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24">
                          <a:moveTo>
                            <a:pt x="1" y="0"/>
                          </a:moveTo>
                          <a:cubicBezTo>
                            <a:pt x="0" y="9"/>
                            <a:pt x="0" y="19"/>
                            <a:pt x="1" y="24"/>
                          </a:cubicBezTo>
                          <a:cubicBezTo>
                            <a:pt x="0" y="23"/>
                            <a:pt x="0" y="2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8" name="Freeform 36">
                      <a:extLst>
                        <a:ext uri="{FF2B5EF4-FFF2-40B4-BE49-F238E27FC236}">
                          <a16:creationId xmlns:a16="http://schemas.microsoft.com/office/drawing/2014/main" xmlns="" id="{C93F294F-C918-1A6D-9C12-212636C769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60" y="1742"/>
                      <a:ext cx="2" cy="47"/>
                    </a:xfrm>
                    <a:custGeom>
                      <a:avLst/>
                      <a:gdLst>
                        <a:gd name="T0" fmla="*/ 0 w 1"/>
                        <a:gd name="T1" fmla="*/ 0 h 24"/>
                        <a:gd name="T2" fmla="*/ 2147483646 w 1"/>
                        <a:gd name="T3" fmla="*/ 2147483646 h 24"/>
                        <a:gd name="T4" fmla="*/ 0 w 1"/>
                        <a:gd name="T5" fmla="*/ 2147483646 h 24"/>
                        <a:gd name="T6" fmla="*/ 0 w 1"/>
                        <a:gd name="T7" fmla="*/ 2147483646 h 24"/>
                        <a:gd name="T8" fmla="*/ 2147483646 w 1"/>
                        <a:gd name="T9" fmla="*/ 2147483646 h 24"/>
                        <a:gd name="T10" fmla="*/ 0 w 1"/>
                        <a:gd name="T11" fmla="*/ 2147483646 h 24"/>
                        <a:gd name="T12" fmla="*/ 0 w 1"/>
                        <a:gd name="T13" fmla="*/ 2147483646 h 24"/>
                        <a:gd name="T14" fmla="*/ 0 w 1"/>
                        <a:gd name="T15" fmla="*/ 0 h 2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"/>
                        <a:gd name="T25" fmla="*/ 0 h 24"/>
                        <a:gd name="T26" fmla="*/ 1 w 1"/>
                        <a:gd name="T27" fmla="*/ 24 h 2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" h="24">
                          <a:moveTo>
                            <a:pt x="0" y="0"/>
                          </a:moveTo>
                          <a:cubicBezTo>
                            <a:pt x="1" y="0"/>
                            <a:pt x="1" y="1"/>
                            <a:pt x="1" y="3"/>
                          </a:cubicBezTo>
                          <a:lnTo>
                            <a:pt x="0" y="4"/>
                          </a:lnTo>
                          <a:cubicBezTo>
                            <a:pt x="0" y="10"/>
                            <a:pt x="0" y="16"/>
                            <a:pt x="0" y="22"/>
                          </a:cubicBezTo>
                          <a:lnTo>
                            <a:pt x="1" y="22"/>
                          </a:lnTo>
                          <a:cubicBezTo>
                            <a:pt x="1" y="24"/>
                            <a:pt x="1" y="24"/>
                            <a:pt x="0" y="24"/>
                          </a:cubicBezTo>
                          <a:cubicBezTo>
                            <a:pt x="0" y="24"/>
                            <a:pt x="0" y="19"/>
                            <a:pt x="0" y="13"/>
                          </a:cubicBezTo>
                          <a:cubicBezTo>
                            <a:pt x="0" y="6"/>
                            <a:pt x="0" y="1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39" name="Freeform 37">
                      <a:extLst>
                        <a:ext uri="{FF2B5EF4-FFF2-40B4-BE49-F238E27FC236}">
                          <a16:creationId xmlns:a16="http://schemas.microsoft.com/office/drawing/2014/main" xmlns="" id="{A9F9191A-BB33-1394-436C-47BB50843A7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960" y="1742"/>
                      <a:ext cx="2" cy="47"/>
                    </a:xfrm>
                    <a:custGeom>
                      <a:avLst/>
                      <a:gdLst>
                        <a:gd name="T0" fmla="*/ 2147483646 w 1"/>
                        <a:gd name="T1" fmla="*/ 2147483646 h 24"/>
                        <a:gd name="T2" fmla="*/ 2147483646 w 1"/>
                        <a:gd name="T3" fmla="*/ 2147483646 h 24"/>
                        <a:gd name="T4" fmla="*/ 2147483646 w 1"/>
                        <a:gd name="T5" fmla="*/ 2147483646 h 24"/>
                        <a:gd name="T6" fmla="*/ 0 w 1"/>
                        <a:gd name="T7" fmla="*/ 2147483646 h 24"/>
                        <a:gd name="T8" fmla="*/ 0 w 1"/>
                        <a:gd name="T9" fmla="*/ 2147483646 h 24"/>
                        <a:gd name="T10" fmla="*/ 0 w 1"/>
                        <a:gd name="T11" fmla="*/ 0 h 24"/>
                        <a:gd name="T12" fmla="*/ 2147483646 w 1"/>
                        <a:gd name="T13" fmla="*/ 2147483646 h 24"/>
                        <a:gd name="T14" fmla="*/ 0 w 1"/>
                        <a:gd name="T15" fmla="*/ 0 h 2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"/>
                        <a:gd name="T25" fmla="*/ 0 h 24"/>
                        <a:gd name="T26" fmla="*/ 1 w 1"/>
                        <a:gd name="T27" fmla="*/ 24 h 2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" h="24">
                          <a:moveTo>
                            <a:pt x="1" y="22"/>
                          </a:moveTo>
                          <a:cubicBezTo>
                            <a:pt x="1" y="22"/>
                            <a:pt x="1" y="22"/>
                            <a:pt x="1" y="22"/>
                          </a:cubicBezTo>
                          <a:moveTo>
                            <a:pt x="1" y="22"/>
                          </a:moveTo>
                          <a:cubicBezTo>
                            <a:pt x="1" y="24"/>
                            <a:pt x="1" y="24"/>
                            <a:pt x="0" y="24"/>
                          </a:cubicBezTo>
                          <a:cubicBezTo>
                            <a:pt x="0" y="24"/>
                            <a:pt x="0" y="19"/>
                            <a:pt x="0" y="12"/>
                          </a:cubicBezTo>
                          <a:cubicBezTo>
                            <a:pt x="0" y="6"/>
                            <a:pt x="0" y="0"/>
                            <a:pt x="0" y="0"/>
                          </a:cubicBezTo>
                          <a:cubicBezTo>
                            <a:pt x="1" y="0"/>
                            <a:pt x="1" y="1"/>
                            <a:pt x="1" y="3"/>
                          </a:cubicBezTo>
                          <a:cubicBezTo>
                            <a:pt x="1" y="1"/>
                            <a:pt x="1" y="0"/>
                            <a:pt x="0" y="0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0" name="Freeform 38">
                      <a:extLst>
                        <a:ext uri="{FF2B5EF4-FFF2-40B4-BE49-F238E27FC236}">
                          <a16:creationId xmlns:a16="http://schemas.microsoft.com/office/drawing/2014/main" xmlns="" id="{4F5F8381-4523-B08F-FE3D-BEE8DAF2B3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60" y="1748"/>
                      <a:ext cx="2" cy="37"/>
                    </a:xfrm>
                    <a:custGeom>
                      <a:avLst/>
                      <a:gdLst>
                        <a:gd name="T0" fmla="*/ 2147483646 w 1"/>
                        <a:gd name="T1" fmla="*/ 2147483646 h 19"/>
                        <a:gd name="T2" fmla="*/ 2147483646 w 1"/>
                        <a:gd name="T3" fmla="*/ 2147483646 h 19"/>
                        <a:gd name="T4" fmla="*/ 0 w 1"/>
                        <a:gd name="T5" fmla="*/ 2147483646 h 19"/>
                        <a:gd name="T6" fmla="*/ 2147483646 w 1"/>
                        <a:gd name="T7" fmla="*/ 0 h 19"/>
                        <a:gd name="T8" fmla="*/ 2147483646 w 1"/>
                        <a:gd name="T9" fmla="*/ 0 h 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"/>
                        <a:gd name="T16" fmla="*/ 0 h 19"/>
                        <a:gd name="T17" fmla="*/ 1 w 1"/>
                        <a:gd name="T18" fmla="*/ 19 h 1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" h="19">
                          <a:moveTo>
                            <a:pt x="1" y="19"/>
                          </a:moveTo>
                          <a:cubicBezTo>
                            <a:pt x="1" y="19"/>
                            <a:pt x="1" y="19"/>
                            <a:pt x="1" y="19"/>
                          </a:cubicBezTo>
                          <a:cubicBezTo>
                            <a:pt x="0" y="19"/>
                            <a:pt x="0" y="15"/>
                            <a:pt x="0" y="10"/>
                          </a:cubicBezTo>
                          <a:cubicBezTo>
                            <a:pt x="0" y="4"/>
                            <a:pt x="0" y="0"/>
                            <a:pt x="1" y="0"/>
                          </a:cubicBezTo>
                          <a:cubicBezTo>
                            <a:pt x="1" y="0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1" name="Freeform 39">
                      <a:extLst>
                        <a:ext uri="{FF2B5EF4-FFF2-40B4-BE49-F238E27FC236}">
                          <a16:creationId xmlns:a16="http://schemas.microsoft.com/office/drawing/2014/main" xmlns="" id="{3919D59F-035E-6FA8-ED9A-A19A9D6AD0A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7" y="1742"/>
                      <a:ext cx="4" cy="47"/>
                    </a:xfrm>
                    <a:custGeom>
                      <a:avLst/>
                      <a:gdLst>
                        <a:gd name="T0" fmla="*/ 2147483646 w 2"/>
                        <a:gd name="T1" fmla="*/ 0 h 24"/>
                        <a:gd name="T2" fmla="*/ 2147483646 w 2"/>
                        <a:gd name="T3" fmla="*/ 2147483646 h 24"/>
                        <a:gd name="T4" fmla="*/ 2147483646 w 2"/>
                        <a:gd name="T5" fmla="*/ 2147483646 h 24"/>
                        <a:gd name="T6" fmla="*/ 2147483646 w 2"/>
                        <a:gd name="T7" fmla="*/ 0 h 24"/>
                        <a:gd name="T8" fmla="*/ 2147483646 w 2"/>
                        <a:gd name="T9" fmla="*/ 0 h 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"/>
                        <a:gd name="T16" fmla="*/ 0 h 24"/>
                        <a:gd name="T17" fmla="*/ 2 w 2"/>
                        <a:gd name="T18" fmla="*/ 24 h 2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" h="24">
                          <a:moveTo>
                            <a:pt x="1" y="0"/>
                          </a:moveTo>
                          <a:cubicBezTo>
                            <a:pt x="0" y="9"/>
                            <a:pt x="0" y="19"/>
                            <a:pt x="1" y="24"/>
                          </a:cubicBezTo>
                          <a:lnTo>
                            <a:pt x="2" y="24"/>
                          </a:lnTo>
                          <a:cubicBezTo>
                            <a:pt x="1" y="23"/>
                            <a:pt x="1" y="2"/>
                            <a:pt x="2" y="0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2" name="Freeform 40">
                      <a:extLst>
                        <a:ext uri="{FF2B5EF4-FFF2-40B4-BE49-F238E27FC236}">
                          <a16:creationId xmlns:a16="http://schemas.microsoft.com/office/drawing/2014/main" xmlns="" id="{6E1668A9-E7FD-65FB-86C8-609C2094B0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19" y="1742"/>
                      <a:ext cx="2" cy="47"/>
                    </a:xfrm>
                    <a:custGeom>
                      <a:avLst/>
                      <a:gdLst>
                        <a:gd name="T0" fmla="*/ 2147483646 w 1"/>
                        <a:gd name="T1" fmla="*/ 0 h 24"/>
                        <a:gd name="T2" fmla="*/ 2147483646 w 1"/>
                        <a:gd name="T3" fmla="*/ 2147483646 h 24"/>
                        <a:gd name="T4" fmla="*/ 2147483646 w 1"/>
                        <a:gd name="T5" fmla="*/ 2147483646 h 24"/>
                        <a:gd name="T6" fmla="*/ 2147483646 w 1"/>
                        <a:gd name="T7" fmla="*/ 0 h 2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24"/>
                        <a:gd name="T14" fmla="*/ 1 w 1"/>
                        <a:gd name="T15" fmla="*/ 24 h 2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24">
                          <a:moveTo>
                            <a:pt x="1" y="0"/>
                          </a:moveTo>
                          <a:cubicBezTo>
                            <a:pt x="0" y="9"/>
                            <a:pt x="0" y="19"/>
                            <a:pt x="1" y="24"/>
                          </a:cubicBezTo>
                          <a:cubicBezTo>
                            <a:pt x="0" y="23"/>
                            <a:pt x="0" y="2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3" name="Freeform 41">
                      <a:extLst>
                        <a:ext uri="{FF2B5EF4-FFF2-40B4-BE49-F238E27FC236}">
                          <a16:creationId xmlns:a16="http://schemas.microsoft.com/office/drawing/2014/main" xmlns="" id="{36E2ED47-806E-C1D5-23B9-89EC4226E2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80" y="1816"/>
                      <a:ext cx="111" cy="88"/>
                    </a:xfrm>
                    <a:custGeom>
                      <a:avLst/>
                      <a:gdLst>
                        <a:gd name="T0" fmla="*/ 2147483646 w 57"/>
                        <a:gd name="T1" fmla="*/ 0 h 45"/>
                        <a:gd name="T2" fmla="*/ 2147483646 w 57"/>
                        <a:gd name="T3" fmla="*/ 0 h 45"/>
                        <a:gd name="T4" fmla="*/ 2147483646 w 57"/>
                        <a:gd name="T5" fmla="*/ 2147483646 h 45"/>
                        <a:gd name="T6" fmla="*/ 2147483646 w 57"/>
                        <a:gd name="T7" fmla="*/ 2147483646 h 45"/>
                        <a:gd name="T8" fmla="*/ 2147483646 w 57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45"/>
                        <a:gd name="T17" fmla="*/ 57 w 57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45">
                          <a:moveTo>
                            <a:pt x="2" y="0"/>
                          </a:moveTo>
                          <a:lnTo>
                            <a:pt x="57" y="0"/>
                          </a:lnTo>
                          <a:lnTo>
                            <a:pt x="57" y="45"/>
                          </a:lnTo>
                          <a:lnTo>
                            <a:pt x="2" y="45"/>
                          </a:lnTo>
                          <a:cubicBezTo>
                            <a:pt x="0" y="31"/>
                            <a:pt x="1" y="16"/>
                            <a:pt x="2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4" name="Freeform 42">
                      <a:extLst>
                        <a:ext uri="{FF2B5EF4-FFF2-40B4-BE49-F238E27FC236}">
                          <a16:creationId xmlns:a16="http://schemas.microsoft.com/office/drawing/2014/main" xmlns="" id="{CEBC571C-4BB7-38F4-5643-312AE2392C9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87" y="1824"/>
                      <a:ext cx="32" cy="37"/>
                    </a:xfrm>
                    <a:custGeom>
                      <a:avLst/>
                      <a:gdLst>
                        <a:gd name="T0" fmla="*/ 2147483646 w 16"/>
                        <a:gd name="T1" fmla="*/ 0 h 19"/>
                        <a:gd name="T2" fmla="*/ 2147483646 w 16"/>
                        <a:gd name="T3" fmla="*/ 2147483646 h 19"/>
                        <a:gd name="T4" fmla="*/ 2147483646 w 16"/>
                        <a:gd name="T5" fmla="*/ 2147483646 h 19"/>
                        <a:gd name="T6" fmla="*/ 2147483646 w 16"/>
                        <a:gd name="T7" fmla="*/ 2147483646 h 19"/>
                        <a:gd name="T8" fmla="*/ 2147483646 w 16"/>
                        <a:gd name="T9" fmla="*/ 2147483646 h 19"/>
                        <a:gd name="T10" fmla="*/ 2147483646 w 16"/>
                        <a:gd name="T11" fmla="*/ 2147483646 h 19"/>
                        <a:gd name="T12" fmla="*/ 0 w 16"/>
                        <a:gd name="T13" fmla="*/ 2147483646 h 19"/>
                        <a:gd name="T14" fmla="*/ 2147483646 w 16"/>
                        <a:gd name="T15" fmla="*/ 2147483646 h 19"/>
                        <a:gd name="T16" fmla="*/ 2147483646 w 16"/>
                        <a:gd name="T17" fmla="*/ 0 h 19"/>
                        <a:gd name="T18" fmla="*/ 2147483646 w 16"/>
                        <a:gd name="T19" fmla="*/ 2147483646 h 1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6"/>
                        <a:gd name="T31" fmla="*/ 0 h 19"/>
                        <a:gd name="T32" fmla="*/ 16 w 16"/>
                        <a:gd name="T33" fmla="*/ 19 h 1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6" h="19">
                          <a:moveTo>
                            <a:pt x="8" y="0"/>
                          </a:moveTo>
                          <a:lnTo>
                            <a:pt x="8" y="9"/>
                          </a:lnTo>
                          <a:lnTo>
                            <a:pt x="16" y="10"/>
                          </a:lnTo>
                          <a:lnTo>
                            <a:pt x="8" y="10"/>
                          </a:lnTo>
                          <a:lnTo>
                            <a:pt x="8" y="19"/>
                          </a:lnTo>
                          <a:lnTo>
                            <a:pt x="8" y="10"/>
                          </a:lnTo>
                          <a:lnTo>
                            <a:pt x="0" y="10"/>
                          </a:lnTo>
                          <a:lnTo>
                            <a:pt x="8" y="9"/>
                          </a:lnTo>
                          <a:lnTo>
                            <a:pt x="8" y="0"/>
                          </a:lnTo>
                          <a:close/>
                          <a:moveTo>
                            <a:pt x="8" y="5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5" name="Freeform 43">
                      <a:extLst>
                        <a:ext uri="{FF2B5EF4-FFF2-40B4-BE49-F238E27FC236}">
                          <a16:creationId xmlns:a16="http://schemas.microsoft.com/office/drawing/2014/main" xmlns="" id="{75DD1985-CB17-C5B2-DB12-D297F5A1A37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897" y="1820"/>
                      <a:ext cx="28" cy="31"/>
                    </a:xfrm>
                    <a:custGeom>
                      <a:avLst/>
                      <a:gdLst>
                        <a:gd name="T0" fmla="*/ 2147483646 w 14"/>
                        <a:gd name="T1" fmla="*/ 0 h 16"/>
                        <a:gd name="T2" fmla="*/ 2147483646 w 14"/>
                        <a:gd name="T3" fmla="*/ 2147483646 h 16"/>
                        <a:gd name="T4" fmla="*/ 2147483646 w 14"/>
                        <a:gd name="T5" fmla="*/ 2147483646 h 16"/>
                        <a:gd name="T6" fmla="*/ 2147483646 w 14"/>
                        <a:gd name="T7" fmla="*/ 2147483646 h 16"/>
                        <a:gd name="T8" fmla="*/ 2147483646 w 14"/>
                        <a:gd name="T9" fmla="*/ 2147483646 h 16"/>
                        <a:gd name="T10" fmla="*/ 2147483646 w 14"/>
                        <a:gd name="T11" fmla="*/ 2147483646 h 16"/>
                        <a:gd name="T12" fmla="*/ 0 w 14"/>
                        <a:gd name="T13" fmla="*/ 2147483646 h 16"/>
                        <a:gd name="T14" fmla="*/ 2147483646 w 14"/>
                        <a:gd name="T15" fmla="*/ 2147483646 h 16"/>
                        <a:gd name="T16" fmla="*/ 2147483646 w 14"/>
                        <a:gd name="T17" fmla="*/ 0 h 16"/>
                        <a:gd name="T18" fmla="*/ 2147483646 w 14"/>
                        <a:gd name="T19" fmla="*/ 2147483646 h 1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4"/>
                        <a:gd name="T31" fmla="*/ 0 h 16"/>
                        <a:gd name="T32" fmla="*/ 14 w 14"/>
                        <a:gd name="T33" fmla="*/ 16 h 1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4" h="16">
                          <a:moveTo>
                            <a:pt x="7" y="0"/>
                          </a:moveTo>
                          <a:lnTo>
                            <a:pt x="7" y="8"/>
                          </a:lnTo>
                          <a:lnTo>
                            <a:pt x="14" y="8"/>
                          </a:lnTo>
                          <a:lnTo>
                            <a:pt x="7" y="9"/>
                          </a:lnTo>
                          <a:lnTo>
                            <a:pt x="7" y="16"/>
                          </a:lnTo>
                          <a:lnTo>
                            <a:pt x="6" y="9"/>
                          </a:lnTo>
                          <a:lnTo>
                            <a:pt x="0" y="8"/>
                          </a:lnTo>
                          <a:lnTo>
                            <a:pt x="6" y="8"/>
                          </a:lnTo>
                          <a:lnTo>
                            <a:pt x="7" y="0"/>
                          </a:lnTo>
                          <a:close/>
                          <a:moveTo>
                            <a:pt x="6" y="4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6" name="Freeform 44">
                      <a:extLst>
                        <a:ext uri="{FF2B5EF4-FFF2-40B4-BE49-F238E27FC236}">
                          <a16:creationId xmlns:a16="http://schemas.microsoft.com/office/drawing/2014/main" xmlns="" id="{C76C6100-CF5D-7C08-7EEB-CAB2681971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3" y="1816"/>
                      <a:ext cx="10" cy="88"/>
                    </a:xfrm>
                    <a:custGeom>
                      <a:avLst/>
                      <a:gdLst>
                        <a:gd name="T0" fmla="*/ 2147483646 w 5"/>
                        <a:gd name="T1" fmla="*/ 0 h 45"/>
                        <a:gd name="T2" fmla="*/ 2147483646 w 5"/>
                        <a:gd name="T3" fmla="*/ 2147483646 h 45"/>
                        <a:gd name="T4" fmla="*/ 2147483646 w 5"/>
                        <a:gd name="T5" fmla="*/ 2147483646 h 45"/>
                        <a:gd name="T6" fmla="*/ 2147483646 w 5"/>
                        <a:gd name="T7" fmla="*/ 0 h 45"/>
                        <a:gd name="T8" fmla="*/ 2147483646 w 5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"/>
                        <a:gd name="T16" fmla="*/ 0 h 45"/>
                        <a:gd name="T17" fmla="*/ 5 w 5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" h="45">
                          <a:moveTo>
                            <a:pt x="3" y="0"/>
                          </a:moveTo>
                          <a:cubicBezTo>
                            <a:pt x="0" y="17"/>
                            <a:pt x="1" y="35"/>
                            <a:pt x="3" y="45"/>
                          </a:cubicBezTo>
                          <a:lnTo>
                            <a:pt x="5" y="45"/>
                          </a:lnTo>
                          <a:cubicBezTo>
                            <a:pt x="2" y="43"/>
                            <a:pt x="2" y="3"/>
                            <a:pt x="5" y="0"/>
                          </a:cubicBez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7" name="Freeform 45">
                      <a:extLst>
                        <a:ext uri="{FF2B5EF4-FFF2-40B4-BE49-F238E27FC236}">
                          <a16:creationId xmlns:a16="http://schemas.microsoft.com/office/drawing/2014/main" xmlns="" id="{7B802F0E-44B6-ECC9-1847-3A273EEB537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9" y="1816"/>
                      <a:ext cx="6" cy="88"/>
                    </a:xfrm>
                    <a:custGeom>
                      <a:avLst/>
                      <a:gdLst>
                        <a:gd name="T0" fmla="*/ 2147483646 w 3"/>
                        <a:gd name="T1" fmla="*/ 2147483646 h 45"/>
                        <a:gd name="T2" fmla="*/ 2147483646 w 3"/>
                        <a:gd name="T3" fmla="*/ 2147483646 h 45"/>
                        <a:gd name="T4" fmla="*/ 2147483646 w 3"/>
                        <a:gd name="T5" fmla="*/ 2147483646 h 45"/>
                        <a:gd name="T6" fmla="*/ 2147483646 w 3"/>
                        <a:gd name="T7" fmla="*/ 2147483646 h 45"/>
                        <a:gd name="T8" fmla="*/ 2147483646 w 3"/>
                        <a:gd name="T9" fmla="*/ 2147483646 h 45"/>
                        <a:gd name="T10" fmla="*/ 2147483646 w 3"/>
                        <a:gd name="T11" fmla="*/ 2147483646 h 45"/>
                        <a:gd name="T12" fmla="*/ 0 w 3"/>
                        <a:gd name="T13" fmla="*/ 2147483646 h 45"/>
                        <a:gd name="T14" fmla="*/ 2147483646 w 3"/>
                        <a:gd name="T15" fmla="*/ 2147483646 h 4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"/>
                        <a:gd name="T25" fmla="*/ 0 h 45"/>
                        <a:gd name="T26" fmla="*/ 3 w 3"/>
                        <a:gd name="T27" fmla="*/ 45 h 4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" h="45">
                          <a:moveTo>
                            <a:pt x="2" y="1"/>
                          </a:moveTo>
                          <a:cubicBezTo>
                            <a:pt x="3" y="0"/>
                            <a:pt x="3" y="2"/>
                            <a:pt x="3" y="5"/>
                          </a:cubicBezTo>
                          <a:lnTo>
                            <a:pt x="2" y="7"/>
                          </a:lnTo>
                          <a:cubicBezTo>
                            <a:pt x="1" y="19"/>
                            <a:pt x="1" y="29"/>
                            <a:pt x="2" y="41"/>
                          </a:cubicBezTo>
                          <a:lnTo>
                            <a:pt x="3" y="41"/>
                          </a:lnTo>
                          <a:cubicBezTo>
                            <a:pt x="3" y="44"/>
                            <a:pt x="3" y="44"/>
                            <a:pt x="2" y="45"/>
                          </a:cubicBezTo>
                          <a:cubicBezTo>
                            <a:pt x="1" y="45"/>
                            <a:pt x="0" y="36"/>
                            <a:pt x="0" y="23"/>
                          </a:cubicBezTo>
                          <a:cubicBezTo>
                            <a:pt x="0" y="11"/>
                            <a:pt x="1" y="1"/>
                            <a:pt x="2" y="1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8" name="Freeform 46">
                      <a:extLst>
                        <a:ext uri="{FF2B5EF4-FFF2-40B4-BE49-F238E27FC236}">
                          <a16:creationId xmlns:a16="http://schemas.microsoft.com/office/drawing/2014/main" xmlns="" id="{A8DA444F-B9E0-DF74-AD81-34537E54927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989" y="1818"/>
                      <a:ext cx="6" cy="86"/>
                    </a:xfrm>
                    <a:custGeom>
                      <a:avLst/>
                      <a:gdLst>
                        <a:gd name="T0" fmla="*/ 2147483646 w 3"/>
                        <a:gd name="T1" fmla="*/ 2147483646 h 44"/>
                        <a:gd name="T2" fmla="*/ 2147483646 w 3"/>
                        <a:gd name="T3" fmla="*/ 2147483646 h 44"/>
                        <a:gd name="T4" fmla="*/ 2147483646 w 3"/>
                        <a:gd name="T5" fmla="*/ 2147483646 h 44"/>
                        <a:gd name="T6" fmla="*/ 2147483646 w 3"/>
                        <a:gd name="T7" fmla="*/ 2147483646 h 44"/>
                        <a:gd name="T8" fmla="*/ 0 w 3"/>
                        <a:gd name="T9" fmla="*/ 2147483646 h 44"/>
                        <a:gd name="T10" fmla="*/ 2147483646 w 3"/>
                        <a:gd name="T11" fmla="*/ 0 h 44"/>
                        <a:gd name="T12" fmla="*/ 2147483646 w 3"/>
                        <a:gd name="T13" fmla="*/ 2147483646 h 44"/>
                        <a:gd name="T14" fmla="*/ 2147483646 w 3"/>
                        <a:gd name="T15" fmla="*/ 0 h 4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"/>
                        <a:gd name="T25" fmla="*/ 0 h 44"/>
                        <a:gd name="T26" fmla="*/ 3 w 3"/>
                        <a:gd name="T27" fmla="*/ 44 h 4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" h="44">
                          <a:moveTo>
                            <a:pt x="3" y="40"/>
                          </a:moveTo>
                          <a:cubicBezTo>
                            <a:pt x="3" y="40"/>
                            <a:pt x="3" y="40"/>
                            <a:pt x="3" y="40"/>
                          </a:cubicBezTo>
                          <a:moveTo>
                            <a:pt x="3" y="40"/>
                          </a:moveTo>
                          <a:cubicBezTo>
                            <a:pt x="3" y="42"/>
                            <a:pt x="2" y="44"/>
                            <a:pt x="2" y="44"/>
                          </a:cubicBezTo>
                          <a:cubicBezTo>
                            <a:pt x="1" y="44"/>
                            <a:pt x="0" y="34"/>
                            <a:pt x="0" y="22"/>
                          </a:cubicBezTo>
                          <a:cubicBezTo>
                            <a:pt x="0" y="9"/>
                            <a:pt x="1" y="0"/>
                            <a:pt x="2" y="0"/>
                          </a:cubicBezTo>
                          <a:cubicBezTo>
                            <a:pt x="2" y="0"/>
                            <a:pt x="3" y="1"/>
                            <a:pt x="3" y="5"/>
                          </a:cubicBezTo>
                          <a:cubicBezTo>
                            <a:pt x="3" y="1"/>
                            <a:pt x="2" y="0"/>
                            <a:pt x="2" y="0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9" name="Freeform 47">
                      <a:extLst>
                        <a:ext uri="{FF2B5EF4-FFF2-40B4-BE49-F238E27FC236}">
                          <a16:creationId xmlns:a16="http://schemas.microsoft.com/office/drawing/2014/main" xmlns="" id="{199BBE7D-36C5-A5D0-5239-2E24A16D3A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91" y="1826"/>
                      <a:ext cx="4" cy="71"/>
                    </a:xfrm>
                    <a:custGeom>
                      <a:avLst/>
                      <a:gdLst>
                        <a:gd name="T0" fmla="*/ 2147483646 w 2"/>
                        <a:gd name="T1" fmla="*/ 2147483646 h 36"/>
                        <a:gd name="T2" fmla="*/ 2147483646 w 2"/>
                        <a:gd name="T3" fmla="*/ 2147483646 h 36"/>
                        <a:gd name="T4" fmla="*/ 0 w 2"/>
                        <a:gd name="T5" fmla="*/ 2147483646 h 36"/>
                        <a:gd name="T6" fmla="*/ 2147483646 w 2"/>
                        <a:gd name="T7" fmla="*/ 0 h 36"/>
                        <a:gd name="T8" fmla="*/ 2147483646 w 2"/>
                        <a:gd name="T9" fmla="*/ 2147483646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"/>
                        <a:gd name="T16" fmla="*/ 0 h 36"/>
                        <a:gd name="T17" fmla="*/ 2 w 2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" h="36">
                          <a:moveTo>
                            <a:pt x="2" y="36"/>
                          </a:moveTo>
                          <a:cubicBezTo>
                            <a:pt x="2" y="36"/>
                            <a:pt x="2" y="36"/>
                            <a:pt x="2" y="36"/>
                          </a:cubicBezTo>
                          <a:cubicBezTo>
                            <a:pt x="1" y="36"/>
                            <a:pt x="0" y="28"/>
                            <a:pt x="0" y="18"/>
                          </a:cubicBezTo>
                          <a:cubicBezTo>
                            <a:pt x="0" y="8"/>
                            <a:pt x="1" y="0"/>
                            <a:pt x="2" y="0"/>
                          </a:cubicBezTo>
                          <a:cubicBezTo>
                            <a:pt x="2" y="0"/>
                            <a:pt x="2" y="1"/>
                            <a:pt x="2" y="1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0" name="Freeform 48">
                      <a:extLst>
                        <a:ext uri="{FF2B5EF4-FFF2-40B4-BE49-F238E27FC236}">
                          <a16:creationId xmlns:a16="http://schemas.microsoft.com/office/drawing/2014/main" xmlns="" id="{7EE57C22-890F-F780-63F8-B6F061A5F1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78" y="1816"/>
                      <a:ext cx="9" cy="88"/>
                    </a:xfrm>
                    <a:custGeom>
                      <a:avLst/>
                      <a:gdLst>
                        <a:gd name="T0" fmla="*/ 2147483646 w 5"/>
                        <a:gd name="T1" fmla="*/ 0 h 45"/>
                        <a:gd name="T2" fmla="*/ 2147483646 w 5"/>
                        <a:gd name="T3" fmla="*/ 2147483646 h 45"/>
                        <a:gd name="T4" fmla="*/ 2147483646 w 5"/>
                        <a:gd name="T5" fmla="*/ 2147483646 h 45"/>
                        <a:gd name="T6" fmla="*/ 2147483646 w 5"/>
                        <a:gd name="T7" fmla="*/ 0 h 45"/>
                        <a:gd name="T8" fmla="*/ 2147483646 w 5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"/>
                        <a:gd name="T16" fmla="*/ 0 h 45"/>
                        <a:gd name="T17" fmla="*/ 5 w 5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" h="45">
                          <a:moveTo>
                            <a:pt x="3" y="0"/>
                          </a:moveTo>
                          <a:cubicBezTo>
                            <a:pt x="0" y="17"/>
                            <a:pt x="1" y="35"/>
                            <a:pt x="3" y="45"/>
                          </a:cubicBezTo>
                          <a:lnTo>
                            <a:pt x="5" y="45"/>
                          </a:lnTo>
                          <a:cubicBezTo>
                            <a:pt x="2" y="43"/>
                            <a:pt x="2" y="3"/>
                            <a:pt x="4" y="0"/>
                          </a:cubicBez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1" name="Freeform 49">
                      <a:extLst>
                        <a:ext uri="{FF2B5EF4-FFF2-40B4-BE49-F238E27FC236}">
                          <a16:creationId xmlns:a16="http://schemas.microsoft.com/office/drawing/2014/main" xmlns="" id="{92B5089C-B955-EA9F-C63C-F7D12C47EB7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80" y="1816"/>
                      <a:ext cx="7" cy="88"/>
                    </a:xfrm>
                    <a:custGeom>
                      <a:avLst/>
                      <a:gdLst>
                        <a:gd name="T0" fmla="*/ 2147483646 w 4"/>
                        <a:gd name="T1" fmla="*/ 0 h 45"/>
                        <a:gd name="T2" fmla="*/ 2147483646 w 4"/>
                        <a:gd name="T3" fmla="*/ 2147483646 h 45"/>
                        <a:gd name="T4" fmla="*/ 2147483646 w 4"/>
                        <a:gd name="T5" fmla="*/ 2147483646 h 45"/>
                        <a:gd name="T6" fmla="*/ 2147483646 w 4"/>
                        <a:gd name="T7" fmla="*/ 0 h 45"/>
                        <a:gd name="T8" fmla="*/ 2147483646 w 4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"/>
                        <a:gd name="T16" fmla="*/ 0 h 45"/>
                        <a:gd name="T17" fmla="*/ 4 w 4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" h="45">
                          <a:moveTo>
                            <a:pt x="3" y="0"/>
                          </a:moveTo>
                          <a:cubicBezTo>
                            <a:pt x="0" y="17"/>
                            <a:pt x="1" y="35"/>
                            <a:pt x="3" y="45"/>
                          </a:cubicBezTo>
                          <a:lnTo>
                            <a:pt x="4" y="45"/>
                          </a:lnTo>
                          <a:cubicBezTo>
                            <a:pt x="0" y="43"/>
                            <a:pt x="1" y="4"/>
                            <a:pt x="4" y="0"/>
                          </a:cubicBez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2" name="Freeform 50">
                      <a:extLst>
                        <a:ext uri="{FF2B5EF4-FFF2-40B4-BE49-F238E27FC236}">
                          <a16:creationId xmlns:a16="http://schemas.microsoft.com/office/drawing/2014/main" xmlns="" id="{0D8C1645-5645-B037-2134-39DDC880D88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7" y="1789"/>
                      <a:ext cx="25" cy="29"/>
                    </a:xfrm>
                    <a:custGeom>
                      <a:avLst/>
                      <a:gdLst>
                        <a:gd name="T0" fmla="*/ 0 w 13"/>
                        <a:gd name="T1" fmla="*/ 0 h 15"/>
                        <a:gd name="T2" fmla="*/ 2147483646 w 13"/>
                        <a:gd name="T3" fmla="*/ 0 h 15"/>
                        <a:gd name="T4" fmla="*/ 2147483646 w 13"/>
                        <a:gd name="T5" fmla="*/ 0 h 15"/>
                        <a:gd name="T6" fmla="*/ 2147483646 w 13"/>
                        <a:gd name="T7" fmla="*/ 2147483646 h 15"/>
                        <a:gd name="T8" fmla="*/ 2147483646 w 13"/>
                        <a:gd name="T9" fmla="*/ 2147483646 h 15"/>
                        <a:gd name="T10" fmla="*/ 2147483646 w 13"/>
                        <a:gd name="T11" fmla="*/ 2147483646 h 15"/>
                        <a:gd name="T12" fmla="*/ 0 w 13"/>
                        <a:gd name="T13" fmla="*/ 2147483646 h 15"/>
                        <a:gd name="T14" fmla="*/ 0 w 13"/>
                        <a:gd name="T15" fmla="*/ 2147483646 h 15"/>
                        <a:gd name="T16" fmla="*/ 0 w 13"/>
                        <a:gd name="T17" fmla="*/ 0 h 1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3"/>
                        <a:gd name="T28" fmla="*/ 0 h 15"/>
                        <a:gd name="T29" fmla="*/ 13 w 13"/>
                        <a:gd name="T30" fmla="*/ 15 h 1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3" h="15">
                          <a:moveTo>
                            <a:pt x="0" y="0"/>
                          </a:moveTo>
                          <a:cubicBezTo>
                            <a:pt x="3" y="0"/>
                            <a:pt x="5" y="0"/>
                            <a:pt x="7" y="0"/>
                          </a:cubicBezTo>
                          <a:cubicBezTo>
                            <a:pt x="9" y="0"/>
                            <a:pt x="11" y="0"/>
                            <a:pt x="13" y="0"/>
                          </a:cubicBezTo>
                          <a:cubicBezTo>
                            <a:pt x="13" y="3"/>
                            <a:pt x="13" y="5"/>
                            <a:pt x="13" y="7"/>
                          </a:cubicBezTo>
                          <a:cubicBezTo>
                            <a:pt x="13" y="10"/>
                            <a:pt x="13" y="12"/>
                            <a:pt x="13" y="15"/>
                          </a:cubicBezTo>
                          <a:cubicBezTo>
                            <a:pt x="11" y="15"/>
                            <a:pt x="9" y="15"/>
                            <a:pt x="7" y="15"/>
                          </a:cubicBezTo>
                          <a:cubicBezTo>
                            <a:pt x="5" y="15"/>
                            <a:pt x="3" y="15"/>
                            <a:pt x="0" y="15"/>
                          </a:cubicBezTo>
                          <a:cubicBezTo>
                            <a:pt x="0" y="12"/>
                            <a:pt x="0" y="10"/>
                            <a:pt x="0" y="7"/>
                          </a:cubicBezTo>
                          <a:cubicBezTo>
                            <a:pt x="0" y="5"/>
                            <a:pt x="0" y="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3" name="Freeform 51">
                      <a:extLst>
                        <a:ext uri="{FF2B5EF4-FFF2-40B4-BE49-F238E27FC236}">
                          <a16:creationId xmlns:a16="http://schemas.microsoft.com/office/drawing/2014/main" xmlns="" id="{25245AD4-9B38-8BC8-C51F-4E5A5B8DAD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73" y="1742"/>
                      <a:ext cx="41" cy="47"/>
                    </a:xfrm>
                    <a:custGeom>
                      <a:avLst/>
                      <a:gdLst>
                        <a:gd name="T0" fmla="*/ 0 w 21"/>
                        <a:gd name="T1" fmla="*/ 0 h 24"/>
                        <a:gd name="T2" fmla="*/ 2147483646 w 21"/>
                        <a:gd name="T3" fmla="*/ 0 h 24"/>
                        <a:gd name="T4" fmla="*/ 2147483646 w 21"/>
                        <a:gd name="T5" fmla="*/ 2147483646 h 24"/>
                        <a:gd name="T6" fmla="*/ 0 w 21"/>
                        <a:gd name="T7" fmla="*/ 2147483646 h 24"/>
                        <a:gd name="T8" fmla="*/ 0 w 21"/>
                        <a:gd name="T9" fmla="*/ 0 h 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1"/>
                        <a:gd name="T16" fmla="*/ 0 h 24"/>
                        <a:gd name="T17" fmla="*/ 21 w 21"/>
                        <a:gd name="T18" fmla="*/ 24 h 2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1" h="24">
                          <a:moveTo>
                            <a:pt x="0" y="0"/>
                          </a:moveTo>
                          <a:lnTo>
                            <a:pt x="21" y="0"/>
                          </a:lnTo>
                          <a:lnTo>
                            <a:pt x="21" y="24"/>
                          </a:lnTo>
                          <a:lnTo>
                            <a:pt x="0" y="24"/>
                          </a:lnTo>
                          <a:cubicBezTo>
                            <a:pt x="0" y="17"/>
                            <a:pt x="0" y="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4" name="Freeform 52">
                      <a:extLst>
                        <a:ext uri="{FF2B5EF4-FFF2-40B4-BE49-F238E27FC236}">
                          <a16:creationId xmlns:a16="http://schemas.microsoft.com/office/drawing/2014/main" xmlns="" id="{4764D4C1-EBA5-1E00-250E-707A6239300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775" y="1746"/>
                      <a:ext cx="12" cy="19"/>
                    </a:xfrm>
                    <a:custGeom>
                      <a:avLst/>
                      <a:gdLst>
                        <a:gd name="T0" fmla="*/ 2147483646 w 6"/>
                        <a:gd name="T1" fmla="*/ 0 h 10"/>
                        <a:gd name="T2" fmla="*/ 2147483646 w 6"/>
                        <a:gd name="T3" fmla="*/ 2147483646 h 10"/>
                        <a:gd name="T4" fmla="*/ 2147483646 w 6"/>
                        <a:gd name="T5" fmla="*/ 2147483646 h 10"/>
                        <a:gd name="T6" fmla="*/ 2147483646 w 6"/>
                        <a:gd name="T7" fmla="*/ 2147483646 h 10"/>
                        <a:gd name="T8" fmla="*/ 2147483646 w 6"/>
                        <a:gd name="T9" fmla="*/ 2147483646 h 10"/>
                        <a:gd name="T10" fmla="*/ 2147483646 w 6"/>
                        <a:gd name="T11" fmla="*/ 2147483646 h 10"/>
                        <a:gd name="T12" fmla="*/ 0 w 6"/>
                        <a:gd name="T13" fmla="*/ 2147483646 h 10"/>
                        <a:gd name="T14" fmla="*/ 2147483646 w 6"/>
                        <a:gd name="T15" fmla="*/ 2147483646 h 10"/>
                        <a:gd name="T16" fmla="*/ 2147483646 w 6"/>
                        <a:gd name="T17" fmla="*/ 0 h 10"/>
                        <a:gd name="T18" fmla="*/ 2147483646 w 6"/>
                        <a:gd name="T19" fmla="*/ 2147483646 h 1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"/>
                        <a:gd name="T31" fmla="*/ 0 h 10"/>
                        <a:gd name="T32" fmla="*/ 6 w 6"/>
                        <a:gd name="T33" fmla="*/ 10 h 10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" h="10">
                          <a:moveTo>
                            <a:pt x="3" y="0"/>
                          </a:moveTo>
                          <a:lnTo>
                            <a:pt x="3" y="5"/>
                          </a:lnTo>
                          <a:lnTo>
                            <a:pt x="6" y="5"/>
                          </a:lnTo>
                          <a:lnTo>
                            <a:pt x="3" y="6"/>
                          </a:lnTo>
                          <a:lnTo>
                            <a:pt x="3" y="10"/>
                          </a:lnTo>
                          <a:lnTo>
                            <a:pt x="3" y="6"/>
                          </a:lnTo>
                          <a:lnTo>
                            <a:pt x="0" y="5"/>
                          </a:lnTo>
                          <a:lnTo>
                            <a:pt x="3" y="5"/>
                          </a:lnTo>
                          <a:lnTo>
                            <a:pt x="3" y="0"/>
                          </a:lnTo>
                          <a:close/>
                          <a:moveTo>
                            <a:pt x="3" y="3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5" name="Freeform 53">
                      <a:extLst>
                        <a:ext uri="{FF2B5EF4-FFF2-40B4-BE49-F238E27FC236}">
                          <a16:creationId xmlns:a16="http://schemas.microsoft.com/office/drawing/2014/main" xmlns="" id="{F15C0759-3E84-BBF3-997F-FBAB8D19189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779" y="1744"/>
                      <a:ext cx="10" cy="17"/>
                    </a:xfrm>
                    <a:custGeom>
                      <a:avLst/>
                      <a:gdLst>
                        <a:gd name="T0" fmla="*/ 2147483646 w 5"/>
                        <a:gd name="T1" fmla="*/ 0 h 9"/>
                        <a:gd name="T2" fmla="*/ 2147483646 w 5"/>
                        <a:gd name="T3" fmla="*/ 2147483646 h 9"/>
                        <a:gd name="T4" fmla="*/ 2147483646 w 5"/>
                        <a:gd name="T5" fmla="*/ 2147483646 h 9"/>
                        <a:gd name="T6" fmla="*/ 2147483646 w 5"/>
                        <a:gd name="T7" fmla="*/ 2147483646 h 9"/>
                        <a:gd name="T8" fmla="*/ 2147483646 w 5"/>
                        <a:gd name="T9" fmla="*/ 2147483646 h 9"/>
                        <a:gd name="T10" fmla="*/ 2147483646 w 5"/>
                        <a:gd name="T11" fmla="*/ 2147483646 h 9"/>
                        <a:gd name="T12" fmla="*/ 0 w 5"/>
                        <a:gd name="T13" fmla="*/ 2147483646 h 9"/>
                        <a:gd name="T14" fmla="*/ 2147483646 w 5"/>
                        <a:gd name="T15" fmla="*/ 2147483646 h 9"/>
                        <a:gd name="T16" fmla="*/ 2147483646 w 5"/>
                        <a:gd name="T17" fmla="*/ 0 h 9"/>
                        <a:gd name="T18" fmla="*/ 2147483646 w 5"/>
                        <a:gd name="T19" fmla="*/ 2147483646 h 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"/>
                        <a:gd name="T31" fmla="*/ 0 h 9"/>
                        <a:gd name="T32" fmla="*/ 5 w 5"/>
                        <a:gd name="T33" fmla="*/ 9 h 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" h="9">
                          <a:moveTo>
                            <a:pt x="2" y="0"/>
                          </a:moveTo>
                          <a:lnTo>
                            <a:pt x="3" y="4"/>
                          </a:lnTo>
                          <a:lnTo>
                            <a:pt x="5" y="4"/>
                          </a:lnTo>
                          <a:lnTo>
                            <a:pt x="3" y="5"/>
                          </a:lnTo>
                          <a:lnTo>
                            <a:pt x="2" y="9"/>
                          </a:lnTo>
                          <a:lnTo>
                            <a:pt x="2" y="5"/>
                          </a:lnTo>
                          <a:lnTo>
                            <a:pt x="0" y="4"/>
                          </a:lnTo>
                          <a:lnTo>
                            <a:pt x="2" y="4"/>
                          </a:lnTo>
                          <a:lnTo>
                            <a:pt x="2" y="0"/>
                          </a:lnTo>
                          <a:close/>
                          <a:moveTo>
                            <a:pt x="2" y="2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6" name="Freeform 54">
                      <a:extLst>
                        <a:ext uri="{FF2B5EF4-FFF2-40B4-BE49-F238E27FC236}">
                          <a16:creationId xmlns:a16="http://schemas.microsoft.com/office/drawing/2014/main" xmlns="" id="{2F8E2160-B57B-618F-E7F5-2551B88495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10" y="1742"/>
                      <a:ext cx="4" cy="47"/>
                    </a:xfrm>
                    <a:custGeom>
                      <a:avLst/>
                      <a:gdLst>
                        <a:gd name="T0" fmla="*/ 2147483646 w 2"/>
                        <a:gd name="T1" fmla="*/ 0 h 24"/>
                        <a:gd name="T2" fmla="*/ 2147483646 w 2"/>
                        <a:gd name="T3" fmla="*/ 2147483646 h 24"/>
                        <a:gd name="T4" fmla="*/ 2147483646 w 2"/>
                        <a:gd name="T5" fmla="*/ 2147483646 h 24"/>
                        <a:gd name="T6" fmla="*/ 2147483646 w 2"/>
                        <a:gd name="T7" fmla="*/ 0 h 2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"/>
                        <a:gd name="T13" fmla="*/ 0 h 24"/>
                        <a:gd name="T14" fmla="*/ 2 w 2"/>
                        <a:gd name="T15" fmla="*/ 24 h 2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" h="24">
                          <a:moveTo>
                            <a:pt x="2" y="0"/>
                          </a:moveTo>
                          <a:cubicBezTo>
                            <a:pt x="0" y="9"/>
                            <a:pt x="1" y="19"/>
                            <a:pt x="2" y="24"/>
                          </a:cubicBezTo>
                          <a:cubicBezTo>
                            <a:pt x="1" y="23"/>
                            <a:pt x="1" y="2"/>
                            <a:pt x="2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7" name="Freeform 55">
                      <a:extLst>
                        <a:ext uri="{FF2B5EF4-FFF2-40B4-BE49-F238E27FC236}">
                          <a16:creationId xmlns:a16="http://schemas.microsoft.com/office/drawing/2014/main" xmlns="" id="{2B99CDDC-DE1D-230C-4C82-BB8B923871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12" y="1742"/>
                      <a:ext cx="4" cy="47"/>
                    </a:xfrm>
                    <a:custGeom>
                      <a:avLst/>
                      <a:gdLst>
                        <a:gd name="T0" fmla="*/ 2147483646 w 2"/>
                        <a:gd name="T1" fmla="*/ 0 h 24"/>
                        <a:gd name="T2" fmla="*/ 2147483646 w 2"/>
                        <a:gd name="T3" fmla="*/ 2147483646 h 24"/>
                        <a:gd name="T4" fmla="*/ 2147483646 w 2"/>
                        <a:gd name="T5" fmla="*/ 2147483646 h 24"/>
                        <a:gd name="T6" fmla="*/ 2147483646 w 2"/>
                        <a:gd name="T7" fmla="*/ 2147483646 h 24"/>
                        <a:gd name="T8" fmla="*/ 2147483646 w 2"/>
                        <a:gd name="T9" fmla="*/ 2147483646 h 24"/>
                        <a:gd name="T10" fmla="*/ 2147483646 w 2"/>
                        <a:gd name="T11" fmla="*/ 2147483646 h 24"/>
                        <a:gd name="T12" fmla="*/ 0 w 2"/>
                        <a:gd name="T13" fmla="*/ 2147483646 h 24"/>
                        <a:gd name="T14" fmla="*/ 2147483646 w 2"/>
                        <a:gd name="T15" fmla="*/ 0 h 2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"/>
                        <a:gd name="T25" fmla="*/ 0 h 24"/>
                        <a:gd name="T26" fmla="*/ 2 w 2"/>
                        <a:gd name="T27" fmla="*/ 24 h 2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" h="24">
                          <a:moveTo>
                            <a:pt x="1" y="0"/>
                          </a:moveTo>
                          <a:cubicBezTo>
                            <a:pt x="2" y="0"/>
                            <a:pt x="2" y="1"/>
                            <a:pt x="2" y="3"/>
                          </a:cubicBezTo>
                          <a:lnTo>
                            <a:pt x="1" y="4"/>
                          </a:lnTo>
                          <a:cubicBezTo>
                            <a:pt x="1" y="10"/>
                            <a:pt x="1" y="16"/>
                            <a:pt x="1" y="22"/>
                          </a:cubicBezTo>
                          <a:lnTo>
                            <a:pt x="2" y="22"/>
                          </a:lnTo>
                          <a:cubicBezTo>
                            <a:pt x="2" y="24"/>
                            <a:pt x="1" y="24"/>
                            <a:pt x="1" y="24"/>
                          </a:cubicBezTo>
                          <a:cubicBezTo>
                            <a:pt x="1" y="24"/>
                            <a:pt x="0" y="19"/>
                            <a:pt x="0" y="13"/>
                          </a:cubicBezTo>
                          <a:cubicBezTo>
                            <a:pt x="1" y="6"/>
                            <a:pt x="1" y="1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8" name="Freeform 56">
                      <a:extLst>
                        <a:ext uri="{FF2B5EF4-FFF2-40B4-BE49-F238E27FC236}">
                          <a16:creationId xmlns:a16="http://schemas.microsoft.com/office/drawing/2014/main" xmlns="" id="{51E79D50-9EC5-EC36-0FE6-4027B7BF580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812" y="1742"/>
                      <a:ext cx="4" cy="47"/>
                    </a:xfrm>
                    <a:custGeom>
                      <a:avLst/>
                      <a:gdLst>
                        <a:gd name="T0" fmla="*/ 2147483646 w 2"/>
                        <a:gd name="T1" fmla="*/ 2147483646 h 24"/>
                        <a:gd name="T2" fmla="*/ 2147483646 w 2"/>
                        <a:gd name="T3" fmla="*/ 2147483646 h 24"/>
                        <a:gd name="T4" fmla="*/ 2147483646 w 2"/>
                        <a:gd name="T5" fmla="*/ 2147483646 h 24"/>
                        <a:gd name="T6" fmla="*/ 2147483646 w 2"/>
                        <a:gd name="T7" fmla="*/ 2147483646 h 24"/>
                        <a:gd name="T8" fmla="*/ 0 w 2"/>
                        <a:gd name="T9" fmla="*/ 2147483646 h 24"/>
                        <a:gd name="T10" fmla="*/ 2147483646 w 2"/>
                        <a:gd name="T11" fmla="*/ 0 h 24"/>
                        <a:gd name="T12" fmla="*/ 2147483646 w 2"/>
                        <a:gd name="T13" fmla="*/ 2147483646 h 24"/>
                        <a:gd name="T14" fmla="*/ 2147483646 w 2"/>
                        <a:gd name="T15" fmla="*/ 0 h 2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"/>
                        <a:gd name="T25" fmla="*/ 0 h 24"/>
                        <a:gd name="T26" fmla="*/ 2 w 2"/>
                        <a:gd name="T27" fmla="*/ 24 h 2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" h="24">
                          <a:moveTo>
                            <a:pt x="2" y="22"/>
                          </a:moveTo>
                          <a:cubicBezTo>
                            <a:pt x="2" y="22"/>
                            <a:pt x="2" y="22"/>
                            <a:pt x="2" y="22"/>
                          </a:cubicBezTo>
                          <a:moveTo>
                            <a:pt x="2" y="22"/>
                          </a:moveTo>
                          <a:cubicBezTo>
                            <a:pt x="2" y="24"/>
                            <a:pt x="1" y="24"/>
                            <a:pt x="1" y="24"/>
                          </a:cubicBezTo>
                          <a:cubicBezTo>
                            <a:pt x="1" y="24"/>
                            <a:pt x="0" y="19"/>
                            <a:pt x="0" y="12"/>
                          </a:cubicBezTo>
                          <a:cubicBezTo>
                            <a:pt x="0" y="6"/>
                            <a:pt x="1" y="0"/>
                            <a:pt x="1" y="0"/>
                          </a:cubicBezTo>
                          <a:cubicBezTo>
                            <a:pt x="1" y="0"/>
                            <a:pt x="2" y="1"/>
                            <a:pt x="2" y="3"/>
                          </a:cubicBezTo>
                          <a:cubicBezTo>
                            <a:pt x="2" y="1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59" name="Freeform 57">
                      <a:extLst>
                        <a:ext uri="{FF2B5EF4-FFF2-40B4-BE49-F238E27FC236}">
                          <a16:creationId xmlns:a16="http://schemas.microsoft.com/office/drawing/2014/main" xmlns="" id="{745FAE0A-7568-0ADA-7276-351DFAFC4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14" y="1748"/>
                      <a:ext cx="2" cy="37"/>
                    </a:xfrm>
                    <a:custGeom>
                      <a:avLst/>
                      <a:gdLst>
                        <a:gd name="T0" fmla="*/ 2147483646 w 1"/>
                        <a:gd name="T1" fmla="*/ 2147483646 h 19"/>
                        <a:gd name="T2" fmla="*/ 2147483646 w 1"/>
                        <a:gd name="T3" fmla="*/ 2147483646 h 19"/>
                        <a:gd name="T4" fmla="*/ 0 w 1"/>
                        <a:gd name="T5" fmla="*/ 2147483646 h 19"/>
                        <a:gd name="T6" fmla="*/ 2147483646 w 1"/>
                        <a:gd name="T7" fmla="*/ 0 h 19"/>
                        <a:gd name="T8" fmla="*/ 2147483646 w 1"/>
                        <a:gd name="T9" fmla="*/ 0 h 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"/>
                        <a:gd name="T16" fmla="*/ 0 h 19"/>
                        <a:gd name="T17" fmla="*/ 1 w 1"/>
                        <a:gd name="T18" fmla="*/ 19 h 1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" h="19">
                          <a:moveTo>
                            <a:pt x="1" y="19"/>
                          </a:moveTo>
                          <a:cubicBezTo>
                            <a:pt x="1" y="19"/>
                            <a:pt x="1" y="19"/>
                            <a:pt x="1" y="19"/>
                          </a:cubicBezTo>
                          <a:cubicBezTo>
                            <a:pt x="0" y="19"/>
                            <a:pt x="0" y="15"/>
                            <a:pt x="0" y="10"/>
                          </a:cubicBezTo>
                          <a:cubicBezTo>
                            <a:pt x="0" y="4"/>
                            <a:pt x="0" y="0"/>
                            <a:pt x="1" y="0"/>
                          </a:cubicBezTo>
                          <a:cubicBezTo>
                            <a:pt x="1" y="0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0" name="Freeform 58">
                      <a:extLst>
                        <a:ext uri="{FF2B5EF4-FFF2-40B4-BE49-F238E27FC236}">
                          <a16:creationId xmlns:a16="http://schemas.microsoft.com/office/drawing/2014/main" xmlns="" id="{0E907F03-B10A-ED66-CBCF-C603B10F803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71" y="1742"/>
                      <a:ext cx="4" cy="47"/>
                    </a:xfrm>
                    <a:custGeom>
                      <a:avLst/>
                      <a:gdLst>
                        <a:gd name="T0" fmla="*/ 2147483646 w 2"/>
                        <a:gd name="T1" fmla="*/ 0 h 24"/>
                        <a:gd name="T2" fmla="*/ 2147483646 w 2"/>
                        <a:gd name="T3" fmla="*/ 2147483646 h 24"/>
                        <a:gd name="T4" fmla="*/ 2147483646 w 2"/>
                        <a:gd name="T5" fmla="*/ 2147483646 h 24"/>
                        <a:gd name="T6" fmla="*/ 2147483646 w 2"/>
                        <a:gd name="T7" fmla="*/ 0 h 24"/>
                        <a:gd name="T8" fmla="*/ 2147483646 w 2"/>
                        <a:gd name="T9" fmla="*/ 0 h 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"/>
                        <a:gd name="T16" fmla="*/ 0 h 24"/>
                        <a:gd name="T17" fmla="*/ 2 w 2"/>
                        <a:gd name="T18" fmla="*/ 24 h 2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" h="24">
                          <a:moveTo>
                            <a:pt x="1" y="0"/>
                          </a:moveTo>
                          <a:cubicBezTo>
                            <a:pt x="0" y="9"/>
                            <a:pt x="0" y="19"/>
                            <a:pt x="1" y="24"/>
                          </a:cubicBezTo>
                          <a:lnTo>
                            <a:pt x="2" y="24"/>
                          </a:lnTo>
                          <a:cubicBezTo>
                            <a:pt x="1" y="23"/>
                            <a:pt x="1" y="2"/>
                            <a:pt x="2" y="0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1" name="Freeform 59">
                      <a:extLst>
                        <a:ext uri="{FF2B5EF4-FFF2-40B4-BE49-F238E27FC236}">
                          <a16:creationId xmlns:a16="http://schemas.microsoft.com/office/drawing/2014/main" xmlns="" id="{C0629574-2C72-B25A-7AE4-C6DC5E4F72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73" y="1742"/>
                      <a:ext cx="2" cy="47"/>
                    </a:xfrm>
                    <a:custGeom>
                      <a:avLst/>
                      <a:gdLst>
                        <a:gd name="T0" fmla="*/ 2147483646 w 1"/>
                        <a:gd name="T1" fmla="*/ 0 h 24"/>
                        <a:gd name="T2" fmla="*/ 2147483646 w 1"/>
                        <a:gd name="T3" fmla="*/ 2147483646 h 24"/>
                        <a:gd name="T4" fmla="*/ 2147483646 w 1"/>
                        <a:gd name="T5" fmla="*/ 2147483646 h 24"/>
                        <a:gd name="T6" fmla="*/ 2147483646 w 1"/>
                        <a:gd name="T7" fmla="*/ 0 h 2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24"/>
                        <a:gd name="T14" fmla="*/ 1 w 1"/>
                        <a:gd name="T15" fmla="*/ 24 h 2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24">
                          <a:moveTo>
                            <a:pt x="1" y="0"/>
                          </a:moveTo>
                          <a:cubicBezTo>
                            <a:pt x="0" y="9"/>
                            <a:pt x="0" y="19"/>
                            <a:pt x="1" y="24"/>
                          </a:cubicBezTo>
                          <a:cubicBezTo>
                            <a:pt x="0" y="23"/>
                            <a:pt x="0" y="2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2" name="Freeform 60">
                      <a:extLst>
                        <a:ext uri="{FF2B5EF4-FFF2-40B4-BE49-F238E27FC236}">
                          <a16:creationId xmlns:a16="http://schemas.microsoft.com/office/drawing/2014/main" xmlns="" id="{26B3449E-ED68-3184-AFC1-C9286F3C42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34" y="1816"/>
                      <a:ext cx="112" cy="88"/>
                    </a:xfrm>
                    <a:custGeom>
                      <a:avLst/>
                      <a:gdLst>
                        <a:gd name="T0" fmla="*/ 2147483646 w 57"/>
                        <a:gd name="T1" fmla="*/ 0 h 45"/>
                        <a:gd name="T2" fmla="*/ 2147483646 w 57"/>
                        <a:gd name="T3" fmla="*/ 0 h 45"/>
                        <a:gd name="T4" fmla="*/ 2147483646 w 57"/>
                        <a:gd name="T5" fmla="*/ 2147483646 h 45"/>
                        <a:gd name="T6" fmla="*/ 2147483646 w 57"/>
                        <a:gd name="T7" fmla="*/ 2147483646 h 45"/>
                        <a:gd name="T8" fmla="*/ 2147483646 w 57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45"/>
                        <a:gd name="T17" fmla="*/ 57 w 57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45">
                          <a:moveTo>
                            <a:pt x="2" y="0"/>
                          </a:moveTo>
                          <a:lnTo>
                            <a:pt x="57" y="0"/>
                          </a:lnTo>
                          <a:lnTo>
                            <a:pt x="57" y="45"/>
                          </a:lnTo>
                          <a:lnTo>
                            <a:pt x="2" y="45"/>
                          </a:lnTo>
                          <a:cubicBezTo>
                            <a:pt x="0" y="31"/>
                            <a:pt x="0" y="16"/>
                            <a:pt x="2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3" name="Freeform 61">
                      <a:extLst>
                        <a:ext uri="{FF2B5EF4-FFF2-40B4-BE49-F238E27FC236}">
                          <a16:creationId xmlns:a16="http://schemas.microsoft.com/office/drawing/2014/main" xmlns="" id="{31B14122-F6B9-4D53-0B13-61691D01507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742" y="1824"/>
                      <a:ext cx="31" cy="37"/>
                    </a:xfrm>
                    <a:custGeom>
                      <a:avLst/>
                      <a:gdLst>
                        <a:gd name="T0" fmla="*/ 2147483646 w 16"/>
                        <a:gd name="T1" fmla="*/ 0 h 19"/>
                        <a:gd name="T2" fmla="*/ 2147483646 w 16"/>
                        <a:gd name="T3" fmla="*/ 2147483646 h 19"/>
                        <a:gd name="T4" fmla="*/ 2147483646 w 16"/>
                        <a:gd name="T5" fmla="*/ 2147483646 h 19"/>
                        <a:gd name="T6" fmla="*/ 2147483646 w 16"/>
                        <a:gd name="T7" fmla="*/ 2147483646 h 19"/>
                        <a:gd name="T8" fmla="*/ 2147483646 w 16"/>
                        <a:gd name="T9" fmla="*/ 2147483646 h 19"/>
                        <a:gd name="T10" fmla="*/ 2147483646 w 16"/>
                        <a:gd name="T11" fmla="*/ 2147483646 h 19"/>
                        <a:gd name="T12" fmla="*/ 0 w 16"/>
                        <a:gd name="T13" fmla="*/ 2147483646 h 19"/>
                        <a:gd name="T14" fmla="*/ 2147483646 w 16"/>
                        <a:gd name="T15" fmla="*/ 2147483646 h 19"/>
                        <a:gd name="T16" fmla="*/ 2147483646 w 16"/>
                        <a:gd name="T17" fmla="*/ 0 h 19"/>
                        <a:gd name="T18" fmla="*/ 2147483646 w 16"/>
                        <a:gd name="T19" fmla="*/ 2147483646 h 1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6"/>
                        <a:gd name="T31" fmla="*/ 0 h 19"/>
                        <a:gd name="T32" fmla="*/ 16 w 16"/>
                        <a:gd name="T33" fmla="*/ 19 h 1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6" h="19">
                          <a:moveTo>
                            <a:pt x="8" y="0"/>
                          </a:moveTo>
                          <a:lnTo>
                            <a:pt x="8" y="9"/>
                          </a:lnTo>
                          <a:lnTo>
                            <a:pt x="16" y="10"/>
                          </a:lnTo>
                          <a:lnTo>
                            <a:pt x="8" y="10"/>
                          </a:lnTo>
                          <a:lnTo>
                            <a:pt x="8" y="19"/>
                          </a:lnTo>
                          <a:lnTo>
                            <a:pt x="7" y="10"/>
                          </a:lnTo>
                          <a:lnTo>
                            <a:pt x="0" y="10"/>
                          </a:lnTo>
                          <a:lnTo>
                            <a:pt x="7" y="9"/>
                          </a:lnTo>
                          <a:lnTo>
                            <a:pt x="8" y="0"/>
                          </a:lnTo>
                          <a:close/>
                          <a:moveTo>
                            <a:pt x="8" y="5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4" name="Freeform 62">
                      <a:extLst>
                        <a:ext uri="{FF2B5EF4-FFF2-40B4-BE49-F238E27FC236}">
                          <a16:creationId xmlns:a16="http://schemas.microsoft.com/office/drawing/2014/main" xmlns="" id="{481BFBE8-316A-EE2A-D6A2-B71671EBF40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752" y="1820"/>
                      <a:ext cx="27" cy="31"/>
                    </a:xfrm>
                    <a:custGeom>
                      <a:avLst/>
                      <a:gdLst>
                        <a:gd name="T0" fmla="*/ 2147483646 w 14"/>
                        <a:gd name="T1" fmla="*/ 0 h 16"/>
                        <a:gd name="T2" fmla="*/ 2147483646 w 14"/>
                        <a:gd name="T3" fmla="*/ 2147483646 h 16"/>
                        <a:gd name="T4" fmla="*/ 2147483646 w 14"/>
                        <a:gd name="T5" fmla="*/ 2147483646 h 16"/>
                        <a:gd name="T6" fmla="*/ 2147483646 w 14"/>
                        <a:gd name="T7" fmla="*/ 2147483646 h 16"/>
                        <a:gd name="T8" fmla="*/ 2147483646 w 14"/>
                        <a:gd name="T9" fmla="*/ 2147483646 h 16"/>
                        <a:gd name="T10" fmla="*/ 2147483646 w 14"/>
                        <a:gd name="T11" fmla="*/ 2147483646 h 16"/>
                        <a:gd name="T12" fmla="*/ 0 w 14"/>
                        <a:gd name="T13" fmla="*/ 2147483646 h 16"/>
                        <a:gd name="T14" fmla="*/ 2147483646 w 14"/>
                        <a:gd name="T15" fmla="*/ 2147483646 h 16"/>
                        <a:gd name="T16" fmla="*/ 2147483646 w 14"/>
                        <a:gd name="T17" fmla="*/ 0 h 16"/>
                        <a:gd name="T18" fmla="*/ 2147483646 w 14"/>
                        <a:gd name="T19" fmla="*/ 2147483646 h 1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4"/>
                        <a:gd name="T31" fmla="*/ 0 h 16"/>
                        <a:gd name="T32" fmla="*/ 14 w 14"/>
                        <a:gd name="T33" fmla="*/ 16 h 1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4" h="16">
                          <a:moveTo>
                            <a:pt x="7" y="0"/>
                          </a:moveTo>
                          <a:lnTo>
                            <a:pt x="7" y="8"/>
                          </a:lnTo>
                          <a:lnTo>
                            <a:pt x="14" y="8"/>
                          </a:lnTo>
                          <a:lnTo>
                            <a:pt x="7" y="9"/>
                          </a:lnTo>
                          <a:lnTo>
                            <a:pt x="7" y="16"/>
                          </a:lnTo>
                          <a:lnTo>
                            <a:pt x="6" y="9"/>
                          </a:lnTo>
                          <a:lnTo>
                            <a:pt x="0" y="8"/>
                          </a:lnTo>
                          <a:lnTo>
                            <a:pt x="6" y="8"/>
                          </a:lnTo>
                          <a:lnTo>
                            <a:pt x="7" y="0"/>
                          </a:lnTo>
                          <a:close/>
                          <a:moveTo>
                            <a:pt x="6" y="4"/>
                          </a:moveTo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5" name="Freeform 63">
                      <a:extLst>
                        <a:ext uri="{FF2B5EF4-FFF2-40B4-BE49-F238E27FC236}">
                          <a16:creationId xmlns:a16="http://schemas.microsoft.com/office/drawing/2014/main" xmlns="" id="{25FBC4BC-8E25-E185-E1C5-CDD04E03196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38" y="1816"/>
                      <a:ext cx="10" cy="88"/>
                    </a:xfrm>
                    <a:custGeom>
                      <a:avLst/>
                      <a:gdLst>
                        <a:gd name="T0" fmla="*/ 2147483646 w 5"/>
                        <a:gd name="T1" fmla="*/ 0 h 45"/>
                        <a:gd name="T2" fmla="*/ 2147483646 w 5"/>
                        <a:gd name="T3" fmla="*/ 2147483646 h 45"/>
                        <a:gd name="T4" fmla="*/ 2147483646 w 5"/>
                        <a:gd name="T5" fmla="*/ 2147483646 h 45"/>
                        <a:gd name="T6" fmla="*/ 2147483646 w 5"/>
                        <a:gd name="T7" fmla="*/ 0 h 45"/>
                        <a:gd name="T8" fmla="*/ 2147483646 w 5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"/>
                        <a:gd name="T16" fmla="*/ 0 h 45"/>
                        <a:gd name="T17" fmla="*/ 5 w 5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" h="45">
                          <a:moveTo>
                            <a:pt x="3" y="0"/>
                          </a:moveTo>
                          <a:cubicBezTo>
                            <a:pt x="0" y="17"/>
                            <a:pt x="1" y="35"/>
                            <a:pt x="3" y="45"/>
                          </a:cubicBezTo>
                          <a:lnTo>
                            <a:pt x="5" y="45"/>
                          </a:lnTo>
                          <a:cubicBezTo>
                            <a:pt x="2" y="43"/>
                            <a:pt x="2" y="3"/>
                            <a:pt x="5" y="0"/>
                          </a:cubicBez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6" name="Freeform 64">
                      <a:extLst>
                        <a:ext uri="{FF2B5EF4-FFF2-40B4-BE49-F238E27FC236}">
                          <a16:creationId xmlns:a16="http://schemas.microsoft.com/office/drawing/2014/main" xmlns="" id="{F42B26BB-A189-99E7-E363-75C06813B9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44" y="1816"/>
                      <a:ext cx="6" cy="88"/>
                    </a:xfrm>
                    <a:custGeom>
                      <a:avLst/>
                      <a:gdLst>
                        <a:gd name="T0" fmla="*/ 2147483646 w 3"/>
                        <a:gd name="T1" fmla="*/ 2147483646 h 45"/>
                        <a:gd name="T2" fmla="*/ 2147483646 w 3"/>
                        <a:gd name="T3" fmla="*/ 2147483646 h 45"/>
                        <a:gd name="T4" fmla="*/ 2147483646 w 3"/>
                        <a:gd name="T5" fmla="*/ 2147483646 h 45"/>
                        <a:gd name="T6" fmla="*/ 2147483646 w 3"/>
                        <a:gd name="T7" fmla="*/ 2147483646 h 45"/>
                        <a:gd name="T8" fmla="*/ 2147483646 w 3"/>
                        <a:gd name="T9" fmla="*/ 2147483646 h 45"/>
                        <a:gd name="T10" fmla="*/ 2147483646 w 3"/>
                        <a:gd name="T11" fmla="*/ 2147483646 h 45"/>
                        <a:gd name="T12" fmla="*/ 0 w 3"/>
                        <a:gd name="T13" fmla="*/ 2147483646 h 45"/>
                        <a:gd name="T14" fmla="*/ 2147483646 w 3"/>
                        <a:gd name="T15" fmla="*/ 2147483646 h 4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"/>
                        <a:gd name="T25" fmla="*/ 0 h 45"/>
                        <a:gd name="T26" fmla="*/ 3 w 3"/>
                        <a:gd name="T27" fmla="*/ 45 h 4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" h="45">
                          <a:moveTo>
                            <a:pt x="2" y="1"/>
                          </a:moveTo>
                          <a:cubicBezTo>
                            <a:pt x="3" y="0"/>
                            <a:pt x="3" y="2"/>
                            <a:pt x="3" y="5"/>
                          </a:cubicBezTo>
                          <a:lnTo>
                            <a:pt x="2" y="7"/>
                          </a:lnTo>
                          <a:cubicBezTo>
                            <a:pt x="1" y="19"/>
                            <a:pt x="1" y="29"/>
                            <a:pt x="2" y="41"/>
                          </a:cubicBezTo>
                          <a:lnTo>
                            <a:pt x="3" y="41"/>
                          </a:lnTo>
                          <a:cubicBezTo>
                            <a:pt x="3" y="44"/>
                            <a:pt x="2" y="44"/>
                            <a:pt x="2" y="45"/>
                          </a:cubicBezTo>
                          <a:cubicBezTo>
                            <a:pt x="1" y="45"/>
                            <a:pt x="0" y="36"/>
                            <a:pt x="0" y="23"/>
                          </a:cubicBezTo>
                          <a:cubicBezTo>
                            <a:pt x="0" y="11"/>
                            <a:pt x="1" y="1"/>
                            <a:pt x="2" y="1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7" name="Freeform 65">
                      <a:extLst>
                        <a:ext uri="{FF2B5EF4-FFF2-40B4-BE49-F238E27FC236}">
                          <a16:creationId xmlns:a16="http://schemas.microsoft.com/office/drawing/2014/main" xmlns="" id="{2003E7E2-5052-32C6-C0E3-CFDC51ACA02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844" y="1818"/>
                      <a:ext cx="6" cy="86"/>
                    </a:xfrm>
                    <a:custGeom>
                      <a:avLst/>
                      <a:gdLst>
                        <a:gd name="T0" fmla="*/ 2147483646 w 3"/>
                        <a:gd name="T1" fmla="*/ 2147483646 h 44"/>
                        <a:gd name="T2" fmla="*/ 2147483646 w 3"/>
                        <a:gd name="T3" fmla="*/ 2147483646 h 44"/>
                        <a:gd name="T4" fmla="*/ 2147483646 w 3"/>
                        <a:gd name="T5" fmla="*/ 2147483646 h 44"/>
                        <a:gd name="T6" fmla="*/ 2147483646 w 3"/>
                        <a:gd name="T7" fmla="*/ 2147483646 h 44"/>
                        <a:gd name="T8" fmla="*/ 0 w 3"/>
                        <a:gd name="T9" fmla="*/ 2147483646 h 44"/>
                        <a:gd name="T10" fmla="*/ 2147483646 w 3"/>
                        <a:gd name="T11" fmla="*/ 0 h 44"/>
                        <a:gd name="T12" fmla="*/ 2147483646 w 3"/>
                        <a:gd name="T13" fmla="*/ 2147483646 h 44"/>
                        <a:gd name="T14" fmla="*/ 2147483646 w 3"/>
                        <a:gd name="T15" fmla="*/ 0 h 4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"/>
                        <a:gd name="T25" fmla="*/ 0 h 44"/>
                        <a:gd name="T26" fmla="*/ 3 w 3"/>
                        <a:gd name="T27" fmla="*/ 44 h 4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" h="44">
                          <a:moveTo>
                            <a:pt x="3" y="40"/>
                          </a:moveTo>
                          <a:cubicBezTo>
                            <a:pt x="3" y="40"/>
                            <a:pt x="3" y="40"/>
                            <a:pt x="3" y="40"/>
                          </a:cubicBezTo>
                          <a:moveTo>
                            <a:pt x="3" y="40"/>
                          </a:moveTo>
                          <a:cubicBezTo>
                            <a:pt x="3" y="42"/>
                            <a:pt x="2" y="44"/>
                            <a:pt x="2" y="44"/>
                          </a:cubicBezTo>
                          <a:cubicBezTo>
                            <a:pt x="1" y="44"/>
                            <a:pt x="0" y="34"/>
                            <a:pt x="0" y="22"/>
                          </a:cubicBezTo>
                          <a:cubicBezTo>
                            <a:pt x="0" y="9"/>
                            <a:pt x="1" y="0"/>
                            <a:pt x="2" y="0"/>
                          </a:cubicBezTo>
                          <a:cubicBezTo>
                            <a:pt x="2" y="0"/>
                            <a:pt x="3" y="1"/>
                            <a:pt x="3" y="5"/>
                          </a:cubicBezTo>
                          <a:cubicBezTo>
                            <a:pt x="3" y="1"/>
                            <a:pt x="2" y="0"/>
                            <a:pt x="2" y="0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8" name="Freeform 66">
                      <a:extLst>
                        <a:ext uri="{FF2B5EF4-FFF2-40B4-BE49-F238E27FC236}">
                          <a16:creationId xmlns:a16="http://schemas.microsoft.com/office/drawing/2014/main" xmlns="" id="{79C70BDC-84C9-1008-04BB-1F4503C3CA4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46" y="1826"/>
                      <a:ext cx="4" cy="71"/>
                    </a:xfrm>
                    <a:custGeom>
                      <a:avLst/>
                      <a:gdLst>
                        <a:gd name="T0" fmla="*/ 2147483646 w 2"/>
                        <a:gd name="T1" fmla="*/ 2147483646 h 36"/>
                        <a:gd name="T2" fmla="*/ 2147483646 w 2"/>
                        <a:gd name="T3" fmla="*/ 2147483646 h 36"/>
                        <a:gd name="T4" fmla="*/ 0 w 2"/>
                        <a:gd name="T5" fmla="*/ 2147483646 h 36"/>
                        <a:gd name="T6" fmla="*/ 2147483646 w 2"/>
                        <a:gd name="T7" fmla="*/ 0 h 36"/>
                        <a:gd name="T8" fmla="*/ 2147483646 w 2"/>
                        <a:gd name="T9" fmla="*/ 2147483646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"/>
                        <a:gd name="T16" fmla="*/ 0 h 36"/>
                        <a:gd name="T17" fmla="*/ 2 w 2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" h="36">
                          <a:moveTo>
                            <a:pt x="2" y="36"/>
                          </a:moveTo>
                          <a:cubicBezTo>
                            <a:pt x="2" y="36"/>
                            <a:pt x="2" y="36"/>
                            <a:pt x="2" y="36"/>
                          </a:cubicBezTo>
                          <a:cubicBezTo>
                            <a:pt x="1" y="36"/>
                            <a:pt x="0" y="28"/>
                            <a:pt x="0" y="18"/>
                          </a:cubicBezTo>
                          <a:cubicBezTo>
                            <a:pt x="0" y="8"/>
                            <a:pt x="1" y="0"/>
                            <a:pt x="2" y="0"/>
                          </a:cubicBezTo>
                          <a:cubicBezTo>
                            <a:pt x="2" y="0"/>
                            <a:pt x="2" y="1"/>
                            <a:pt x="2" y="1"/>
                          </a:cubicBezTo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69" name="Freeform 67">
                      <a:extLst>
                        <a:ext uri="{FF2B5EF4-FFF2-40B4-BE49-F238E27FC236}">
                          <a16:creationId xmlns:a16="http://schemas.microsoft.com/office/drawing/2014/main" xmlns="" id="{2F96C4BF-468A-AB76-F383-D9CD28B4E0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30" y="1816"/>
                      <a:ext cx="12" cy="88"/>
                    </a:xfrm>
                    <a:custGeom>
                      <a:avLst/>
                      <a:gdLst>
                        <a:gd name="T0" fmla="*/ 2147483646 w 6"/>
                        <a:gd name="T1" fmla="*/ 0 h 45"/>
                        <a:gd name="T2" fmla="*/ 2147483646 w 6"/>
                        <a:gd name="T3" fmla="*/ 2147483646 h 45"/>
                        <a:gd name="T4" fmla="*/ 2147483646 w 6"/>
                        <a:gd name="T5" fmla="*/ 2147483646 h 45"/>
                        <a:gd name="T6" fmla="*/ 2147483646 w 6"/>
                        <a:gd name="T7" fmla="*/ 0 h 45"/>
                        <a:gd name="T8" fmla="*/ 2147483646 w 6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"/>
                        <a:gd name="T16" fmla="*/ 0 h 45"/>
                        <a:gd name="T17" fmla="*/ 6 w 6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" h="45">
                          <a:moveTo>
                            <a:pt x="3" y="0"/>
                          </a:moveTo>
                          <a:cubicBezTo>
                            <a:pt x="0" y="17"/>
                            <a:pt x="1" y="35"/>
                            <a:pt x="4" y="45"/>
                          </a:cubicBezTo>
                          <a:lnTo>
                            <a:pt x="6" y="45"/>
                          </a:lnTo>
                          <a:cubicBezTo>
                            <a:pt x="2" y="43"/>
                            <a:pt x="2" y="3"/>
                            <a:pt x="5" y="0"/>
                          </a:cubicBez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70" name="Freeform 68">
                      <a:extLst>
                        <a:ext uri="{FF2B5EF4-FFF2-40B4-BE49-F238E27FC236}">
                          <a16:creationId xmlns:a16="http://schemas.microsoft.com/office/drawing/2014/main" xmlns="" id="{C6EFFA44-95DF-40E4-6379-BDDB3DEACB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34" y="1816"/>
                      <a:ext cx="8" cy="88"/>
                    </a:xfrm>
                    <a:custGeom>
                      <a:avLst/>
                      <a:gdLst>
                        <a:gd name="T0" fmla="*/ 2147483646 w 4"/>
                        <a:gd name="T1" fmla="*/ 0 h 45"/>
                        <a:gd name="T2" fmla="*/ 2147483646 w 4"/>
                        <a:gd name="T3" fmla="*/ 2147483646 h 45"/>
                        <a:gd name="T4" fmla="*/ 2147483646 w 4"/>
                        <a:gd name="T5" fmla="*/ 2147483646 h 45"/>
                        <a:gd name="T6" fmla="*/ 2147483646 w 4"/>
                        <a:gd name="T7" fmla="*/ 0 h 45"/>
                        <a:gd name="T8" fmla="*/ 2147483646 w 4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"/>
                        <a:gd name="T16" fmla="*/ 0 h 45"/>
                        <a:gd name="T17" fmla="*/ 4 w 4"/>
                        <a:gd name="T18" fmla="*/ 45 h 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" h="45">
                          <a:moveTo>
                            <a:pt x="3" y="0"/>
                          </a:moveTo>
                          <a:cubicBezTo>
                            <a:pt x="0" y="17"/>
                            <a:pt x="1" y="35"/>
                            <a:pt x="3" y="45"/>
                          </a:cubicBezTo>
                          <a:lnTo>
                            <a:pt x="4" y="45"/>
                          </a:lnTo>
                          <a:cubicBezTo>
                            <a:pt x="0" y="43"/>
                            <a:pt x="1" y="4"/>
                            <a:pt x="4" y="0"/>
                          </a:cubicBez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9525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71" name="Freeform 69">
                      <a:extLst>
                        <a:ext uri="{FF2B5EF4-FFF2-40B4-BE49-F238E27FC236}">
                          <a16:creationId xmlns:a16="http://schemas.microsoft.com/office/drawing/2014/main" xmlns="" id="{1E809228-AA7E-77D1-D4ED-D7286C2196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81" y="1789"/>
                      <a:ext cx="26" cy="29"/>
                    </a:xfrm>
                    <a:custGeom>
                      <a:avLst/>
                      <a:gdLst>
                        <a:gd name="T0" fmla="*/ 0 w 13"/>
                        <a:gd name="T1" fmla="*/ 0 h 15"/>
                        <a:gd name="T2" fmla="*/ 2147483646 w 13"/>
                        <a:gd name="T3" fmla="*/ 0 h 15"/>
                        <a:gd name="T4" fmla="*/ 2147483646 w 13"/>
                        <a:gd name="T5" fmla="*/ 0 h 15"/>
                        <a:gd name="T6" fmla="*/ 2147483646 w 13"/>
                        <a:gd name="T7" fmla="*/ 2147483646 h 15"/>
                        <a:gd name="T8" fmla="*/ 2147483646 w 13"/>
                        <a:gd name="T9" fmla="*/ 2147483646 h 15"/>
                        <a:gd name="T10" fmla="*/ 2147483646 w 13"/>
                        <a:gd name="T11" fmla="*/ 2147483646 h 15"/>
                        <a:gd name="T12" fmla="*/ 0 w 13"/>
                        <a:gd name="T13" fmla="*/ 2147483646 h 15"/>
                        <a:gd name="T14" fmla="*/ 0 w 13"/>
                        <a:gd name="T15" fmla="*/ 2147483646 h 15"/>
                        <a:gd name="T16" fmla="*/ 0 w 13"/>
                        <a:gd name="T17" fmla="*/ 0 h 1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3"/>
                        <a:gd name="T28" fmla="*/ 0 h 15"/>
                        <a:gd name="T29" fmla="*/ 13 w 13"/>
                        <a:gd name="T30" fmla="*/ 15 h 1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3" h="15">
                          <a:moveTo>
                            <a:pt x="0" y="0"/>
                          </a:moveTo>
                          <a:cubicBezTo>
                            <a:pt x="2" y="0"/>
                            <a:pt x="5" y="0"/>
                            <a:pt x="7" y="0"/>
                          </a:cubicBezTo>
                          <a:cubicBezTo>
                            <a:pt x="9" y="0"/>
                            <a:pt x="11" y="0"/>
                            <a:pt x="13" y="0"/>
                          </a:cubicBezTo>
                          <a:cubicBezTo>
                            <a:pt x="13" y="3"/>
                            <a:pt x="13" y="5"/>
                            <a:pt x="13" y="7"/>
                          </a:cubicBezTo>
                          <a:cubicBezTo>
                            <a:pt x="13" y="10"/>
                            <a:pt x="13" y="12"/>
                            <a:pt x="13" y="15"/>
                          </a:cubicBezTo>
                          <a:cubicBezTo>
                            <a:pt x="11" y="15"/>
                            <a:pt x="9" y="15"/>
                            <a:pt x="7" y="15"/>
                          </a:cubicBezTo>
                          <a:cubicBezTo>
                            <a:pt x="5" y="15"/>
                            <a:pt x="2" y="15"/>
                            <a:pt x="0" y="15"/>
                          </a:cubicBezTo>
                          <a:cubicBezTo>
                            <a:pt x="0" y="12"/>
                            <a:pt x="0" y="10"/>
                            <a:pt x="0" y="7"/>
                          </a:cubicBezTo>
                          <a:cubicBezTo>
                            <a:pt x="0" y="5"/>
                            <a:pt x="0" y="3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9999"/>
                    </a:solidFill>
                    <a:ln w="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08" name="AutoShape 70">
                    <a:extLst>
                      <a:ext uri="{FF2B5EF4-FFF2-40B4-BE49-F238E27FC236}">
                        <a16:creationId xmlns:a16="http://schemas.microsoft.com/office/drawing/2014/main" xmlns="" id="{FEB803A9-5BFD-9899-3F32-45C8E7597B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0" y="1008"/>
                    <a:ext cx="3024" cy="1479"/>
                  </a:xfrm>
                  <a:prstGeom prst="roundRect">
                    <a:avLst>
                      <a:gd name="adj" fmla="val 5981"/>
                    </a:avLst>
                  </a:prstGeom>
                  <a:solidFill>
                    <a:srgbClr val="FF9999">
                      <a:alpha val="38039"/>
                    </a:srgbClr>
                  </a:solidFill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aphicFrame>
              <p:nvGraphicFramePr>
                <p:cNvPr id="106" name="Object 2">
                  <a:extLst>
                    <a:ext uri="{FF2B5EF4-FFF2-40B4-BE49-F238E27FC236}">
                      <a16:creationId xmlns:a16="http://schemas.microsoft.com/office/drawing/2014/main" xmlns="" id="{FC5BBB81-EB4F-9A70-B54C-996657246C8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734" y="-370"/>
                <a:ext cx="116" cy="106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64" name="CorelDRAW" r:id="rId5" imgW="655320" imgH="5279136" progId="CorelDRAW.Graphic.11">
                        <p:embed/>
                      </p:oleObj>
                    </mc:Choice>
                    <mc:Fallback>
                      <p:oleObj name="CorelDRAW" r:id="rId5" imgW="655320" imgH="5279136" progId="CorelDRAW.Graphic.11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34" y="-370"/>
                              <a:ext cx="116" cy="1064"/>
                            </a:xfrm>
                            <a:prstGeom prst="rect">
                              <a:avLst/>
                            </a:prstGeom>
                            <a:solidFill>
                              <a:srgbClr val="FF9999"/>
                            </a:solidFill>
                            <a:ln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70" name="Group 73">
                <a:extLst>
                  <a:ext uri="{FF2B5EF4-FFF2-40B4-BE49-F238E27FC236}">
                    <a16:creationId xmlns:a16="http://schemas.microsoft.com/office/drawing/2014/main" xmlns="" id="{E6DBF2F3-404E-751B-0AB2-95396EC6D8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6180" y="-470297"/>
                <a:ext cx="3123411" cy="1430735"/>
                <a:chOff x="2011" y="494"/>
                <a:chExt cx="1492" cy="412"/>
              </a:xfrm>
            </p:grpSpPr>
            <p:grpSp>
              <p:nvGrpSpPr>
                <p:cNvPr id="72" name="Group 74">
                  <a:extLst>
                    <a:ext uri="{FF2B5EF4-FFF2-40B4-BE49-F238E27FC236}">
                      <a16:creationId xmlns:a16="http://schemas.microsoft.com/office/drawing/2014/main" xmlns="" id="{B5C0D817-30FB-4729-EB09-B5530E8AE5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1" y="494"/>
                  <a:ext cx="1486" cy="412"/>
                  <a:chOff x="2652" y="1379"/>
                  <a:chExt cx="1486" cy="412"/>
                </a:xfrm>
              </p:grpSpPr>
              <p:sp>
                <p:nvSpPr>
                  <p:cNvPr id="74" name="Freeform 75">
                    <a:extLst>
                      <a:ext uri="{FF2B5EF4-FFF2-40B4-BE49-F238E27FC236}">
                        <a16:creationId xmlns:a16="http://schemas.microsoft.com/office/drawing/2014/main" xmlns="" id="{A3EF627A-F4A6-5E02-4A7B-6B105544651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653" y="1519"/>
                    <a:ext cx="1485" cy="201"/>
                  </a:xfrm>
                  <a:custGeom>
                    <a:avLst/>
                    <a:gdLst>
                      <a:gd name="T0" fmla="*/ 2147483646 w 535"/>
                      <a:gd name="T1" fmla="*/ 0 h 103"/>
                      <a:gd name="T2" fmla="*/ 2147483646 w 535"/>
                      <a:gd name="T3" fmla="*/ 0 h 103"/>
                      <a:gd name="T4" fmla="*/ 2147483646 w 535"/>
                      <a:gd name="T5" fmla="*/ 2147483646 h 103"/>
                      <a:gd name="T6" fmla="*/ 2147483646 w 535"/>
                      <a:gd name="T7" fmla="*/ 2147483646 h 103"/>
                      <a:gd name="T8" fmla="*/ 2147483646 w 535"/>
                      <a:gd name="T9" fmla="*/ 2147483646 h 103"/>
                      <a:gd name="T10" fmla="*/ 2147483646 w 535"/>
                      <a:gd name="T11" fmla="*/ 2147483646 h 103"/>
                      <a:gd name="T12" fmla="*/ 0 w 535"/>
                      <a:gd name="T13" fmla="*/ 2147483646 h 103"/>
                      <a:gd name="T14" fmla="*/ 0 w 535"/>
                      <a:gd name="T15" fmla="*/ 2147483646 h 103"/>
                      <a:gd name="T16" fmla="*/ 2147483646 w 535"/>
                      <a:gd name="T17" fmla="*/ 0 h 103"/>
                      <a:gd name="T18" fmla="*/ 2147483646 w 535"/>
                      <a:gd name="T19" fmla="*/ 2147483646 h 103"/>
                      <a:gd name="T20" fmla="*/ 2147483646 w 535"/>
                      <a:gd name="T21" fmla="*/ 2147483646 h 103"/>
                      <a:gd name="T22" fmla="*/ 2147483646 w 535"/>
                      <a:gd name="T23" fmla="*/ 2147483646 h 103"/>
                      <a:gd name="T24" fmla="*/ 2147483646 w 535"/>
                      <a:gd name="T25" fmla="*/ 2147483646 h 103"/>
                      <a:gd name="T26" fmla="*/ 2147483646 w 535"/>
                      <a:gd name="T27" fmla="*/ 2147483646 h 103"/>
                      <a:gd name="T28" fmla="*/ 2147483646 w 535"/>
                      <a:gd name="T29" fmla="*/ 2147483646 h 103"/>
                      <a:gd name="T30" fmla="*/ 2147483646 w 535"/>
                      <a:gd name="T31" fmla="*/ 2147483646 h 103"/>
                      <a:gd name="T32" fmla="*/ 2147483646 w 535"/>
                      <a:gd name="T33" fmla="*/ 2147483646 h 103"/>
                      <a:gd name="T34" fmla="*/ 2147483646 w 535"/>
                      <a:gd name="T35" fmla="*/ 2147483646 h 103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535"/>
                      <a:gd name="T55" fmla="*/ 0 h 103"/>
                      <a:gd name="T56" fmla="*/ 535 w 535"/>
                      <a:gd name="T57" fmla="*/ 103 h 103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535" h="103">
                        <a:moveTo>
                          <a:pt x="21" y="0"/>
                        </a:moveTo>
                        <a:lnTo>
                          <a:pt x="514" y="0"/>
                        </a:lnTo>
                        <a:cubicBezTo>
                          <a:pt x="526" y="0"/>
                          <a:pt x="535" y="4"/>
                          <a:pt x="535" y="9"/>
                        </a:cubicBezTo>
                        <a:lnTo>
                          <a:pt x="535" y="94"/>
                        </a:lnTo>
                        <a:cubicBezTo>
                          <a:pt x="535" y="99"/>
                          <a:pt x="526" y="103"/>
                          <a:pt x="514" y="103"/>
                        </a:cubicBezTo>
                        <a:lnTo>
                          <a:pt x="21" y="103"/>
                        </a:lnTo>
                        <a:cubicBezTo>
                          <a:pt x="9" y="103"/>
                          <a:pt x="0" y="99"/>
                          <a:pt x="0" y="94"/>
                        </a:cubicBezTo>
                        <a:lnTo>
                          <a:pt x="0" y="9"/>
                        </a:lnTo>
                        <a:cubicBezTo>
                          <a:pt x="0" y="4"/>
                          <a:pt x="9" y="0"/>
                          <a:pt x="21" y="0"/>
                        </a:cubicBezTo>
                        <a:close/>
                        <a:moveTo>
                          <a:pt x="24" y="4"/>
                        </a:moveTo>
                        <a:lnTo>
                          <a:pt x="511" y="4"/>
                        </a:lnTo>
                        <a:cubicBezTo>
                          <a:pt x="518" y="4"/>
                          <a:pt x="524" y="7"/>
                          <a:pt x="524" y="10"/>
                        </a:cubicBezTo>
                        <a:lnTo>
                          <a:pt x="524" y="94"/>
                        </a:lnTo>
                        <a:cubicBezTo>
                          <a:pt x="524" y="97"/>
                          <a:pt x="518" y="99"/>
                          <a:pt x="511" y="99"/>
                        </a:cubicBezTo>
                        <a:lnTo>
                          <a:pt x="24" y="99"/>
                        </a:lnTo>
                        <a:cubicBezTo>
                          <a:pt x="17" y="99"/>
                          <a:pt x="11" y="97"/>
                          <a:pt x="11" y="94"/>
                        </a:cubicBezTo>
                        <a:lnTo>
                          <a:pt x="11" y="10"/>
                        </a:lnTo>
                        <a:cubicBezTo>
                          <a:pt x="11" y="7"/>
                          <a:pt x="17" y="4"/>
                          <a:pt x="24" y="4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5" name="Freeform 76">
                    <a:extLst>
                      <a:ext uri="{FF2B5EF4-FFF2-40B4-BE49-F238E27FC236}">
                        <a16:creationId xmlns:a16="http://schemas.microsoft.com/office/drawing/2014/main" xmlns="" id="{FFECD2E6-3DC6-90C3-63AA-DFDF4465071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675" y="1526"/>
                    <a:ext cx="1004" cy="186"/>
                  </a:xfrm>
                  <a:custGeom>
                    <a:avLst/>
                    <a:gdLst>
                      <a:gd name="T0" fmla="*/ 2147483646 w 513"/>
                      <a:gd name="T1" fmla="*/ 0 h 95"/>
                      <a:gd name="T2" fmla="*/ 2147483646 w 513"/>
                      <a:gd name="T3" fmla="*/ 0 h 95"/>
                      <a:gd name="T4" fmla="*/ 2147483646 w 513"/>
                      <a:gd name="T5" fmla="*/ 2147483646 h 95"/>
                      <a:gd name="T6" fmla="*/ 2147483646 w 513"/>
                      <a:gd name="T7" fmla="*/ 2147483646 h 95"/>
                      <a:gd name="T8" fmla="*/ 2147483646 w 513"/>
                      <a:gd name="T9" fmla="*/ 2147483646 h 95"/>
                      <a:gd name="T10" fmla="*/ 2147483646 w 513"/>
                      <a:gd name="T11" fmla="*/ 2147483646 h 95"/>
                      <a:gd name="T12" fmla="*/ 0 w 513"/>
                      <a:gd name="T13" fmla="*/ 2147483646 h 95"/>
                      <a:gd name="T14" fmla="*/ 0 w 513"/>
                      <a:gd name="T15" fmla="*/ 2147483646 h 95"/>
                      <a:gd name="T16" fmla="*/ 2147483646 w 513"/>
                      <a:gd name="T17" fmla="*/ 0 h 95"/>
                      <a:gd name="T18" fmla="*/ 2147483646 w 513"/>
                      <a:gd name="T19" fmla="*/ 0 h 95"/>
                      <a:gd name="T20" fmla="*/ 2147483646 w 513"/>
                      <a:gd name="T21" fmla="*/ 0 h 95"/>
                      <a:gd name="T22" fmla="*/ 2147483646 w 513"/>
                      <a:gd name="T23" fmla="*/ 2147483646 h 95"/>
                      <a:gd name="T24" fmla="*/ 2147483646 w 513"/>
                      <a:gd name="T25" fmla="*/ 2147483646 h 95"/>
                      <a:gd name="T26" fmla="*/ 2147483646 w 513"/>
                      <a:gd name="T27" fmla="*/ 2147483646 h 95"/>
                      <a:gd name="T28" fmla="*/ 2147483646 w 513"/>
                      <a:gd name="T29" fmla="*/ 2147483646 h 95"/>
                      <a:gd name="T30" fmla="*/ 0 w 513"/>
                      <a:gd name="T31" fmla="*/ 2147483646 h 95"/>
                      <a:gd name="T32" fmla="*/ 0 w 513"/>
                      <a:gd name="T33" fmla="*/ 2147483646 h 95"/>
                      <a:gd name="T34" fmla="*/ 2147483646 w 513"/>
                      <a:gd name="T35" fmla="*/ 0 h 95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513"/>
                      <a:gd name="T55" fmla="*/ 0 h 95"/>
                      <a:gd name="T56" fmla="*/ 513 w 513"/>
                      <a:gd name="T57" fmla="*/ 95 h 95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513" h="95">
                        <a:moveTo>
                          <a:pt x="13" y="0"/>
                        </a:moveTo>
                        <a:lnTo>
                          <a:pt x="500" y="0"/>
                        </a:lnTo>
                        <a:cubicBezTo>
                          <a:pt x="507" y="0"/>
                          <a:pt x="513" y="3"/>
                          <a:pt x="513" y="6"/>
                        </a:cubicBezTo>
                        <a:lnTo>
                          <a:pt x="513" y="90"/>
                        </a:lnTo>
                        <a:cubicBezTo>
                          <a:pt x="513" y="93"/>
                          <a:pt x="507" y="95"/>
                          <a:pt x="500" y="95"/>
                        </a:cubicBezTo>
                        <a:lnTo>
                          <a:pt x="13" y="95"/>
                        </a:lnTo>
                        <a:cubicBezTo>
                          <a:pt x="6" y="95"/>
                          <a:pt x="0" y="93"/>
                          <a:pt x="0" y="90"/>
                        </a:cubicBezTo>
                        <a:lnTo>
                          <a:pt x="0" y="6"/>
                        </a:lnTo>
                        <a:cubicBezTo>
                          <a:pt x="0" y="3"/>
                          <a:pt x="6" y="0"/>
                          <a:pt x="13" y="0"/>
                        </a:cubicBezTo>
                        <a:close/>
                        <a:moveTo>
                          <a:pt x="13" y="0"/>
                        </a:moveTo>
                        <a:lnTo>
                          <a:pt x="500" y="0"/>
                        </a:lnTo>
                        <a:cubicBezTo>
                          <a:pt x="507" y="0"/>
                          <a:pt x="513" y="3"/>
                          <a:pt x="513" y="6"/>
                        </a:cubicBezTo>
                        <a:lnTo>
                          <a:pt x="513" y="90"/>
                        </a:lnTo>
                        <a:cubicBezTo>
                          <a:pt x="513" y="93"/>
                          <a:pt x="507" y="95"/>
                          <a:pt x="500" y="95"/>
                        </a:cubicBezTo>
                        <a:lnTo>
                          <a:pt x="13" y="95"/>
                        </a:lnTo>
                        <a:cubicBezTo>
                          <a:pt x="6" y="95"/>
                          <a:pt x="0" y="93"/>
                          <a:pt x="0" y="90"/>
                        </a:cubicBezTo>
                        <a:lnTo>
                          <a:pt x="0" y="6"/>
                        </a:lnTo>
                        <a:cubicBezTo>
                          <a:pt x="0" y="3"/>
                          <a:pt x="6" y="0"/>
                          <a:pt x="13" y="0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6" name="Freeform 77">
                    <a:extLst>
                      <a:ext uri="{FF2B5EF4-FFF2-40B4-BE49-F238E27FC236}">
                        <a16:creationId xmlns:a16="http://schemas.microsoft.com/office/drawing/2014/main" xmlns="" id="{8D77DACF-51C6-DAC4-98C3-4B32F93DFC2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652" y="1379"/>
                    <a:ext cx="1458" cy="333"/>
                  </a:xfrm>
                  <a:custGeom>
                    <a:avLst/>
                    <a:gdLst>
                      <a:gd name="T0" fmla="*/ 2147483646 w 529"/>
                      <a:gd name="T1" fmla="*/ 0 h 100"/>
                      <a:gd name="T2" fmla="*/ 2147483646 w 529"/>
                      <a:gd name="T3" fmla="*/ 0 h 100"/>
                      <a:gd name="T4" fmla="*/ 2147483646 w 529"/>
                      <a:gd name="T5" fmla="*/ 2147483646 h 100"/>
                      <a:gd name="T6" fmla="*/ 2147483646 w 529"/>
                      <a:gd name="T7" fmla="*/ 2147483646 h 100"/>
                      <a:gd name="T8" fmla="*/ 2147483646 w 529"/>
                      <a:gd name="T9" fmla="*/ 2147483646 h 100"/>
                      <a:gd name="T10" fmla="*/ 2147483646 w 529"/>
                      <a:gd name="T11" fmla="*/ 2147483646 h 100"/>
                      <a:gd name="T12" fmla="*/ 0 w 529"/>
                      <a:gd name="T13" fmla="*/ 2147483646 h 100"/>
                      <a:gd name="T14" fmla="*/ 0 w 529"/>
                      <a:gd name="T15" fmla="*/ 2147483646 h 100"/>
                      <a:gd name="T16" fmla="*/ 2147483646 w 529"/>
                      <a:gd name="T17" fmla="*/ 0 h 100"/>
                      <a:gd name="T18" fmla="*/ 2147483646 w 529"/>
                      <a:gd name="T19" fmla="*/ 2147483646 h 100"/>
                      <a:gd name="T20" fmla="*/ 2147483646 w 529"/>
                      <a:gd name="T21" fmla="*/ 2147483646 h 100"/>
                      <a:gd name="T22" fmla="*/ 2147483646 w 529"/>
                      <a:gd name="T23" fmla="*/ 2147483646 h 100"/>
                      <a:gd name="T24" fmla="*/ 2147483646 w 529"/>
                      <a:gd name="T25" fmla="*/ 2147483646 h 100"/>
                      <a:gd name="T26" fmla="*/ 2147483646 w 529"/>
                      <a:gd name="T27" fmla="*/ 2147483646 h 100"/>
                      <a:gd name="T28" fmla="*/ 2147483646 w 529"/>
                      <a:gd name="T29" fmla="*/ 2147483646 h 100"/>
                      <a:gd name="T30" fmla="*/ 2147483646 w 529"/>
                      <a:gd name="T31" fmla="*/ 2147483646 h 100"/>
                      <a:gd name="T32" fmla="*/ 2147483646 w 529"/>
                      <a:gd name="T33" fmla="*/ 2147483646 h 100"/>
                      <a:gd name="T34" fmla="*/ 2147483646 w 529"/>
                      <a:gd name="T35" fmla="*/ 2147483646 h 100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529"/>
                      <a:gd name="T55" fmla="*/ 0 h 100"/>
                      <a:gd name="T56" fmla="*/ 529 w 529"/>
                      <a:gd name="T57" fmla="*/ 100 h 100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529" h="100">
                        <a:moveTo>
                          <a:pt x="19" y="0"/>
                        </a:moveTo>
                        <a:lnTo>
                          <a:pt x="511" y="0"/>
                        </a:lnTo>
                        <a:cubicBezTo>
                          <a:pt x="521" y="0"/>
                          <a:pt x="529" y="3"/>
                          <a:pt x="529" y="8"/>
                        </a:cubicBezTo>
                        <a:lnTo>
                          <a:pt x="529" y="92"/>
                        </a:lnTo>
                        <a:cubicBezTo>
                          <a:pt x="529" y="96"/>
                          <a:pt x="521" y="100"/>
                          <a:pt x="511" y="100"/>
                        </a:cubicBezTo>
                        <a:lnTo>
                          <a:pt x="19" y="100"/>
                        </a:lnTo>
                        <a:cubicBezTo>
                          <a:pt x="8" y="100"/>
                          <a:pt x="0" y="96"/>
                          <a:pt x="0" y="92"/>
                        </a:cubicBezTo>
                        <a:lnTo>
                          <a:pt x="0" y="8"/>
                        </a:lnTo>
                        <a:cubicBezTo>
                          <a:pt x="0" y="3"/>
                          <a:pt x="8" y="0"/>
                          <a:pt x="19" y="0"/>
                        </a:cubicBezTo>
                        <a:close/>
                        <a:moveTo>
                          <a:pt x="21" y="2"/>
                        </a:moveTo>
                        <a:lnTo>
                          <a:pt x="508" y="2"/>
                        </a:lnTo>
                        <a:cubicBezTo>
                          <a:pt x="515" y="2"/>
                          <a:pt x="521" y="5"/>
                          <a:pt x="521" y="8"/>
                        </a:cubicBezTo>
                        <a:lnTo>
                          <a:pt x="521" y="92"/>
                        </a:lnTo>
                        <a:cubicBezTo>
                          <a:pt x="521" y="95"/>
                          <a:pt x="515" y="97"/>
                          <a:pt x="508" y="97"/>
                        </a:cubicBezTo>
                        <a:lnTo>
                          <a:pt x="21" y="97"/>
                        </a:lnTo>
                        <a:cubicBezTo>
                          <a:pt x="14" y="97"/>
                          <a:pt x="8" y="95"/>
                          <a:pt x="8" y="92"/>
                        </a:cubicBezTo>
                        <a:lnTo>
                          <a:pt x="8" y="8"/>
                        </a:lnTo>
                        <a:cubicBezTo>
                          <a:pt x="8" y="5"/>
                          <a:pt x="14" y="2"/>
                          <a:pt x="21" y="2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7" name="Rectangle 78">
                    <a:extLst>
                      <a:ext uri="{FF2B5EF4-FFF2-40B4-BE49-F238E27FC236}">
                        <a16:creationId xmlns:a16="http://schemas.microsoft.com/office/drawing/2014/main" xmlns="" id="{40E1E814-DA1E-64B9-0690-33BD5E0341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9" y="1536"/>
                    <a:ext cx="8" cy="169"/>
                  </a:xfrm>
                  <a:prstGeom prst="rect">
                    <a:avLst/>
                  </a:pr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8" name="Rectangle 79">
                    <a:extLst>
                      <a:ext uri="{FF2B5EF4-FFF2-40B4-BE49-F238E27FC236}">
                        <a16:creationId xmlns:a16="http://schemas.microsoft.com/office/drawing/2014/main" xmlns="" id="{DF8F2A77-69FD-8B94-92BC-F9971F0FAE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6" y="1714"/>
                    <a:ext cx="956" cy="4"/>
                  </a:xfrm>
                  <a:prstGeom prst="rect">
                    <a:avLst/>
                  </a:pr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9" name="Rectangle 80">
                    <a:extLst>
                      <a:ext uri="{FF2B5EF4-FFF2-40B4-BE49-F238E27FC236}">
                        <a16:creationId xmlns:a16="http://schemas.microsoft.com/office/drawing/2014/main" xmlns="" id="{23B26B95-DC01-90D3-2A40-1A15444AA4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673" y="1397"/>
                    <a:ext cx="1453" cy="313"/>
                  </a:xfrm>
                  <a:prstGeom prst="rect">
                    <a:avLst/>
                  </a:pr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0" name="Rectangle 81">
                    <a:extLst>
                      <a:ext uri="{FF2B5EF4-FFF2-40B4-BE49-F238E27FC236}">
                        <a16:creationId xmlns:a16="http://schemas.microsoft.com/office/drawing/2014/main" xmlns="" id="{33B6CD16-36AC-AFB4-111B-D65AFA29F8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87" y="1536"/>
                    <a:ext cx="8" cy="167"/>
                  </a:xfrm>
                  <a:prstGeom prst="rect">
                    <a:avLst/>
                  </a:pr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1" name="Freeform 82">
                    <a:extLst>
                      <a:ext uri="{FF2B5EF4-FFF2-40B4-BE49-F238E27FC236}">
                        <a16:creationId xmlns:a16="http://schemas.microsoft.com/office/drawing/2014/main" xmlns="" id="{A9EF4BE3-F2E8-D791-BE71-B93C0FF5FC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1522"/>
                    <a:ext cx="49" cy="14"/>
                  </a:xfrm>
                  <a:custGeom>
                    <a:avLst/>
                    <a:gdLst>
                      <a:gd name="T0" fmla="*/ 2147483646 w 25"/>
                      <a:gd name="T1" fmla="*/ 0 h 7"/>
                      <a:gd name="T2" fmla="*/ 0 w 25"/>
                      <a:gd name="T3" fmla="*/ 2147483646 h 7"/>
                      <a:gd name="T4" fmla="*/ 2147483646 w 25"/>
                      <a:gd name="T5" fmla="*/ 2147483646 h 7"/>
                      <a:gd name="T6" fmla="*/ 2147483646 w 25"/>
                      <a:gd name="T7" fmla="*/ 2147483646 h 7"/>
                      <a:gd name="T8" fmla="*/ 2147483646 w 25"/>
                      <a:gd name="T9" fmla="*/ 0 h 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7"/>
                      <a:gd name="T17" fmla="*/ 25 w 25"/>
                      <a:gd name="T18" fmla="*/ 7 h 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7">
                        <a:moveTo>
                          <a:pt x="17" y="0"/>
                        </a:moveTo>
                        <a:cubicBezTo>
                          <a:pt x="7" y="0"/>
                          <a:pt x="1" y="3"/>
                          <a:pt x="0" y="7"/>
                        </a:cubicBezTo>
                        <a:lnTo>
                          <a:pt x="4" y="7"/>
                        </a:lnTo>
                        <a:cubicBezTo>
                          <a:pt x="4" y="4"/>
                          <a:pt x="9" y="2"/>
                          <a:pt x="17" y="1"/>
                        </a:cubicBezTo>
                        <a:cubicBezTo>
                          <a:pt x="25" y="1"/>
                          <a:pt x="17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2" name="Freeform 83">
                    <a:extLst>
                      <a:ext uri="{FF2B5EF4-FFF2-40B4-BE49-F238E27FC236}">
                        <a16:creationId xmlns:a16="http://schemas.microsoft.com/office/drawing/2014/main" xmlns="" id="{88FBC609-687D-F75F-B600-A46204D1B8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58" y="1522"/>
                    <a:ext cx="41" cy="18"/>
                  </a:xfrm>
                  <a:custGeom>
                    <a:avLst/>
                    <a:gdLst>
                      <a:gd name="T0" fmla="*/ 0 w 21"/>
                      <a:gd name="T1" fmla="*/ 0 h 9"/>
                      <a:gd name="T2" fmla="*/ 2147483646 w 21"/>
                      <a:gd name="T3" fmla="*/ 2147483646 h 9"/>
                      <a:gd name="T4" fmla="*/ 2147483646 w 21"/>
                      <a:gd name="T5" fmla="*/ 2147483646 h 9"/>
                      <a:gd name="T6" fmla="*/ 2147483646 w 21"/>
                      <a:gd name="T7" fmla="*/ 2147483646 h 9"/>
                      <a:gd name="T8" fmla="*/ 0 w 21"/>
                      <a:gd name="T9" fmla="*/ 0 h 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9"/>
                      <a:gd name="T17" fmla="*/ 21 w 21"/>
                      <a:gd name="T18" fmla="*/ 9 h 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9">
                        <a:moveTo>
                          <a:pt x="0" y="0"/>
                        </a:moveTo>
                        <a:cubicBezTo>
                          <a:pt x="14" y="0"/>
                          <a:pt x="21" y="5"/>
                          <a:pt x="19" y="8"/>
                        </a:cubicBezTo>
                        <a:lnTo>
                          <a:pt x="15" y="8"/>
                        </a:lnTo>
                        <a:cubicBezTo>
                          <a:pt x="17" y="9"/>
                          <a:pt x="15" y="2"/>
                          <a:pt x="1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3" name="Freeform 84">
                    <a:extLst>
                      <a:ext uri="{FF2B5EF4-FFF2-40B4-BE49-F238E27FC236}">
                        <a16:creationId xmlns:a16="http://schemas.microsoft.com/office/drawing/2014/main" xmlns="" id="{836CD413-F862-65DA-2BBE-30C66D897B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50" y="1703"/>
                    <a:ext cx="47" cy="15"/>
                  </a:xfrm>
                  <a:custGeom>
                    <a:avLst/>
                    <a:gdLst>
                      <a:gd name="T0" fmla="*/ 2147483646 w 24"/>
                      <a:gd name="T1" fmla="*/ 0 h 8"/>
                      <a:gd name="T2" fmla="*/ 0 w 24"/>
                      <a:gd name="T3" fmla="*/ 2147483646 h 8"/>
                      <a:gd name="T4" fmla="*/ 0 w 24"/>
                      <a:gd name="T5" fmla="*/ 2147483646 h 8"/>
                      <a:gd name="T6" fmla="*/ 2147483646 w 24"/>
                      <a:gd name="T7" fmla="*/ 0 h 8"/>
                      <a:gd name="T8" fmla="*/ 2147483646 w 24"/>
                      <a:gd name="T9" fmla="*/ 0 h 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"/>
                      <a:gd name="T16" fmla="*/ 0 h 8"/>
                      <a:gd name="T17" fmla="*/ 24 w 24"/>
                      <a:gd name="T18" fmla="*/ 8 h 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" h="8">
                        <a:moveTo>
                          <a:pt x="19" y="0"/>
                        </a:moveTo>
                        <a:cubicBezTo>
                          <a:pt x="17" y="4"/>
                          <a:pt x="8" y="6"/>
                          <a:pt x="0" y="6"/>
                        </a:cubicBezTo>
                        <a:lnTo>
                          <a:pt x="0" y="8"/>
                        </a:lnTo>
                        <a:cubicBezTo>
                          <a:pt x="12" y="8"/>
                          <a:pt x="23" y="5"/>
                          <a:pt x="24" y="0"/>
                        </a:cubicBez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4" name="Freeform 85">
                    <a:extLst>
                      <a:ext uri="{FF2B5EF4-FFF2-40B4-BE49-F238E27FC236}">
                        <a16:creationId xmlns:a16="http://schemas.microsoft.com/office/drawing/2014/main" xmlns="" id="{47606224-3D60-B5D0-1D4F-5E583ED4F9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1705"/>
                    <a:ext cx="37" cy="13"/>
                  </a:xfrm>
                  <a:custGeom>
                    <a:avLst/>
                    <a:gdLst>
                      <a:gd name="T0" fmla="*/ 0 w 19"/>
                      <a:gd name="T1" fmla="*/ 0 h 7"/>
                      <a:gd name="T2" fmla="*/ 2147483646 w 19"/>
                      <a:gd name="T3" fmla="*/ 2147483646 h 7"/>
                      <a:gd name="T4" fmla="*/ 2147483646 w 19"/>
                      <a:gd name="T5" fmla="*/ 2147483646 h 7"/>
                      <a:gd name="T6" fmla="*/ 2147483646 w 19"/>
                      <a:gd name="T7" fmla="*/ 0 h 7"/>
                      <a:gd name="T8" fmla="*/ 0 w 19"/>
                      <a:gd name="T9" fmla="*/ 0 h 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7"/>
                      <a:gd name="T17" fmla="*/ 19 w 19"/>
                      <a:gd name="T18" fmla="*/ 7 h 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7">
                        <a:moveTo>
                          <a:pt x="0" y="0"/>
                        </a:moveTo>
                        <a:cubicBezTo>
                          <a:pt x="1" y="4"/>
                          <a:pt x="9" y="7"/>
                          <a:pt x="19" y="7"/>
                        </a:cubicBezTo>
                        <a:lnTo>
                          <a:pt x="19" y="5"/>
                        </a:lnTo>
                        <a:cubicBezTo>
                          <a:pt x="12" y="5"/>
                          <a:pt x="6" y="4"/>
                          <a:pt x="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5" name="Freeform 86">
                    <a:extLst>
                      <a:ext uri="{FF2B5EF4-FFF2-40B4-BE49-F238E27FC236}">
                        <a16:creationId xmlns:a16="http://schemas.microsoft.com/office/drawing/2014/main" xmlns="" id="{DFB72FB4-2A58-16CE-B387-45D662ECEF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15" y="1744"/>
                    <a:ext cx="41" cy="47"/>
                  </a:xfrm>
                  <a:custGeom>
                    <a:avLst/>
                    <a:gdLst>
                      <a:gd name="T0" fmla="*/ 0 w 21"/>
                      <a:gd name="T1" fmla="*/ 2147483646 h 24"/>
                      <a:gd name="T2" fmla="*/ 2147483646 w 21"/>
                      <a:gd name="T3" fmla="*/ 2147483646 h 24"/>
                      <a:gd name="T4" fmla="*/ 2147483646 w 21"/>
                      <a:gd name="T5" fmla="*/ 0 h 24"/>
                      <a:gd name="T6" fmla="*/ 0 w 21"/>
                      <a:gd name="T7" fmla="*/ 0 h 24"/>
                      <a:gd name="T8" fmla="*/ 0 w 21"/>
                      <a:gd name="T9" fmla="*/ 2147483646 h 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24"/>
                      <a:gd name="T17" fmla="*/ 21 w 21"/>
                      <a:gd name="T18" fmla="*/ 24 h 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24">
                        <a:moveTo>
                          <a:pt x="0" y="24"/>
                        </a:moveTo>
                        <a:lnTo>
                          <a:pt x="21" y="24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cubicBezTo>
                          <a:pt x="0" y="8"/>
                          <a:pt x="0" y="16"/>
                          <a:pt x="0" y="24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6" name="Freeform 87">
                    <a:extLst>
                      <a:ext uri="{FF2B5EF4-FFF2-40B4-BE49-F238E27FC236}">
                        <a16:creationId xmlns:a16="http://schemas.microsoft.com/office/drawing/2014/main" xmlns="" id="{8C1518AE-216E-5AA6-B053-FB5093B5D6F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517" y="1767"/>
                    <a:ext cx="11" cy="20"/>
                  </a:xfrm>
                  <a:custGeom>
                    <a:avLst/>
                    <a:gdLst>
                      <a:gd name="T0" fmla="*/ 2147483646 w 6"/>
                      <a:gd name="T1" fmla="*/ 2147483646 h 10"/>
                      <a:gd name="T2" fmla="*/ 2147483646 w 6"/>
                      <a:gd name="T3" fmla="*/ 2147483646 h 10"/>
                      <a:gd name="T4" fmla="*/ 2147483646 w 6"/>
                      <a:gd name="T5" fmla="*/ 2147483646 h 10"/>
                      <a:gd name="T6" fmla="*/ 2147483646 w 6"/>
                      <a:gd name="T7" fmla="*/ 2147483646 h 10"/>
                      <a:gd name="T8" fmla="*/ 2147483646 w 6"/>
                      <a:gd name="T9" fmla="*/ 0 h 10"/>
                      <a:gd name="T10" fmla="*/ 2147483646 w 6"/>
                      <a:gd name="T11" fmla="*/ 2147483646 h 10"/>
                      <a:gd name="T12" fmla="*/ 0 w 6"/>
                      <a:gd name="T13" fmla="*/ 2147483646 h 10"/>
                      <a:gd name="T14" fmla="*/ 2147483646 w 6"/>
                      <a:gd name="T15" fmla="*/ 2147483646 h 10"/>
                      <a:gd name="T16" fmla="*/ 2147483646 w 6"/>
                      <a:gd name="T17" fmla="*/ 2147483646 h 10"/>
                      <a:gd name="T18" fmla="*/ 2147483646 w 6"/>
                      <a:gd name="T19" fmla="*/ 2147483646 h 1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"/>
                      <a:gd name="T31" fmla="*/ 0 h 10"/>
                      <a:gd name="T32" fmla="*/ 6 w 6"/>
                      <a:gd name="T33" fmla="*/ 10 h 1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" h="10">
                        <a:moveTo>
                          <a:pt x="3" y="10"/>
                        </a:moveTo>
                        <a:lnTo>
                          <a:pt x="3" y="5"/>
                        </a:lnTo>
                        <a:lnTo>
                          <a:pt x="6" y="5"/>
                        </a:lnTo>
                        <a:lnTo>
                          <a:pt x="3" y="5"/>
                        </a:lnTo>
                        <a:lnTo>
                          <a:pt x="3" y="0"/>
                        </a:lnTo>
                        <a:lnTo>
                          <a:pt x="3" y="5"/>
                        </a:lnTo>
                        <a:lnTo>
                          <a:pt x="0" y="5"/>
                        </a:lnTo>
                        <a:lnTo>
                          <a:pt x="3" y="5"/>
                        </a:lnTo>
                        <a:lnTo>
                          <a:pt x="3" y="10"/>
                        </a:lnTo>
                        <a:close/>
                        <a:moveTo>
                          <a:pt x="3" y="8"/>
                        </a:moveTo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7" name="Freeform 88">
                    <a:extLst>
                      <a:ext uri="{FF2B5EF4-FFF2-40B4-BE49-F238E27FC236}">
                        <a16:creationId xmlns:a16="http://schemas.microsoft.com/office/drawing/2014/main" xmlns="" id="{B5296F44-6D0C-09F5-2C4E-DBE3A3DE439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521" y="1773"/>
                    <a:ext cx="9" cy="18"/>
                  </a:xfrm>
                  <a:custGeom>
                    <a:avLst/>
                    <a:gdLst>
                      <a:gd name="T0" fmla="*/ 2147483646 w 5"/>
                      <a:gd name="T1" fmla="*/ 2147483646 h 9"/>
                      <a:gd name="T2" fmla="*/ 2147483646 w 5"/>
                      <a:gd name="T3" fmla="*/ 2147483646 h 9"/>
                      <a:gd name="T4" fmla="*/ 2147483646 w 5"/>
                      <a:gd name="T5" fmla="*/ 2147483646 h 9"/>
                      <a:gd name="T6" fmla="*/ 2147483646 w 5"/>
                      <a:gd name="T7" fmla="*/ 2147483646 h 9"/>
                      <a:gd name="T8" fmla="*/ 2147483646 w 5"/>
                      <a:gd name="T9" fmla="*/ 0 h 9"/>
                      <a:gd name="T10" fmla="*/ 2147483646 w 5"/>
                      <a:gd name="T11" fmla="*/ 2147483646 h 9"/>
                      <a:gd name="T12" fmla="*/ 0 w 5"/>
                      <a:gd name="T13" fmla="*/ 2147483646 h 9"/>
                      <a:gd name="T14" fmla="*/ 2147483646 w 5"/>
                      <a:gd name="T15" fmla="*/ 2147483646 h 9"/>
                      <a:gd name="T16" fmla="*/ 2147483646 w 5"/>
                      <a:gd name="T17" fmla="*/ 2147483646 h 9"/>
                      <a:gd name="T18" fmla="*/ 2147483646 w 5"/>
                      <a:gd name="T19" fmla="*/ 2147483646 h 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"/>
                      <a:gd name="T31" fmla="*/ 0 h 9"/>
                      <a:gd name="T32" fmla="*/ 5 w 5"/>
                      <a:gd name="T33" fmla="*/ 9 h 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" h="9">
                        <a:moveTo>
                          <a:pt x="2" y="9"/>
                        </a:moveTo>
                        <a:lnTo>
                          <a:pt x="3" y="4"/>
                        </a:lnTo>
                        <a:lnTo>
                          <a:pt x="5" y="4"/>
                        </a:lnTo>
                        <a:lnTo>
                          <a:pt x="3" y="4"/>
                        </a:lnTo>
                        <a:lnTo>
                          <a:pt x="2" y="0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  <a:lnTo>
                          <a:pt x="2" y="4"/>
                        </a:lnTo>
                        <a:lnTo>
                          <a:pt x="2" y="9"/>
                        </a:lnTo>
                        <a:close/>
                        <a:moveTo>
                          <a:pt x="2" y="6"/>
                        </a:moveTo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8" name="Freeform 89">
                    <a:extLst>
                      <a:ext uri="{FF2B5EF4-FFF2-40B4-BE49-F238E27FC236}">
                        <a16:creationId xmlns:a16="http://schemas.microsoft.com/office/drawing/2014/main" xmlns="" id="{4A6948D5-5233-F50C-0D77-34F4958166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52" y="1744"/>
                    <a:ext cx="4" cy="47"/>
                  </a:xfrm>
                  <a:custGeom>
                    <a:avLst/>
                    <a:gdLst>
                      <a:gd name="T0" fmla="*/ 2147483646 w 2"/>
                      <a:gd name="T1" fmla="*/ 2147483646 h 24"/>
                      <a:gd name="T2" fmla="*/ 2147483646 w 2"/>
                      <a:gd name="T3" fmla="*/ 0 h 24"/>
                      <a:gd name="T4" fmla="*/ 2147483646 w 2"/>
                      <a:gd name="T5" fmla="*/ 0 h 24"/>
                      <a:gd name="T6" fmla="*/ 2147483646 w 2"/>
                      <a:gd name="T7" fmla="*/ 2147483646 h 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"/>
                      <a:gd name="T13" fmla="*/ 0 h 24"/>
                      <a:gd name="T14" fmla="*/ 2 w 2"/>
                      <a:gd name="T15" fmla="*/ 24 h 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" h="24">
                        <a:moveTo>
                          <a:pt x="2" y="24"/>
                        </a:moveTo>
                        <a:cubicBezTo>
                          <a:pt x="0" y="15"/>
                          <a:pt x="1" y="6"/>
                          <a:pt x="2" y="0"/>
                        </a:cubicBezTo>
                        <a:cubicBezTo>
                          <a:pt x="1" y="1"/>
                          <a:pt x="1" y="23"/>
                          <a:pt x="2" y="24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9" name="Freeform 90">
                    <a:extLst>
                      <a:ext uri="{FF2B5EF4-FFF2-40B4-BE49-F238E27FC236}">
                        <a16:creationId xmlns:a16="http://schemas.microsoft.com/office/drawing/2014/main" xmlns="" id="{20057102-0ACE-D737-AB67-AA01AFBD59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56" y="1744"/>
                    <a:ext cx="2" cy="47"/>
                  </a:xfrm>
                  <a:custGeom>
                    <a:avLst/>
                    <a:gdLst>
                      <a:gd name="T0" fmla="*/ 0 w 1"/>
                      <a:gd name="T1" fmla="*/ 2147483646 h 24"/>
                      <a:gd name="T2" fmla="*/ 2147483646 w 1"/>
                      <a:gd name="T3" fmla="*/ 2147483646 h 24"/>
                      <a:gd name="T4" fmla="*/ 0 w 1"/>
                      <a:gd name="T5" fmla="*/ 2147483646 h 24"/>
                      <a:gd name="T6" fmla="*/ 0 w 1"/>
                      <a:gd name="T7" fmla="*/ 2147483646 h 24"/>
                      <a:gd name="T8" fmla="*/ 2147483646 w 1"/>
                      <a:gd name="T9" fmla="*/ 2147483646 h 24"/>
                      <a:gd name="T10" fmla="*/ 0 w 1"/>
                      <a:gd name="T11" fmla="*/ 0 h 24"/>
                      <a:gd name="T12" fmla="*/ 0 w 1"/>
                      <a:gd name="T13" fmla="*/ 2147483646 h 24"/>
                      <a:gd name="T14" fmla="*/ 0 w 1"/>
                      <a:gd name="T15" fmla="*/ 2147483646 h 2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"/>
                      <a:gd name="T25" fmla="*/ 0 h 24"/>
                      <a:gd name="T26" fmla="*/ 1 w 1"/>
                      <a:gd name="T27" fmla="*/ 24 h 2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" h="24">
                        <a:moveTo>
                          <a:pt x="0" y="24"/>
                        </a:moveTo>
                        <a:cubicBezTo>
                          <a:pt x="1" y="24"/>
                          <a:pt x="1" y="23"/>
                          <a:pt x="1" y="22"/>
                        </a:cubicBezTo>
                        <a:lnTo>
                          <a:pt x="0" y="21"/>
                        </a:lnTo>
                        <a:cubicBezTo>
                          <a:pt x="0" y="14"/>
                          <a:pt x="0" y="9"/>
                          <a:pt x="0" y="2"/>
                        </a:cubicBezTo>
                        <a:lnTo>
                          <a:pt x="1" y="2"/>
                        </a:ln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0" y="0"/>
                          <a:pt x="0" y="5"/>
                          <a:pt x="0" y="12"/>
                        </a:cubicBezTo>
                        <a:cubicBezTo>
                          <a:pt x="0" y="19"/>
                          <a:pt x="0" y="24"/>
                          <a:pt x="0" y="24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0" name="Freeform 91">
                    <a:extLst>
                      <a:ext uri="{FF2B5EF4-FFF2-40B4-BE49-F238E27FC236}">
                        <a16:creationId xmlns:a16="http://schemas.microsoft.com/office/drawing/2014/main" xmlns="" id="{EE320DF3-7B58-E9A1-21F7-AA499E83014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556" y="1744"/>
                    <a:ext cx="2" cy="47"/>
                  </a:xfrm>
                  <a:custGeom>
                    <a:avLst/>
                    <a:gdLst>
                      <a:gd name="T0" fmla="*/ 2147483646 w 1"/>
                      <a:gd name="T1" fmla="*/ 2147483646 h 24"/>
                      <a:gd name="T2" fmla="*/ 2147483646 w 1"/>
                      <a:gd name="T3" fmla="*/ 2147483646 h 24"/>
                      <a:gd name="T4" fmla="*/ 2147483646 w 1"/>
                      <a:gd name="T5" fmla="*/ 2147483646 h 24"/>
                      <a:gd name="T6" fmla="*/ 0 w 1"/>
                      <a:gd name="T7" fmla="*/ 0 h 24"/>
                      <a:gd name="T8" fmla="*/ 0 w 1"/>
                      <a:gd name="T9" fmla="*/ 2147483646 h 24"/>
                      <a:gd name="T10" fmla="*/ 0 w 1"/>
                      <a:gd name="T11" fmla="*/ 2147483646 h 24"/>
                      <a:gd name="T12" fmla="*/ 2147483646 w 1"/>
                      <a:gd name="T13" fmla="*/ 2147483646 h 24"/>
                      <a:gd name="T14" fmla="*/ 0 w 1"/>
                      <a:gd name="T15" fmla="*/ 2147483646 h 2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"/>
                      <a:gd name="T25" fmla="*/ 0 h 24"/>
                      <a:gd name="T26" fmla="*/ 1 w 1"/>
                      <a:gd name="T27" fmla="*/ 24 h 2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" h="24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moveTo>
                          <a:pt x="1" y="2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6"/>
                          <a:pt x="0" y="12"/>
                        </a:cubicBezTo>
                        <a:cubicBezTo>
                          <a:pt x="0" y="19"/>
                          <a:pt x="0" y="24"/>
                          <a:pt x="0" y="24"/>
                        </a:cubicBezTo>
                        <a:cubicBezTo>
                          <a:pt x="1" y="24"/>
                          <a:pt x="1" y="23"/>
                          <a:pt x="1" y="22"/>
                        </a:cubicBezTo>
                        <a:cubicBezTo>
                          <a:pt x="1" y="23"/>
                          <a:pt x="1" y="24"/>
                          <a:pt x="0" y="24"/>
                        </a:cubicBezTo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1" name="Freeform 92">
                    <a:extLst>
                      <a:ext uri="{FF2B5EF4-FFF2-40B4-BE49-F238E27FC236}">
                        <a16:creationId xmlns:a16="http://schemas.microsoft.com/office/drawing/2014/main" xmlns="" id="{9DC6A29B-EC11-4518-DF4A-46BA6D8333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56" y="1748"/>
                    <a:ext cx="2" cy="39"/>
                  </a:xfrm>
                  <a:custGeom>
                    <a:avLst/>
                    <a:gdLst>
                      <a:gd name="T0" fmla="*/ 2147483646 w 1"/>
                      <a:gd name="T1" fmla="*/ 0 h 20"/>
                      <a:gd name="T2" fmla="*/ 2147483646 w 1"/>
                      <a:gd name="T3" fmla="*/ 0 h 20"/>
                      <a:gd name="T4" fmla="*/ 0 w 1"/>
                      <a:gd name="T5" fmla="*/ 2147483646 h 20"/>
                      <a:gd name="T6" fmla="*/ 2147483646 w 1"/>
                      <a:gd name="T7" fmla="*/ 2147483646 h 20"/>
                      <a:gd name="T8" fmla="*/ 2147483646 w 1"/>
                      <a:gd name="T9" fmla="*/ 2147483646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"/>
                      <a:gd name="T16" fmla="*/ 0 h 20"/>
                      <a:gd name="T17" fmla="*/ 1 w 1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" h="20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5"/>
                          <a:pt x="0" y="10"/>
                        </a:cubicBezTo>
                        <a:cubicBezTo>
                          <a:pt x="0" y="15"/>
                          <a:pt x="0" y="20"/>
                          <a:pt x="1" y="20"/>
                        </a:cubicBezTo>
                        <a:cubicBezTo>
                          <a:pt x="1" y="20"/>
                          <a:pt x="1" y="19"/>
                          <a:pt x="1" y="19"/>
                        </a:cubicBezTo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2" name="Freeform 93">
                    <a:extLst>
                      <a:ext uri="{FF2B5EF4-FFF2-40B4-BE49-F238E27FC236}">
                        <a16:creationId xmlns:a16="http://schemas.microsoft.com/office/drawing/2014/main" xmlns="" id="{E678A232-A330-AC64-F048-55044F65A1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13" y="1744"/>
                    <a:ext cx="4" cy="47"/>
                  </a:xfrm>
                  <a:custGeom>
                    <a:avLst/>
                    <a:gdLst>
                      <a:gd name="T0" fmla="*/ 2147483646 w 2"/>
                      <a:gd name="T1" fmla="*/ 2147483646 h 24"/>
                      <a:gd name="T2" fmla="*/ 2147483646 w 2"/>
                      <a:gd name="T3" fmla="*/ 0 h 24"/>
                      <a:gd name="T4" fmla="*/ 2147483646 w 2"/>
                      <a:gd name="T5" fmla="*/ 0 h 24"/>
                      <a:gd name="T6" fmla="*/ 2147483646 w 2"/>
                      <a:gd name="T7" fmla="*/ 2147483646 h 24"/>
                      <a:gd name="T8" fmla="*/ 2147483646 w 2"/>
                      <a:gd name="T9" fmla="*/ 2147483646 h 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"/>
                      <a:gd name="T16" fmla="*/ 0 h 24"/>
                      <a:gd name="T17" fmla="*/ 2 w 2"/>
                      <a:gd name="T18" fmla="*/ 24 h 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" h="24">
                        <a:moveTo>
                          <a:pt x="1" y="24"/>
                        </a:moveTo>
                        <a:cubicBezTo>
                          <a:pt x="0" y="15"/>
                          <a:pt x="0" y="6"/>
                          <a:pt x="1" y="0"/>
                        </a:cubicBezTo>
                        <a:lnTo>
                          <a:pt x="2" y="0"/>
                        </a:lnTo>
                        <a:cubicBezTo>
                          <a:pt x="1" y="1"/>
                          <a:pt x="1" y="23"/>
                          <a:pt x="2" y="24"/>
                        </a:cubicBezTo>
                        <a:lnTo>
                          <a:pt x="1" y="24"/>
                        </a:ln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3" name="Freeform 94">
                    <a:extLst>
                      <a:ext uri="{FF2B5EF4-FFF2-40B4-BE49-F238E27FC236}">
                        <a16:creationId xmlns:a16="http://schemas.microsoft.com/office/drawing/2014/main" xmlns="" id="{6B530C6C-AD3C-8869-D8E1-56CFD363D9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15" y="1744"/>
                    <a:ext cx="2" cy="47"/>
                  </a:xfrm>
                  <a:custGeom>
                    <a:avLst/>
                    <a:gdLst>
                      <a:gd name="T0" fmla="*/ 2147483646 w 1"/>
                      <a:gd name="T1" fmla="*/ 2147483646 h 24"/>
                      <a:gd name="T2" fmla="*/ 2147483646 w 1"/>
                      <a:gd name="T3" fmla="*/ 0 h 24"/>
                      <a:gd name="T4" fmla="*/ 2147483646 w 1"/>
                      <a:gd name="T5" fmla="*/ 0 h 24"/>
                      <a:gd name="T6" fmla="*/ 2147483646 w 1"/>
                      <a:gd name="T7" fmla="*/ 2147483646 h 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24"/>
                      <a:gd name="T14" fmla="*/ 1 w 1"/>
                      <a:gd name="T15" fmla="*/ 24 h 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24">
                        <a:moveTo>
                          <a:pt x="1" y="24"/>
                        </a:moveTo>
                        <a:cubicBezTo>
                          <a:pt x="0" y="15"/>
                          <a:pt x="0" y="6"/>
                          <a:pt x="1" y="0"/>
                        </a:cubicBezTo>
                        <a:cubicBezTo>
                          <a:pt x="0" y="1"/>
                          <a:pt x="0" y="23"/>
                          <a:pt x="1" y="24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4" name="Freeform 95">
                    <a:extLst>
                      <a:ext uri="{FF2B5EF4-FFF2-40B4-BE49-F238E27FC236}">
                        <a16:creationId xmlns:a16="http://schemas.microsoft.com/office/drawing/2014/main" xmlns="" id="{4CB7AE05-BB9D-0ADA-0BEE-464B350C22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28" y="1710"/>
                    <a:ext cx="14" cy="34"/>
                  </a:xfrm>
                  <a:custGeom>
                    <a:avLst/>
                    <a:gdLst>
                      <a:gd name="T0" fmla="*/ 0 w 7"/>
                      <a:gd name="T1" fmla="*/ 2147483646 h 17"/>
                      <a:gd name="T2" fmla="*/ 2147483646 w 7"/>
                      <a:gd name="T3" fmla="*/ 2147483646 h 17"/>
                      <a:gd name="T4" fmla="*/ 2147483646 w 7"/>
                      <a:gd name="T5" fmla="*/ 2147483646 h 17"/>
                      <a:gd name="T6" fmla="*/ 2147483646 w 7"/>
                      <a:gd name="T7" fmla="*/ 2147483646 h 17"/>
                      <a:gd name="T8" fmla="*/ 2147483646 w 7"/>
                      <a:gd name="T9" fmla="*/ 0 h 17"/>
                      <a:gd name="T10" fmla="*/ 2147483646 w 7"/>
                      <a:gd name="T11" fmla="*/ 0 h 17"/>
                      <a:gd name="T12" fmla="*/ 0 w 7"/>
                      <a:gd name="T13" fmla="*/ 0 h 17"/>
                      <a:gd name="T14" fmla="*/ 0 w 7"/>
                      <a:gd name="T15" fmla="*/ 2147483646 h 17"/>
                      <a:gd name="T16" fmla="*/ 0 w 7"/>
                      <a:gd name="T17" fmla="*/ 2147483646 h 1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7"/>
                      <a:gd name="T28" fmla="*/ 0 h 17"/>
                      <a:gd name="T29" fmla="*/ 7 w 7"/>
                      <a:gd name="T30" fmla="*/ 17 h 1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7" h="17">
                        <a:moveTo>
                          <a:pt x="0" y="17"/>
                        </a:moveTo>
                        <a:cubicBezTo>
                          <a:pt x="1" y="17"/>
                          <a:pt x="3" y="17"/>
                          <a:pt x="4" y="17"/>
                        </a:cubicBezTo>
                        <a:cubicBezTo>
                          <a:pt x="5" y="17"/>
                          <a:pt x="6" y="17"/>
                          <a:pt x="7" y="17"/>
                        </a:cubicBezTo>
                        <a:cubicBezTo>
                          <a:pt x="7" y="14"/>
                          <a:pt x="7" y="12"/>
                          <a:pt x="7" y="9"/>
                        </a:cubicBezTo>
                        <a:cubicBezTo>
                          <a:pt x="7" y="6"/>
                          <a:pt x="7" y="3"/>
                          <a:pt x="7" y="0"/>
                        </a:cubicBezTo>
                        <a:cubicBezTo>
                          <a:pt x="6" y="0"/>
                          <a:pt x="5" y="0"/>
                          <a:pt x="4" y="0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ubicBezTo>
                          <a:pt x="0" y="3"/>
                          <a:pt x="0" y="6"/>
                          <a:pt x="0" y="9"/>
                        </a:cubicBezTo>
                        <a:cubicBezTo>
                          <a:pt x="0" y="12"/>
                          <a:pt x="0" y="14"/>
                          <a:pt x="0" y="17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5" name="Freeform 96">
                    <a:extLst>
                      <a:ext uri="{FF2B5EF4-FFF2-40B4-BE49-F238E27FC236}">
                        <a16:creationId xmlns:a16="http://schemas.microsoft.com/office/drawing/2014/main" xmlns="" id="{4FC003CA-AA71-F3A5-FE12-4F78F1206C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2" y="1744"/>
                    <a:ext cx="43" cy="47"/>
                  </a:xfrm>
                  <a:custGeom>
                    <a:avLst/>
                    <a:gdLst>
                      <a:gd name="T0" fmla="*/ 2147483646 w 22"/>
                      <a:gd name="T1" fmla="*/ 2147483646 h 24"/>
                      <a:gd name="T2" fmla="*/ 2147483646 w 22"/>
                      <a:gd name="T3" fmla="*/ 2147483646 h 24"/>
                      <a:gd name="T4" fmla="*/ 2147483646 w 22"/>
                      <a:gd name="T5" fmla="*/ 0 h 24"/>
                      <a:gd name="T6" fmla="*/ 2147483646 w 22"/>
                      <a:gd name="T7" fmla="*/ 0 h 24"/>
                      <a:gd name="T8" fmla="*/ 2147483646 w 22"/>
                      <a:gd name="T9" fmla="*/ 2147483646 h 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4"/>
                      <a:gd name="T17" fmla="*/ 22 w 22"/>
                      <a:gd name="T18" fmla="*/ 24 h 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4">
                        <a:moveTo>
                          <a:pt x="1" y="24"/>
                        </a:moveTo>
                        <a:lnTo>
                          <a:pt x="22" y="24"/>
                        </a:lnTo>
                        <a:lnTo>
                          <a:pt x="22" y="0"/>
                        </a:lnTo>
                        <a:lnTo>
                          <a:pt x="1" y="0"/>
                        </a:lnTo>
                        <a:cubicBezTo>
                          <a:pt x="0" y="8"/>
                          <a:pt x="0" y="16"/>
                          <a:pt x="1" y="24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6" name="Freeform 97">
                    <a:extLst>
                      <a:ext uri="{FF2B5EF4-FFF2-40B4-BE49-F238E27FC236}">
                        <a16:creationId xmlns:a16="http://schemas.microsoft.com/office/drawing/2014/main" xmlns="" id="{57500CAE-ABEC-E4CD-2C11-95D6F0EB456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806" y="1767"/>
                    <a:ext cx="12" cy="20"/>
                  </a:xfrm>
                  <a:custGeom>
                    <a:avLst/>
                    <a:gdLst>
                      <a:gd name="T0" fmla="*/ 2147483646 w 6"/>
                      <a:gd name="T1" fmla="*/ 2147483646 h 10"/>
                      <a:gd name="T2" fmla="*/ 2147483646 w 6"/>
                      <a:gd name="T3" fmla="*/ 2147483646 h 10"/>
                      <a:gd name="T4" fmla="*/ 2147483646 w 6"/>
                      <a:gd name="T5" fmla="*/ 2147483646 h 10"/>
                      <a:gd name="T6" fmla="*/ 2147483646 w 6"/>
                      <a:gd name="T7" fmla="*/ 2147483646 h 10"/>
                      <a:gd name="T8" fmla="*/ 2147483646 w 6"/>
                      <a:gd name="T9" fmla="*/ 0 h 10"/>
                      <a:gd name="T10" fmla="*/ 2147483646 w 6"/>
                      <a:gd name="T11" fmla="*/ 2147483646 h 10"/>
                      <a:gd name="T12" fmla="*/ 0 w 6"/>
                      <a:gd name="T13" fmla="*/ 2147483646 h 10"/>
                      <a:gd name="T14" fmla="*/ 2147483646 w 6"/>
                      <a:gd name="T15" fmla="*/ 2147483646 h 10"/>
                      <a:gd name="T16" fmla="*/ 2147483646 w 6"/>
                      <a:gd name="T17" fmla="*/ 2147483646 h 10"/>
                      <a:gd name="T18" fmla="*/ 2147483646 w 6"/>
                      <a:gd name="T19" fmla="*/ 2147483646 h 1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"/>
                      <a:gd name="T31" fmla="*/ 0 h 10"/>
                      <a:gd name="T32" fmla="*/ 6 w 6"/>
                      <a:gd name="T33" fmla="*/ 10 h 1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" h="10">
                        <a:moveTo>
                          <a:pt x="3" y="10"/>
                        </a:moveTo>
                        <a:lnTo>
                          <a:pt x="3" y="5"/>
                        </a:lnTo>
                        <a:lnTo>
                          <a:pt x="6" y="5"/>
                        </a:lnTo>
                        <a:lnTo>
                          <a:pt x="3" y="5"/>
                        </a:lnTo>
                        <a:lnTo>
                          <a:pt x="3" y="0"/>
                        </a:lnTo>
                        <a:lnTo>
                          <a:pt x="2" y="5"/>
                        </a:lnTo>
                        <a:lnTo>
                          <a:pt x="0" y="5"/>
                        </a:lnTo>
                        <a:lnTo>
                          <a:pt x="2" y="5"/>
                        </a:lnTo>
                        <a:lnTo>
                          <a:pt x="3" y="10"/>
                        </a:lnTo>
                        <a:close/>
                        <a:moveTo>
                          <a:pt x="3" y="8"/>
                        </a:moveTo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7" name="Freeform 98">
                    <a:extLst>
                      <a:ext uri="{FF2B5EF4-FFF2-40B4-BE49-F238E27FC236}">
                        <a16:creationId xmlns:a16="http://schemas.microsoft.com/office/drawing/2014/main" xmlns="" id="{2551085C-8DA4-799D-3DD2-3999DCE756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808" y="1773"/>
                    <a:ext cx="12" cy="18"/>
                  </a:xfrm>
                  <a:custGeom>
                    <a:avLst/>
                    <a:gdLst>
                      <a:gd name="T0" fmla="*/ 2147483646 w 6"/>
                      <a:gd name="T1" fmla="*/ 2147483646 h 9"/>
                      <a:gd name="T2" fmla="*/ 2147483646 w 6"/>
                      <a:gd name="T3" fmla="*/ 2147483646 h 9"/>
                      <a:gd name="T4" fmla="*/ 2147483646 w 6"/>
                      <a:gd name="T5" fmla="*/ 2147483646 h 9"/>
                      <a:gd name="T6" fmla="*/ 2147483646 w 6"/>
                      <a:gd name="T7" fmla="*/ 2147483646 h 9"/>
                      <a:gd name="T8" fmla="*/ 2147483646 w 6"/>
                      <a:gd name="T9" fmla="*/ 0 h 9"/>
                      <a:gd name="T10" fmla="*/ 2147483646 w 6"/>
                      <a:gd name="T11" fmla="*/ 2147483646 h 9"/>
                      <a:gd name="T12" fmla="*/ 0 w 6"/>
                      <a:gd name="T13" fmla="*/ 2147483646 h 9"/>
                      <a:gd name="T14" fmla="*/ 2147483646 w 6"/>
                      <a:gd name="T15" fmla="*/ 2147483646 h 9"/>
                      <a:gd name="T16" fmla="*/ 2147483646 w 6"/>
                      <a:gd name="T17" fmla="*/ 2147483646 h 9"/>
                      <a:gd name="T18" fmla="*/ 2147483646 w 6"/>
                      <a:gd name="T19" fmla="*/ 2147483646 h 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"/>
                      <a:gd name="T31" fmla="*/ 0 h 9"/>
                      <a:gd name="T32" fmla="*/ 6 w 6"/>
                      <a:gd name="T33" fmla="*/ 9 h 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" h="9">
                        <a:moveTo>
                          <a:pt x="3" y="9"/>
                        </a:moveTo>
                        <a:lnTo>
                          <a:pt x="3" y="4"/>
                        </a:lnTo>
                        <a:lnTo>
                          <a:pt x="6" y="4"/>
                        </a:lnTo>
                        <a:lnTo>
                          <a:pt x="3" y="4"/>
                        </a:lnTo>
                        <a:lnTo>
                          <a:pt x="3" y="0"/>
                        </a:lnTo>
                        <a:lnTo>
                          <a:pt x="3" y="4"/>
                        </a:lnTo>
                        <a:lnTo>
                          <a:pt x="0" y="4"/>
                        </a:lnTo>
                        <a:lnTo>
                          <a:pt x="3" y="4"/>
                        </a:lnTo>
                        <a:lnTo>
                          <a:pt x="3" y="9"/>
                        </a:lnTo>
                        <a:close/>
                        <a:moveTo>
                          <a:pt x="3" y="6"/>
                        </a:moveTo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8" name="Freeform 99">
                    <a:extLst>
                      <a:ext uri="{FF2B5EF4-FFF2-40B4-BE49-F238E27FC236}">
                        <a16:creationId xmlns:a16="http://schemas.microsoft.com/office/drawing/2014/main" xmlns="" id="{5861255C-509E-54C6-691B-F1A3BC51F9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1" y="1744"/>
                    <a:ext cx="4" cy="47"/>
                  </a:xfrm>
                  <a:custGeom>
                    <a:avLst/>
                    <a:gdLst>
                      <a:gd name="T0" fmla="*/ 2147483646 w 2"/>
                      <a:gd name="T1" fmla="*/ 2147483646 h 24"/>
                      <a:gd name="T2" fmla="*/ 2147483646 w 2"/>
                      <a:gd name="T3" fmla="*/ 0 h 24"/>
                      <a:gd name="T4" fmla="*/ 2147483646 w 2"/>
                      <a:gd name="T5" fmla="*/ 0 h 24"/>
                      <a:gd name="T6" fmla="*/ 2147483646 w 2"/>
                      <a:gd name="T7" fmla="*/ 2147483646 h 24"/>
                      <a:gd name="T8" fmla="*/ 2147483646 w 2"/>
                      <a:gd name="T9" fmla="*/ 2147483646 h 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"/>
                      <a:gd name="T16" fmla="*/ 0 h 24"/>
                      <a:gd name="T17" fmla="*/ 2 w 2"/>
                      <a:gd name="T18" fmla="*/ 24 h 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" h="24">
                        <a:moveTo>
                          <a:pt x="1" y="24"/>
                        </a:moveTo>
                        <a:cubicBezTo>
                          <a:pt x="0" y="15"/>
                          <a:pt x="0" y="6"/>
                          <a:pt x="1" y="0"/>
                        </a:cubicBezTo>
                        <a:lnTo>
                          <a:pt x="2" y="0"/>
                        </a:lnTo>
                        <a:cubicBezTo>
                          <a:pt x="1" y="1"/>
                          <a:pt x="1" y="23"/>
                          <a:pt x="2" y="24"/>
                        </a:cubicBezTo>
                        <a:lnTo>
                          <a:pt x="1" y="24"/>
                        </a:ln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9" name="Freeform 100">
                    <a:extLst>
                      <a:ext uri="{FF2B5EF4-FFF2-40B4-BE49-F238E27FC236}">
                        <a16:creationId xmlns:a16="http://schemas.microsoft.com/office/drawing/2014/main" xmlns="" id="{53D88610-0EFD-3D46-B93E-9F6FC13E57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3" y="1744"/>
                    <a:ext cx="2" cy="47"/>
                  </a:xfrm>
                  <a:custGeom>
                    <a:avLst/>
                    <a:gdLst>
                      <a:gd name="T0" fmla="*/ 2147483646 w 1"/>
                      <a:gd name="T1" fmla="*/ 2147483646 h 24"/>
                      <a:gd name="T2" fmla="*/ 2147483646 w 1"/>
                      <a:gd name="T3" fmla="*/ 2147483646 h 24"/>
                      <a:gd name="T4" fmla="*/ 2147483646 w 1"/>
                      <a:gd name="T5" fmla="*/ 2147483646 h 24"/>
                      <a:gd name="T6" fmla="*/ 2147483646 w 1"/>
                      <a:gd name="T7" fmla="*/ 2147483646 h 24"/>
                      <a:gd name="T8" fmla="*/ 2147483646 w 1"/>
                      <a:gd name="T9" fmla="*/ 2147483646 h 24"/>
                      <a:gd name="T10" fmla="*/ 2147483646 w 1"/>
                      <a:gd name="T11" fmla="*/ 0 h 24"/>
                      <a:gd name="T12" fmla="*/ 0 w 1"/>
                      <a:gd name="T13" fmla="*/ 2147483646 h 24"/>
                      <a:gd name="T14" fmla="*/ 2147483646 w 1"/>
                      <a:gd name="T15" fmla="*/ 2147483646 h 2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"/>
                      <a:gd name="T25" fmla="*/ 0 h 24"/>
                      <a:gd name="T26" fmla="*/ 1 w 1"/>
                      <a:gd name="T27" fmla="*/ 24 h 2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" h="24">
                        <a:moveTo>
                          <a:pt x="1" y="24"/>
                        </a:moveTo>
                        <a:cubicBezTo>
                          <a:pt x="1" y="24"/>
                          <a:pt x="1" y="23"/>
                          <a:pt x="1" y="22"/>
                        </a:cubicBezTo>
                        <a:lnTo>
                          <a:pt x="1" y="21"/>
                        </a:lnTo>
                        <a:cubicBezTo>
                          <a:pt x="1" y="14"/>
                          <a:pt x="1" y="9"/>
                          <a:pt x="1" y="2"/>
                        </a:cubicBez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1" y="0"/>
                          <a:pt x="0" y="5"/>
                          <a:pt x="0" y="12"/>
                        </a:cubicBezTo>
                        <a:cubicBezTo>
                          <a:pt x="0" y="19"/>
                          <a:pt x="1" y="24"/>
                          <a:pt x="1" y="24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0" name="Freeform 101">
                    <a:extLst>
                      <a:ext uri="{FF2B5EF4-FFF2-40B4-BE49-F238E27FC236}">
                        <a16:creationId xmlns:a16="http://schemas.microsoft.com/office/drawing/2014/main" xmlns="" id="{9A2A97E4-2F65-4568-FCC3-EA8537D4975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843" y="1744"/>
                    <a:ext cx="2" cy="47"/>
                  </a:xfrm>
                  <a:custGeom>
                    <a:avLst/>
                    <a:gdLst>
                      <a:gd name="T0" fmla="*/ 2147483646 w 1"/>
                      <a:gd name="T1" fmla="*/ 2147483646 h 24"/>
                      <a:gd name="T2" fmla="*/ 2147483646 w 1"/>
                      <a:gd name="T3" fmla="*/ 2147483646 h 24"/>
                      <a:gd name="T4" fmla="*/ 2147483646 w 1"/>
                      <a:gd name="T5" fmla="*/ 2147483646 h 24"/>
                      <a:gd name="T6" fmla="*/ 2147483646 w 1"/>
                      <a:gd name="T7" fmla="*/ 0 h 24"/>
                      <a:gd name="T8" fmla="*/ 0 w 1"/>
                      <a:gd name="T9" fmla="*/ 2147483646 h 24"/>
                      <a:gd name="T10" fmla="*/ 2147483646 w 1"/>
                      <a:gd name="T11" fmla="*/ 2147483646 h 24"/>
                      <a:gd name="T12" fmla="*/ 2147483646 w 1"/>
                      <a:gd name="T13" fmla="*/ 2147483646 h 24"/>
                      <a:gd name="T14" fmla="*/ 2147483646 w 1"/>
                      <a:gd name="T15" fmla="*/ 2147483646 h 2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"/>
                      <a:gd name="T25" fmla="*/ 0 h 24"/>
                      <a:gd name="T26" fmla="*/ 1 w 1"/>
                      <a:gd name="T27" fmla="*/ 24 h 2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" h="24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moveTo>
                          <a:pt x="1" y="2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0" y="0"/>
                          <a:pt x="0" y="6"/>
                          <a:pt x="0" y="12"/>
                        </a:cubicBezTo>
                        <a:cubicBezTo>
                          <a:pt x="0" y="19"/>
                          <a:pt x="0" y="24"/>
                          <a:pt x="1" y="24"/>
                        </a:cubicBezTo>
                        <a:cubicBezTo>
                          <a:pt x="1" y="24"/>
                          <a:pt x="1" y="23"/>
                          <a:pt x="1" y="22"/>
                        </a:cubicBezTo>
                        <a:cubicBezTo>
                          <a:pt x="1" y="23"/>
                          <a:pt x="1" y="24"/>
                          <a:pt x="1" y="24"/>
                        </a:cubicBezTo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1" name="Freeform 102">
                    <a:extLst>
                      <a:ext uri="{FF2B5EF4-FFF2-40B4-BE49-F238E27FC236}">
                        <a16:creationId xmlns:a16="http://schemas.microsoft.com/office/drawing/2014/main" xmlns="" id="{AE0767E1-8CB0-81B4-7F8F-0DB592889D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748"/>
                    <a:ext cx="1" cy="39"/>
                  </a:xfrm>
                  <a:custGeom>
                    <a:avLst/>
                    <a:gdLst>
                      <a:gd name="T0" fmla="*/ 0 w 1"/>
                      <a:gd name="T1" fmla="*/ 0 h 20"/>
                      <a:gd name="T2" fmla="*/ 0 w 1"/>
                      <a:gd name="T3" fmla="*/ 0 h 20"/>
                      <a:gd name="T4" fmla="*/ 0 w 1"/>
                      <a:gd name="T5" fmla="*/ 2147483646 h 20"/>
                      <a:gd name="T6" fmla="*/ 0 w 1"/>
                      <a:gd name="T7" fmla="*/ 2147483646 h 20"/>
                      <a:gd name="T8" fmla="*/ 0 w 1"/>
                      <a:gd name="T9" fmla="*/ 2147483646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"/>
                      <a:gd name="T16" fmla="*/ 0 h 20"/>
                      <a:gd name="T17" fmla="*/ 1 w 1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" h="20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5"/>
                          <a:pt x="0" y="10"/>
                        </a:cubicBezTo>
                        <a:cubicBezTo>
                          <a:pt x="0" y="15"/>
                          <a:pt x="0" y="20"/>
                          <a:pt x="0" y="20"/>
                        </a:cubicBezTo>
                        <a:cubicBezTo>
                          <a:pt x="0" y="20"/>
                          <a:pt x="0" y="19"/>
                          <a:pt x="0" y="19"/>
                        </a:cubicBezTo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2" name="Freeform 103">
                    <a:extLst>
                      <a:ext uri="{FF2B5EF4-FFF2-40B4-BE49-F238E27FC236}">
                        <a16:creationId xmlns:a16="http://schemas.microsoft.com/office/drawing/2014/main" xmlns="" id="{47A6FF23-D780-5222-092C-3E25544852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2" y="1744"/>
                    <a:ext cx="4" cy="47"/>
                  </a:xfrm>
                  <a:custGeom>
                    <a:avLst/>
                    <a:gdLst>
                      <a:gd name="T0" fmla="*/ 2147483646 w 2"/>
                      <a:gd name="T1" fmla="*/ 2147483646 h 24"/>
                      <a:gd name="T2" fmla="*/ 2147483646 w 2"/>
                      <a:gd name="T3" fmla="*/ 0 h 24"/>
                      <a:gd name="T4" fmla="*/ 2147483646 w 2"/>
                      <a:gd name="T5" fmla="*/ 0 h 24"/>
                      <a:gd name="T6" fmla="*/ 2147483646 w 2"/>
                      <a:gd name="T7" fmla="*/ 2147483646 h 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"/>
                      <a:gd name="T13" fmla="*/ 0 h 24"/>
                      <a:gd name="T14" fmla="*/ 2 w 2"/>
                      <a:gd name="T15" fmla="*/ 24 h 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" h="24">
                        <a:moveTo>
                          <a:pt x="1" y="24"/>
                        </a:moveTo>
                        <a:cubicBezTo>
                          <a:pt x="0" y="15"/>
                          <a:pt x="0" y="6"/>
                          <a:pt x="1" y="0"/>
                        </a:cubicBezTo>
                        <a:lnTo>
                          <a:pt x="2" y="0"/>
                        </a:lnTo>
                        <a:cubicBezTo>
                          <a:pt x="0" y="1"/>
                          <a:pt x="0" y="23"/>
                          <a:pt x="1" y="24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3" name="Freeform 104">
                    <a:extLst>
                      <a:ext uri="{FF2B5EF4-FFF2-40B4-BE49-F238E27FC236}">
                        <a16:creationId xmlns:a16="http://schemas.microsoft.com/office/drawing/2014/main" xmlns="" id="{6892AC0D-1503-746F-4B5E-ADEB1C255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2" y="1744"/>
                    <a:ext cx="4" cy="47"/>
                  </a:xfrm>
                  <a:custGeom>
                    <a:avLst/>
                    <a:gdLst>
                      <a:gd name="T0" fmla="*/ 2147483646 w 2"/>
                      <a:gd name="T1" fmla="*/ 2147483646 h 24"/>
                      <a:gd name="T2" fmla="*/ 2147483646 w 2"/>
                      <a:gd name="T3" fmla="*/ 0 h 24"/>
                      <a:gd name="T4" fmla="*/ 2147483646 w 2"/>
                      <a:gd name="T5" fmla="*/ 0 h 24"/>
                      <a:gd name="T6" fmla="*/ 2147483646 w 2"/>
                      <a:gd name="T7" fmla="*/ 2147483646 h 24"/>
                      <a:gd name="T8" fmla="*/ 2147483646 w 2"/>
                      <a:gd name="T9" fmla="*/ 2147483646 h 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"/>
                      <a:gd name="T16" fmla="*/ 0 h 24"/>
                      <a:gd name="T17" fmla="*/ 2 w 2"/>
                      <a:gd name="T18" fmla="*/ 24 h 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" h="24">
                        <a:moveTo>
                          <a:pt x="1" y="24"/>
                        </a:moveTo>
                        <a:cubicBezTo>
                          <a:pt x="0" y="15"/>
                          <a:pt x="1" y="6"/>
                          <a:pt x="1" y="0"/>
                        </a:cubicBezTo>
                        <a:lnTo>
                          <a:pt x="2" y="0"/>
                        </a:lnTo>
                        <a:cubicBezTo>
                          <a:pt x="0" y="1"/>
                          <a:pt x="1" y="23"/>
                          <a:pt x="2" y="24"/>
                        </a:cubicBezTo>
                        <a:lnTo>
                          <a:pt x="1" y="24"/>
                        </a:lnTo>
                        <a:close/>
                      </a:path>
                    </a:pathLst>
                  </a:custGeom>
                  <a:solidFill>
                    <a:srgbClr val="FF99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4" name="Freeform 105">
                    <a:extLst>
                      <a:ext uri="{FF2B5EF4-FFF2-40B4-BE49-F238E27FC236}">
                        <a16:creationId xmlns:a16="http://schemas.microsoft.com/office/drawing/2014/main" xmlns="" id="{D2591F1A-9A4D-CAAA-F080-000B6465D0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8" y="1710"/>
                    <a:ext cx="13" cy="34"/>
                  </a:xfrm>
                  <a:custGeom>
                    <a:avLst/>
                    <a:gdLst>
                      <a:gd name="T0" fmla="*/ 0 w 7"/>
                      <a:gd name="T1" fmla="*/ 2147483646 h 17"/>
                      <a:gd name="T2" fmla="*/ 2147483646 w 7"/>
                      <a:gd name="T3" fmla="*/ 2147483646 h 17"/>
                      <a:gd name="T4" fmla="*/ 2147483646 w 7"/>
                      <a:gd name="T5" fmla="*/ 2147483646 h 17"/>
                      <a:gd name="T6" fmla="*/ 2147483646 w 7"/>
                      <a:gd name="T7" fmla="*/ 2147483646 h 17"/>
                      <a:gd name="T8" fmla="*/ 2147483646 w 7"/>
                      <a:gd name="T9" fmla="*/ 0 h 17"/>
                      <a:gd name="T10" fmla="*/ 2147483646 w 7"/>
                      <a:gd name="T11" fmla="*/ 0 h 17"/>
                      <a:gd name="T12" fmla="*/ 0 w 7"/>
                      <a:gd name="T13" fmla="*/ 0 h 17"/>
                      <a:gd name="T14" fmla="*/ 0 w 7"/>
                      <a:gd name="T15" fmla="*/ 2147483646 h 17"/>
                      <a:gd name="T16" fmla="*/ 0 w 7"/>
                      <a:gd name="T17" fmla="*/ 2147483646 h 1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7"/>
                      <a:gd name="T28" fmla="*/ 0 h 17"/>
                      <a:gd name="T29" fmla="*/ 7 w 7"/>
                      <a:gd name="T30" fmla="*/ 17 h 1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7" h="17">
                        <a:moveTo>
                          <a:pt x="0" y="17"/>
                        </a:moveTo>
                        <a:cubicBezTo>
                          <a:pt x="1" y="17"/>
                          <a:pt x="2" y="17"/>
                          <a:pt x="3" y="17"/>
                        </a:cubicBezTo>
                        <a:cubicBezTo>
                          <a:pt x="4" y="17"/>
                          <a:pt x="6" y="17"/>
                          <a:pt x="7" y="17"/>
                        </a:cubicBezTo>
                        <a:cubicBezTo>
                          <a:pt x="7" y="14"/>
                          <a:pt x="7" y="12"/>
                          <a:pt x="7" y="9"/>
                        </a:cubicBezTo>
                        <a:cubicBezTo>
                          <a:pt x="7" y="6"/>
                          <a:pt x="7" y="3"/>
                          <a:pt x="7" y="0"/>
                        </a:cubicBezTo>
                        <a:cubicBezTo>
                          <a:pt x="6" y="0"/>
                          <a:pt x="4" y="0"/>
                          <a:pt x="3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0" y="3"/>
                          <a:pt x="0" y="6"/>
                          <a:pt x="0" y="9"/>
                        </a:cubicBezTo>
                        <a:cubicBezTo>
                          <a:pt x="0" y="12"/>
                          <a:pt x="0" y="14"/>
                          <a:pt x="0" y="17"/>
                        </a:cubicBezTo>
                        <a:close/>
                      </a:path>
                    </a:pathLst>
                  </a:custGeom>
                  <a:solidFill>
                    <a:srgbClr val="FF9999"/>
                  </a:solidFill>
                  <a:ln w="0">
                    <a:solidFill>
                      <a:srgbClr val="24211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73" name="AutoShape 106">
                  <a:extLst>
                    <a:ext uri="{FF2B5EF4-FFF2-40B4-BE49-F238E27FC236}">
                      <a16:creationId xmlns:a16="http://schemas.microsoft.com/office/drawing/2014/main" xmlns="" id="{0D4E520E-A95A-4464-B0FD-4272E62809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8" y="517"/>
                  <a:ext cx="1465" cy="307"/>
                </a:xfrm>
                <a:prstGeom prst="roundRect">
                  <a:avLst>
                    <a:gd name="adj" fmla="val 12366"/>
                  </a:avLst>
                </a:prstGeom>
                <a:solidFill>
                  <a:srgbClr val="FF9999">
                    <a:alpha val="38039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1" name="WordArt 106">
                <a:extLst>
                  <a:ext uri="{FF2B5EF4-FFF2-40B4-BE49-F238E27FC236}">
                    <a16:creationId xmlns:a16="http://schemas.microsoft.com/office/drawing/2014/main" xmlns="" id="{176FCB1E-2BEC-BCF0-89C7-B3C84E007E17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4122722" y="-311926"/>
                <a:ext cx="2864742" cy="90455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2400" b="1" kern="10" dirty="0"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olidFill>
                      <a:srgbClr val="008000"/>
                    </a:soli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KHỞI ĐỘNG</a:t>
                </a:r>
                <a:endParaRPr lang="en-US" sz="2400" b="1" kern="10" dirty="0"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008000"/>
                  </a:soli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8" name="Rectangle 107">
              <a:extLst>
                <a:ext uri="{FF2B5EF4-FFF2-40B4-BE49-F238E27FC236}">
                  <a16:creationId xmlns:a16="http://schemas.microsoft.com/office/drawing/2014/main" xmlns="" id="{5AABA80B-0AE7-1484-8578-100D00E56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887" y="2805420"/>
              <a:ext cx="7542809" cy="258758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Hãy </a:t>
              </a:r>
              <a:r>
                <a:rPr lang="vi-VN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chọn đáp án đúng cho mỗi câu hỏi để đưa Xì trum đến chủ đề ngày hôm nay!</a:t>
              </a:r>
              <a:endPara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pic>
        <p:nvPicPr>
          <p:cNvPr id="172" name="Picture 171">
            <a:extLst>
              <a:ext uri="{FF2B5EF4-FFF2-40B4-BE49-F238E27FC236}">
                <a16:creationId xmlns:a16="http://schemas.microsoft.com/office/drawing/2014/main" xmlns="" id="{F4F36BF5-DF91-E1B2-6945-E2EAA2BBF5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" y="565364"/>
            <a:ext cx="1688407" cy="1161770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xmlns="" id="{CFB5054F-0ADD-6528-37FE-0AA8D1446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3167" y="3531310"/>
            <a:ext cx="1487510" cy="111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68775" y="1717070"/>
            <a:ext cx="8047640" cy="44410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7848871" cy="372115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84889">
              <a:defRPr/>
            </a:pP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NTHH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32150" y="2283718"/>
            <a:ext cx="2312013" cy="2736304"/>
            <a:chOff x="829993" y="1500581"/>
            <a:chExt cx="2869810" cy="4942421"/>
          </a:xfrm>
        </p:grpSpPr>
        <p:sp>
          <p:nvSpPr>
            <p:cNvPr id="12" name="Rounded Rectangle 11"/>
            <p:cNvSpPr/>
            <p:nvPr/>
          </p:nvSpPr>
          <p:spPr>
            <a:xfrm>
              <a:off x="829993" y="2363371"/>
              <a:ext cx="2869810" cy="407963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Đảm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bảo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cho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cây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sinh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trưởng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và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phát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triển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tốt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,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tham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gia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điều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tiết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các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quá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trình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trao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đổi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chất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ở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cây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trồng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.</a:t>
              </a:r>
              <a:endParaRPr lang="en-US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287193" y="1500581"/>
              <a:ext cx="2055089" cy="109728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Nitrogen</a:t>
              </a:r>
              <a:endParaRPr lang="en-US" b="1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60188" y="2396304"/>
            <a:ext cx="2312013" cy="2623718"/>
            <a:chOff x="4512526" y="1703938"/>
            <a:chExt cx="2869810" cy="4739064"/>
          </a:xfrm>
        </p:grpSpPr>
        <p:sp>
          <p:nvSpPr>
            <p:cNvPr id="19" name="Rounded Rectangle 18"/>
            <p:cNvSpPr/>
            <p:nvPr/>
          </p:nvSpPr>
          <p:spPr>
            <a:xfrm>
              <a:off x="4512526" y="2363371"/>
              <a:ext cx="2869810" cy="407963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Cần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cho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cây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trồng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nở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hoa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,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đậu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quả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và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phát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triển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bộ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rễ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.</a:t>
              </a:r>
              <a:endParaRPr lang="en-US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780668" y="1703938"/>
              <a:ext cx="2413278" cy="109728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Phosphorus</a:t>
              </a:r>
              <a:endPara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88224" y="2324296"/>
            <a:ext cx="2312013" cy="2687775"/>
            <a:chOff x="5199614" y="1573876"/>
            <a:chExt cx="2869810" cy="4854764"/>
          </a:xfrm>
        </p:grpSpPr>
        <p:sp>
          <p:nvSpPr>
            <p:cNvPr id="25" name="Rounded Rectangle 24"/>
            <p:cNvSpPr/>
            <p:nvPr/>
          </p:nvSpPr>
          <p:spPr>
            <a:xfrm>
              <a:off x="5199614" y="2349009"/>
              <a:ext cx="2869810" cy="407963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Chuyển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hóa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năng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lượng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trong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quá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trình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đồng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hóa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các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chất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trong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cây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,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làm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cho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cây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ra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nhiều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nhánh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,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phân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nhiều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 </a:t>
              </a:r>
              <a:r>
                <a:rPr lang="en-US" dirty="0" err="1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cành</a:t>
              </a:r>
              <a:r>
                <a:rPr lang="en-US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.</a:t>
              </a:r>
              <a:endParaRPr lang="en-US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585349" y="1573876"/>
              <a:ext cx="2286058" cy="1097279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Kali potassium</a:t>
              </a:r>
              <a:endParaRPr lang="en-US" b="1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83375" y="2658854"/>
            <a:ext cx="153629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VAI TRÒ CỦA CÁC NGUYÊN TỐ HÓA HỌC </a:t>
            </a:r>
            <a:endParaRPr lang="en-US" sz="2200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68775" y="1717070"/>
            <a:ext cx="8047640" cy="44410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7848871" cy="372115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84889">
              <a:defRPr/>
            </a:pP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NTHH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0" b="99625" l="10000" r="90000">
                        <a14:foregroundMark x1="37083" y1="59625" x2="39500" y2="50750"/>
                        <a14:foregroundMark x1="47167" y1="51375" x2="49000" y2="66250"/>
                        <a14:foregroundMark x1="58667" y1="50125" x2="60333" y2="58750"/>
                        <a14:foregroundMark x1="60583" y1="61875" x2="61750" y2="60625"/>
                        <a14:foregroundMark x1="51250" y1="91250" x2="52917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7133" r="32127"/>
          <a:stretch/>
        </p:blipFill>
        <p:spPr>
          <a:xfrm>
            <a:off x="251520" y="2859782"/>
            <a:ext cx="1283456" cy="21602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23728" y="2859782"/>
            <a:ext cx="5775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4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altLang="ko-KR" sz="2400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</a:t>
            </a:r>
            <a:r>
              <a:rPr lang="en-US" altLang="ko-KR" sz="2400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altLang="ko-KR" sz="2400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altLang="ko-KR" sz="2400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chứa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dinh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dưỡng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nhằm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nâng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trồng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5852" y="2326109"/>
            <a:ext cx="3370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 bón hóa học là gì?</a:t>
            </a:r>
            <a:endParaRPr lang="en-US" sz="2400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1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6">
            <a:extLst>
              <a:ext uri="{FF2B5EF4-FFF2-40B4-BE49-F238E27FC236}">
                <a16:creationId xmlns="" xmlns:a16="http://schemas.microsoft.com/office/drawing/2014/main" id="{B069A208-E5E5-4E6E-82D8-8EC244424591}"/>
              </a:ext>
            </a:extLst>
          </p:cNvPr>
          <p:cNvSpPr/>
          <p:nvPr/>
        </p:nvSpPr>
        <p:spPr>
          <a:xfrm>
            <a:off x="782784" y="4191563"/>
            <a:ext cx="3514034" cy="828459"/>
          </a:xfrm>
          <a:custGeom>
            <a:avLst/>
            <a:gdLst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3631596 w 5468347"/>
              <a:gd name="connsiteY4" fmla="*/ 1574966 h 1582918"/>
              <a:gd name="connsiteX5" fmla="*/ 3269121 w 5468347"/>
              <a:gd name="connsiteY5" fmla="*/ 1173092 h 1582918"/>
              <a:gd name="connsiteX6" fmla="*/ 3214235 w 5468347"/>
              <a:gd name="connsiteY6" fmla="*/ 1161143 h 1582918"/>
              <a:gd name="connsiteX7" fmla="*/ 2448153 w 5468347"/>
              <a:gd name="connsiteY7" fmla="*/ 854408 h 1582918"/>
              <a:gd name="connsiteX8" fmla="*/ 1572398 w 5468347"/>
              <a:gd name="connsiteY8" fmla="*/ 937852 h 1582918"/>
              <a:gd name="connsiteX9" fmla="*/ 1281447 w 5468347"/>
              <a:gd name="connsiteY9" fmla="*/ 827716 h 1582918"/>
              <a:gd name="connsiteX10" fmla="*/ 158263 w 5468347"/>
              <a:gd name="connsiteY10" fmla="*/ 615914 h 1582918"/>
              <a:gd name="connsiteX11" fmla="*/ 231087 w 5468347"/>
              <a:gd name="connsiteY11" fmla="*/ 457382 h 1582918"/>
              <a:gd name="connsiteX12" fmla="*/ 1414 w 5468347"/>
              <a:gd name="connsiteY12" fmla="*/ 410090 h 1582918"/>
              <a:gd name="connsiteX13" fmla="*/ 417937 w 5468347"/>
              <a:gd name="connsiteY13" fmla="*/ 270533 h 1582918"/>
              <a:gd name="connsiteX14" fmla="*/ 1051890 w 5468347"/>
              <a:gd name="connsiteY14" fmla="*/ 437363 h 1582918"/>
              <a:gd name="connsiteX15" fmla="*/ 1549535 w 5468347"/>
              <a:gd name="connsiteY15" fmla="*/ 367846 h 1582918"/>
              <a:gd name="connsiteX16" fmla="*/ 1138815 w 5468347"/>
              <a:gd name="connsiteY16" fmla="*/ 345621 h 1582918"/>
              <a:gd name="connsiteX17" fmla="*/ 991889 w 5468347"/>
              <a:gd name="connsiteY17" fmla="*/ 115890 h 1582918"/>
              <a:gd name="connsiteX18" fmla="*/ 1647486 w 5468347"/>
              <a:gd name="connsiteY18" fmla="*/ 92040 h 1582918"/>
              <a:gd name="connsiteX19" fmla="*/ 2035402 w 5468347"/>
              <a:gd name="connsiteY19" fmla="*/ 849 h 1582918"/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3631596 w 5468347"/>
              <a:gd name="connsiteY4" fmla="*/ 1574966 h 1582918"/>
              <a:gd name="connsiteX5" fmla="*/ 3214235 w 5468347"/>
              <a:gd name="connsiteY5" fmla="*/ 1161143 h 1582918"/>
              <a:gd name="connsiteX6" fmla="*/ 2448153 w 5468347"/>
              <a:gd name="connsiteY6" fmla="*/ 854408 h 1582918"/>
              <a:gd name="connsiteX7" fmla="*/ 1572398 w 5468347"/>
              <a:gd name="connsiteY7" fmla="*/ 937852 h 1582918"/>
              <a:gd name="connsiteX8" fmla="*/ 1281447 w 5468347"/>
              <a:gd name="connsiteY8" fmla="*/ 827716 h 1582918"/>
              <a:gd name="connsiteX9" fmla="*/ 158263 w 5468347"/>
              <a:gd name="connsiteY9" fmla="*/ 615914 h 1582918"/>
              <a:gd name="connsiteX10" fmla="*/ 231087 w 5468347"/>
              <a:gd name="connsiteY10" fmla="*/ 457382 h 1582918"/>
              <a:gd name="connsiteX11" fmla="*/ 1414 w 5468347"/>
              <a:gd name="connsiteY11" fmla="*/ 410090 h 1582918"/>
              <a:gd name="connsiteX12" fmla="*/ 417937 w 5468347"/>
              <a:gd name="connsiteY12" fmla="*/ 270533 h 1582918"/>
              <a:gd name="connsiteX13" fmla="*/ 1051890 w 5468347"/>
              <a:gd name="connsiteY13" fmla="*/ 437363 h 1582918"/>
              <a:gd name="connsiteX14" fmla="*/ 1549535 w 5468347"/>
              <a:gd name="connsiteY14" fmla="*/ 367846 h 1582918"/>
              <a:gd name="connsiteX15" fmla="*/ 1138815 w 5468347"/>
              <a:gd name="connsiteY15" fmla="*/ 345621 h 1582918"/>
              <a:gd name="connsiteX16" fmla="*/ 991889 w 5468347"/>
              <a:gd name="connsiteY16" fmla="*/ 115890 h 1582918"/>
              <a:gd name="connsiteX17" fmla="*/ 1647486 w 5468347"/>
              <a:gd name="connsiteY17" fmla="*/ 92040 h 1582918"/>
              <a:gd name="connsiteX18" fmla="*/ 2035402 w 5468347"/>
              <a:gd name="connsiteY18" fmla="*/ 849 h 1582918"/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4021210 w 5468347"/>
              <a:gd name="connsiteY4" fmla="*/ 1574966 h 1582918"/>
              <a:gd name="connsiteX5" fmla="*/ 3214235 w 5468347"/>
              <a:gd name="connsiteY5" fmla="*/ 1161143 h 1582918"/>
              <a:gd name="connsiteX6" fmla="*/ 2448153 w 5468347"/>
              <a:gd name="connsiteY6" fmla="*/ 854408 h 1582918"/>
              <a:gd name="connsiteX7" fmla="*/ 1572398 w 5468347"/>
              <a:gd name="connsiteY7" fmla="*/ 937852 h 1582918"/>
              <a:gd name="connsiteX8" fmla="*/ 1281447 w 5468347"/>
              <a:gd name="connsiteY8" fmla="*/ 827716 h 1582918"/>
              <a:gd name="connsiteX9" fmla="*/ 158263 w 5468347"/>
              <a:gd name="connsiteY9" fmla="*/ 615914 h 1582918"/>
              <a:gd name="connsiteX10" fmla="*/ 231087 w 5468347"/>
              <a:gd name="connsiteY10" fmla="*/ 457382 h 1582918"/>
              <a:gd name="connsiteX11" fmla="*/ 1414 w 5468347"/>
              <a:gd name="connsiteY11" fmla="*/ 410090 h 1582918"/>
              <a:gd name="connsiteX12" fmla="*/ 417937 w 5468347"/>
              <a:gd name="connsiteY12" fmla="*/ 270533 h 1582918"/>
              <a:gd name="connsiteX13" fmla="*/ 1051890 w 5468347"/>
              <a:gd name="connsiteY13" fmla="*/ 437363 h 1582918"/>
              <a:gd name="connsiteX14" fmla="*/ 1549535 w 5468347"/>
              <a:gd name="connsiteY14" fmla="*/ 367846 h 1582918"/>
              <a:gd name="connsiteX15" fmla="*/ 1138815 w 5468347"/>
              <a:gd name="connsiteY15" fmla="*/ 345621 h 1582918"/>
              <a:gd name="connsiteX16" fmla="*/ 991889 w 5468347"/>
              <a:gd name="connsiteY16" fmla="*/ 115890 h 1582918"/>
              <a:gd name="connsiteX17" fmla="*/ 1647486 w 5468347"/>
              <a:gd name="connsiteY17" fmla="*/ 92040 h 1582918"/>
              <a:gd name="connsiteX18" fmla="*/ 2035402 w 5468347"/>
              <a:gd name="connsiteY18" fmla="*/ 849 h 1582918"/>
              <a:gd name="connsiteX0" fmla="*/ 2035402 w 5468347"/>
              <a:gd name="connsiteY0" fmla="*/ 849 h 1590869"/>
              <a:gd name="connsiteX1" fmla="*/ 2596704 w 5468347"/>
              <a:gd name="connsiteY1" fmla="*/ 141538 h 1590869"/>
              <a:gd name="connsiteX2" fmla="*/ 3488648 w 5468347"/>
              <a:gd name="connsiteY2" fmla="*/ 570305 h 1590869"/>
              <a:gd name="connsiteX3" fmla="*/ 5468347 w 5468347"/>
              <a:gd name="connsiteY3" fmla="*/ 1582918 h 1590869"/>
              <a:gd name="connsiteX4" fmla="*/ 3862184 w 5468347"/>
              <a:gd name="connsiteY4" fmla="*/ 1590869 h 1590869"/>
              <a:gd name="connsiteX5" fmla="*/ 3214235 w 5468347"/>
              <a:gd name="connsiteY5" fmla="*/ 1161143 h 1590869"/>
              <a:gd name="connsiteX6" fmla="*/ 2448153 w 5468347"/>
              <a:gd name="connsiteY6" fmla="*/ 854408 h 1590869"/>
              <a:gd name="connsiteX7" fmla="*/ 1572398 w 5468347"/>
              <a:gd name="connsiteY7" fmla="*/ 937852 h 1590869"/>
              <a:gd name="connsiteX8" fmla="*/ 1281447 w 5468347"/>
              <a:gd name="connsiteY8" fmla="*/ 827716 h 1590869"/>
              <a:gd name="connsiteX9" fmla="*/ 158263 w 5468347"/>
              <a:gd name="connsiteY9" fmla="*/ 615914 h 1590869"/>
              <a:gd name="connsiteX10" fmla="*/ 231087 w 5468347"/>
              <a:gd name="connsiteY10" fmla="*/ 457382 h 1590869"/>
              <a:gd name="connsiteX11" fmla="*/ 1414 w 5468347"/>
              <a:gd name="connsiteY11" fmla="*/ 410090 h 1590869"/>
              <a:gd name="connsiteX12" fmla="*/ 417937 w 5468347"/>
              <a:gd name="connsiteY12" fmla="*/ 270533 h 1590869"/>
              <a:gd name="connsiteX13" fmla="*/ 1051890 w 5468347"/>
              <a:gd name="connsiteY13" fmla="*/ 437363 h 1590869"/>
              <a:gd name="connsiteX14" fmla="*/ 1549535 w 5468347"/>
              <a:gd name="connsiteY14" fmla="*/ 367846 h 1590869"/>
              <a:gd name="connsiteX15" fmla="*/ 1138815 w 5468347"/>
              <a:gd name="connsiteY15" fmla="*/ 345621 h 1590869"/>
              <a:gd name="connsiteX16" fmla="*/ 991889 w 5468347"/>
              <a:gd name="connsiteY16" fmla="*/ 115890 h 1590869"/>
              <a:gd name="connsiteX17" fmla="*/ 1647486 w 5468347"/>
              <a:gd name="connsiteY17" fmla="*/ 92040 h 1590869"/>
              <a:gd name="connsiteX18" fmla="*/ 2035402 w 5468347"/>
              <a:gd name="connsiteY18" fmla="*/ 849 h 1590869"/>
              <a:gd name="connsiteX0" fmla="*/ 2035402 w 5468347"/>
              <a:gd name="connsiteY0" fmla="*/ 849 h 1590869"/>
              <a:gd name="connsiteX1" fmla="*/ 2596704 w 5468347"/>
              <a:gd name="connsiteY1" fmla="*/ 141538 h 1590869"/>
              <a:gd name="connsiteX2" fmla="*/ 3488648 w 5468347"/>
              <a:gd name="connsiteY2" fmla="*/ 570305 h 1590869"/>
              <a:gd name="connsiteX3" fmla="*/ 5468347 w 5468347"/>
              <a:gd name="connsiteY3" fmla="*/ 1582918 h 1590869"/>
              <a:gd name="connsiteX4" fmla="*/ 3862184 w 5468347"/>
              <a:gd name="connsiteY4" fmla="*/ 1590869 h 1590869"/>
              <a:gd name="connsiteX5" fmla="*/ 3214235 w 5468347"/>
              <a:gd name="connsiteY5" fmla="*/ 1161143 h 1590869"/>
              <a:gd name="connsiteX6" fmla="*/ 2448153 w 5468347"/>
              <a:gd name="connsiteY6" fmla="*/ 854408 h 1590869"/>
              <a:gd name="connsiteX7" fmla="*/ 1572398 w 5468347"/>
              <a:gd name="connsiteY7" fmla="*/ 937852 h 1590869"/>
              <a:gd name="connsiteX8" fmla="*/ 1281447 w 5468347"/>
              <a:gd name="connsiteY8" fmla="*/ 827716 h 1590869"/>
              <a:gd name="connsiteX9" fmla="*/ 158263 w 5468347"/>
              <a:gd name="connsiteY9" fmla="*/ 615914 h 1590869"/>
              <a:gd name="connsiteX10" fmla="*/ 231087 w 5468347"/>
              <a:gd name="connsiteY10" fmla="*/ 457382 h 1590869"/>
              <a:gd name="connsiteX11" fmla="*/ 1414 w 5468347"/>
              <a:gd name="connsiteY11" fmla="*/ 410090 h 1590869"/>
              <a:gd name="connsiteX12" fmla="*/ 417937 w 5468347"/>
              <a:gd name="connsiteY12" fmla="*/ 270533 h 1590869"/>
              <a:gd name="connsiteX13" fmla="*/ 1051890 w 5468347"/>
              <a:gd name="connsiteY13" fmla="*/ 437363 h 1590869"/>
              <a:gd name="connsiteX14" fmla="*/ 1549535 w 5468347"/>
              <a:gd name="connsiteY14" fmla="*/ 367846 h 1590869"/>
              <a:gd name="connsiteX15" fmla="*/ 1138815 w 5468347"/>
              <a:gd name="connsiteY15" fmla="*/ 345621 h 1590869"/>
              <a:gd name="connsiteX16" fmla="*/ 991889 w 5468347"/>
              <a:gd name="connsiteY16" fmla="*/ 115890 h 1590869"/>
              <a:gd name="connsiteX17" fmla="*/ 1647486 w 5468347"/>
              <a:gd name="connsiteY17" fmla="*/ 92040 h 1590869"/>
              <a:gd name="connsiteX18" fmla="*/ 2035402 w 5468347"/>
              <a:gd name="connsiteY18" fmla="*/ 849 h 15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68347" h="1590869">
                <a:moveTo>
                  <a:pt x="2035402" y="849"/>
                </a:moveTo>
                <a:cubicBezTo>
                  <a:pt x="2197434" y="-5873"/>
                  <a:pt x="2388365" y="26053"/>
                  <a:pt x="2596704" y="141538"/>
                </a:cubicBezTo>
                <a:cubicBezTo>
                  <a:pt x="2882877" y="296530"/>
                  <a:pt x="3113344" y="409742"/>
                  <a:pt x="3488648" y="570305"/>
                </a:cubicBezTo>
                <a:lnTo>
                  <a:pt x="5468347" y="1582918"/>
                </a:lnTo>
                <a:lnTo>
                  <a:pt x="3862184" y="1590869"/>
                </a:lnTo>
                <a:cubicBezTo>
                  <a:pt x="3609095" y="1421123"/>
                  <a:pt x="3449907" y="1283886"/>
                  <a:pt x="3214235" y="1161143"/>
                </a:cubicBezTo>
                <a:cubicBezTo>
                  <a:pt x="2978563" y="1038400"/>
                  <a:pt x="2766821" y="883267"/>
                  <a:pt x="2448153" y="854408"/>
                </a:cubicBezTo>
                <a:cubicBezTo>
                  <a:pt x="2143410" y="808837"/>
                  <a:pt x="1776133" y="951121"/>
                  <a:pt x="1572398" y="937852"/>
                </a:cubicBezTo>
                <a:cubicBezTo>
                  <a:pt x="1505125" y="926208"/>
                  <a:pt x="1357077" y="858858"/>
                  <a:pt x="1281447" y="827716"/>
                </a:cubicBezTo>
                <a:cubicBezTo>
                  <a:pt x="885698" y="751545"/>
                  <a:pt x="570724" y="664232"/>
                  <a:pt x="158263" y="615914"/>
                </a:cubicBezTo>
                <a:cubicBezTo>
                  <a:pt x="86907" y="604850"/>
                  <a:pt x="149248" y="490730"/>
                  <a:pt x="231087" y="457382"/>
                </a:cubicBezTo>
                <a:lnTo>
                  <a:pt x="1414" y="410090"/>
                </a:lnTo>
                <a:cubicBezTo>
                  <a:pt x="-19437" y="255872"/>
                  <a:pt x="193679" y="238135"/>
                  <a:pt x="417937" y="270533"/>
                </a:cubicBezTo>
                <a:cubicBezTo>
                  <a:pt x="654322" y="317787"/>
                  <a:pt x="815504" y="362256"/>
                  <a:pt x="1051890" y="437363"/>
                </a:cubicBezTo>
                <a:cubicBezTo>
                  <a:pt x="1217771" y="414191"/>
                  <a:pt x="1436574" y="452295"/>
                  <a:pt x="1549535" y="367846"/>
                </a:cubicBezTo>
                <a:cubicBezTo>
                  <a:pt x="1412629" y="360438"/>
                  <a:pt x="1256225" y="378097"/>
                  <a:pt x="1138815" y="345621"/>
                </a:cubicBezTo>
                <a:cubicBezTo>
                  <a:pt x="1000710" y="335892"/>
                  <a:pt x="896026" y="181325"/>
                  <a:pt x="991889" y="115890"/>
                </a:cubicBezTo>
                <a:cubicBezTo>
                  <a:pt x="1199280" y="54090"/>
                  <a:pt x="1518085" y="131556"/>
                  <a:pt x="1647486" y="92040"/>
                </a:cubicBezTo>
                <a:cubicBezTo>
                  <a:pt x="1740234" y="52939"/>
                  <a:pt x="1873369" y="7571"/>
                  <a:pt x="2035402" y="84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="" xmlns:a16="http://schemas.microsoft.com/office/drawing/2014/main" id="{DD0D24D3-92CA-48A5-B897-8C3AFDF00F65}"/>
              </a:ext>
            </a:extLst>
          </p:cNvPr>
          <p:cNvSpPr/>
          <p:nvPr/>
        </p:nvSpPr>
        <p:spPr>
          <a:xfrm rot="10800000">
            <a:off x="-108519" y="1815298"/>
            <a:ext cx="3514034" cy="828459"/>
          </a:xfrm>
          <a:custGeom>
            <a:avLst/>
            <a:gdLst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3631596 w 5468347"/>
              <a:gd name="connsiteY4" fmla="*/ 1574966 h 1582918"/>
              <a:gd name="connsiteX5" fmla="*/ 3269121 w 5468347"/>
              <a:gd name="connsiteY5" fmla="*/ 1173092 h 1582918"/>
              <a:gd name="connsiteX6" fmla="*/ 3214235 w 5468347"/>
              <a:gd name="connsiteY6" fmla="*/ 1161143 h 1582918"/>
              <a:gd name="connsiteX7" fmla="*/ 2448153 w 5468347"/>
              <a:gd name="connsiteY7" fmla="*/ 854408 h 1582918"/>
              <a:gd name="connsiteX8" fmla="*/ 1572398 w 5468347"/>
              <a:gd name="connsiteY8" fmla="*/ 937852 h 1582918"/>
              <a:gd name="connsiteX9" fmla="*/ 1281447 w 5468347"/>
              <a:gd name="connsiteY9" fmla="*/ 827716 h 1582918"/>
              <a:gd name="connsiteX10" fmla="*/ 158263 w 5468347"/>
              <a:gd name="connsiteY10" fmla="*/ 615914 h 1582918"/>
              <a:gd name="connsiteX11" fmla="*/ 231087 w 5468347"/>
              <a:gd name="connsiteY11" fmla="*/ 457382 h 1582918"/>
              <a:gd name="connsiteX12" fmla="*/ 1414 w 5468347"/>
              <a:gd name="connsiteY12" fmla="*/ 410090 h 1582918"/>
              <a:gd name="connsiteX13" fmla="*/ 417937 w 5468347"/>
              <a:gd name="connsiteY13" fmla="*/ 270533 h 1582918"/>
              <a:gd name="connsiteX14" fmla="*/ 1051890 w 5468347"/>
              <a:gd name="connsiteY14" fmla="*/ 437363 h 1582918"/>
              <a:gd name="connsiteX15" fmla="*/ 1549535 w 5468347"/>
              <a:gd name="connsiteY15" fmla="*/ 367846 h 1582918"/>
              <a:gd name="connsiteX16" fmla="*/ 1138815 w 5468347"/>
              <a:gd name="connsiteY16" fmla="*/ 345621 h 1582918"/>
              <a:gd name="connsiteX17" fmla="*/ 991889 w 5468347"/>
              <a:gd name="connsiteY17" fmla="*/ 115890 h 1582918"/>
              <a:gd name="connsiteX18" fmla="*/ 1647486 w 5468347"/>
              <a:gd name="connsiteY18" fmla="*/ 92040 h 1582918"/>
              <a:gd name="connsiteX19" fmla="*/ 2035402 w 5468347"/>
              <a:gd name="connsiteY19" fmla="*/ 849 h 1582918"/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3631596 w 5468347"/>
              <a:gd name="connsiteY4" fmla="*/ 1574966 h 1582918"/>
              <a:gd name="connsiteX5" fmla="*/ 3214235 w 5468347"/>
              <a:gd name="connsiteY5" fmla="*/ 1161143 h 1582918"/>
              <a:gd name="connsiteX6" fmla="*/ 2448153 w 5468347"/>
              <a:gd name="connsiteY6" fmla="*/ 854408 h 1582918"/>
              <a:gd name="connsiteX7" fmla="*/ 1572398 w 5468347"/>
              <a:gd name="connsiteY7" fmla="*/ 937852 h 1582918"/>
              <a:gd name="connsiteX8" fmla="*/ 1281447 w 5468347"/>
              <a:gd name="connsiteY8" fmla="*/ 827716 h 1582918"/>
              <a:gd name="connsiteX9" fmla="*/ 158263 w 5468347"/>
              <a:gd name="connsiteY9" fmla="*/ 615914 h 1582918"/>
              <a:gd name="connsiteX10" fmla="*/ 231087 w 5468347"/>
              <a:gd name="connsiteY10" fmla="*/ 457382 h 1582918"/>
              <a:gd name="connsiteX11" fmla="*/ 1414 w 5468347"/>
              <a:gd name="connsiteY11" fmla="*/ 410090 h 1582918"/>
              <a:gd name="connsiteX12" fmla="*/ 417937 w 5468347"/>
              <a:gd name="connsiteY12" fmla="*/ 270533 h 1582918"/>
              <a:gd name="connsiteX13" fmla="*/ 1051890 w 5468347"/>
              <a:gd name="connsiteY13" fmla="*/ 437363 h 1582918"/>
              <a:gd name="connsiteX14" fmla="*/ 1549535 w 5468347"/>
              <a:gd name="connsiteY14" fmla="*/ 367846 h 1582918"/>
              <a:gd name="connsiteX15" fmla="*/ 1138815 w 5468347"/>
              <a:gd name="connsiteY15" fmla="*/ 345621 h 1582918"/>
              <a:gd name="connsiteX16" fmla="*/ 991889 w 5468347"/>
              <a:gd name="connsiteY16" fmla="*/ 115890 h 1582918"/>
              <a:gd name="connsiteX17" fmla="*/ 1647486 w 5468347"/>
              <a:gd name="connsiteY17" fmla="*/ 92040 h 1582918"/>
              <a:gd name="connsiteX18" fmla="*/ 2035402 w 5468347"/>
              <a:gd name="connsiteY18" fmla="*/ 849 h 1582918"/>
              <a:gd name="connsiteX0" fmla="*/ 2035402 w 5468347"/>
              <a:gd name="connsiteY0" fmla="*/ 849 h 1582918"/>
              <a:gd name="connsiteX1" fmla="*/ 2596704 w 5468347"/>
              <a:gd name="connsiteY1" fmla="*/ 141538 h 1582918"/>
              <a:gd name="connsiteX2" fmla="*/ 3488648 w 5468347"/>
              <a:gd name="connsiteY2" fmla="*/ 570305 h 1582918"/>
              <a:gd name="connsiteX3" fmla="*/ 5468347 w 5468347"/>
              <a:gd name="connsiteY3" fmla="*/ 1582918 h 1582918"/>
              <a:gd name="connsiteX4" fmla="*/ 4021210 w 5468347"/>
              <a:gd name="connsiteY4" fmla="*/ 1574966 h 1582918"/>
              <a:gd name="connsiteX5" fmla="*/ 3214235 w 5468347"/>
              <a:gd name="connsiteY5" fmla="*/ 1161143 h 1582918"/>
              <a:gd name="connsiteX6" fmla="*/ 2448153 w 5468347"/>
              <a:gd name="connsiteY6" fmla="*/ 854408 h 1582918"/>
              <a:gd name="connsiteX7" fmla="*/ 1572398 w 5468347"/>
              <a:gd name="connsiteY7" fmla="*/ 937852 h 1582918"/>
              <a:gd name="connsiteX8" fmla="*/ 1281447 w 5468347"/>
              <a:gd name="connsiteY8" fmla="*/ 827716 h 1582918"/>
              <a:gd name="connsiteX9" fmla="*/ 158263 w 5468347"/>
              <a:gd name="connsiteY9" fmla="*/ 615914 h 1582918"/>
              <a:gd name="connsiteX10" fmla="*/ 231087 w 5468347"/>
              <a:gd name="connsiteY10" fmla="*/ 457382 h 1582918"/>
              <a:gd name="connsiteX11" fmla="*/ 1414 w 5468347"/>
              <a:gd name="connsiteY11" fmla="*/ 410090 h 1582918"/>
              <a:gd name="connsiteX12" fmla="*/ 417937 w 5468347"/>
              <a:gd name="connsiteY12" fmla="*/ 270533 h 1582918"/>
              <a:gd name="connsiteX13" fmla="*/ 1051890 w 5468347"/>
              <a:gd name="connsiteY13" fmla="*/ 437363 h 1582918"/>
              <a:gd name="connsiteX14" fmla="*/ 1549535 w 5468347"/>
              <a:gd name="connsiteY14" fmla="*/ 367846 h 1582918"/>
              <a:gd name="connsiteX15" fmla="*/ 1138815 w 5468347"/>
              <a:gd name="connsiteY15" fmla="*/ 345621 h 1582918"/>
              <a:gd name="connsiteX16" fmla="*/ 991889 w 5468347"/>
              <a:gd name="connsiteY16" fmla="*/ 115890 h 1582918"/>
              <a:gd name="connsiteX17" fmla="*/ 1647486 w 5468347"/>
              <a:gd name="connsiteY17" fmla="*/ 92040 h 1582918"/>
              <a:gd name="connsiteX18" fmla="*/ 2035402 w 5468347"/>
              <a:gd name="connsiteY18" fmla="*/ 849 h 1582918"/>
              <a:gd name="connsiteX0" fmla="*/ 2035402 w 5468347"/>
              <a:gd name="connsiteY0" fmla="*/ 849 h 1590869"/>
              <a:gd name="connsiteX1" fmla="*/ 2596704 w 5468347"/>
              <a:gd name="connsiteY1" fmla="*/ 141538 h 1590869"/>
              <a:gd name="connsiteX2" fmla="*/ 3488648 w 5468347"/>
              <a:gd name="connsiteY2" fmla="*/ 570305 h 1590869"/>
              <a:gd name="connsiteX3" fmla="*/ 5468347 w 5468347"/>
              <a:gd name="connsiteY3" fmla="*/ 1582918 h 1590869"/>
              <a:gd name="connsiteX4" fmla="*/ 3862184 w 5468347"/>
              <a:gd name="connsiteY4" fmla="*/ 1590869 h 1590869"/>
              <a:gd name="connsiteX5" fmla="*/ 3214235 w 5468347"/>
              <a:gd name="connsiteY5" fmla="*/ 1161143 h 1590869"/>
              <a:gd name="connsiteX6" fmla="*/ 2448153 w 5468347"/>
              <a:gd name="connsiteY6" fmla="*/ 854408 h 1590869"/>
              <a:gd name="connsiteX7" fmla="*/ 1572398 w 5468347"/>
              <a:gd name="connsiteY7" fmla="*/ 937852 h 1590869"/>
              <a:gd name="connsiteX8" fmla="*/ 1281447 w 5468347"/>
              <a:gd name="connsiteY8" fmla="*/ 827716 h 1590869"/>
              <a:gd name="connsiteX9" fmla="*/ 158263 w 5468347"/>
              <a:gd name="connsiteY9" fmla="*/ 615914 h 1590869"/>
              <a:gd name="connsiteX10" fmla="*/ 231087 w 5468347"/>
              <a:gd name="connsiteY10" fmla="*/ 457382 h 1590869"/>
              <a:gd name="connsiteX11" fmla="*/ 1414 w 5468347"/>
              <a:gd name="connsiteY11" fmla="*/ 410090 h 1590869"/>
              <a:gd name="connsiteX12" fmla="*/ 417937 w 5468347"/>
              <a:gd name="connsiteY12" fmla="*/ 270533 h 1590869"/>
              <a:gd name="connsiteX13" fmla="*/ 1051890 w 5468347"/>
              <a:gd name="connsiteY13" fmla="*/ 437363 h 1590869"/>
              <a:gd name="connsiteX14" fmla="*/ 1549535 w 5468347"/>
              <a:gd name="connsiteY14" fmla="*/ 367846 h 1590869"/>
              <a:gd name="connsiteX15" fmla="*/ 1138815 w 5468347"/>
              <a:gd name="connsiteY15" fmla="*/ 345621 h 1590869"/>
              <a:gd name="connsiteX16" fmla="*/ 991889 w 5468347"/>
              <a:gd name="connsiteY16" fmla="*/ 115890 h 1590869"/>
              <a:gd name="connsiteX17" fmla="*/ 1647486 w 5468347"/>
              <a:gd name="connsiteY17" fmla="*/ 92040 h 1590869"/>
              <a:gd name="connsiteX18" fmla="*/ 2035402 w 5468347"/>
              <a:gd name="connsiteY18" fmla="*/ 849 h 1590869"/>
              <a:gd name="connsiteX0" fmla="*/ 2035402 w 5468347"/>
              <a:gd name="connsiteY0" fmla="*/ 849 h 1590869"/>
              <a:gd name="connsiteX1" fmla="*/ 2596704 w 5468347"/>
              <a:gd name="connsiteY1" fmla="*/ 141538 h 1590869"/>
              <a:gd name="connsiteX2" fmla="*/ 3488648 w 5468347"/>
              <a:gd name="connsiteY2" fmla="*/ 570305 h 1590869"/>
              <a:gd name="connsiteX3" fmla="*/ 5468347 w 5468347"/>
              <a:gd name="connsiteY3" fmla="*/ 1582918 h 1590869"/>
              <a:gd name="connsiteX4" fmla="*/ 3862184 w 5468347"/>
              <a:gd name="connsiteY4" fmla="*/ 1590869 h 1590869"/>
              <a:gd name="connsiteX5" fmla="*/ 3214235 w 5468347"/>
              <a:gd name="connsiteY5" fmla="*/ 1161143 h 1590869"/>
              <a:gd name="connsiteX6" fmla="*/ 2448153 w 5468347"/>
              <a:gd name="connsiteY6" fmla="*/ 854408 h 1590869"/>
              <a:gd name="connsiteX7" fmla="*/ 1572398 w 5468347"/>
              <a:gd name="connsiteY7" fmla="*/ 937852 h 1590869"/>
              <a:gd name="connsiteX8" fmla="*/ 1281447 w 5468347"/>
              <a:gd name="connsiteY8" fmla="*/ 827716 h 1590869"/>
              <a:gd name="connsiteX9" fmla="*/ 158263 w 5468347"/>
              <a:gd name="connsiteY9" fmla="*/ 615914 h 1590869"/>
              <a:gd name="connsiteX10" fmla="*/ 231087 w 5468347"/>
              <a:gd name="connsiteY10" fmla="*/ 457382 h 1590869"/>
              <a:gd name="connsiteX11" fmla="*/ 1414 w 5468347"/>
              <a:gd name="connsiteY11" fmla="*/ 410090 h 1590869"/>
              <a:gd name="connsiteX12" fmla="*/ 417937 w 5468347"/>
              <a:gd name="connsiteY12" fmla="*/ 270533 h 1590869"/>
              <a:gd name="connsiteX13" fmla="*/ 1051890 w 5468347"/>
              <a:gd name="connsiteY13" fmla="*/ 437363 h 1590869"/>
              <a:gd name="connsiteX14" fmla="*/ 1549535 w 5468347"/>
              <a:gd name="connsiteY14" fmla="*/ 367846 h 1590869"/>
              <a:gd name="connsiteX15" fmla="*/ 1138815 w 5468347"/>
              <a:gd name="connsiteY15" fmla="*/ 345621 h 1590869"/>
              <a:gd name="connsiteX16" fmla="*/ 991889 w 5468347"/>
              <a:gd name="connsiteY16" fmla="*/ 115890 h 1590869"/>
              <a:gd name="connsiteX17" fmla="*/ 1647486 w 5468347"/>
              <a:gd name="connsiteY17" fmla="*/ 92040 h 1590869"/>
              <a:gd name="connsiteX18" fmla="*/ 2035402 w 5468347"/>
              <a:gd name="connsiteY18" fmla="*/ 849 h 15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68347" h="1590869">
                <a:moveTo>
                  <a:pt x="2035402" y="849"/>
                </a:moveTo>
                <a:cubicBezTo>
                  <a:pt x="2197434" y="-5873"/>
                  <a:pt x="2388365" y="26053"/>
                  <a:pt x="2596704" y="141538"/>
                </a:cubicBezTo>
                <a:cubicBezTo>
                  <a:pt x="2882877" y="296530"/>
                  <a:pt x="3113344" y="409742"/>
                  <a:pt x="3488648" y="570305"/>
                </a:cubicBezTo>
                <a:lnTo>
                  <a:pt x="5468347" y="1582918"/>
                </a:lnTo>
                <a:lnTo>
                  <a:pt x="3862184" y="1590869"/>
                </a:lnTo>
                <a:cubicBezTo>
                  <a:pt x="3609095" y="1421123"/>
                  <a:pt x="3449907" y="1283886"/>
                  <a:pt x="3214235" y="1161143"/>
                </a:cubicBezTo>
                <a:cubicBezTo>
                  <a:pt x="2978563" y="1038400"/>
                  <a:pt x="2766821" y="883267"/>
                  <a:pt x="2448153" y="854408"/>
                </a:cubicBezTo>
                <a:cubicBezTo>
                  <a:pt x="2143410" y="808837"/>
                  <a:pt x="1776133" y="951121"/>
                  <a:pt x="1572398" y="937852"/>
                </a:cubicBezTo>
                <a:cubicBezTo>
                  <a:pt x="1505125" y="926208"/>
                  <a:pt x="1357077" y="858858"/>
                  <a:pt x="1281447" y="827716"/>
                </a:cubicBezTo>
                <a:cubicBezTo>
                  <a:pt x="885698" y="751545"/>
                  <a:pt x="570724" y="664232"/>
                  <a:pt x="158263" y="615914"/>
                </a:cubicBezTo>
                <a:cubicBezTo>
                  <a:pt x="86907" y="604850"/>
                  <a:pt x="149248" y="490730"/>
                  <a:pt x="231087" y="457382"/>
                </a:cubicBezTo>
                <a:lnTo>
                  <a:pt x="1414" y="410090"/>
                </a:lnTo>
                <a:cubicBezTo>
                  <a:pt x="-19437" y="255872"/>
                  <a:pt x="193679" y="238135"/>
                  <a:pt x="417937" y="270533"/>
                </a:cubicBezTo>
                <a:cubicBezTo>
                  <a:pt x="654322" y="317787"/>
                  <a:pt x="815504" y="362256"/>
                  <a:pt x="1051890" y="437363"/>
                </a:cubicBezTo>
                <a:cubicBezTo>
                  <a:pt x="1217771" y="414191"/>
                  <a:pt x="1436574" y="452295"/>
                  <a:pt x="1549535" y="367846"/>
                </a:cubicBezTo>
                <a:cubicBezTo>
                  <a:pt x="1412629" y="360438"/>
                  <a:pt x="1256225" y="378097"/>
                  <a:pt x="1138815" y="345621"/>
                </a:cubicBezTo>
                <a:cubicBezTo>
                  <a:pt x="1000710" y="335892"/>
                  <a:pt x="896026" y="181325"/>
                  <a:pt x="991889" y="115890"/>
                </a:cubicBezTo>
                <a:cubicBezTo>
                  <a:pt x="1199280" y="54090"/>
                  <a:pt x="1518085" y="131556"/>
                  <a:pt x="1647486" y="92040"/>
                </a:cubicBezTo>
                <a:cubicBezTo>
                  <a:pt x="1740234" y="52939"/>
                  <a:pt x="1873369" y="7571"/>
                  <a:pt x="2035402" y="84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그룹 23">
            <a:extLst>
              <a:ext uri="{FF2B5EF4-FFF2-40B4-BE49-F238E27FC236}">
                <a16:creationId xmlns="" xmlns:a16="http://schemas.microsoft.com/office/drawing/2014/main" id="{E67983A7-8102-4234-94B3-F7F2818A4D1D}"/>
              </a:ext>
            </a:extLst>
          </p:cNvPr>
          <p:cNvGrpSpPr/>
          <p:nvPr/>
        </p:nvGrpSpPr>
        <p:grpSpPr>
          <a:xfrm>
            <a:off x="683568" y="2571750"/>
            <a:ext cx="3168352" cy="2448272"/>
            <a:chOff x="3822699" y="3271566"/>
            <a:chExt cx="3424074" cy="2061065"/>
          </a:xfrm>
        </p:grpSpPr>
        <p:sp>
          <p:nvSpPr>
            <p:cNvPr id="15" name="Rectangle 9">
              <a:extLst>
                <a:ext uri="{FF2B5EF4-FFF2-40B4-BE49-F238E27FC236}">
                  <a16:creationId xmlns="" xmlns:a16="http://schemas.microsoft.com/office/drawing/2014/main" id="{2F8C5122-F3AF-4B04-A66A-82A90F2248AA}"/>
                </a:ext>
              </a:extLst>
            </p:cNvPr>
            <p:cNvSpPr/>
            <p:nvPr/>
          </p:nvSpPr>
          <p:spPr>
            <a:xfrm>
              <a:off x="5712698" y="3768300"/>
              <a:ext cx="1534075" cy="1531580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2A00A098-7187-4F30-A93A-1FA438448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744" y="3568339"/>
              <a:ext cx="1574285" cy="1764292"/>
            </a:xfrm>
            <a:custGeom>
              <a:avLst/>
              <a:gdLst>
                <a:gd name="T0" fmla="*/ 1131 w 2400"/>
                <a:gd name="T1" fmla="*/ 40 h 3356"/>
                <a:gd name="T2" fmla="*/ 1129 w 2400"/>
                <a:gd name="T3" fmla="*/ 60 h 3356"/>
                <a:gd name="T4" fmla="*/ 1071 w 2400"/>
                <a:gd name="T5" fmla="*/ 253 h 3356"/>
                <a:gd name="T6" fmla="*/ 1006 w 2400"/>
                <a:gd name="T7" fmla="*/ 665 h 3356"/>
                <a:gd name="T8" fmla="*/ 1020 w 2400"/>
                <a:gd name="T9" fmla="*/ 853 h 3356"/>
                <a:gd name="T10" fmla="*/ 1289 w 2400"/>
                <a:gd name="T11" fmla="*/ 678 h 3356"/>
                <a:gd name="T12" fmla="*/ 1480 w 2400"/>
                <a:gd name="T13" fmla="*/ 327 h 3356"/>
                <a:gd name="T14" fmla="*/ 1409 w 2400"/>
                <a:gd name="T15" fmla="*/ 565 h 3356"/>
                <a:gd name="T16" fmla="*/ 1226 w 2400"/>
                <a:gd name="T17" fmla="*/ 845 h 3356"/>
                <a:gd name="T18" fmla="*/ 1022 w 2400"/>
                <a:gd name="T19" fmla="*/ 1149 h 3356"/>
                <a:gd name="T20" fmla="*/ 1171 w 2400"/>
                <a:gd name="T21" fmla="*/ 1656 h 3356"/>
                <a:gd name="T22" fmla="*/ 1237 w 2400"/>
                <a:gd name="T23" fmla="*/ 1789 h 3356"/>
                <a:gd name="T24" fmla="*/ 1409 w 2400"/>
                <a:gd name="T25" fmla="*/ 1784 h 3356"/>
                <a:gd name="T26" fmla="*/ 1588 w 2400"/>
                <a:gd name="T27" fmla="*/ 1556 h 3356"/>
                <a:gd name="T28" fmla="*/ 1851 w 2400"/>
                <a:gd name="T29" fmla="*/ 893 h 3356"/>
                <a:gd name="T30" fmla="*/ 1953 w 2400"/>
                <a:gd name="T31" fmla="*/ 344 h 3356"/>
                <a:gd name="T32" fmla="*/ 1962 w 2400"/>
                <a:gd name="T33" fmla="*/ 582 h 3356"/>
                <a:gd name="T34" fmla="*/ 1935 w 2400"/>
                <a:gd name="T35" fmla="*/ 882 h 3356"/>
                <a:gd name="T36" fmla="*/ 1960 w 2400"/>
                <a:gd name="T37" fmla="*/ 1240 h 3356"/>
                <a:gd name="T38" fmla="*/ 2217 w 2400"/>
                <a:gd name="T39" fmla="*/ 1069 h 3356"/>
                <a:gd name="T40" fmla="*/ 1993 w 2400"/>
                <a:gd name="T41" fmla="*/ 1294 h 3356"/>
                <a:gd name="T42" fmla="*/ 1757 w 2400"/>
                <a:gd name="T43" fmla="*/ 1500 h 3356"/>
                <a:gd name="T44" fmla="*/ 1584 w 2400"/>
                <a:gd name="T45" fmla="*/ 1814 h 3356"/>
                <a:gd name="T46" fmla="*/ 1555 w 2400"/>
                <a:gd name="T47" fmla="*/ 1931 h 3356"/>
                <a:gd name="T48" fmla="*/ 1824 w 2400"/>
                <a:gd name="T49" fmla="*/ 1924 h 3356"/>
                <a:gd name="T50" fmla="*/ 2244 w 2400"/>
                <a:gd name="T51" fmla="*/ 1718 h 3356"/>
                <a:gd name="T52" fmla="*/ 2377 w 2400"/>
                <a:gd name="T53" fmla="*/ 1620 h 3356"/>
                <a:gd name="T54" fmla="*/ 2089 w 2400"/>
                <a:gd name="T55" fmla="*/ 1947 h 3356"/>
                <a:gd name="T56" fmla="*/ 1815 w 2400"/>
                <a:gd name="T57" fmla="*/ 2073 h 3356"/>
                <a:gd name="T58" fmla="*/ 1564 w 2400"/>
                <a:gd name="T59" fmla="*/ 2124 h 3356"/>
                <a:gd name="T60" fmla="*/ 1426 w 2400"/>
                <a:gd name="T61" fmla="*/ 2360 h 3356"/>
                <a:gd name="T62" fmla="*/ 1422 w 2400"/>
                <a:gd name="T63" fmla="*/ 2785 h 3356"/>
                <a:gd name="T64" fmla="*/ 1400 w 2400"/>
                <a:gd name="T65" fmla="*/ 3356 h 3356"/>
                <a:gd name="T66" fmla="*/ 1144 w 2400"/>
                <a:gd name="T67" fmla="*/ 3124 h 3356"/>
                <a:gd name="T68" fmla="*/ 1200 w 2400"/>
                <a:gd name="T69" fmla="*/ 2647 h 3356"/>
                <a:gd name="T70" fmla="*/ 1166 w 2400"/>
                <a:gd name="T71" fmla="*/ 2158 h 3356"/>
                <a:gd name="T72" fmla="*/ 1011 w 2400"/>
                <a:gd name="T73" fmla="*/ 1822 h 3356"/>
                <a:gd name="T74" fmla="*/ 779 w 2400"/>
                <a:gd name="T75" fmla="*/ 1782 h 3356"/>
                <a:gd name="T76" fmla="*/ 462 w 2400"/>
                <a:gd name="T77" fmla="*/ 1816 h 3356"/>
                <a:gd name="T78" fmla="*/ 124 w 2400"/>
                <a:gd name="T79" fmla="*/ 1724 h 3356"/>
                <a:gd name="T80" fmla="*/ 609 w 2400"/>
                <a:gd name="T81" fmla="*/ 1716 h 3356"/>
                <a:gd name="T82" fmla="*/ 451 w 2400"/>
                <a:gd name="T83" fmla="*/ 1322 h 3356"/>
                <a:gd name="T84" fmla="*/ 71 w 2400"/>
                <a:gd name="T85" fmla="*/ 1191 h 3356"/>
                <a:gd name="T86" fmla="*/ 59 w 2400"/>
                <a:gd name="T87" fmla="*/ 1154 h 3356"/>
                <a:gd name="T88" fmla="*/ 319 w 2400"/>
                <a:gd name="T89" fmla="*/ 1254 h 3356"/>
                <a:gd name="T90" fmla="*/ 477 w 2400"/>
                <a:gd name="T91" fmla="*/ 1229 h 3356"/>
                <a:gd name="T92" fmla="*/ 251 w 2400"/>
                <a:gd name="T93" fmla="*/ 644 h 3356"/>
                <a:gd name="T94" fmla="*/ 220 w 2400"/>
                <a:gd name="T95" fmla="*/ 469 h 3356"/>
                <a:gd name="T96" fmla="*/ 266 w 2400"/>
                <a:gd name="T97" fmla="*/ 604 h 3356"/>
                <a:gd name="T98" fmla="*/ 391 w 2400"/>
                <a:gd name="T99" fmla="*/ 942 h 3356"/>
                <a:gd name="T100" fmla="*/ 404 w 2400"/>
                <a:gd name="T101" fmla="*/ 956 h 3356"/>
                <a:gd name="T102" fmla="*/ 442 w 2400"/>
                <a:gd name="T103" fmla="*/ 889 h 3356"/>
                <a:gd name="T104" fmla="*/ 546 w 2400"/>
                <a:gd name="T105" fmla="*/ 605 h 3356"/>
                <a:gd name="T106" fmla="*/ 517 w 2400"/>
                <a:gd name="T107" fmla="*/ 847 h 3356"/>
                <a:gd name="T108" fmla="*/ 711 w 2400"/>
                <a:gd name="T109" fmla="*/ 1353 h 3356"/>
                <a:gd name="T110" fmla="*/ 937 w 2400"/>
                <a:gd name="T111" fmla="*/ 1160 h 3356"/>
                <a:gd name="T112" fmla="*/ 971 w 2400"/>
                <a:gd name="T113" fmla="*/ 511 h 3356"/>
                <a:gd name="T114" fmla="*/ 1137 w 2400"/>
                <a:gd name="T115" fmla="*/ 0 h 3356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463 w 10000"/>
                <a:gd name="connsiteY198" fmla="*/ 10000 h 10714"/>
                <a:gd name="connsiteX199" fmla="*/ 4463 w 10000"/>
                <a:gd name="connsiteY199" fmla="*/ 999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463 w 10000"/>
                <a:gd name="connsiteY198" fmla="*/ 10000 h 10714"/>
                <a:gd name="connsiteX199" fmla="*/ 3043 w 10000"/>
                <a:gd name="connsiteY199" fmla="*/ 988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68"/>
                <a:gd name="connsiteX1" fmla="*/ 4721 w 10000"/>
                <a:gd name="connsiteY1" fmla="*/ 48 h 10768"/>
                <a:gd name="connsiteX2" fmla="*/ 4713 w 10000"/>
                <a:gd name="connsiteY2" fmla="*/ 80 h 10768"/>
                <a:gd name="connsiteX3" fmla="*/ 4704 w 10000"/>
                <a:gd name="connsiteY3" fmla="*/ 101 h 10768"/>
                <a:gd name="connsiteX4" fmla="*/ 4704 w 10000"/>
                <a:gd name="connsiteY4" fmla="*/ 113 h 10768"/>
                <a:gd name="connsiteX5" fmla="*/ 4713 w 10000"/>
                <a:gd name="connsiteY5" fmla="*/ 119 h 10768"/>
                <a:gd name="connsiteX6" fmla="*/ 4713 w 10000"/>
                <a:gd name="connsiteY6" fmla="*/ 125 h 10768"/>
                <a:gd name="connsiteX7" fmla="*/ 4721 w 10000"/>
                <a:gd name="connsiteY7" fmla="*/ 125 h 10768"/>
                <a:gd name="connsiteX8" fmla="*/ 4721 w 10000"/>
                <a:gd name="connsiteY8" fmla="*/ 125 h 10768"/>
                <a:gd name="connsiteX9" fmla="*/ 4721 w 10000"/>
                <a:gd name="connsiteY9" fmla="*/ 134 h 10768"/>
                <a:gd name="connsiteX10" fmla="*/ 4713 w 10000"/>
                <a:gd name="connsiteY10" fmla="*/ 152 h 10768"/>
                <a:gd name="connsiteX11" fmla="*/ 4704 w 10000"/>
                <a:gd name="connsiteY11" fmla="*/ 179 h 10768"/>
                <a:gd name="connsiteX12" fmla="*/ 4692 w 10000"/>
                <a:gd name="connsiteY12" fmla="*/ 221 h 10768"/>
                <a:gd name="connsiteX13" fmla="*/ 4667 w 10000"/>
                <a:gd name="connsiteY13" fmla="*/ 280 h 10768"/>
                <a:gd name="connsiteX14" fmla="*/ 4629 w 10000"/>
                <a:gd name="connsiteY14" fmla="*/ 364 h 10768"/>
                <a:gd name="connsiteX15" fmla="*/ 4592 w 10000"/>
                <a:gd name="connsiteY15" fmla="*/ 465 h 10768"/>
                <a:gd name="connsiteX16" fmla="*/ 4533 w 10000"/>
                <a:gd name="connsiteY16" fmla="*/ 596 h 10768"/>
                <a:gd name="connsiteX17" fmla="*/ 4463 w 10000"/>
                <a:gd name="connsiteY17" fmla="*/ 754 h 10768"/>
                <a:gd name="connsiteX18" fmla="*/ 4379 w 10000"/>
                <a:gd name="connsiteY18" fmla="*/ 1001 h 10768"/>
                <a:gd name="connsiteX19" fmla="*/ 4321 w 10000"/>
                <a:gd name="connsiteY19" fmla="*/ 1266 h 10768"/>
                <a:gd name="connsiteX20" fmla="*/ 4275 w 10000"/>
                <a:gd name="connsiteY20" fmla="*/ 1538 h 10768"/>
                <a:gd name="connsiteX21" fmla="*/ 4213 w 10000"/>
                <a:gd name="connsiteY21" fmla="*/ 1827 h 10768"/>
                <a:gd name="connsiteX22" fmla="*/ 4204 w 10000"/>
                <a:gd name="connsiteY22" fmla="*/ 1889 h 10768"/>
                <a:gd name="connsiteX23" fmla="*/ 4192 w 10000"/>
                <a:gd name="connsiteY23" fmla="*/ 1982 h 10768"/>
                <a:gd name="connsiteX24" fmla="*/ 4183 w 10000"/>
                <a:gd name="connsiteY24" fmla="*/ 2080 h 10768"/>
                <a:gd name="connsiteX25" fmla="*/ 4175 w 10000"/>
                <a:gd name="connsiteY25" fmla="*/ 2187 h 10768"/>
                <a:gd name="connsiteX26" fmla="*/ 4175 w 10000"/>
                <a:gd name="connsiteY26" fmla="*/ 2297 h 10768"/>
                <a:gd name="connsiteX27" fmla="*/ 4192 w 10000"/>
                <a:gd name="connsiteY27" fmla="*/ 2396 h 10768"/>
                <a:gd name="connsiteX28" fmla="*/ 4213 w 10000"/>
                <a:gd name="connsiteY28" fmla="*/ 2482 h 10768"/>
                <a:gd name="connsiteX29" fmla="*/ 4250 w 10000"/>
                <a:gd name="connsiteY29" fmla="*/ 2542 h 10768"/>
                <a:gd name="connsiteX30" fmla="*/ 4450 w 10000"/>
                <a:gd name="connsiteY30" fmla="*/ 2530 h 10768"/>
                <a:gd name="connsiteX31" fmla="*/ 4646 w 10000"/>
                <a:gd name="connsiteY31" fmla="*/ 2482 h 10768"/>
                <a:gd name="connsiteX32" fmla="*/ 4833 w 10000"/>
                <a:gd name="connsiteY32" fmla="*/ 2405 h 10768"/>
                <a:gd name="connsiteX33" fmla="*/ 5025 w 10000"/>
                <a:gd name="connsiteY33" fmla="*/ 2297 h 10768"/>
                <a:gd name="connsiteX34" fmla="*/ 5200 w 10000"/>
                <a:gd name="connsiteY34" fmla="*/ 2172 h 10768"/>
                <a:gd name="connsiteX35" fmla="*/ 5371 w 10000"/>
                <a:gd name="connsiteY35" fmla="*/ 2020 h 10768"/>
                <a:gd name="connsiteX36" fmla="*/ 5533 w 10000"/>
                <a:gd name="connsiteY36" fmla="*/ 1859 h 10768"/>
                <a:gd name="connsiteX37" fmla="*/ 5683 w 10000"/>
                <a:gd name="connsiteY37" fmla="*/ 1690 h 10768"/>
                <a:gd name="connsiteX38" fmla="*/ 5829 w 10000"/>
                <a:gd name="connsiteY38" fmla="*/ 1511 h 10768"/>
                <a:gd name="connsiteX39" fmla="*/ 5954 w 10000"/>
                <a:gd name="connsiteY39" fmla="*/ 1326 h 10768"/>
                <a:gd name="connsiteX40" fmla="*/ 6071 w 10000"/>
                <a:gd name="connsiteY40" fmla="*/ 1147 h 10768"/>
                <a:gd name="connsiteX41" fmla="*/ 6167 w 10000"/>
                <a:gd name="connsiteY41" fmla="*/ 974 h 10768"/>
                <a:gd name="connsiteX42" fmla="*/ 6213 w 10000"/>
                <a:gd name="connsiteY42" fmla="*/ 974 h 10768"/>
                <a:gd name="connsiteX43" fmla="*/ 6213 w 10000"/>
                <a:gd name="connsiteY43" fmla="*/ 992 h 10768"/>
                <a:gd name="connsiteX44" fmla="*/ 6138 w 10000"/>
                <a:gd name="connsiteY44" fmla="*/ 1165 h 10768"/>
                <a:gd name="connsiteX45" fmla="*/ 6054 w 10000"/>
                <a:gd name="connsiteY45" fmla="*/ 1344 h 10768"/>
                <a:gd name="connsiteX46" fmla="*/ 5963 w 10000"/>
                <a:gd name="connsiteY46" fmla="*/ 1517 h 10768"/>
                <a:gd name="connsiteX47" fmla="*/ 5871 w 10000"/>
                <a:gd name="connsiteY47" fmla="*/ 1684 h 10768"/>
                <a:gd name="connsiteX48" fmla="*/ 5775 w 10000"/>
                <a:gd name="connsiteY48" fmla="*/ 1847 h 10768"/>
                <a:gd name="connsiteX49" fmla="*/ 5667 w 10000"/>
                <a:gd name="connsiteY49" fmla="*/ 1999 h 10768"/>
                <a:gd name="connsiteX50" fmla="*/ 5554 w 10000"/>
                <a:gd name="connsiteY50" fmla="*/ 2145 h 10768"/>
                <a:gd name="connsiteX51" fmla="*/ 5417 w 10000"/>
                <a:gd name="connsiteY51" fmla="*/ 2279 h 10768"/>
                <a:gd name="connsiteX52" fmla="*/ 5275 w 10000"/>
                <a:gd name="connsiteY52" fmla="*/ 2411 h 10768"/>
                <a:gd name="connsiteX53" fmla="*/ 5108 w 10000"/>
                <a:gd name="connsiteY53" fmla="*/ 2518 h 10768"/>
                <a:gd name="connsiteX54" fmla="*/ 4917 w 10000"/>
                <a:gd name="connsiteY54" fmla="*/ 2616 h 10768"/>
                <a:gd name="connsiteX55" fmla="*/ 4704 w 10000"/>
                <a:gd name="connsiteY55" fmla="*/ 2703 h 10768"/>
                <a:gd name="connsiteX56" fmla="*/ 4479 w 10000"/>
                <a:gd name="connsiteY56" fmla="*/ 2768 h 10768"/>
                <a:gd name="connsiteX57" fmla="*/ 4213 w 10000"/>
                <a:gd name="connsiteY57" fmla="*/ 2813 h 10768"/>
                <a:gd name="connsiteX58" fmla="*/ 4221 w 10000"/>
                <a:gd name="connsiteY58" fmla="*/ 3126 h 10768"/>
                <a:gd name="connsiteX59" fmla="*/ 4258 w 10000"/>
                <a:gd name="connsiteY59" fmla="*/ 3424 h 10768"/>
                <a:gd name="connsiteX60" fmla="*/ 4321 w 10000"/>
                <a:gd name="connsiteY60" fmla="*/ 3707 h 10768"/>
                <a:gd name="connsiteX61" fmla="*/ 4404 w 10000"/>
                <a:gd name="connsiteY61" fmla="*/ 3975 h 10768"/>
                <a:gd name="connsiteX62" fmla="*/ 4508 w 10000"/>
                <a:gd name="connsiteY62" fmla="*/ 4231 h 10768"/>
                <a:gd name="connsiteX63" fmla="*/ 4621 w 10000"/>
                <a:gd name="connsiteY63" fmla="*/ 4476 h 10768"/>
                <a:gd name="connsiteX64" fmla="*/ 4750 w 10000"/>
                <a:gd name="connsiteY64" fmla="*/ 4708 h 10768"/>
                <a:gd name="connsiteX65" fmla="*/ 4879 w 10000"/>
                <a:gd name="connsiteY65" fmla="*/ 4934 h 10768"/>
                <a:gd name="connsiteX66" fmla="*/ 4917 w 10000"/>
                <a:gd name="connsiteY66" fmla="*/ 4988 h 10768"/>
                <a:gd name="connsiteX67" fmla="*/ 4950 w 10000"/>
                <a:gd name="connsiteY67" fmla="*/ 5054 h 10768"/>
                <a:gd name="connsiteX68" fmla="*/ 4996 w 10000"/>
                <a:gd name="connsiteY68" fmla="*/ 5125 h 10768"/>
                <a:gd name="connsiteX69" fmla="*/ 5038 w 10000"/>
                <a:gd name="connsiteY69" fmla="*/ 5200 h 10768"/>
                <a:gd name="connsiteX70" fmla="*/ 5092 w 10000"/>
                <a:gd name="connsiteY70" fmla="*/ 5271 h 10768"/>
                <a:gd name="connsiteX71" fmla="*/ 5154 w 10000"/>
                <a:gd name="connsiteY71" fmla="*/ 5331 h 10768"/>
                <a:gd name="connsiteX72" fmla="*/ 5229 w 10000"/>
                <a:gd name="connsiteY72" fmla="*/ 5384 h 10768"/>
                <a:gd name="connsiteX73" fmla="*/ 5313 w 10000"/>
                <a:gd name="connsiteY73" fmla="*/ 5423 h 10768"/>
                <a:gd name="connsiteX74" fmla="*/ 5413 w 10000"/>
                <a:gd name="connsiteY74" fmla="*/ 5438 h 10768"/>
                <a:gd name="connsiteX75" fmla="*/ 5517 w 10000"/>
                <a:gd name="connsiteY75" fmla="*/ 5435 h 10768"/>
                <a:gd name="connsiteX76" fmla="*/ 5704 w 10000"/>
                <a:gd name="connsiteY76" fmla="*/ 5390 h 10768"/>
                <a:gd name="connsiteX77" fmla="*/ 5871 w 10000"/>
                <a:gd name="connsiteY77" fmla="*/ 5316 h 10768"/>
                <a:gd name="connsiteX78" fmla="*/ 6033 w 10000"/>
                <a:gd name="connsiteY78" fmla="*/ 5223 h 10768"/>
                <a:gd name="connsiteX79" fmla="*/ 6167 w 10000"/>
                <a:gd name="connsiteY79" fmla="*/ 5113 h 10768"/>
                <a:gd name="connsiteX80" fmla="*/ 6296 w 10000"/>
                <a:gd name="connsiteY80" fmla="*/ 4994 h 10768"/>
                <a:gd name="connsiteX81" fmla="*/ 6417 w 10000"/>
                <a:gd name="connsiteY81" fmla="*/ 4869 h 10768"/>
                <a:gd name="connsiteX82" fmla="*/ 6525 w 10000"/>
                <a:gd name="connsiteY82" fmla="*/ 4750 h 10768"/>
                <a:gd name="connsiteX83" fmla="*/ 6617 w 10000"/>
                <a:gd name="connsiteY83" fmla="*/ 4636 h 10768"/>
                <a:gd name="connsiteX84" fmla="*/ 6821 w 10000"/>
                <a:gd name="connsiteY84" fmla="*/ 4377 h 10768"/>
                <a:gd name="connsiteX85" fmla="*/ 7017 w 10000"/>
                <a:gd name="connsiteY85" fmla="*/ 4085 h 10768"/>
                <a:gd name="connsiteX86" fmla="*/ 7213 w 10000"/>
                <a:gd name="connsiteY86" fmla="*/ 3766 h 10768"/>
                <a:gd name="connsiteX87" fmla="*/ 7396 w 10000"/>
                <a:gd name="connsiteY87" fmla="*/ 3418 h 10768"/>
                <a:gd name="connsiteX88" fmla="*/ 7563 w 10000"/>
                <a:gd name="connsiteY88" fmla="*/ 3051 h 10768"/>
                <a:gd name="connsiteX89" fmla="*/ 7713 w 10000"/>
                <a:gd name="connsiteY89" fmla="*/ 2661 h 10768"/>
                <a:gd name="connsiteX90" fmla="*/ 7850 w 10000"/>
                <a:gd name="connsiteY90" fmla="*/ 2253 h 10768"/>
                <a:gd name="connsiteX91" fmla="*/ 7950 w 10000"/>
                <a:gd name="connsiteY91" fmla="*/ 1830 h 10768"/>
                <a:gd name="connsiteX92" fmla="*/ 8025 w 10000"/>
                <a:gd name="connsiteY92" fmla="*/ 1397 h 10768"/>
                <a:gd name="connsiteX93" fmla="*/ 8071 w 10000"/>
                <a:gd name="connsiteY93" fmla="*/ 954 h 10768"/>
                <a:gd name="connsiteX94" fmla="*/ 8108 w 10000"/>
                <a:gd name="connsiteY94" fmla="*/ 974 h 10768"/>
                <a:gd name="connsiteX95" fmla="*/ 8138 w 10000"/>
                <a:gd name="connsiteY95" fmla="*/ 1025 h 10768"/>
                <a:gd name="connsiteX96" fmla="*/ 8163 w 10000"/>
                <a:gd name="connsiteY96" fmla="*/ 1100 h 10768"/>
                <a:gd name="connsiteX97" fmla="*/ 8175 w 10000"/>
                <a:gd name="connsiteY97" fmla="*/ 1198 h 10768"/>
                <a:gd name="connsiteX98" fmla="*/ 8183 w 10000"/>
                <a:gd name="connsiteY98" fmla="*/ 1311 h 10768"/>
                <a:gd name="connsiteX99" fmla="*/ 8183 w 10000"/>
                <a:gd name="connsiteY99" fmla="*/ 1442 h 10768"/>
                <a:gd name="connsiteX100" fmla="*/ 8183 w 10000"/>
                <a:gd name="connsiteY100" fmla="*/ 1582 h 10768"/>
                <a:gd name="connsiteX101" fmla="*/ 8175 w 10000"/>
                <a:gd name="connsiteY101" fmla="*/ 1734 h 10768"/>
                <a:gd name="connsiteX102" fmla="*/ 8163 w 10000"/>
                <a:gd name="connsiteY102" fmla="*/ 1889 h 10768"/>
                <a:gd name="connsiteX103" fmla="*/ 8146 w 10000"/>
                <a:gd name="connsiteY103" fmla="*/ 2047 h 10768"/>
                <a:gd name="connsiteX104" fmla="*/ 8121 w 10000"/>
                <a:gd name="connsiteY104" fmla="*/ 2205 h 10768"/>
                <a:gd name="connsiteX105" fmla="*/ 8108 w 10000"/>
                <a:gd name="connsiteY105" fmla="*/ 2357 h 10768"/>
                <a:gd name="connsiteX106" fmla="*/ 8083 w 10000"/>
                <a:gd name="connsiteY106" fmla="*/ 2497 h 10768"/>
                <a:gd name="connsiteX107" fmla="*/ 8063 w 10000"/>
                <a:gd name="connsiteY107" fmla="*/ 2628 h 10768"/>
                <a:gd name="connsiteX108" fmla="*/ 8038 w 10000"/>
                <a:gd name="connsiteY108" fmla="*/ 2741 h 10768"/>
                <a:gd name="connsiteX109" fmla="*/ 8017 w 10000"/>
                <a:gd name="connsiteY109" fmla="*/ 2834 h 10768"/>
                <a:gd name="connsiteX110" fmla="*/ 8000 w 10000"/>
                <a:gd name="connsiteY110" fmla="*/ 2908 h 10768"/>
                <a:gd name="connsiteX111" fmla="*/ 7700 w 10000"/>
                <a:gd name="connsiteY111" fmla="*/ 3754 h 10768"/>
                <a:gd name="connsiteX112" fmla="*/ 7942 w 10000"/>
                <a:gd name="connsiteY112" fmla="*/ 3737 h 10768"/>
                <a:gd name="connsiteX113" fmla="*/ 8167 w 10000"/>
                <a:gd name="connsiteY113" fmla="*/ 3695 h 10768"/>
                <a:gd name="connsiteX114" fmla="*/ 8379 w 10000"/>
                <a:gd name="connsiteY114" fmla="*/ 3635 h 10768"/>
                <a:gd name="connsiteX115" fmla="*/ 8583 w 10000"/>
                <a:gd name="connsiteY115" fmla="*/ 3558 h 10768"/>
                <a:gd name="connsiteX116" fmla="*/ 8767 w 10000"/>
                <a:gd name="connsiteY116" fmla="*/ 3471 h 10768"/>
                <a:gd name="connsiteX117" fmla="*/ 8933 w 10000"/>
                <a:gd name="connsiteY117" fmla="*/ 3376 h 10768"/>
                <a:gd name="connsiteX118" fmla="*/ 9092 w 10000"/>
                <a:gd name="connsiteY118" fmla="*/ 3278 h 10768"/>
                <a:gd name="connsiteX119" fmla="*/ 9238 w 10000"/>
                <a:gd name="connsiteY119" fmla="*/ 3185 h 10768"/>
                <a:gd name="connsiteX120" fmla="*/ 9250 w 10000"/>
                <a:gd name="connsiteY120" fmla="*/ 3230 h 10768"/>
                <a:gd name="connsiteX121" fmla="*/ 9117 w 10000"/>
                <a:gd name="connsiteY121" fmla="*/ 3376 h 10768"/>
                <a:gd name="connsiteX122" fmla="*/ 8954 w 10000"/>
                <a:gd name="connsiteY122" fmla="*/ 3516 h 10768"/>
                <a:gd name="connsiteX123" fmla="*/ 8758 w 10000"/>
                <a:gd name="connsiteY123" fmla="*/ 3641 h 10768"/>
                <a:gd name="connsiteX124" fmla="*/ 8538 w 10000"/>
                <a:gd name="connsiteY124" fmla="*/ 3754 h 10768"/>
                <a:gd name="connsiteX125" fmla="*/ 8304 w 10000"/>
                <a:gd name="connsiteY125" fmla="*/ 3856 h 10768"/>
                <a:gd name="connsiteX126" fmla="*/ 8054 w 10000"/>
                <a:gd name="connsiteY126" fmla="*/ 3945 h 10768"/>
                <a:gd name="connsiteX127" fmla="*/ 7796 w 10000"/>
                <a:gd name="connsiteY127" fmla="*/ 4014 h 10768"/>
                <a:gd name="connsiteX128" fmla="*/ 7533 w 10000"/>
                <a:gd name="connsiteY128" fmla="*/ 4064 h 10768"/>
                <a:gd name="connsiteX129" fmla="*/ 7479 w 10000"/>
                <a:gd name="connsiteY129" fmla="*/ 4184 h 10768"/>
                <a:gd name="connsiteX130" fmla="*/ 7404 w 10000"/>
                <a:gd name="connsiteY130" fmla="*/ 4324 h 10768"/>
                <a:gd name="connsiteX131" fmla="*/ 7321 w 10000"/>
                <a:gd name="connsiteY131" fmla="*/ 4470 h 10768"/>
                <a:gd name="connsiteX132" fmla="*/ 7213 w 10000"/>
                <a:gd name="connsiteY132" fmla="*/ 4628 h 10768"/>
                <a:gd name="connsiteX133" fmla="*/ 7100 w 10000"/>
                <a:gd name="connsiteY133" fmla="*/ 4794 h 10768"/>
                <a:gd name="connsiteX134" fmla="*/ 6979 w 10000"/>
                <a:gd name="connsiteY134" fmla="*/ 4958 h 10768"/>
                <a:gd name="connsiteX135" fmla="*/ 6850 w 10000"/>
                <a:gd name="connsiteY135" fmla="*/ 5113 h 10768"/>
                <a:gd name="connsiteX136" fmla="*/ 6721 w 10000"/>
                <a:gd name="connsiteY136" fmla="*/ 5265 h 10768"/>
                <a:gd name="connsiteX137" fmla="*/ 6600 w 10000"/>
                <a:gd name="connsiteY137" fmla="*/ 5405 h 10768"/>
                <a:gd name="connsiteX138" fmla="*/ 6471 w 10000"/>
                <a:gd name="connsiteY138" fmla="*/ 5530 h 10768"/>
                <a:gd name="connsiteX139" fmla="*/ 6358 w 10000"/>
                <a:gd name="connsiteY139" fmla="*/ 5641 h 10768"/>
                <a:gd name="connsiteX140" fmla="*/ 6250 w 10000"/>
                <a:gd name="connsiteY140" fmla="*/ 5721 h 10768"/>
                <a:gd name="connsiteX141" fmla="*/ 6267 w 10000"/>
                <a:gd name="connsiteY141" fmla="*/ 5781 h 10768"/>
                <a:gd name="connsiteX142" fmla="*/ 6296 w 10000"/>
                <a:gd name="connsiteY142" fmla="*/ 5793 h 10768"/>
                <a:gd name="connsiteX143" fmla="*/ 6479 w 10000"/>
                <a:gd name="connsiteY143" fmla="*/ 5754 h 10768"/>
                <a:gd name="connsiteX144" fmla="*/ 6663 w 10000"/>
                <a:gd name="connsiteY144" fmla="*/ 5736 h 10768"/>
                <a:gd name="connsiteX145" fmla="*/ 6858 w 10000"/>
                <a:gd name="connsiteY145" fmla="*/ 5736 h 10768"/>
                <a:gd name="connsiteX146" fmla="*/ 7046 w 10000"/>
                <a:gd name="connsiteY146" fmla="*/ 5742 h 10768"/>
                <a:gd name="connsiteX147" fmla="*/ 7246 w 10000"/>
                <a:gd name="connsiteY147" fmla="*/ 5748 h 10768"/>
                <a:gd name="connsiteX148" fmla="*/ 7425 w 10000"/>
                <a:gd name="connsiteY148" fmla="*/ 5748 h 10768"/>
                <a:gd name="connsiteX149" fmla="*/ 7600 w 10000"/>
                <a:gd name="connsiteY149" fmla="*/ 5733 h 10768"/>
                <a:gd name="connsiteX150" fmla="*/ 7950 w 10000"/>
                <a:gd name="connsiteY150" fmla="*/ 5673 h 10768"/>
                <a:gd name="connsiteX151" fmla="*/ 8275 w 10000"/>
                <a:gd name="connsiteY151" fmla="*/ 5596 h 10768"/>
                <a:gd name="connsiteX152" fmla="*/ 8579 w 10000"/>
                <a:gd name="connsiteY152" fmla="*/ 5504 h 10768"/>
                <a:gd name="connsiteX153" fmla="*/ 8858 w 10000"/>
                <a:gd name="connsiteY153" fmla="*/ 5390 h 10768"/>
                <a:gd name="connsiteX154" fmla="*/ 9117 w 10000"/>
                <a:gd name="connsiteY154" fmla="*/ 5265 h 10768"/>
                <a:gd name="connsiteX155" fmla="*/ 9350 w 10000"/>
                <a:gd name="connsiteY155" fmla="*/ 5119 h 10768"/>
                <a:gd name="connsiteX156" fmla="*/ 9563 w 10000"/>
                <a:gd name="connsiteY156" fmla="*/ 4967 h 10768"/>
                <a:gd name="connsiteX157" fmla="*/ 9758 w 10000"/>
                <a:gd name="connsiteY157" fmla="*/ 4794 h 10768"/>
                <a:gd name="connsiteX158" fmla="*/ 9933 w 10000"/>
                <a:gd name="connsiteY158" fmla="*/ 4610 h 10768"/>
                <a:gd name="connsiteX159" fmla="*/ 10000 w 10000"/>
                <a:gd name="connsiteY159" fmla="*/ 4648 h 10768"/>
                <a:gd name="connsiteX160" fmla="*/ 10000 w 10000"/>
                <a:gd name="connsiteY160" fmla="*/ 4660 h 10768"/>
                <a:gd name="connsiteX161" fmla="*/ 9904 w 10000"/>
                <a:gd name="connsiteY161" fmla="*/ 4827 h 10768"/>
                <a:gd name="connsiteX162" fmla="*/ 9767 w 10000"/>
                <a:gd name="connsiteY162" fmla="*/ 5000 h 10768"/>
                <a:gd name="connsiteX163" fmla="*/ 9600 w 10000"/>
                <a:gd name="connsiteY163" fmla="*/ 5173 h 10768"/>
                <a:gd name="connsiteX164" fmla="*/ 9404 w 10000"/>
                <a:gd name="connsiteY164" fmla="*/ 5343 h 10768"/>
                <a:gd name="connsiteX165" fmla="*/ 9183 w 10000"/>
                <a:gd name="connsiteY165" fmla="*/ 5504 h 10768"/>
                <a:gd name="connsiteX166" fmla="*/ 8950 w 10000"/>
                <a:gd name="connsiteY166" fmla="*/ 5662 h 10768"/>
                <a:gd name="connsiteX167" fmla="*/ 8704 w 10000"/>
                <a:gd name="connsiteY167" fmla="*/ 5802 h 10768"/>
                <a:gd name="connsiteX168" fmla="*/ 8463 w 10000"/>
                <a:gd name="connsiteY168" fmla="*/ 5927 h 10768"/>
                <a:gd name="connsiteX169" fmla="*/ 8229 w 10000"/>
                <a:gd name="connsiteY169" fmla="*/ 6025 h 10768"/>
                <a:gd name="connsiteX170" fmla="*/ 8000 w 10000"/>
                <a:gd name="connsiteY170" fmla="*/ 6105 h 10768"/>
                <a:gd name="connsiteX171" fmla="*/ 7879 w 10000"/>
                <a:gd name="connsiteY171" fmla="*/ 6132 h 10768"/>
                <a:gd name="connsiteX172" fmla="*/ 7729 w 10000"/>
                <a:gd name="connsiteY172" fmla="*/ 6153 h 10768"/>
                <a:gd name="connsiteX173" fmla="*/ 7563 w 10000"/>
                <a:gd name="connsiteY173" fmla="*/ 6177 h 10768"/>
                <a:gd name="connsiteX174" fmla="*/ 7388 w 10000"/>
                <a:gd name="connsiteY174" fmla="*/ 6198 h 10768"/>
                <a:gd name="connsiteX175" fmla="*/ 7204 w 10000"/>
                <a:gd name="connsiteY175" fmla="*/ 6219 h 10768"/>
                <a:gd name="connsiteX176" fmla="*/ 7017 w 10000"/>
                <a:gd name="connsiteY176" fmla="*/ 6240 h 10768"/>
                <a:gd name="connsiteX177" fmla="*/ 6842 w 10000"/>
                <a:gd name="connsiteY177" fmla="*/ 6263 h 10768"/>
                <a:gd name="connsiteX178" fmla="*/ 6675 w 10000"/>
                <a:gd name="connsiteY178" fmla="*/ 6290 h 10768"/>
                <a:gd name="connsiteX179" fmla="*/ 6517 w 10000"/>
                <a:gd name="connsiteY179" fmla="*/ 6329 h 10768"/>
                <a:gd name="connsiteX180" fmla="*/ 6388 w 10000"/>
                <a:gd name="connsiteY180" fmla="*/ 6365 h 10768"/>
                <a:gd name="connsiteX181" fmla="*/ 6288 w 10000"/>
                <a:gd name="connsiteY181" fmla="*/ 6415 h 10768"/>
                <a:gd name="connsiteX182" fmla="*/ 6213 w 10000"/>
                <a:gd name="connsiteY182" fmla="*/ 6475 h 10768"/>
                <a:gd name="connsiteX183" fmla="*/ 6092 w 10000"/>
                <a:gd name="connsiteY183" fmla="*/ 6648 h 10768"/>
                <a:gd name="connsiteX184" fmla="*/ 6008 w 10000"/>
                <a:gd name="connsiteY184" fmla="*/ 6836 h 10768"/>
                <a:gd name="connsiteX185" fmla="*/ 5942 w 10000"/>
                <a:gd name="connsiteY185" fmla="*/ 7032 h 10768"/>
                <a:gd name="connsiteX186" fmla="*/ 5904 w 10000"/>
                <a:gd name="connsiteY186" fmla="*/ 7232 h 10768"/>
                <a:gd name="connsiteX187" fmla="*/ 5888 w 10000"/>
                <a:gd name="connsiteY187" fmla="*/ 7443 h 10768"/>
                <a:gd name="connsiteX188" fmla="*/ 5879 w 10000"/>
                <a:gd name="connsiteY188" fmla="*/ 7655 h 10768"/>
                <a:gd name="connsiteX189" fmla="*/ 5888 w 10000"/>
                <a:gd name="connsiteY189" fmla="*/ 7867 h 10768"/>
                <a:gd name="connsiteX190" fmla="*/ 5904 w 10000"/>
                <a:gd name="connsiteY190" fmla="*/ 8084 h 10768"/>
                <a:gd name="connsiteX191" fmla="*/ 5925 w 10000"/>
                <a:gd name="connsiteY191" fmla="*/ 8299 h 10768"/>
                <a:gd name="connsiteX192" fmla="*/ 5950 w 10000"/>
                <a:gd name="connsiteY192" fmla="*/ 8510 h 10768"/>
                <a:gd name="connsiteX193" fmla="*/ 5954 w 10000"/>
                <a:gd name="connsiteY193" fmla="*/ 8820 h 10768"/>
                <a:gd name="connsiteX194" fmla="*/ 5933 w 10000"/>
                <a:gd name="connsiteY194" fmla="*/ 9130 h 10768"/>
                <a:gd name="connsiteX195" fmla="*/ 5896 w 10000"/>
                <a:gd name="connsiteY195" fmla="*/ 9428 h 10768"/>
                <a:gd name="connsiteX196" fmla="*/ 5850 w 10000"/>
                <a:gd name="connsiteY196" fmla="*/ 9720 h 10768"/>
                <a:gd name="connsiteX197" fmla="*/ 5756 w 10000"/>
                <a:gd name="connsiteY197" fmla="*/ 10714 h 10768"/>
                <a:gd name="connsiteX198" fmla="*/ 3964 w 10000"/>
                <a:gd name="connsiteY198" fmla="*/ 10768 h 10768"/>
                <a:gd name="connsiteX199" fmla="*/ 3043 w 10000"/>
                <a:gd name="connsiteY199" fmla="*/ 9881 h 10768"/>
                <a:gd name="connsiteX200" fmla="*/ 4546 w 10000"/>
                <a:gd name="connsiteY200" fmla="*/ 9848 h 10768"/>
                <a:gd name="connsiteX201" fmla="*/ 4629 w 10000"/>
                <a:gd name="connsiteY201" fmla="*/ 9687 h 10768"/>
                <a:gd name="connsiteX202" fmla="*/ 4700 w 10000"/>
                <a:gd name="connsiteY202" fmla="*/ 9508 h 10768"/>
                <a:gd name="connsiteX203" fmla="*/ 4767 w 10000"/>
                <a:gd name="connsiteY203" fmla="*/ 9309 h 10768"/>
                <a:gd name="connsiteX204" fmla="*/ 4829 w 10000"/>
                <a:gd name="connsiteY204" fmla="*/ 9097 h 10768"/>
                <a:gd name="connsiteX205" fmla="*/ 4879 w 10000"/>
                <a:gd name="connsiteY205" fmla="*/ 8868 h 10768"/>
                <a:gd name="connsiteX206" fmla="*/ 4917 w 10000"/>
                <a:gd name="connsiteY206" fmla="*/ 8635 h 10768"/>
                <a:gd name="connsiteX207" fmla="*/ 4954 w 10000"/>
                <a:gd name="connsiteY207" fmla="*/ 8391 h 10768"/>
                <a:gd name="connsiteX208" fmla="*/ 4979 w 10000"/>
                <a:gd name="connsiteY208" fmla="*/ 8144 h 10768"/>
                <a:gd name="connsiteX209" fmla="*/ 5000 w 10000"/>
                <a:gd name="connsiteY209" fmla="*/ 7887 h 10768"/>
                <a:gd name="connsiteX210" fmla="*/ 5000 w 10000"/>
                <a:gd name="connsiteY210" fmla="*/ 7634 h 10768"/>
                <a:gd name="connsiteX211" fmla="*/ 5000 w 10000"/>
                <a:gd name="connsiteY211" fmla="*/ 7384 h 10768"/>
                <a:gd name="connsiteX212" fmla="*/ 4979 w 10000"/>
                <a:gd name="connsiteY212" fmla="*/ 7133 h 10768"/>
                <a:gd name="connsiteX213" fmla="*/ 4950 w 10000"/>
                <a:gd name="connsiteY213" fmla="*/ 6892 h 10768"/>
                <a:gd name="connsiteX214" fmla="*/ 4913 w 10000"/>
                <a:gd name="connsiteY214" fmla="*/ 6657 h 10768"/>
                <a:gd name="connsiteX215" fmla="*/ 4858 w 10000"/>
                <a:gd name="connsiteY215" fmla="*/ 6430 h 10768"/>
                <a:gd name="connsiteX216" fmla="*/ 4783 w 10000"/>
                <a:gd name="connsiteY216" fmla="*/ 6219 h 10768"/>
                <a:gd name="connsiteX217" fmla="*/ 4700 w 10000"/>
                <a:gd name="connsiteY217" fmla="*/ 6019 h 10768"/>
                <a:gd name="connsiteX218" fmla="*/ 4600 w 10000"/>
                <a:gd name="connsiteY218" fmla="*/ 5840 h 10768"/>
                <a:gd name="connsiteX219" fmla="*/ 4488 w 10000"/>
                <a:gd name="connsiteY219" fmla="*/ 5682 h 10768"/>
                <a:gd name="connsiteX220" fmla="*/ 4358 w 10000"/>
                <a:gd name="connsiteY220" fmla="*/ 5542 h 10768"/>
                <a:gd name="connsiteX221" fmla="*/ 4213 w 10000"/>
                <a:gd name="connsiteY221" fmla="*/ 5429 h 10768"/>
                <a:gd name="connsiteX222" fmla="*/ 4046 w 10000"/>
                <a:gd name="connsiteY222" fmla="*/ 5343 h 10768"/>
                <a:gd name="connsiteX223" fmla="*/ 3904 w 10000"/>
                <a:gd name="connsiteY223" fmla="*/ 5292 h 10768"/>
                <a:gd name="connsiteX224" fmla="*/ 3746 w 10000"/>
                <a:gd name="connsiteY224" fmla="*/ 5271 h 10768"/>
                <a:gd name="connsiteX225" fmla="*/ 3583 w 10000"/>
                <a:gd name="connsiteY225" fmla="*/ 5271 h 10768"/>
                <a:gd name="connsiteX226" fmla="*/ 3413 w 10000"/>
                <a:gd name="connsiteY226" fmla="*/ 5286 h 10768"/>
                <a:gd name="connsiteX227" fmla="*/ 3246 w 10000"/>
                <a:gd name="connsiteY227" fmla="*/ 5310 h 10768"/>
                <a:gd name="connsiteX228" fmla="*/ 3079 w 10000"/>
                <a:gd name="connsiteY228" fmla="*/ 5343 h 10768"/>
                <a:gd name="connsiteX229" fmla="*/ 2913 w 10000"/>
                <a:gd name="connsiteY229" fmla="*/ 5369 h 10768"/>
                <a:gd name="connsiteX230" fmla="*/ 2750 w 10000"/>
                <a:gd name="connsiteY230" fmla="*/ 5396 h 10768"/>
                <a:gd name="connsiteX231" fmla="*/ 2600 w 10000"/>
                <a:gd name="connsiteY231" fmla="*/ 5411 h 10768"/>
                <a:gd name="connsiteX232" fmla="*/ 2258 w 10000"/>
                <a:gd name="connsiteY232" fmla="*/ 5423 h 10768"/>
                <a:gd name="connsiteX233" fmla="*/ 1925 w 10000"/>
                <a:gd name="connsiteY233" fmla="*/ 5411 h 10768"/>
                <a:gd name="connsiteX234" fmla="*/ 1617 w 10000"/>
                <a:gd name="connsiteY234" fmla="*/ 5384 h 10768"/>
                <a:gd name="connsiteX235" fmla="*/ 1321 w 10000"/>
                <a:gd name="connsiteY235" fmla="*/ 5346 h 10768"/>
                <a:gd name="connsiteX236" fmla="*/ 1033 w 10000"/>
                <a:gd name="connsiteY236" fmla="*/ 5298 h 10768"/>
                <a:gd name="connsiteX237" fmla="*/ 758 w 10000"/>
                <a:gd name="connsiteY237" fmla="*/ 5250 h 10768"/>
                <a:gd name="connsiteX238" fmla="*/ 500 w 10000"/>
                <a:gd name="connsiteY238" fmla="*/ 5197 h 10768"/>
                <a:gd name="connsiteX239" fmla="*/ 517 w 10000"/>
                <a:gd name="connsiteY239" fmla="*/ 5137 h 10768"/>
                <a:gd name="connsiteX240" fmla="*/ 871 w 10000"/>
                <a:gd name="connsiteY240" fmla="*/ 5173 h 10768"/>
                <a:gd name="connsiteX241" fmla="*/ 1221 w 10000"/>
                <a:gd name="connsiteY241" fmla="*/ 5197 h 10768"/>
                <a:gd name="connsiteX242" fmla="*/ 1563 w 10000"/>
                <a:gd name="connsiteY242" fmla="*/ 5206 h 10768"/>
                <a:gd name="connsiteX243" fmla="*/ 1896 w 10000"/>
                <a:gd name="connsiteY243" fmla="*/ 5197 h 10768"/>
                <a:gd name="connsiteX244" fmla="*/ 2221 w 10000"/>
                <a:gd name="connsiteY244" fmla="*/ 5164 h 10768"/>
                <a:gd name="connsiteX245" fmla="*/ 2538 w 10000"/>
                <a:gd name="connsiteY245" fmla="*/ 5113 h 10768"/>
                <a:gd name="connsiteX246" fmla="*/ 2842 w 10000"/>
                <a:gd name="connsiteY246" fmla="*/ 5045 h 10768"/>
                <a:gd name="connsiteX247" fmla="*/ 3129 w 10000"/>
                <a:gd name="connsiteY247" fmla="*/ 4946 h 10768"/>
                <a:gd name="connsiteX248" fmla="*/ 3500 w 10000"/>
                <a:gd name="connsiteY248" fmla="*/ 4815 h 10768"/>
                <a:gd name="connsiteX249" fmla="*/ 2821 w 10000"/>
                <a:gd name="connsiteY249" fmla="*/ 4389 h 10768"/>
                <a:gd name="connsiteX250" fmla="*/ 2213 w 10000"/>
                <a:gd name="connsiteY250" fmla="*/ 3912 h 10768"/>
                <a:gd name="connsiteX251" fmla="*/ 1879 w 10000"/>
                <a:gd name="connsiteY251" fmla="*/ 3939 h 10768"/>
                <a:gd name="connsiteX252" fmla="*/ 1554 w 10000"/>
                <a:gd name="connsiteY252" fmla="*/ 3939 h 10768"/>
                <a:gd name="connsiteX253" fmla="*/ 1258 w 10000"/>
                <a:gd name="connsiteY253" fmla="*/ 3912 h 10768"/>
                <a:gd name="connsiteX254" fmla="*/ 979 w 10000"/>
                <a:gd name="connsiteY254" fmla="*/ 3856 h 10768"/>
                <a:gd name="connsiteX255" fmla="*/ 721 w 10000"/>
                <a:gd name="connsiteY255" fmla="*/ 3775 h 10768"/>
                <a:gd name="connsiteX256" fmla="*/ 496 w 10000"/>
                <a:gd name="connsiteY256" fmla="*/ 3674 h 10768"/>
                <a:gd name="connsiteX257" fmla="*/ 296 w 10000"/>
                <a:gd name="connsiteY257" fmla="*/ 3549 h 10768"/>
                <a:gd name="connsiteX258" fmla="*/ 129 w 10000"/>
                <a:gd name="connsiteY258" fmla="*/ 3403 h 10768"/>
                <a:gd name="connsiteX259" fmla="*/ 0 w 10000"/>
                <a:gd name="connsiteY259" fmla="*/ 3245 h 10768"/>
                <a:gd name="connsiteX260" fmla="*/ 17 w 10000"/>
                <a:gd name="connsiteY260" fmla="*/ 3218 h 10768"/>
                <a:gd name="connsiteX261" fmla="*/ 71 w 10000"/>
                <a:gd name="connsiteY261" fmla="*/ 3245 h 10768"/>
                <a:gd name="connsiteX262" fmla="*/ 138 w 10000"/>
                <a:gd name="connsiteY262" fmla="*/ 3349 h 10768"/>
                <a:gd name="connsiteX263" fmla="*/ 246 w 10000"/>
                <a:gd name="connsiteY263" fmla="*/ 3439 h 10768"/>
                <a:gd name="connsiteX264" fmla="*/ 379 w 10000"/>
                <a:gd name="connsiteY264" fmla="*/ 3528 h 10768"/>
                <a:gd name="connsiteX265" fmla="*/ 538 w 10000"/>
                <a:gd name="connsiteY265" fmla="*/ 3597 h 10768"/>
                <a:gd name="connsiteX266" fmla="*/ 721 w 10000"/>
                <a:gd name="connsiteY266" fmla="*/ 3656 h 10768"/>
                <a:gd name="connsiteX267" fmla="*/ 913 w 10000"/>
                <a:gd name="connsiteY267" fmla="*/ 3701 h 10768"/>
                <a:gd name="connsiteX268" fmla="*/ 1117 w 10000"/>
                <a:gd name="connsiteY268" fmla="*/ 3728 h 10768"/>
                <a:gd name="connsiteX269" fmla="*/ 1329 w 10000"/>
                <a:gd name="connsiteY269" fmla="*/ 3737 h 10768"/>
                <a:gd name="connsiteX270" fmla="*/ 1533 w 10000"/>
                <a:gd name="connsiteY270" fmla="*/ 3734 h 10768"/>
                <a:gd name="connsiteX271" fmla="*/ 1646 w 10000"/>
                <a:gd name="connsiteY271" fmla="*/ 3722 h 10768"/>
                <a:gd name="connsiteX272" fmla="*/ 1746 w 10000"/>
                <a:gd name="connsiteY272" fmla="*/ 3722 h 10768"/>
                <a:gd name="connsiteX273" fmla="*/ 1833 w 10000"/>
                <a:gd name="connsiteY273" fmla="*/ 3710 h 10768"/>
                <a:gd name="connsiteX274" fmla="*/ 1917 w 10000"/>
                <a:gd name="connsiteY274" fmla="*/ 3695 h 10768"/>
                <a:gd name="connsiteX275" fmla="*/ 1988 w 10000"/>
                <a:gd name="connsiteY275" fmla="*/ 3662 h 10768"/>
                <a:gd name="connsiteX276" fmla="*/ 1788 w 10000"/>
                <a:gd name="connsiteY276" fmla="*/ 3391 h 10768"/>
                <a:gd name="connsiteX277" fmla="*/ 1617 w 10000"/>
                <a:gd name="connsiteY277" fmla="*/ 3126 h 10768"/>
                <a:gd name="connsiteX278" fmla="*/ 1454 w 10000"/>
                <a:gd name="connsiteY278" fmla="*/ 2849 h 10768"/>
                <a:gd name="connsiteX279" fmla="*/ 1313 w 10000"/>
                <a:gd name="connsiteY279" fmla="*/ 2563 h 10768"/>
                <a:gd name="connsiteX280" fmla="*/ 1175 w 10000"/>
                <a:gd name="connsiteY280" fmla="*/ 2253 h 10768"/>
                <a:gd name="connsiteX281" fmla="*/ 1046 w 10000"/>
                <a:gd name="connsiteY281" fmla="*/ 1919 h 10768"/>
                <a:gd name="connsiteX282" fmla="*/ 1033 w 10000"/>
                <a:gd name="connsiteY282" fmla="*/ 1859 h 10768"/>
                <a:gd name="connsiteX283" fmla="*/ 1000 w 10000"/>
                <a:gd name="connsiteY283" fmla="*/ 1776 h 10768"/>
                <a:gd name="connsiteX284" fmla="*/ 979 w 10000"/>
                <a:gd name="connsiteY284" fmla="*/ 1684 h 10768"/>
                <a:gd name="connsiteX285" fmla="*/ 950 w 10000"/>
                <a:gd name="connsiteY285" fmla="*/ 1591 h 10768"/>
                <a:gd name="connsiteX286" fmla="*/ 925 w 10000"/>
                <a:gd name="connsiteY286" fmla="*/ 1490 h 10768"/>
                <a:gd name="connsiteX287" fmla="*/ 917 w 10000"/>
                <a:gd name="connsiteY287" fmla="*/ 1397 h 10768"/>
                <a:gd name="connsiteX288" fmla="*/ 917 w 10000"/>
                <a:gd name="connsiteY288" fmla="*/ 1311 h 10768"/>
                <a:gd name="connsiteX289" fmla="*/ 933 w 10000"/>
                <a:gd name="connsiteY289" fmla="*/ 1234 h 10768"/>
                <a:gd name="connsiteX290" fmla="*/ 963 w 10000"/>
                <a:gd name="connsiteY290" fmla="*/ 1180 h 10768"/>
                <a:gd name="connsiteX291" fmla="*/ 1000 w 10000"/>
                <a:gd name="connsiteY291" fmla="*/ 1192 h 10768"/>
                <a:gd name="connsiteX292" fmla="*/ 1033 w 10000"/>
                <a:gd name="connsiteY292" fmla="*/ 1496 h 10768"/>
                <a:gd name="connsiteX293" fmla="*/ 1108 w 10000"/>
                <a:gd name="connsiteY293" fmla="*/ 1800 h 10768"/>
                <a:gd name="connsiteX294" fmla="*/ 1221 w 10000"/>
                <a:gd name="connsiteY294" fmla="*/ 2098 h 10768"/>
                <a:gd name="connsiteX295" fmla="*/ 1358 w 10000"/>
                <a:gd name="connsiteY295" fmla="*/ 2372 h 10768"/>
                <a:gd name="connsiteX296" fmla="*/ 1508 w 10000"/>
                <a:gd name="connsiteY296" fmla="*/ 2628 h 10768"/>
                <a:gd name="connsiteX297" fmla="*/ 1646 w 10000"/>
                <a:gd name="connsiteY297" fmla="*/ 2795 h 10768"/>
                <a:gd name="connsiteX298" fmla="*/ 1629 w 10000"/>
                <a:gd name="connsiteY298" fmla="*/ 2801 h 10768"/>
                <a:gd name="connsiteX299" fmla="*/ 1629 w 10000"/>
                <a:gd name="connsiteY299" fmla="*/ 2807 h 10768"/>
                <a:gd name="connsiteX300" fmla="*/ 1638 w 10000"/>
                <a:gd name="connsiteY300" fmla="*/ 2813 h 10768"/>
                <a:gd name="connsiteX301" fmla="*/ 1646 w 10000"/>
                <a:gd name="connsiteY301" fmla="*/ 2816 h 10768"/>
                <a:gd name="connsiteX302" fmla="*/ 1663 w 10000"/>
                <a:gd name="connsiteY302" fmla="*/ 2822 h 10768"/>
                <a:gd name="connsiteX303" fmla="*/ 1667 w 10000"/>
                <a:gd name="connsiteY303" fmla="*/ 2834 h 10768"/>
                <a:gd name="connsiteX304" fmla="*/ 1675 w 10000"/>
                <a:gd name="connsiteY304" fmla="*/ 2840 h 10768"/>
                <a:gd name="connsiteX305" fmla="*/ 1683 w 10000"/>
                <a:gd name="connsiteY305" fmla="*/ 2849 h 10768"/>
                <a:gd name="connsiteX306" fmla="*/ 1683 w 10000"/>
                <a:gd name="connsiteY306" fmla="*/ 2843 h 10768"/>
                <a:gd name="connsiteX307" fmla="*/ 1675 w 10000"/>
                <a:gd name="connsiteY307" fmla="*/ 2840 h 10768"/>
                <a:gd name="connsiteX308" fmla="*/ 1675 w 10000"/>
                <a:gd name="connsiteY308" fmla="*/ 2840 h 10768"/>
                <a:gd name="connsiteX309" fmla="*/ 1646 w 10000"/>
                <a:gd name="connsiteY309" fmla="*/ 2795 h 10768"/>
                <a:gd name="connsiteX310" fmla="*/ 1746 w 10000"/>
                <a:gd name="connsiteY310" fmla="*/ 2741 h 10768"/>
                <a:gd name="connsiteX311" fmla="*/ 1842 w 10000"/>
                <a:gd name="connsiteY311" fmla="*/ 2649 h 10768"/>
                <a:gd name="connsiteX312" fmla="*/ 1933 w 10000"/>
                <a:gd name="connsiteY312" fmla="*/ 2542 h 10768"/>
                <a:gd name="connsiteX313" fmla="*/ 2017 w 10000"/>
                <a:gd name="connsiteY313" fmla="*/ 2411 h 10768"/>
                <a:gd name="connsiteX314" fmla="*/ 2092 w 10000"/>
                <a:gd name="connsiteY314" fmla="*/ 2265 h 10768"/>
                <a:gd name="connsiteX315" fmla="*/ 2163 w 10000"/>
                <a:gd name="connsiteY315" fmla="*/ 2113 h 10768"/>
                <a:gd name="connsiteX316" fmla="*/ 2221 w 10000"/>
                <a:gd name="connsiteY316" fmla="*/ 1955 h 10768"/>
                <a:gd name="connsiteX317" fmla="*/ 2275 w 10000"/>
                <a:gd name="connsiteY317" fmla="*/ 1803 h 10768"/>
                <a:gd name="connsiteX318" fmla="*/ 2321 w 10000"/>
                <a:gd name="connsiteY318" fmla="*/ 1657 h 10768"/>
                <a:gd name="connsiteX319" fmla="*/ 2329 w 10000"/>
                <a:gd name="connsiteY319" fmla="*/ 1853 h 10768"/>
                <a:gd name="connsiteX320" fmla="*/ 2321 w 10000"/>
                <a:gd name="connsiteY320" fmla="*/ 2032 h 10768"/>
                <a:gd name="connsiteX321" fmla="*/ 2283 w 10000"/>
                <a:gd name="connsiteY321" fmla="*/ 2199 h 10768"/>
                <a:gd name="connsiteX322" fmla="*/ 2229 w 10000"/>
                <a:gd name="connsiteY322" fmla="*/ 2366 h 10768"/>
                <a:gd name="connsiteX323" fmla="*/ 2154 w 10000"/>
                <a:gd name="connsiteY323" fmla="*/ 2524 h 10768"/>
                <a:gd name="connsiteX324" fmla="*/ 2046 w 10000"/>
                <a:gd name="connsiteY324" fmla="*/ 2682 h 10768"/>
                <a:gd name="connsiteX325" fmla="*/ 1796 w 10000"/>
                <a:gd name="connsiteY325" fmla="*/ 3027 h 10768"/>
                <a:gd name="connsiteX326" fmla="*/ 2054 w 10000"/>
                <a:gd name="connsiteY326" fmla="*/ 3305 h 10768"/>
                <a:gd name="connsiteX327" fmla="*/ 2333 w 10000"/>
                <a:gd name="connsiteY327" fmla="*/ 3564 h 10768"/>
                <a:gd name="connsiteX328" fmla="*/ 2638 w 10000"/>
                <a:gd name="connsiteY328" fmla="*/ 3808 h 10768"/>
                <a:gd name="connsiteX329" fmla="*/ 2963 w 10000"/>
                <a:gd name="connsiteY329" fmla="*/ 4032 h 10768"/>
                <a:gd name="connsiteX330" fmla="*/ 4129 w 10000"/>
                <a:gd name="connsiteY330" fmla="*/ 4610 h 10768"/>
                <a:gd name="connsiteX331" fmla="*/ 4167 w 10000"/>
                <a:gd name="connsiteY331" fmla="*/ 4589 h 10768"/>
                <a:gd name="connsiteX332" fmla="*/ 4071 w 10000"/>
                <a:gd name="connsiteY332" fmla="*/ 4333 h 10768"/>
                <a:gd name="connsiteX333" fmla="*/ 3996 w 10000"/>
                <a:gd name="connsiteY333" fmla="*/ 4058 h 10768"/>
                <a:gd name="connsiteX334" fmla="*/ 3933 w 10000"/>
                <a:gd name="connsiteY334" fmla="*/ 3760 h 10768"/>
                <a:gd name="connsiteX335" fmla="*/ 3904 w 10000"/>
                <a:gd name="connsiteY335" fmla="*/ 3456 h 10768"/>
                <a:gd name="connsiteX336" fmla="*/ 3879 w 10000"/>
                <a:gd name="connsiteY336" fmla="*/ 3138 h 10768"/>
                <a:gd name="connsiteX337" fmla="*/ 3879 w 10000"/>
                <a:gd name="connsiteY337" fmla="*/ 2813 h 10768"/>
                <a:gd name="connsiteX338" fmla="*/ 3896 w 10000"/>
                <a:gd name="connsiteY338" fmla="*/ 2485 h 10768"/>
                <a:gd name="connsiteX339" fmla="*/ 3933 w 10000"/>
                <a:gd name="connsiteY339" fmla="*/ 2160 h 10768"/>
                <a:gd name="connsiteX340" fmla="*/ 3988 w 10000"/>
                <a:gd name="connsiteY340" fmla="*/ 1836 h 10768"/>
                <a:gd name="connsiteX341" fmla="*/ 4046 w 10000"/>
                <a:gd name="connsiteY341" fmla="*/ 1523 h 10768"/>
                <a:gd name="connsiteX342" fmla="*/ 4129 w 10000"/>
                <a:gd name="connsiteY342" fmla="*/ 1219 h 10768"/>
                <a:gd name="connsiteX343" fmla="*/ 4229 w 10000"/>
                <a:gd name="connsiteY343" fmla="*/ 933 h 10768"/>
                <a:gd name="connsiteX344" fmla="*/ 4333 w 10000"/>
                <a:gd name="connsiteY344" fmla="*/ 662 h 10768"/>
                <a:gd name="connsiteX345" fmla="*/ 4454 w 10000"/>
                <a:gd name="connsiteY345" fmla="*/ 417 h 10768"/>
                <a:gd name="connsiteX346" fmla="*/ 4583 w 10000"/>
                <a:gd name="connsiteY346" fmla="*/ 194 h 10768"/>
                <a:gd name="connsiteX347" fmla="*/ 4738 w 10000"/>
                <a:gd name="connsiteY347" fmla="*/ 0 h 10768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117 w 10000"/>
                <a:gd name="connsiteY198" fmla="*/ 10686 h 10714"/>
                <a:gd name="connsiteX199" fmla="*/ 3043 w 10000"/>
                <a:gd name="connsiteY199" fmla="*/ 988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117 w 10000"/>
                <a:gd name="connsiteY198" fmla="*/ 10686 h 10714"/>
                <a:gd name="connsiteX199" fmla="*/ 4309 w 10000"/>
                <a:gd name="connsiteY199" fmla="*/ 10293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41"/>
                <a:gd name="connsiteX1" fmla="*/ 4721 w 10000"/>
                <a:gd name="connsiteY1" fmla="*/ 48 h 10741"/>
                <a:gd name="connsiteX2" fmla="*/ 4713 w 10000"/>
                <a:gd name="connsiteY2" fmla="*/ 80 h 10741"/>
                <a:gd name="connsiteX3" fmla="*/ 4704 w 10000"/>
                <a:gd name="connsiteY3" fmla="*/ 101 h 10741"/>
                <a:gd name="connsiteX4" fmla="*/ 4704 w 10000"/>
                <a:gd name="connsiteY4" fmla="*/ 113 h 10741"/>
                <a:gd name="connsiteX5" fmla="*/ 4713 w 10000"/>
                <a:gd name="connsiteY5" fmla="*/ 119 h 10741"/>
                <a:gd name="connsiteX6" fmla="*/ 4713 w 10000"/>
                <a:gd name="connsiteY6" fmla="*/ 125 h 10741"/>
                <a:gd name="connsiteX7" fmla="*/ 4721 w 10000"/>
                <a:gd name="connsiteY7" fmla="*/ 125 h 10741"/>
                <a:gd name="connsiteX8" fmla="*/ 4721 w 10000"/>
                <a:gd name="connsiteY8" fmla="*/ 125 h 10741"/>
                <a:gd name="connsiteX9" fmla="*/ 4721 w 10000"/>
                <a:gd name="connsiteY9" fmla="*/ 134 h 10741"/>
                <a:gd name="connsiteX10" fmla="*/ 4713 w 10000"/>
                <a:gd name="connsiteY10" fmla="*/ 152 h 10741"/>
                <a:gd name="connsiteX11" fmla="*/ 4704 w 10000"/>
                <a:gd name="connsiteY11" fmla="*/ 179 h 10741"/>
                <a:gd name="connsiteX12" fmla="*/ 4692 w 10000"/>
                <a:gd name="connsiteY12" fmla="*/ 221 h 10741"/>
                <a:gd name="connsiteX13" fmla="*/ 4667 w 10000"/>
                <a:gd name="connsiteY13" fmla="*/ 280 h 10741"/>
                <a:gd name="connsiteX14" fmla="*/ 4629 w 10000"/>
                <a:gd name="connsiteY14" fmla="*/ 364 h 10741"/>
                <a:gd name="connsiteX15" fmla="*/ 4592 w 10000"/>
                <a:gd name="connsiteY15" fmla="*/ 465 h 10741"/>
                <a:gd name="connsiteX16" fmla="*/ 4533 w 10000"/>
                <a:gd name="connsiteY16" fmla="*/ 596 h 10741"/>
                <a:gd name="connsiteX17" fmla="*/ 4463 w 10000"/>
                <a:gd name="connsiteY17" fmla="*/ 754 h 10741"/>
                <a:gd name="connsiteX18" fmla="*/ 4379 w 10000"/>
                <a:gd name="connsiteY18" fmla="*/ 1001 h 10741"/>
                <a:gd name="connsiteX19" fmla="*/ 4321 w 10000"/>
                <a:gd name="connsiteY19" fmla="*/ 1266 h 10741"/>
                <a:gd name="connsiteX20" fmla="*/ 4275 w 10000"/>
                <a:gd name="connsiteY20" fmla="*/ 1538 h 10741"/>
                <a:gd name="connsiteX21" fmla="*/ 4213 w 10000"/>
                <a:gd name="connsiteY21" fmla="*/ 1827 h 10741"/>
                <a:gd name="connsiteX22" fmla="*/ 4204 w 10000"/>
                <a:gd name="connsiteY22" fmla="*/ 1889 h 10741"/>
                <a:gd name="connsiteX23" fmla="*/ 4192 w 10000"/>
                <a:gd name="connsiteY23" fmla="*/ 1982 h 10741"/>
                <a:gd name="connsiteX24" fmla="*/ 4183 w 10000"/>
                <a:gd name="connsiteY24" fmla="*/ 2080 h 10741"/>
                <a:gd name="connsiteX25" fmla="*/ 4175 w 10000"/>
                <a:gd name="connsiteY25" fmla="*/ 2187 h 10741"/>
                <a:gd name="connsiteX26" fmla="*/ 4175 w 10000"/>
                <a:gd name="connsiteY26" fmla="*/ 2297 h 10741"/>
                <a:gd name="connsiteX27" fmla="*/ 4192 w 10000"/>
                <a:gd name="connsiteY27" fmla="*/ 2396 h 10741"/>
                <a:gd name="connsiteX28" fmla="*/ 4213 w 10000"/>
                <a:gd name="connsiteY28" fmla="*/ 2482 h 10741"/>
                <a:gd name="connsiteX29" fmla="*/ 4250 w 10000"/>
                <a:gd name="connsiteY29" fmla="*/ 2542 h 10741"/>
                <a:gd name="connsiteX30" fmla="*/ 4450 w 10000"/>
                <a:gd name="connsiteY30" fmla="*/ 2530 h 10741"/>
                <a:gd name="connsiteX31" fmla="*/ 4646 w 10000"/>
                <a:gd name="connsiteY31" fmla="*/ 2482 h 10741"/>
                <a:gd name="connsiteX32" fmla="*/ 4833 w 10000"/>
                <a:gd name="connsiteY32" fmla="*/ 2405 h 10741"/>
                <a:gd name="connsiteX33" fmla="*/ 5025 w 10000"/>
                <a:gd name="connsiteY33" fmla="*/ 2297 h 10741"/>
                <a:gd name="connsiteX34" fmla="*/ 5200 w 10000"/>
                <a:gd name="connsiteY34" fmla="*/ 2172 h 10741"/>
                <a:gd name="connsiteX35" fmla="*/ 5371 w 10000"/>
                <a:gd name="connsiteY35" fmla="*/ 2020 h 10741"/>
                <a:gd name="connsiteX36" fmla="*/ 5533 w 10000"/>
                <a:gd name="connsiteY36" fmla="*/ 1859 h 10741"/>
                <a:gd name="connsiteX37" fmla="*/ 5683 w 10000"/>
                <a:gd name="connsiteY37" fmla="*/ 1690 h 10741"/>
                <a:gd name="connsiteX38" fmla="*/ 5829 w 10000"/>
                <a:gd name="connsiteY38" fmla="*/ 1511 h 10741"/>
                <a:gd name="connsiteX39" fmla="*/ 5954 w 10000"/>
                <a:gd name="connsiteY39" fmla="*/ 1326 h 10741"/>
                <a:gd name="connsiteX40" fmla="*/ 6071 w 10000"/>
                <a:gd name="connsiteY40" fmla="*/ 1147 h 10741"/>
                <a:gd name="connsiteX41" fmla="*/ 6167 w 10000"/>
                <a:gd name="connsiteY41" fmla="*/ 974 h 10741"/>
                <a:gd name="connsiteX42" fmla="*/ 6213 w 10000"/>
                <a:gd name="connsiteY42" fmla="*/ 974 h 10741"/>
                <a:gd name="connsiteX43" fmla="*/ 6213 w 10000"/>
                <a:gd name="connsiteY43" fmla="*/ 992 h 10741"/>
                <a:gd name="connsiteX44" fmla="*/ 6138 w 10000"/>
                <a:gd name="connsiteY44" fmla="*/ 1165 h 10741"/>
                <a:gd name="connsiteX45" fmla="*/ 6054 w 10000"/>
                <a:gd name="connsiteY45" fmla="*/ 1344 h 10741"/>
                <a:gd name="connsiteX46" fmla="*/ 5963 w 10000"/>
                <a:gd name="connsiteY46" fmla="*/ 1517 h 10741"/>
                <a:gd name="connsiteX47" fmla="*/ 5871 w 10000"/>
                <a:gd name="connsiteY47" fmla="*/ 1684 h 10741"/>
                <a:gd name="connsiteX48" fmla="*/ 5775 w 10000"/>
                <a:gd name="connsiteY48" fmla="*/ 1847 h 10741"/>
                <a:gd name="connsiteX49" fmla="*/ 5667 w 10000"/>
                <a:gd name="connsiteY49" fmla="*/ 1999 h 10741"/>
                <a:gd name="connsiteX50" fmla="*/ 5554 w 10000"/>
                <a:gd name="connsiteY50" fmla="*/ 2145 h 10741"/>
                <a:gd name="connsiteX51" fmla="*/ 5417 w 10000"/>
                <a:gd name="connsiteY51" fmla="*/ 2279 h 10741"/>
                <a:gd name="connsiteX52" fmla="*/ 5275 w 10000"/>
                <a:gd name="connsiteY52" fmla="*/ 2411 h 10741"/>
                <a:gd name="connsiteX53" fmla="*/ 5108 w 10000"/>
                <a:gd name="connsiteY53" fmla="*/ 2518 h 10741"/>
                <a:gd name="connsiteX54" fmla="*/ 4917 w 10000"/>
                <a:gd name="connsiteY54" fmla="*/ 2616 h 10741"/>
                <a:gd name="connsiteX55" fmla="*/ 4704 w 10000"/>
                <a:gd name="connsiteY55" fmla="*/ 2703 h 10741"/>
                <a:gd name="connsiteX56" fmla="*/ 4479 w 10000"/>
                <a:gd name="connsiteY56" fmla="*/ 2768 h 10741"/>
                <a:gd name="connsiteX57" fmla="*/ 4213 w 10000"/>
                <a:gd name="connsiteY57" fmla="*/ 2813 h 10741"/>
                <a:gd name="connsiteX58" fmla="*/ 4221 w 10000"/>
                <a:gd name="connsiteY58" fmla="*/ 3126 h 10741"/>
                <a:gd name="connsiteX59" fmla="*/ 4258 w 10000"/>
                <a:gd name="connsiteY59" fmla="*/ 3424 h 10741"/>
                <a:gd name="connsiteX60" fmla="*/ 4321 w 10000"/>
                <a:gd name="connsiteY60" fmla="*/ 3707 h 10741"/>
                <a:gd name="connsiteX61" fmla="*/ 4404 w 10000"/>
                <a:gd name="connsiteY61" fmla="*/ 3975 h 10741"/>
                <a:gd name="connsiteX62" fmla="*/ 4508 w 10000"/>
                <a:gd name="connsiteY62" fmla="*/ 4231 h 10741"/>
                <a:gd name="connsiteX63" fmla="*/ 4621 w 10000"/>
                <a:gd name="connsiteY63" fmla="*/ 4476 h 10741"/>
                <a:gd name="connsiteX64" fmla="*/ 4750 w 10000"/>
                <a:gd name="connsiteY64" fmla="*/ 4708 h 10741"/>
                <a:gd name="connsiteX65" fmla="*/ 4879 w 10000"/>
                <a:gd name="connsiteY65" fmla="*/ 4934 h 10741"/>
                <a:gd name="connsiteX66" fmla="*/ 4917 w 10000"/>
                <a:gd name="connsiteY66" fmla="*/ 4988 h 10741"/>
                <a:gd name="connsiteX67" fmla="*/ 4950 w 10000"/>
                <a:gd name="connsiteY67" fmla="*/ 5054 h 10741"/>
                <a:gd name="connsiteX68" fmla="*/ 4996 w 10000"/>
                <a:gd name="connsiteY68" fmla="*/ 5125 h 10741"/>
                <a:gd name="connsiteX69" fmla="*/ 5038 w 10000"/>
                <a:gd name="connsiteY69" fmla="*/ 5200 h 10741"/>
                <a:gd name="connsiteX70" fmla="*/ 5092 w 10000"/>
                <a:gd name="connsiteY70" fmla="*/ 5271 h 10741"/>
                <a:gd name="connsiteX71" fmla="*/ 5154 w 10000"/>
                <a:gd name="connsiteY71" fmla="*/ 5331 h 10741"/>
                <a:gd name="connsiteX72" fmla="*/ 5229 w 10000"/>
                <a:gd name="connsiteY72" fmla="*/ 5384 h 10741"/>
                <a:gd name="connsiteX73" fmla="*/ 5313 w 10000"/>
                <a:gd name="connsiteY73" fmla="*/ 5423 h 10741"/>
                <a:gd name="connsiteX74" fmla="*/ 5413 w 10000"/>
                <a:gd name="connsiteY74" fmla="*/ 5438 h 10741"/>
                <a:gd name="connsiteX75" fmla="*/ 5517 w 10000"/>
                <a:gd name="connsiteY75" fmla="*/ 5435 h 10741"/>
                <a:gd name="connsiteX76" fmla="*/ 5704 w 10000"/>
                <a:gd name="connsiteY76" fmla="*/ 5390 h 10741"/>
                <a:gd name="connsiteX77" fmla="*/ 5871 w 10000"/>
                <a:gd name="connsiteY77" fmla="*/ 5316 h 10741"/>
                <a:gd name="connsiteX78" fmla="*/ 6033 w 10000"/>
                <a:gd name="connsiteY78" fmla="*/ 5223 h 10741"/>
                <a:gd name="connsiteX79" fmla="*/ 6167 w 10000"/>
                <a:gd name="connsiteY79" fmla="*/ 5113 h 10741"/>
                <a:gd name="connsiteX80" fmla="*/ 6296 w 10000"/>
                <a:gd name="connsiteY80" fmla="*/ 4994 h 10741"/>
                <a:gd name="connsiteX81" fmla="*/ 6417 w 10000"/>
                <a:gd name="connsiteY81" fmla="*/ 4869 h 10741"/>
                <a:gd name="connsiteX82" fmla="*/ 6525 w 10000"/>
                <a:gd name="connsiteY82" fmla="*/ 4750 h 10741"/>
                <a:gd name="connsiteX83" fmla="*/ 6617 w 10000"/>
                <a:gd name="connsiteY83" fmla="*/ 4636 h 10741"/>
                <a:gd name="connsiteX84" fmla="*/ 6821 w 10000"/>
                <a:gd name="connsiteY84" fmla="*/ 4377 h 10741"/>
                <a:gd name="connsiteX85" fmla="*/ 7017 w 10000"/>
                <a:gd name="connsiteY85" fmla="*/ 4085 h 10741"/>
                <a:gd name="connsiteX86" fmla="*/ 7213 w 10000"/>
                <a:gd name="connsiteY86" fmla="*/ 3766 h 10741"/>
                <a:gd name="connsiteX87" fmla="*/ 7396 w 10000"/>
                <a:gd name="connsiteY87" fmla="*/ 3418 h 10741"/>
                <a:gd name="connsiteX88" fmla="*/ 7563 w 10000"/>
                <a:gd name="connsiteY88" fmla="*/ 3051 h 10741"/>
                <a:gd name="connsiteX89" fmla="*/ 7713 w 10000"/>
                <a:gd name="connsiteY89" fmla="*/ 2661 h 10741"/>
                <a:gd name="connsiteX90" fmla="*/ 7850 w 10000"/>
                <a:gd name="connsiteY90" fmla="*/ 2253 h 10741"/>
                <a:gd name="connsiteX91" fmla="*/ 7950 w 10000"/>
                <a:gd name="connsiteY91" fmla="*/ 1830 h 10741"/>
                <a:gd name="connsiteX92" fmla="*/ 8025 w 10000"/>
                <a:gd name="connsiteY92" fmla="*/ 1397 h 10741"/>
                <a:gd name="connsiteX93" fmla="*/ 8071 w 10000"/>
                <a:gd name="connsiteY93" fmla="*/ 954 h 10741"/>
                <a:gd name="connsiteX94" fmla="*/ 8108 w 10000"/>
                <a:gd name="connsiteY94" fmla="*/ 974 h 10741"/>
                <a:gd name="connsiteX95" fmla="*/ 8138 w 10000"/>
                <a:gd name="connsiteY95" fmla="*/ 1025 h 10741"/>
                <a:gd name="connsiteX96" fmla="*/ 8163 w 10000"/>
                <a:gd name="connsiteY96" fmla="*/ 1100 h 10741"/>
                <a:gd name="connsiteX97" fmla="*/ 8175 w 10000"/>
                <a:gd name="connsiteY97" fmla="*/ 1198 h 10741"/>
                <a:gd name="connsiteX98" fmla="*/ 8183 w 10000"/>
                <a:gd name="connsiteY98" fmla="*/ 1311 h 10741"/>
                <a:gd name="connsiteX99" fmla="*/ 8183 w 10000"/>
                <a:gd name="connsiteY99" fmla="*/ 1442 h 10741"/>
                <a:gd name="connsiteX100" fmla="*/ 8183 w 10000"/>
                <a:gd name="connsiteY100" fmla="*/ 1582 h 10741"/>
                <a:gd name="connsiteX101" fmla="*/ 8175 w 10000"/>
                <a:gd name="connsiteY101" fmla="*/ 1734 h 10741"/>
                <a:gd name="connsiteX102" fmla="*/ 8163 w 10000"/>
                <a:gd name="connsiteY102" fmla="*/ 1889 h 10741"/>
                <a:gd name="connsiteX103" fmla="*/ 8146 w 10000"/>
                <a:gd name="connsiteY103" fmla="*/ 2047 h 10741"/>
                <a:gd name="connsiteX104" fmla="*/ 8121 w 10000"/>
                <a:gd name="connsiteY104" fmla="*/ 2205 h 10741"/>
                <a:gd name="connsiteX105" fmla="*/ 8108 w 10000"/>
                <a:gd name="connsiteY105" fmla="*/ 2357 h 10741"/>
                <a:gd name="connsiteX106" fmla="*/ 8083 w 10000"/>
                <a:gd name="connsiteY106" fmla="*/ 2497 h 10741"/>
                <a:gd name="connsiteX107" fmla="*/ 8063 w 10000"/>
                <a:gd name="connsiteY107" fmla="*/ 2628 h 10741"/>
                <a:gd name="connsiteX108" fmla="*/ 8038 w 10000"/>
                <a:gd name="connsiteY108" fmla="*/ 2741 h 10741"/>
                <a:gd name="connsiteX109" fmla="*/ 8017 w 10000"/>
                <a:gd name="connsiteY109" fmla="*/ 2834 h 10741"/>
                <a:gd name="connsiteX110" fmla="*/ 8000 w 10000"/>
                <a:gd name="connsiteY110" fmla="*/ 2908 h 10741"/>
                <a:gd name="connsiteX111" fmla="*/ 7700 w 10000"/>
                <a:gd name="connsiteY111" fmla="*/ 3754 h 10741"/>
                <a:gd name="connsiteX112" fmla="*/ 7942 w 10000"/>
                <a:gd name="connsiteY112" fmla="*/ 3737 h 10741"/>
                <a:gd name="connsiteX113" fmla="*/ 8167 w 10000"/>
                <a:gd name="connsiteY113" fmla="*/ 3695 h 10741"/>
                <a:gd name="connsiteX114" fmla="*/ 8379 w 10000"/>
                <a:gd name="connsiteY114" fmla="*/ 3635 h 10741"/>
                <a:gd name="connsiteX115" fmla="*/ 8583 w 10000"/>
                <a:gd name="connsiteY115" fmla="*/ 3558 h 10741"/>
                <a:gd name="connsiteX116" fmla="*/ 8767 w 10000"/>
                <a:gd name="connsiteY116" fmla="*/ 3471 h 10741"/>
                <a:gd name="connsiteX117" fmla="*/ 8933 w 10000"/>
                <a:gd name="connsiteY117" fmla="*/ 3376 h 10741"/>
                <a:gd name="connsiteX118" fmla="*/ 9092 w 10000"/>
                <a:gd name="connsiteY118" fmla="*/ 3278 h 10741"/>
                <a:gd name="connsiteX119" fmla="*/ 9238 w 10000"/>
                <a:gd name="connsiteY119" fmla="*/ 3185 h 10741"/>
                <a:gd name="connsiteX120" fmla="*/ 9250 w 10000"/>
                <a:gd name="connsiteY120" fmla="*/ 3230 h 10741"/>
                <a:gd name="connsiteX121" fmla="*/ 9117 w 10000"/>
                <a:gd name="connsiteY121" fmla="*/ 3376 h 10741"/>
                <a:gd name="connsiteX122" fmla="*/ 8954 w 10000"/>
                <a:gd name="connsiteY122" fmla="*/ 3516 h 10741"/>
                <a:gd name="connsiteX123" fmla="*/ 8758 w 10000"/>
                <a:gd name="connsiteY123" fmla="*/ 3641 h 10741"/>
                <a:gd name="connsiteX124" fmla="*/ 8538 w 10000"/>
                <a:gd name="connsiteY124" fmla="*/ 3754 h 10741"/>
                <a:gd name="connsiteX125" fmla="*/ 8304 w 10000"/>
                <a:gd name="connsiteY125" fmla="*/ 3856 h 10741"/>
                <a:gd name="connsiteX126" fmla="*/ 8054 w 10000"/>
                <a:gd name="connsiteY126" fmla="*/ 3945 h 10741"/>
                <a:gd name="connsiteX127" fmla="*/ 7796 w 10000"/>
                <a:gd name="connsiteY127" fmla="*/ 4014 h 10741"/>
                <a:gd name="connsiteX128" fmla="*/ 7533 w 10000"/>
                <a:gd name="connsiteY128" fmla="*/ 4064 h 10741"/>
                <a:gd name="connsiteX129" fmla="*/ 7479 w 10000"/>
                <a:gd name="connsiteY129" fmla="*/ 4184 h 10741"/>
                <a:gd name="connsiteX130" fmla="*/ 7404 w 10000"/>
                <a:gd name="connsiteY130" fmla="*/ 4324 h 10741"/>
                <a:gd name="connsiteX131" fmla="*/ 7321 w 10000"/>
                <a:gd name="connsiteY131" fmla="*/ 4470 h 10741"/>
                <a:gd name="connsiteX132" fmla="*/ 7213 w 10000"/>
                <a:gd name="connsiteY132" fmla="*/ 4628 h 10741"/>
                <a:gd name="connsiteX133" fmla="*/ 7100 w 10000"/>
                <a:gd name="connsiteY133" fmla="*/ 4794 h 10741"/>
                <a:gd name="connsiteX134" fmla="*/ 6979 w 10000"/>
                <a:gd name="connsiteY134" fmla="*/ 4958 h 10741"/>
                <a:gd name="connsiteX135" fmla="*/ 6850 w 10000"/>
                <a:gd name="connsiteY135" fmla="*/ 5113 h 10741"/>
                <a:gd name="connsiteX136" fmla="*/ 6721 w 10000"/>
                <a:gd name="connsiteY136" fmla="*/ 5265 h 10741"/>
                <a:gd name="connsiteX137" fmla="*/ 6600 w 10000"/>
                <a:gd name="connsiteY137" fmla="*/ 5405 h 10741"/>
                <a:gd name="connsiteX138" fmla="*/ 6471 w 10000"/>
                <a:gd name="connsiteY138" fmla="*/ 5530 h 10741"/>
                <a:gd name="connsiteX139" fmla="*/ 6358 w 10000"/>
                <a:gd name="connsiteY139" fmla="*/ 5641 h 10741"/>
                <a:gd name="connsiteX140" fmla="*/ 6250 w 10000"/>
                <a:gd name="connsiteY140" fmla="*/ 5721 h 10741"/>
                <a:gd name="connsiteX141" fmla="*/ 6267 w 10000"/>
                <a:gd name="connsiteY141" fmla="*/ 5781 h 10741"/>
                <a:gd name="connsiteX142" fmla="*/ 6296 w 10000"/>
                <a:gd name="connsiteY142" fmla="*/ 5793 h 10741"/>
                <a:gd name="connsiteX143" fmla="*/ 6479 w 10000"/>
                <a:gd name="connsiteY143" fmla="*/ 5754 h 10741"/>
                <a:gd name="connsiteX144" fmla="*/ 6663 w 10000"/>
                <a:gd name="connsiteY144" fmla="*/ 5736 h 10741"/>
                <a:gd name="connsiteX145" fmla="*/ 6858 w 10000"/>
                <a:gd name="connsiteY145" fmla="*/ 5736 h 10741"/>
                <a:gd name="connsiteX146" fmla="*/ 7046 w 10000"/>
                <a:gd name="connsiteY146" fmla="*/ 5742 h 10741"/>
                <a:gd name="connsiteX147" fmla="*/ 7246 w 10000"/>
                <a:gd name="connsiteY147" fmla="*/ 5748 h 10741"/>
                <a:gd name="connsiteX148" fmla="*/ 7425 w 10000"/>
                <a:gd name="connsiteY148" fmla="*/ 5748 h 10741"/>
                <a:gd name="connsiteX149" fmla="*/ 7600 w 10000"/>
                <a:gd name="connsiteY149" fmla="*/ 5733 h 10741"/>
                <a:gd name="connsiteX150" fmla="*/ 7950 w 10000"/>
                <a:gd name="connsiteY150" fmla="*/ 5673 h 10741"/>
                <a:gd name="connsiteX151" fmla="*/ 8275 w 10000"/>
                <a:gd name="connsiteY151" fmla="*/ 5596 h 10741"/>
                <a:gd name="connsiteX152" fmla="*/ 8579 w 10000"/>
                <a:gd name="connsiteY152" fmla="*/ 5504 h 10741"/>
                <a:gd name="connsiteX153" fmla="*/ 8858 w 10000"/>
                <a:gd name="connsiteY153" fmla="*/ 5390 h 10741"/>
                <a:gd name="connsiteX154" fmla="*/ 9117 w 10000"/>
                <a:gd name="connsiteY154" fmla="*/ 5265 h 10741"/>
                <a:gd name="connsiteX155" fmla="*/ 9350 w 10000"/>
                <a:gd name="connsiteY155" fmla="*/ 5119 h 10741"/>
                <a:gd name="connsiteX156" fmla="*/ 9563 w 10000"/>
                <a:gd name="connsiteY156" fmla="*/ 4967 h 10741"/>
                <a:gd name="connsiteX157" fmla="*/ 9758 w 10000"/>
                <a:gd name="connsiteY157" fmla="*/ 4794 h 10741"/>
                <a:gd name="connsiteX158" fmla="*/ 9933 w 10000"/>
                <a:gd name="connsiteY158" fmla="*/ 4610 h 10741"/>
                <a:gd name="connsiteX159" fmla="*/ 10000 w 10000"/>
                <a:gd name="connsiteY159" fmla="*/ 4648 h 10741"/>
                <a:gd name="connsiteX160" fmla="*/ 10000 w 10000"/>
                <a:gd name="connsiteY160" fmla="*/ 4660 h 10741"/>
                <a:gd name="connsiteX161" fmla="*/ 9904 w 10000"/>
                <a:gd name="connsiteY161" fmla="*/ 4827 h 10741"/>
                <a:gd name="connsiteX162" fmla="*/ 9767 w 10000"/>
                <a:gd name="connsiteY162" fmla="*/ 5000 h 10741"/>
                <a:gd name="connsiteX163" fmla="*/ 9600 w 10000"/>
                <a:gd name="connsiteY163" fmla="*/ 5173 h 10741"/>
                <a:gd name="connsiteX164" fmla="*/ 9404 w 10000"/>
                <a:gd name="connsiteY164" fmla="*/ 5343 h 10741"/>
                <a:gd name="connsiteX165" fmla="*/ 9183 w 10000"/>
                <a:gd name="connsiteY165" fmla="*/ 5504 h 10741"/>
                <a:gd name="connsiteX166" fmla="*/ 8950 w 10000"/>
                <a:gd name="connsiteY166" fmla="*/ 5662 h 10741"/>
                <a:gd name="connsiteX167" fmla="*/ 8704 w 10000"/>
                <a:gd name="connsiteY167" fmla="*/ 5802 h 10741"/>
                <a:gd name="connsiteX168" fmla="*/ 8463 w 10000"/>
                <a:gd name="connsiteY168" fmla="*/ 5927 h 10741"/>
                <a:gd name="connsiteX169" fmla="*/ 8229 w 10000"/>
                <a:gd name="connsiteY169" fmla="*/ 6025 h 10741"/>
                <a:gd name="connsiteX170" fmla="*/ 8000 w 10000"/>
                <a:gd name="connsiteY170" fmla="*/ 6105 h 10741"/>
                <a:gd name="connsiteX171" fmla="*/ 7879 w 10000"/>
                <a:gd name="connsiteY171" fmla="*/ 6132 h 10741"/>
                <a:gd name="connsiteX172" fmla="*/ 7729 w 10000"/>
                <a:gd name="connsiteY172" fmla="*/ 6153 h 10741"/>
                <a:gd name="connsiteX173" fmla="*/ 7563 w 10000"/>
                <a:gd name="connsiteY173" fmla="*/ 6177 h 10741"/>
                <a:gd name="connsiteX174" fmla="*/ 7388 w 10000"/>
                <a:gd name="connsiteY174" fmla="*/ 6198 h 10741"/>
                <a:gd name="connsiteX175" fmla="*/ 7204 w 10000"/>
                <a:gd name="connsiteY175" fmla="*/ 6219 h 10741"/>
                <a:gd name="connsiteX176" fmla="*/ 7017 w 10000"/>
                <a:gd name="connsiteY176" fmla="*/ 6240 h 10741"/>
                <a:gd name="connsiteX177" fmla="*/ 6842 w 10000"/>
                <a:gd name="connsiteY177" fmla="*/ 6263 h 10741"/>
                <a:gd name="connsiteX178" fmla="*/ 6675 w 10000"/>
                <a:gd name="connsiteY178" fmla="*/ 6290 h 10741"/>
                <a:gd name="connsiteX179" fmla="*/ 6517 w 10000"/>
                <a:gd name="connsiteY179" fmla="*/ 6329 h 10741"/>
                <a:gd name="connsiteX180" fmla="*/ 6388 w 10000"/>
                <a:gd name="connsiteY180" fmla="*/ 6365 h 10741"/>
                <a:gd name="connsiteX181" fmla="*/ 6288 w 10000"/>
                <a:gd name="connsiteY181" fmla="*/ 6415 h 10741"/>
                <a:gd name="connsiteX182" fmla="*/ 6213 w 10000"/>
                <a:gd name="connsiteY182" fmla="*/ 6475 h 10741"/>
                <a:gd name="connsiteX183" fmla="*/ 6092 w 10000"/>
                <a:gd name="connsiteY183" fmla="*/ 6648 h 10741"/>
                <a:gd name="connsiteX184" fmla="*/ 6008 w 10000"/>
                <a:gd name="connsiteY184" fmla="*/ 6836 h 10741"/>
                <a:gd name="connsiteX185" fmla="*/ 5942 w 10000"/>
                <a:gd name="connsiteY185" fmla="*/ 7032 h 10741"/>
                <a:gd name="connsiteX186" fmla="*/ 5904 w 10000"/>
                <a:gd name="connsiteY186" fmla="*/ 7232 h 10741"/>
                <a:gd name="connsiteX187" fmla="*/ 5888 w 10000"/>
                <a:gd name="connsiteY187" fmla="*/ 7443 h 10741"/>
                <a:gd name="connsiteX188" fmla="*/ 5879 w 10000"/>
                <a:gd name="connsiteY188" fmla="*/ 7655 h 10741"/>
                <a:gd name="connsiteX189" fmla="*/ 5888 w 10000"/>
                <a:gd name="connsiteY189" fmla="*/ 7867 h 10741"/>
                <a:gd name="connsiteX190" fmla="*/ 5904 w 10000"/>
                <a:gd name="connsiteY190" fmla="*/ 8084 h 10741"/>
                <a:gd name="connsiteX191" fmla="*/ 5925 w 10000"/>
                <a:gd name="connsiteY191" fmla="*/ 8299 h 10741"/>
                <a:gd name="connsiteX192" fmla="*/ 5950 w 10000"/>
                <a:gd name="connsiteY192" fmla="*/ 8510 h 10741"/>
                <a:gd name="connsiteX193" fmla="*/ 5954 w 10000"/>
                <a:gd name="connsiteY193" fmla="*/ 8820 h 10741"/>
                <a:gd name="connsiteX194" fmla="*/ 5933 w 10000"/>
                <a:gd name="connsiteY194" fmla="*/ 9130 h 10741"/>
                <a:gd name="connsiteX195" fmla="*/ 5896 w 10000"/>
                <a:gd name="connsiteY195" fmla="*/ 9428 h 10741"/>
                <a:gd name="connsiteX196" fmla="*/ 5850 w 10000"/>
                <a:gd name="connsiteY196" fmla="*/ 9720 h 10741"/>
                <a:gd name="connsiteX197" fmla="*/ 5909 w 10000"/>
                <a:gd name="connsiteY197" fmla="*/ 10741 h 10741"/>
                <a:gd name="connsiteX198" fmla="*/ 4117 w 10000"/>
                <a:gd name="connsiteY198" fmla="*/ 10686 h 10741"/>
                <a:gd name="connsiteX199" fmla="*/ 4309 w 10000"/>
                <a:gd name="connsiteY199" fmla="*/ 10293 h 10741"/>
                <a:gd name="connsiteX200" fmla="*/ 4546 w 10000"/>
                <a:gd name="connsiteY200" fmla="*/ 9848 h 10741"/>
                <a:gd name="connsiteX201" fmla="*/ 4629 w 10000"/>
                <a:gd name="connsiteY201" fmla="*/ 9687 h 10741"/>
                <a:gd name="connsiteX202" fmla="*/ 4700 w 10000"/>
                <a:gd name="connsiteY202" fmla="*/ 9508 h 10741"/>
                <a:gd name="connsiteX203" fmla="*/ 4767 w 10000"/>
                <a:gd name="connsiteY203" fmla="*/ 9309 h 10741"/>
                <a:gd name="connsiteX204" fmla="*/ 4829 w 10000"/>
                <a:gd name="connsiteY204" fmla="*/ 9097 h 10741"/>
                <a:gd name="connsiteX205" fmla="*/ 4879 w 10000"/>
                <a:gd name="connsiteY205" fmla="*/ 8868 h 10741"/>
                <a:gd name="connsiteX206" fmla="*/ 4917 w 10000"/>
                <a:gd name="connsiteY206" fmla="*/ 8635 h 10741"/>
                <a:gd name="connsiteX207" fmla="*/ 4954 w 10000"/>
                <a:gd name="connsiteY207" fmla="*/ 8391 h 10741"/>
                <a:gd name="connsiteX208" fmla="*/ 4979 w 10000"/>
                <a:gd name="connsiteY208" fmla="*/ 8144 h 10741"/>
                <a:gd name="connsiteX209" fmla="*/ 5000 w 10000"/>
                <a:gd name="connsiteY209" fmla="*/ 7887 h 10741"/>
                <a:gd name="connsiteX210" fmla="*/ 5000 w 10000"/>
                <a:gd name="connsiteY210" fmla="*/ 7634 h 10741"/>
                <a:gd name="connsiteX211" fmla="*/ 5000 w 10000"/>
                <a:gd name="connsiteY211" fmla="*/ 7384 h 10741"/>
                <a:gd name="connsiteX212" fmla="*/ 4979 w 10000"/>
                <a:gd name="connsiteY212" fmla="*/ 7133 h 10741"/>
                <a:gd name="connsiteX213" fmla="*/ 4950 w 10000"/>
                <a:gd name="connsiteY213" fmla="*/ 6892 h 10741"/>
                <a:gd name="connsiteX214" fmla="*/ 4913 w 10000"/>
                <a:gd name="connsiteY214" fmla="*/ 6657 h 10741"/>
                <a:gd name="connsiteX215" fmla="*/ 4858 w 10000"/>
                <a:gd name="connsiteY215" fmla="*/ 6430 h 10741"/>
                <a:gd name="connsiteX216" fmla="*/ 4783 w 10000"/>
                <a:gd name="connsiteY216" fmla="*/ 6219 h 10741"/>
                <a:gd name="connsiteX217" fmla="*/ 4700 w 10000"/>
                <a:gd name="connsiteY217" fmla="*/ 6019 h 10741"/>
                <a:gd name="connsiteX218" fmla="*/ 4600 w 10000"/>
                <a:gd name="connsiteY218" fmla="*/ 5840 h 10741"/>
                <a:gd name="connsiteX219" fmla="*/ 4488 w 10000"/>
                <a:gd name="connsiteY219" fmla="*/ 5682 h 10741"/>
                <a:gd name="connsiteX220" fmla="*/ 4358 w 10000"/>
                <a:gd name="connsiteY220" fmla="*/ 5542 h 10741"/>
                <a:gd name="connsiteX221" fmla="*/ 4213 w 10000"/>
                <a:gd name="connsiteY221" fmla="*/ 5429 h 10741"/>
                <a:gd name="connsiteX222" fmla="*/ 4046 w 10000"/>
                <a:gd name="connsiteY222" fmla="*/ 5343 h 10741"/>
                <a:gd name="connsiteX223" fmla="*/ 3904 w 10000"/>
                <a:gd name="connsiteY223" fmla="*/ 5292 h 10741"/>
                <a:gd name="connsiteX224" fmla="*/ 3746 w 10000"/>
                <a:gd name="connsiteY224" fmla="*/ 5271 h 10741"/>
                <a:gd name="connsiteX225" fmla="*/ 3583 w 10000"/>
                <a:gd name="connsiteY225" fmla="*/ 5271 h 10741"/>
                <a:gd name="connsiteX226" fmla="*/ 3413 w 10000"/>
                <a:gd name="connsiteY226" fmla="*/ 5286 h 10741"/>
                <a:gd name="connsiteX227" fmla="*/ 3246 w 10000"/>
                <a:gd name="connsiteY227" fmla="*/ 5310 h 10741"/>
                <a:gd name="connsiteX228" fmla="*/ 3079 w 10000"/>
                <a:gd name="connsiteY228" fmla="*/ 5343 h 10741"/>
                <a:gd name="connsiteX229" fmla="*/ 2913 w 10000"/>
                <a:gd name="connsiteY229" fmla="*/ 5369 h 10741"/>
                <a:gd name="connsiteX230" fmla="*/ 2750 w 10000"/>
                <a:gd name="connsiteY230" fmla="*/ 5396 h 10741"/>
                <a:gd name="connsiteX231" fmla="*/ 2600 w 10000"/>
                <a:gd name="connsiteY231" fmla="*/ 5411 h 10741"/>
                <a:gd name="connsiteX232" fmla="*/ 2258 w 10000"/>
                <a:gd name="connsiteY232" fmla="*/ 5423 h 10741"/>
                <a:gd name="connsiteX233" fmla="*/ 1925 w 10000"/>
                <a:gd name="connsiteY233" fmla="*/ 5411 h 10741"/>
                <a:gd name="connsiteX234" fmla="*/ 1617 w 10000"/>
                <a:gd name="connsiteY234" fmla="*/ 5384 h 10741"/>
                <a:gd name="connsiteX235" fmla="*/ 1321 w 10000"/>
                <a:gd name="connsiteY235" fmla="*/ 5346 h 10741"/>
                <a:gd name="connsiteX236" fmla="*/ 1033 w 10000"/>
                <a:gd name="connsiteY236" fmla="*/ 5298 h 10741"/>
                <a:gd name="connsiteX237" fmla="*/ 758 w 10000"/>
                <a:gd name="connsiteY237" fmla="*/ 5250 h 10741"/>
                <a:gd name="connsiteX238" fmla="*/ 500 w 10000"/>
                <a:gd name="connsiteY238" fmla="*/ 5197 h 10741"/>
                <a:gd name="connsiteX239" fmla="*/ 517 w 10000"/>
                <a:gd name="connsiteY239" fmla="*/ 5137 h 10741"/>
                <a:gd name="connsiteX240" fmla="*/ 871 w 10000"/>
                <a:gd name="connsiteY240" fmla="*/ 5173 h 10741"/>
                <a:gd name="connsiteX241" fmla="*/ 1221 w 10000"/>
                <a:gd name="connsiteY241" fmla="*/ 5197 h 10741"/>
                <a:gd name="connsiteX242" fmla="*/ 1563 w 10000"/>
                <a:gd name="connsiteY242" fmla="*/ 5206 h 10741"/>
                <a:gd name="connsiteX243" fmla="*/ 1896 w 10000"/>
                <a:gd name="connsiteY243" fmla="*/ 5197 h 10741"/>
                <a:gd name="connsiteX244" fmla="*/ 2221 w 10000"/>
                <a:gd name="connsiteY244" fmla="*/ 5164 h 10741"/>
                <a:gd name="connsiteX245" fmla="*/ 2538 w 10000"/>
                <a:gd name="connsiteY245" fmla="*/ 5113 h 10741"/>
                <a:gd name="connsiteX246" fmla="*/ 2842 w 10000"/>
                <a:gd name="connsiteY246" fmla="*/ 5045 h 10741"/>
                <a:gd name="connsiteX247" fmla="*/ 3129 w 10000"/>
                <a:gd name="connsiteY247" fmla="*/ 4946 h 10741"/>
                <a:gd name="connsiteX248" fmla="*/ 3500 w 10000"/>
                <a:gd name="connsiteY248" fmla="*/ 4815 h 10741"/>
                <a:gd name="connsiteX249" fmla="*/ 2821 w 10000"/>
                <a:gd name="connsiteY249" fmla="*/ 4389 h 10741"/>
                <a:gd name="connsiteX250" fmla="*/ 2213 w 10000"/>
                <a:gd name="connsiteY250" fmla="*/ 3912 h 10741"/>
                <a:gd name="connsiteX251" fmla="*/ 1879 w 10000"/>
                <a:gd name="connsiteY251" fmla="*/ 3939 h 10741"/>
                <a:gd name="connsiteX252" fmla="*/ 1554 w 10000"/>
                <a:gd name="connsiteY252" fmla="*/ 3939 h 10741"/>
                <a:gd name="connsiteX253" fmla="*/ 1258 w 10000"/>
                <a:gd name="connsiteY253" fmla="*/ 3912 h 10741"/>
                <a:gd name="connsiteX254" fmla="*/ 979 w 10000"/>
                <a:gd name="connsiteY254" fmla="*/ 3856 h 10741"/>
                <a:gd name="connsiteX255" fmla="*/ 721 w 10000"/>
                <a:gd name="connsiteY255" fmla="*/ 3775 h 10741"/>
                <a:gd name="connsiteX256" fmla="*/ 496 w 10000"/>
                <a:gd name="connsiteY256" fmla="*/ 3674 h 10741"/>
                <a:gd name="connsiteX257" fmla="*/ 296 w 10000"/>
                <a:gd name="connsiteY257" fmla="*/ 3549 h 10741"/>
                <a:gd name="connsiteX258" fmla="*/ 129 w 10000"/>
                <a:gd name="connsiteY258" fmla="*/ 3403 h 10741"/>
                <a:gd name="connsiteX259" fmla="*/ 0 w 10000"/>
                <a:gd name="connsiteY259" fmla="*/ 3245 h 10741"/>
                <a:gd name="connsiteX260" fmla="*/ 17 w 10000"/>
                <a:gd name="connsiteY260" fmla="*/ 3218 h 10741"/>
                <a:gd name="connsiteX261" fmla="*/ 71 w 10000"/>
                <a:gd name="connsiteY261" fmla="*/ 3245 h 10741"/>
                <a:gd name="connsiteX262" fmla="*/ 138 w 10000"/>
                <a:gd name="connsiteY262" fmla="*/ 3349 h 10741"/>
                <a:gd name="connsiteX263" fmla="*/ 246 w 10000"/>
                <a:gd name="connsiteY263" fmla="*/ 3439 h 10741"/>
                <a:gd name="connsiteX264" fmla="*/ 379 w 10000"/>
                <a:gd name="connsiteY264" fmla="*/ 3528 h 10741"/>
                <a:gd name="connsiteX265" fmla="*/ 538 w 10000"/>
                <a:gd name="connsiteY265" fmla="*/ 3597 h 10741"/>
                <a:gd name="connsiteX266" fmla="*/ 721 w 10000"/>
                <a:gd name="connsiteY266" fmla="*/ 3656 h 10741"/>
                <a:gd name="connsiteX267" fmla="*/ 913 w 10000"/>
                <a:gd name="connsiteY267" fmla="*/ 3701 h 10741"/>
                <a:gd name="connsiteX268" fmla="*/ 1117 w 10000"/>
                <a:gd name="connsiteY268" fmla="*/ 3728 h 10741"/>
                <a:gd name="connsiteX269" fmla="*/ 1329 w 10000"/>
                <a:gd name="connsiteY269" fmla="*/ 3737 h 10741"/>
                <a:gd name="connsiteX270" fmla="*/ 1533 w 10000"/>
                <a:gd name="connsiteY270" fmla="*/ 3734 h 10741"/>
                <a:gd name="connsiteX271" fmla="*/ 1646 w 10000"/>
                <a:gd name="connsiteY271" fmla="*/ 3722 h 10741"/>
                <a:gd name="connsiteX272" fmla="*/ 1746 w 10000"/>
                <a:gd name="connsiteY272" fmla="*/ 3722 h 10741"/>
                <a:gd name="connsiteX273" fmla="*/ 1833 w 10000"/>
                <a:gd name="connsiteY273" fmla="*/ 3710 h 10741"/>
                <a:gd name="connsiteX274" fmla="*/ 1917 w 10000"/>
                <a:gd name="connsiteY274" fmla="*/ 3695 h 10741"/>
                <a:gd name="connsiteX275" fmla="*/ 1988 w 10000"/>
                <a:gd name="connsiteY275" fmla="*/ 3662 h 10741"/>
                <a:gd name="connsiteX276" fmla="*/ 1788 w 10000"/>
                <a:gd name="connsiteY276" fmla="*/ 3391 h 10741"/>
                <a:gd name="connsiteX277" fmla="*/ 1617 w 10000"/>
                <a:gd name="connsiteY277" fmla="*/ 3126 h 10741"/>
                <a:gd name="connsiteX278" fmla="*/ 1454 w 10000"/>
                <a:gd name="connsiteY278" fmla="*/ 2849 h 10741"/>
                <a:gd name="connsiteX279" fmla="*/ 1313 w 10000"/>
                <a:gd name="connsiteY279" fmla="*/ 2563 h 10741"/>
                <a:gd name="connsiteX280" fmla="*/ 1175 w 10000"/>
                <a:gd name="connsiteY280" fmla="*/ 2253 h 10741"/>
                <a:gd name="connsiteX281" fmla="*/ 1046 w 10000"/>
                <a:gd name="connsiteY281" fmla="*/ 1919 h 10741"/>
                <a:gd name="connsiteX282" fmla="*/ 1033 w 10000"/>
                <a:gd name="connsiteY282" fmla="*/ 1859 h 10741"/>
                <a:gd name="connsiteX283" fmla="*/ 1000 w 10000"/>
                <a:gd name="connsiteY283" fmla="*/ 1776 h 10741"/>
                <a:gd name="connsiteX284" fmla="*/ 979 w 10000"/>
                <a:gd name="connsiteY284" fmla="*/ 1684 h 10741"/>
                <a:gd name="connsiteX285" fmla="*/ 950 w 10000"/>
                <a:gd name="connsiteY285" fmla="*/ 1591 h 10741"/>
                <a:gd name="connsiteX286" fmla="*/ 925 w 10000"/>
                <a:gd name="connsiteY286" fmla="*/ 1490 h 10741"/>
                <a:gd name="connsiteX287" fmla="*/ 917 w 10000"/>
                <a:gd name="connsiteY287" fmla="*/ 1397 h 10741"/>
                <a:gd name="connsiteX288" fmla="*/ 917 w 10000"/>
                <a:gd name="connsiteY288" fmla="*/ 1311 h 10741"/>
                <a:gd name="connsiteX289" fmla="*/ 933 w 10000"/>
                <a:gd name="connsiteY289" fmla="*/ 1234 h 10741"/>
                <a:gd name="connsiteX290" fmla="*/ 963 w 10000"/>
                <a:gd name="connsiteY290" fmla="*/ 1180 h 10741"/>
                <a:gd name="connsiteX291" fmla="*/ 1000 w 10000"/>
                <a:gd name="connsiteY291" fmla="*/ 1192 h 10741"/>
                <a:gd name="connsiteX292" fmla="*/ 1033 w 10000"/>
                <a:gd name="connsiteY292" fmla="*/ 1496 h 10741"/>
                <a:gd name="connsiteX293" fmla="*/ 1108 w 10000"/>
                <a:gd name="connsiteY293" fmla="*/ 1800 h 10741"/>
                <a:gd name="connsiteX294" fmla="*/ 1221 w 10000"/>
                <a:gd name="connsiteY294" fmla="*/ 2098 h 10741"/>
                <a:gd name="connsiteX295" fmla="*/ 1358 w 10000"/>
                <a:gd name="connsiteY295" fmla="*/ 2372 h 10741"/>
                <a:gd name="connsiteX296" fmla="*/ 1508 w 10000"/>
                <a:gd name="connsiteY296" fmla="*/ 2628 h 10741"/>
                <a:gd name="connsiteX297" fmla="*/ 1646 w 10000"/>
                <a:gd name="connsiteY297" fmla="*/ 2795 h 10741"/>
                <a:gd name="connsiteX298" fmla="*/ 1629 w 10000"/>
                <a:gd name="connsiteY298" fmla="*/ 2801 h 10741"/>
                <a:gd name="connsiteX299" fmla="*/ 1629 w 10000"/>
                <a:gd name="connsiteY299" fmla="*/ 2807 h 10741"/>
                <a:gd name="connsiteX300" fmla="*/ 1638 w 10000"/>
                <a:gd name="connsiteY300" fmla="*/ 2813 h 10741"/>
                <a:gd name="connsiteX301" fmla="*/ 1646 w 10000"/>
                <a:gd name="connsiteY301" fmla="*/ 2816 h 10741"/>
                <a:gd name="connsiteX302" fmla="*/ 1663 w 10000"/>
                <a:gd name="connsiteY302" fmla="*/ 2822 h 10741"/>
                <a:gd name="connsiteX303" fmla="*/ 1667 w 10000"/>
                <a:gd name="connsiteY303" fmla="*/ 2834 h 10741"/>
                <a:gd name="connsiteX304" fmla="*/ 1675 w 10000"/>
                <a:gd name="connsiteY304" fmla="*/ 2840 h 10741"/>
                <a:gd name="connsiteX305" fmla="*/ 1683 w 10000"/>
                <a:gd name="connsiteY305" fmla="*/ 2849 h 10741"/>
                <a:gd name="connsiteX306" fmla="*/ 1683 w 10000"/>
                <a:gd name="connsiteY306" fmla="*/ 2843 h 10741"/>
                <a:gd name="connsiteX307" fmla="*/ 1675 w 10000"/>
                <a:gd name="connsiteY307" fmla="*/ 2840 h 10741"/>
                <a:gd name="connsiteX308" fmla="*/ 1675 w 10000"/>
                <a:gd name="connsiteY308" fmla="*/ 2840 h 10741"/>
                <a:gd name="connsiteX309" fmla="*/ 1646 w 10000"/>
                <a:gd name="connsiteY309" fmla="*/ 2795 h 10741"/>
                <a:gd name="connsiteX310" fmla="*/ 1746 w 10000"/>
                <a:gd name="connsiteY310" fmla="*/ 2741 h 10741"/>
                <a:gd name="connsiteX311" fmla="*/ 1842 w 10000"/>
                <a:gd name="connsiteY311" fmla="*/ 2649 h 10741"/>
                <a:gd name="connsiteX312" fmla="*/ 1933 w 10000"/>
                <a:gd name="connsiteY312" fmla="*/ 2542 h 10741"/>
                <a:gd name="connsiteX313" fmla="*/ 2017 w 10000"/>
                <a:gd name="connsiteY313" fmla="*/ 2411 h 10741"/>
                <a:gd name="connsiteX314" fmla="*/ 2092 w 10000"/>
                <a:gd name="connsiteY314" fmla="*/ 2265 h 10741"/>
                <a:gd name="connsiteX315" fmla="*/ 2163 w 10000"/>
                <a:gd name="connsiteY315" fmla="*/ 2113 h 10741"/>
                <a:gd name="connsiteX316" fmla="*/ 2221 w 10000"/>
                <a:gd name="connsiteY316" fmla="*/ 1955 h 10741"/>
                <a:gd name="connsiteX317" fmla="*/ 2275 w 10000"/>
                <a:gd name="connsiteY317" fmla="*/ 1803 h 10741"/>
                <a:gd name="connsiteX318" fmla="*/ 2321 w 10000"/>
                <a:gd name="connsiteY318" fmla="*/ 1657 h 10741"/>
                <a:gd name="connsiteX319" fmla="*/ 2329 w 10000"/>
                <a:gd name="connsiteY319" fmla="*/ 1853 h 10741"/>
                <a:gd name="connsiteX320" fmla="*/ 2321 w 10000"/>
                <a:gd name="connsiteY320" fmla="*/ 2032 h 10741"/>
                <a:gd name="connsiteX321" fmla="*/ 2283 w 10000"/>
                <a:gd name="connsiteY321" fmla="*/ 2199 h 10741"/>
                <a:gd name="connsiteX322" fmla="*/ 2229 w 10000"/>
                <a:gd name="connsiteY322" fmla="*/ 2366 h 10741"/>
                <a:gd name="connsiteX323" fmla="*/ 2154 w 10000"/>
                <a:gd name="connsiteY323" fmla="*/ 2524 h 10741"/>
                <a:gd name="connsiteX324" fmla="*/ 2046 w 10000"/>
                <a:gd name="connsiteY324" fmla="*/ 2682 h 10741"/>
                <a:gd name="connsiteX325" fmla="*/ 1796 w 10000"/>
                <a:gd name="connsiteY325" fmla="*/ 3027 h 10741"/>
                <a:gd name="connsiteX326" fmla="*/ 2054 w 10000"/>
                <a:gd name="connsiteY326" fmla="*/ 3305 h 10741"/>
                <a:gd name="connsiteX327" fmla="*/ 2333 w 10000"/>
                <a:gd name="connsiteY327" fmla="*/ 3564 h 10741"/>
                <a:gd name="connsiteX328" fmla="*/ 2638 w 10000"/>
                <a:gd name="connsiteY328" fmla="*/ 3808 h 10741"/>
                <a:gd name="connsiteX329" fmla="*/ 2963 w 10000"/>
                <a:gd name="connsiteY329" fmla="*/ 4032 h 10741"/>
                <a:gd name="connsiteX330" fmla="*/ 4129 w 10000"/>
                <a:gd name="connsiteY330" fmla="*/ 4610 h 10741"/>
                <a:gd name="connsiteX331" fmla="*/ 4167 w 10000"/>
                <a:gd name="connsiteY331" fmla="*/ 4589 h 10741"/>
                <a:gd name="connsiteX332" fmla="*/ 4071 w 10000"/>
                <a:gd name="connsiteY332" fmla="*/ 4333 h 10741"/>
                <a:gd name="connsiteX333" fmla="*/ 3996 w 10000"/>
                <a:gd name="connsiteY333" fmla="*/ 4058 h 10741"/>
                <a:gd name="connsiteX334" fmla="*/ 3933 w 10000"/>
                <a:gd name="connsiteY334" fmla="*/ 3760 h 10741"/>
                <a:gd name="connsiteX335" fmla="*/ 3904 w 10000"/>
                <a:gd name="connsiteY335" fmla="*/ 3456 h 10741"/>
                <a:gd name="connsiteX336" fmla="*/ 3879 w 10000"/>
                <a:gd name="connsiteY336" fmla="*/ 3138 h 10741"/>
                <a:gd name="connsiteX337" fmla="*/ 3879 w 10000"/>
                <a:gd name="connsiteY337" fmla="*/ 2813 h 10741"/>
                <a:gd name="connsiteX338" fmla="*/ 3896 w 10000"/>
                <a:gd name="connsiteY338" fmla="*/ 2485 h 10741"/>
                <a:gd name="connsiteX339" fmla="*/ 3933 w 10000"/>
                <a:gd name="connsiteY339" fmla="*/ 2160 h 10741"/>
                <a:gd name="connsiteX340" fmla="*/ 3988 w 10000"/>
                <a:gd name="connsiteY340" fmla="*/ 1836 h 10741"/>
                <a:gd name="connsiteX341" fmla="*/ 4046 w 10000"/>
                <a:gd name="connsiteY341" fmla="*/ 1523 h 10741"/>
                <a:gd name="connsiteX342" fmla="*/ 4129 w 10000"/>
                <a:gd name="connsiteY342" fmla="*/ 1219 h 10741"/>
                <a:gd name="connsiteX343" fmla="*/ 4229 w 10000"/>
                <a:gd name="connsiteY343" fmla="*/ 933 h 10741"/>
                <a:gd name="connsiteX344" fmla="*/ 4333 w 10000"/>
                <a:gd name="connsiteY344" fmla="*/ 662 h 10741"/>
                <a:gd name="connsiteX345" fmla="*/ 4454 w 10000"/>
                <a:gd name="connsiteY345" fmla="*/ 417 h 10741"/>
                <a:gd name="connsiteX346" fmla="*/ 4583 w 10000"/>
                <a:gd name="connsiteY346" fmla="*/ 194 h 10741"/>
                <a:gd name="connsiteX347" fmla="*/ 4738 w 10000"/>
                <a:gd name="connsiteY347" fmla="*/ 0 h 10741"/>
                <a:gd name="connsiteX0" fmla="*/ 4738 w 10000"/>
                <a:gd name="connsiteY0" fmla="*/ 0 h 10686"/>
                <a:gd name="connsiteX1" fmla="*/ 4721 w 10000"/>
                <a:gd name="connsiteY1" fmla="*/ 48 h 10686"/>
                <a:gd name="connsiteX2" fmla="*/ 4713 w 10000"/>
                <a:gd name="connsiteY2" fmla="*/ 80 h 10686"/>
                <a:gd name="connsiteX3" fmla="*/ 4704 w 10000"/>
                <a:gd name="connsiteY3" fmla="*/ 101 h 10686"/>
                <a:gd name="connsiteX4" fmla="*/ 4704 w 10000"/>
                <a:gd name="connsiteY4" fmla="*/ 113 h 10686"/>
                <a:gd name="connsiteX5" fmla="*/ 4713 w 10000"/>
                <a:gd name="connsiteY5" fmla="*/ 119 h 10686"/>
                <a:gd name="connsiteX6" fmla="*/ 4713 w 10000"/>
                <a:gd name="connsiteY6" fmla="*/ 125 h 10686"/>
                <a:gd name="connsiteX7" fmla="*/ 4721 w 10000"/>
                <a:gd name="connsiteY7" fmla="*/ 125 h 10686"/>
                <a:gd name="connsiteX8" fmla="*/ 4721 w 10000"/>
                <a:gd name="connsiteY8" fmla="*/ 125 h 10686"/>
                <a:gd name="connsiteX9" fmla="*/ 4721 w 10000"/>
                <a:gd name="connsiteY9" fmla="*/ 134 h 10686"/>
                <a:gd name="connsiteX10" fmla="*/ 4713 w 10000"/>
                <a:gd name="connsiteY10" fmla="*/ 152 h 10686"/>
                <a:gd name="connsiteX11" fmla="*/ 4704 w 10000"/>
                <a:gd name="connsiteY11" fmla="*/ 179 h 10686"/>
                <a:gd name="connsiteX12" fmla="*/ 4692 w 10000"/>
                <a:gd name="connsiteY12" fmla="*/ 221 h 10686"/>
                <a:gd name="connsiteX13" fmla="*/ 4667 w 10000"/>
                <a:gd name="connsiteY13" fmla="*/ 280 h 10686"/>
                <a:gd name="connsiteX14" fmla="*/ 4629 w 10000"/>
                <a:gd name="connsiteY14" fmla="*/ 364 h 10686"/>
                <a:gd name="connsiteX15" fmla="*/ 4592 w 10000"/>
                <a:gd name="connsiteY15" fmla="*/ 465 h 10686"/>
                <a:gd name="connsiteX16" fmla="*/ 4533 w 10000"/>
                <a:gd name="connsiteY16" fmla="*/ 596 h 10686"/>
                <a:gd name="connsiteX17" fmla="*/ 4463 w 10000"/>
                <a:gd name="connsiteY17" fmla="*/ 754 h 10686"/>
                <a:gd name="connsiteX18" fmla="*/ 4379 w 10000"/>
                <a:gd name="connsiteY18" fmla="*/ 1001 h 10686"/>
                <a:gd name="connsiteX19" fmla="*/ 4321 w 10000"/>
                <a:gd name="connsiteY19" fmla="*/ 1266 h 10686"/>
                <a:gd name="connsiteX20" fmla="*/ 4275 w 10000"/>
                <a:gd name="connsiteY20" fmla="*/ 1538 h 10686"/>
                <a:gd name="connsiteX21" fmla="*/ 4213 w 10000"/>
                <a:gd name="connsiteY21" fmla="*/ 1827 h 10686"/>
                <a:gd name="connsiteX22" fmla="*/ 4204 w 10000"/>
                <a:gd name="connsiteY22" fmla="*/ 1889 h 10686"/>
                <a:gd name="connsiteX23" fmla="*/ 4192 w 10000"/>
                <a:gd name="connsiteY23" fmla="*/ 1982 h 10686"/>
                <a:gd name="connsiteX24" fmla="*/ 4183 w 10000"/>
                <a:gd name="connsiteY24" fmla="*/ 2080 h 10686"/>
                <a:gd name="connsiteX25" fmla="*/ 4175 w 10000"/>
                <a:gd name="connsiteY25" fmla="*/ 2187 h 10686"/>
                <a:gd name="connsiteX26" fmla="*/ 4175 w 10000"/>
                <a:gd name="connsiteY26" fmla="*/ 2297 h 10686"/>
                <a:gd name="connsiteX27" fmla="*/ 4192 w 10000"/>
                <a:gd name="connsiteY27" fmla="*/ 2396 h 10686"/>
                <a:gd name="connsiteX28" fmla="*/ 4213 w 10000"/>
                <a:gd name="connsiteY28" fmla="*/ 2482 h 10686"/>
                <a:gd name="connsiteX29" fmla="*/ 4250 w 10000"/>
                <a:gd name="connsiteY29" fmla="*/ 2542 h 10686"/>
                <a:gd name="connsiteX30" fmla="*/ 4450 w 10000"/>
                <a:gd name="connsiteY30" fmla="*/ 2530 h 10686"/>
                <a:gd name="connsiteX31" fmla="*/ 4646 w 10000"/>
                <a:gd name="connsiteY31" fmla="*/ 2482 h 10686"/>
                <a:gd name="connsiteX32" fmla="*/ 4833 w 10000"/>
                <a:gd name="connsiteY32" fmla="*/ 2405 h 10686"/>
                <a:gd name="connsiteX33" fmla="*/ 5025 w 10000"/>
                <a:gd name="connsiteY33" fmla="*/ 2297 h 10686"/>
                <a:gd name="connsiteX34" fmla="*/ 5200 w 10000"/>
                <a:gd name="connsiteY34" fmla="*/ 2172 h 10686"/>
                <a:gd name="connsiteX35" fmla="*/ 5371 w 10000"/>
                <a:gd name="connsiteY35" fmla="*/ 2020 h 10686"/>
                <a:gd name="connsiteX36" fmla="*/ 5533 w 10000"/>
                <a:gd name="connsiteY36" fmla="*/ 1859 h 10686"/>
                <a:gd name="connsiteX37" fmla="*/ 5683 w 10000"/>
                <a:gd name="connsiteY37" fmla="*/ 1690 h 10686"/>
                <a:gd name="connsiteX38" fmla="*/ 5829 w 10000"/>
                <a:gd name="connsiteY38" fmla="*/ 1511 h 10686"/>
                <a:gd name="connsiteX39" fmla="*/ 5954 w 10000"/>
                <a:gd name="connsiteY39" fmla="*/ 1326 h 10686"/>
                <a:gd name="connsiteX40" fmla="*/ 6071 w 10000"/>
                <a:gd name="connsiteY40" fmla="*/ 1147 h 10686"/>
                <a:gd name="connsiteX41" fmla="*/ 6167 w 10000"/>
                <a:gd name="connsiteY41" fmla="*/ 974 h 10686"/>
                <a:gd name="connsiteX42" fmla="*/ 6213 w 10000"/>
                <a:gd name="connsiteY42" fmla="*/ 974 h 10686"/>
                <a:gd name="connsiteX43" fmla="*/ 6213 w 10000"/>
                <a:gd name="connsiteY43" fmla="*/ 992 h 10686"/>
                <a:gd name="connsiteX44" fmla="*/ 6138 w 10000"/>
                <a:gd name="connsiteY44" fmla="*/ 1165 h 10686"/>
                <a:gd name="connsiteX45" fmla="*/ 6054 w 10000"/>
                <a:gd name="connsiteY45" fmla="*/ 1344 h 10686"/>
                <a:gd name="connsiteX46" fmla="*/ 5963 w 10000"/>
                <a:gd name="connsiteY46" fmla="*/ 1517 h 10686"/>
                <a:gd name="connsiteX47" fmla="*/ 5871 w 10000"/>
                <a:gd name="connsiteY47" fmla="*/ 1684 h 10686"/>
                <a:gd name="connsiteX48" fmla="*/ 5775 w 10000"/>
                <a:gd name="connsiteY48" fmla="*/ 1847 h 10686"/>
                <a:gd name="connsiteX49" fmla="*/ 5667 w 10000"/>
                <a:gd name="connsiteY49" fmla="*/ 1999 h 10686"/>
                <a:gd name="connsiteX50" fmla="*/ 5554 w 10000"/>
                <a:gd name="connsiteY50" fmla="*/ 2145 h 10686"/>
                <a:gd name="connsiteX51" fmla="*/ 5417 w 10000"/>
                <a:gd name="connsiteY51" fmla="*/ 2279 h 10686"/>
                <a:gd name="connsiteX52" fmla="*/ 5275 w 10000"/>
                <a:gd name="connsiteY52" fmla="*/ 2411 h 10686"/>
                <a:gd name="connsiteX53" fmla="*/ 5108 w 10000"/>
                <a:gd name="connsiteY53" fmla="*/ 2518 h 10686"/>
                <a:gd name="connsiteX54" fmla="*/ 4917 w 10000"/>
                <a:gd name="connsiteY54" fmla="*/ 2616 h 10686"/>
                <a:gd name="connsiteX55" fmla="*/ 4704 w 10000"/>
                <a:gd name="connsiteY55" fmla="*/ 2703 h 10686"/>
                <a:gd name="connsiteX56" fmla="*/ 4479 w 10000"/>
                <a:gd name="connsiteY56" fmla="*/ 2768 h 10686"/>
                <a:gd name="connsiteX57" fmla="*/ 4213 w 10000"/>
                <a:gd name="connsiteY57" fmla="*/ 2813 h 10686"/>
                <a:gd name="connsiteX58" fmla="*/ 4221 w 10000"/>
                <a:gd name="connsiteY58" fmla="*/ 3126 h 10686"/>
                <a:gd name="connsiteX59" fmla="*/ 4258 w 10000"/>
                <a:gd name="connsiteY59" fmla="*/ 3424 h 10686"/>
                <a:gd name="connsiteX60" fmla="*/ 4321 w 10000"/>
                <a:gd name="connsiteY60" fmla="*/ 3707 h 10686"/>
                <a:gd name="connsiteX61" fmla="*/ 4404 w 10000"/>
                <a:gd name="connsiteY61" fmla="*/ 3975 h 10686"/>
                <a:gd name="connsiteX62" fmla="*/ 4508 w 10000"/>
                <a:gd name="connsiteY62" fmla="*/ 4231 h 10686"/>
                <a:gd name="connsiteX63" fmla="*/ 4621 w 10000"/>
                <a:gd name="connsiteY63" fmla="*/ 4476 h 10686"/>
                <a:gd name="connsiteX64" fmla="*/ 4750 w 10000"/>
                <a:gd name="connsiteY64" fmla="*/ 4708 h 10686"/>
                <a:gd name="connsiteX65" fmla="*/ 4879 w 10000"/>
                <a:gd name="connsiteY65" fmla="*/ 4934 h 10686"/>
                <a:gd name="connsiteX66" fmla="*/ 4917 w 10000"/>
                <a:gd name="connsiteY66" fmla="*/ 4988 h 10686"/>
                <a:gd name="connsiteX67" fmla="*/ 4950 w 10000"/>
                <a:gd name="connsiteY67" fmla="*/ 5054 h 10686"/>
                <a:gd name="connsiteX68" fmla="*/ 4996 w 10000"/>
                <a:gd name="connsiteY68" fmla="*/ 5125 h 10686"/>
                <a:gd name="connsiteX69" fmla="*/ 5038 w 10000"/>
                <a:gd name="connsiteY69" fmla="*/ 5200 h 10686"/>
                <a:gd name="connsiteX70" fmla="*/ 5092 w 10000"/>
                <a:gd name="connsiteY70" fmla="*/ 5271 h 10686"/>
                <a:gd name="connsiteX71" fmla="*/ 5154 w 10000"/>
                <a:gd name="connsiteY71" fmla="*/ 5331 h 10686"/>
                <a:gd name="connsiteX72" fmla="*/ 5229 w 10000"/>
                <a:gd name="connsiteY72" fmla="*/ 5384 h 10686"/>
                <a:gd name="connsiteX73" fmla="*/ 5313 w 10000"/>
                <a:gd name="connsiteY73" fmla="*/ 5423 h 10686"/>
                <a:gd name="connsiteX74" fmla="*/ 5413 w 10000"/>
                <a:gd name="connsiteY74" fmla="*/ 5438 h 10686"/>
                <a:gd name="connsiteX75" fmla="*/ 5517 w 10000"/>
                <a:gd name="connsiteY75" fmla="*/ 5435 h 10686"/>
                <a:gd name="connsiteX76" fmla="*/ 5704 w 10000"/>
                <a:gd name="connsiteY76" fmla="*/ 5390 h 10686"/>
                <a:gd name="connsiteX77" fmla="*/ 5871 w 10000"/>
                <a:gd name="connsiteY77" fmla="*/ 5316 h 10686"/>
                <a:gd name="connsiteX78" fmla="*/ 6033 w 10000"/>
                <a:gd name="connsiteY78" fmla="*/ 5223 h 10686"/>
                <a:gd name="connsiteX79" fmla="*/ 6167 w 10000"/>
                <a:gd name="connsiteY79" fmla="*/ 5113 h 10686"/>
                <a:gd name="connsiteX80" fmla="*/ 6296 w 10000"/>
                <a:gd name="connsiteY80" fmla="*/ 4994 h 10686"/>
                <a:gd name="connsiteX81" fmla="*/ 6417 w 10000"/>
                <a:gd name="connsiteY81" fmla="*/ 4869 h 10686"/>
                <a:gd name="connsiteX82" fmla="*/ 6525 w 10000"/>
                <a:gd name="connsiteY82" fmla="*/ 4750 h 10686"/>
                <a:gd name="connsiteX83" fmla="*/ 6617 w 10000"/>
                <a:gd name="connsiteY83" fmla="*/ 4636 h 10686"/>
                <a:gd name="connsiteX84" fmla="*/ 6821 w 10000"/>
                <a:gd name="connsiteY84" fmla="*/ 4377 h 10686"/>
                <a:gd name="connsiteX85" fmla="*/ 7017 w 10000"/>
                <a:gd name="connsiteY85" fmla="*/ 4085 h 10686"/>
                <a:gd name="connsiteX86" fmla="*/ 7213 w 10000"/>
                <a:gd name="connsiteY86" fmla="*/ 3766 h 10686"/>
                <a:gd name="connsiteX87" fmla="*/ 7396 w 10000"/>
                <a:gd name="connsiteY87" fmla="*/ 3418 h 10686"/>
                <a:gd name="connsiteX88" fmla="*/ 7563 w 10000"/>
                <a:gd name="connsiteY88" fmla="*/ 3051 h 10686"/>
                <a:gd name="connsiteX89" fmla="*/ 7713 w 10000"/>
                <a:gd name="connsiteY89" fmla="*/ 2661 h 10686"/>
                <a:gd name="connsiteX90" fmla="*/ 7850 w 10000"/>
                <a:gd name="connsiteY90" fmla="*/ 2253 h 10686"/>
                <a:gd name="connsiteX91" fmla="*/ 7950 w 10000"/>
                <a:gd name="connsiteY91" fmla="*/ 1830 h 10686"/>
                <a:gd name="connsiteX92" fmla="*/ 8025 w 10000"/>
                <a:gd name="connsiteY92" fmla="*/ 1397 h 10686"/>
                <a:gd name="connsiteX93" fmla="*/ 8071 w 10000"/>
                <a:gd name="connsiteY93" fmla="*/ 954 h 10686"/>
                <a:gd name="connsiteX94" fmla="*/ 8108 w 10000"/>
                <a:gd name="connsiteY94" fmla="*/ 974 h 10686"/>
                <a:gd name="connsiteX95" fmla="*/ 8138 w 10000"/>
                <a:gd name="connsiteY95" fmla="*/ 1025 h 10686"/>
                <a:gd name="connsiteX96" fmla="*/ 8163 w 10000"/>
                <a:gd name="connsiteY96" fmla="*/ 1100 h 10686"/>
                <a:gd name="connsiteX97" fmla="*/ 8175 w 10000"/>
                <a:gd name="connsiteY97" fmla="*/ 1198 h 10686"/>
                <a:gd name="connsiteX98" fmla="*/ 8183 w 10000"/>
                <a:gd name="connsiteY98" fmla="*/ 1311 h 10686"/>
                <a:gd name="connsiteX99" fmla="*/ 8183 w 10000"/>
                <a:gd name="connsiteY99" fmla="*/ 1442 h 10686"/>
                <a:gd name="connsiteX100" fmla="*/ 8183 w 10000"/>
                <a:gd name="connsiteY100" fmla="*/ 1582 h 10686"/>
                <a:gd name="connsiteX101" fmla="*/ 8175 w 10000"/>
                <a:gd name="connsiteY101" fmla="*/ 1734 h 10686"/>
                <a:gd name="connsiteX102" fmla="*/ 8163 w 10000"/>
                <a:gd name="connsiteY102" fmla="*/ 1889 h 10686"/>
                <a:gd name="connsiteX103" fmla="*/ 8146 w 10000"/>
                <a:gd name="connsiteY103" fmla="*/ 2047 h 10686"/>
                <a:gd name="connsiteX104" fmla="*/ 8121 w 10000"/>
                <a:gd name="connsiteY104" fmla="*/ 2205 h 10686"/>
                <a:gd name="connsiteX105" fmla="*/ 8108 w 10000"/>
                <a:gd name="connsiteY105" fmla="*/ 2357 h 10686"/>
                <a:gd name="connsiteX106" fmla="*/ 8083 w 10000"/>
                <a:gd name="connsiteY106" fmla="*/ 2497 h 10686"/>
                <a:gd name="connsiteX107" fmla="*/ 8063 w 10000"/>
                <a:gd name="connsiteY107" fmla="*/ 2628 h 10686"/>
                <a:gd name="connsiteX108" fmla="*/ 8038 w 10000"/>
                <a:gd name="connsiteY108" fmla="*/ 2741 h 10686"/>
                <a:gd name="connsiteX109" fmla="*/ 8017 w 10000"/>
                <a:gd name="connsiteY109" fmla="*/ 2834 h 10686"/>
                <a:gd name="connsiteX110" fmla="*/ 8000 w 10000"/>
                <a:gd name="connsiteY110" fmla="*/ 2908 h 10686"/>
                <a:gd name="connsiteX111" fmla="*/ 7700 w 10000"/>
                <a:gd name="connsiteY111" fmla="*/ 3754 h 10686"/>
                <a:gd name="connsiteX112" fmla="*/ 7942 w 10000"/>
                <a:gd name="connsiteY112" fmla="*/ 3737 h 10686"/>
                <a:gd name="connsiteX113" fmla="*/ 8167 w 10000"/>
                <a:gd name="connsiteY113" fmla="*/ 3695 h 10686"/>
                <a:gd name="connsiteX114" fmla="*/ 8379 w 10000"/>
                <a:gd name="connsiteY114" fmla="*/ 3635 h 10686"/>
                <a:gd name="connsiteX115" fmla="*/ 8583 w 10000"/>
                <a:gd name="connsiteY115" fmla="*/ 3558 h 10686"/>
                <a:gd name="connsiteX116" fmla="*/ 8767 w 10000"/>
                <a:gd name="connsiteY116" fmla="*/ 3471 h 10686"/>
                <a:gd name="connsiteX117" fmla="*/ 8933 w 10000"/>
                <a:gd name="connsiteY117" fmla="*/ 3376 h 10686"/>
                <a:gd name="connsiteX118" fmla="*/ 9092 w 10000"/>
                <a:gd name="connsiteY118" fmla="*/ 3278 h 10686"/>
                <a:gd name="connsiteX119" fmla="*/ 9238 w 10000"/>
                <a:gd name="connsiteY119" fmla="*/ 3185 h 10686"/>
                <a:gd name="connsiteX120" fmla="*/ 9250 w 10000"/>
                <a:gd name="connsiteY120" fmla="*/ 3230 h 10686"/>
                <a:gd name="connsiteX121" fmla="*/ 9117 w 10000"/>
                <a:gd name="connsiteY121" fmla="*/ 3376 h 10686"/>
                <a:gd name="connsiteX122" fmla="*/ 8954 w 10000"/>
                <a:gd name="connsiteY122" fmla="*/ 3516 h 10686"/>
                <a:gd name="connsiteX123" fmla="*/ 8758 w 10000"/>
                <a:gd name="connsiteY123" fmla="*/ 3641 h 10686"/>
                <a:gd name="connsiteX124" fmla="*/ 8538 w 10000"/>
                <a:gd name="connsiteY124" fmla="*/ 3754 h 10686"/>
                <a:gd name="connsiteX125" fmla="*/ 8304 w 10000"/>
                <a:gd name="connsiteY125" fmla="*/ 3856 h 10686"/>
                <a:gd name="connsiteX126" fmla="*/ 8054 w 10000"/>
                <a:gd name="connsiteY126" fmla="*/ 3945 h 10686"/>
                <a:gd name="connsiteX127" fmla="*/ 7796 w 10000"/>
                <a:gd name="connsiteY127" fmla="*/ 4014 h 10686"/>
                <a:gd name="connsiteX128" fmla="*/ 7533 w 10000"/>
                <a:gd name="connsiteY128" fmla="*/ 4064 h 10686"/>
                <a:gd name="connsiteX129" fmla="*/ 7479 w 10000"/>
                <a:gd name="connsiteY129" fmla="*/ 4184 h 10686"/>
                <a:gd name="connsiteX130" fmla="*/ 7404 w 10000"/>
                <a:gd name="connsiteY130" fmla="*/ 4324 h 10686"/>
                <a:gd name="connsiteX131" fmla="*/ 7321 w 10000"/>
                <a:gd name="connsiteY131" fmla="*/ 4470 h 10686"/>
                <a:gd name="connsiteX132" fmla="*/ 7213 w 10000"/>
                <a:gd name="connsiteY132" fmla="*/ 4628 h 10686"/>
                <a:gd name="connsiteX133" fmla="*/ 7100 w 10000"/>
                <a:gd name="connsiteY133" fmla="*/ 4794 h 10686"/>
                <a:gd name="connsiteX134" fmla="*/ 6979 w 10000"/>
                <a:gd name="connsiteY134" fmla="*/ 4958 h 10686"/>
                <a:gd name="connsiteX135" fmla="*/ 6850 w 10000"/>
                <a:gd name="connsiteY135" fmla="*/ 5113 h 10686"/>
                <a:gd name="connsiteX136" fmla="*/ 6721 w 10000"/>
                <a:gd name="connsiteY136" fmla="*/ 5265 h 10686"/>
                <a:gd name="connsiteX137" fmla="*/ 6600 w 10000"/>
                <a:gd name="connsiteY137" fmla="*/ 5405 h 10686"/>
                <a:gd name="connsiteX138" fmla="*/ 6471 w 10000"/>
                <a:gd name="connsiteY138" fmla="*/ 5530 h 10686"/>
                <a:gd name="connsiteX139" fmla="*/ 6358 w 10000"/>
                <a:gd name="connsiteY139" fmla="*/ 5641 h 10686"/>
                <a:gd name="connsiteX140" fmla="*/ 6250 w 10000"/>
                <a:gd name="connsiteY140" fmla="*/ 5721 h 10686"/>
                <a:gd name="connsiteX141" fmla="*/ 6267 w 10000"/>
                <a:gd name="connsiteY141" fmla="*/ 5781 h 10686"/>
                <a:gd name="connsiteX142" fmla="*/ 6296 w 10000"/>
                <a:gd name="connsiteY142" fmla="*/ 5793 h 10686"/>
                <a:gd name="connsiteX143" fmla="*/ 6479 w 10000"/>
                <a:gd name="connsiteY143" fmla="*/ 5754 h 10686"/>
                <a:gd name="connsiteX144" fmla="*/ 6663 w 10000"/>
                <a:gd name="connsiteY144" fmla="*/ 5736 h 10686"/>
                <a:gd name="connsiteX145" fmla="*/ 6858 w 10000"/>
                <a:gd name="connsiteY145" fmla="*/ 5736 h 10686"/>
                <a:gd name="connsiteX146" fmla="*/ 7046 w 10000"/>
                <a:gd name="connsiteY146" fmla="*/ 5742 h 10686"/>
                <a:gd name="connsiteX147" fmla="*/ 7246 w 10000"/>
                <a:gd name="connsiteY147" fmla="*/ 5748 h 10686"/>
                <a:gd name="connsiteX148" fmla="*/ 7425 w 10000"/>
                <a:gd name="connsiteY148" fmla="*/ 5748 h 10686"/>
                <a:gd name="connsiteX149" fmla="*/ 7600 w 10000"/>
                <a:gd name="connsiteY149" fmla="*/ 5733 h 10686"/>
                <a:gd name="connsiteX150" fmla="*/ 7950 w 10000"/>
                <a:gd name="connsiteY150" fmla="*/ 5673 h 10686"/>
                <a:gd name="connsiteX151" fmla="*/ 8275 w 10000"/>
                <a:gd name="connsiteY151" fmla="*/ 5596 h 10686"/>
                <a:gd name="connsiteX152" fmla="*/ 8579 w 10000"/>
                <a:gd name="connsiteY152" fmla="*/ 5504 h 10686"/>
                <a:gd name="connsiteX153" fmla="*/ 8858 w 10000"/>
                <a:gd name="connsiteY153" fmla="*/ 5390 h 10686"/>
                <a:gd name="connsiteX154" fmla="*/ 9117 w 10000"/>
                <a:gd name="connsiteY154" fmla="*/ 5265 h 10686"/>
                <a:gd name="connsiteX155" fmla="*/ 9350 w 10000"/>
                <a:gd name="connsiteY155" fmla="*/ 5119 h 10686"/>
                <a:gd name="connsiteX156" fmla="*/ 9563 w 10000"/>
                <a:gd name="connsiteY156" fmla="*/ 4967 h 10686"/>
                <a:gd name="connsiteX157" fmla="*/ 9758 w 10000"/>
                <a:gd name="connsiteY157" fmla="*/ 4794 h 10686"/>
                <a:gd name="connsiteX158" fmla="*/ 9933 w 10000"/>
                <a:gd name="connsiteY158" fmla="*/ 4610 h 10686"/>
                <a:gd name="connsiteX159" fmla="*/ 10000 w 10000"/>
                <a:gd name="connsiteY159" fmla="*/ 4648 h 10686"/>
                <a:gd name="connsiteX160" fmla="*/ 10000 w 10000"/>
                <a:gd name="connsiteY160" fmla="*/ 4660 h 10686"/>
                <a:gd name="connsiteX161" fmla="*/ 9904 w 10000"/>
                <a:gd name="connsiteY161" fmla="*/ 4827 h 10686"/>
                <a:gd name="connsiteX162" fmla="*/ 9767 w 10000"/>
                <a:gd name="connsiteY162" fmla="*/ 5000 h 10686"/>
                <a:gd name="connsiteX163" fmla="*/ 9600 w 10000"/>
                <a:gd name="connsiteY163" fmla="*/ 5173 h 10686"/>
                <a:gd name="connsiteX164" fmla="*/ 9404 w 10000"/>
                <a:gd name="connsiteY164" fmla="*/ 5343 h 10686"/>
                <a:gd name="connsiteX165" fmla="*/ 9183 w 10000"/>
                <a:gd name="connsiteY165" fmla="*/ 5504 h 10686"/>
                <a:gd name="connsiteX166" fmla="*/ 8950 w 10000"/>
                <a:gd name="connsiteY166" fmla="*/ 5662 h 10686"/>
                <a:gd name="connsiteX167" fmla="*/ 8704 w 10000"/>
                <a:gd name="connsiteY167" fmla="*/ 5802 h 10686"/>
                <a:gd name="connsiteX168" fmla="*/ 8463 w 10000"/>
                <a:gd name="connsiteY168" fmla="*/ 5927 h 10686"/>
                <a:gd name="connsiteX169" fmla="*/ 8229 w 10000"/>
                <a:gd name="connsiteY169" fmla="*/ 6025 h 10686"/>
                <a:gd name="connsiteX170" fmla="*/ 8000 w 10000"/>
                <a:gd name="connsiteY170" fmla="*/ 6105 h 10686"/>
                <a:gd name="connsiteX171" fmla="*/ 7879 w 10000"/>
                <a:gd name="connsiteY171" fmla="*/ 6132 h 10686"/>
                <a:gd name="connsiteX172" fmla="*/ 7729 w 10000"/>
                <a:gd name="connsiteY172" fmla="*/ 6153 h 10686"/>
                <a:gd name="connsiteX173" fmla="*/ 7563 w 10000"/>
                <a:gd name="connsiteY173" fmla="*/ 6177 h 10686"/>
                <a:gd name="connsiteX174" fmla="*/ 7388 w 10000"/>
                <a:gd name="connsiteY174" fmla="*/ 6198 h 10686"/>
                <a:gd name="connsiteX175" fmla="*/ 7204 w 10000"/>
                <a:gd name="connsiteY175" fmla="*/ 6219 h 10686"/>
                <a:gd name="connsiteX176" fmla="*/ 7017 w 10000"/>
                <a:gd name="connsiteY176" fmla="*/ 6240 h 10686"/>
                <a:gd name="connsiteX177" fmla="*/ 6842 w 10000"/>
                <a:gd name="connsiteY177" fmla="*/ 6263 h 10686"/>
                <a:gd name="connsiteX178" fmla="*/ 6675 w 10000"/>
                <a:gd name="connsiteY178" fmla="*/ 6290 h 10686"/>
                <a:gd name="connsiteX179" fmla="*/ 6517 w 10000"/>
                <a:gd name="connsiteY179" fmla="*/ 6329 h 10686"/>
                <a:gd name="connsiteX180" fmla="*/ 6388 w 10000"/>
                <a:gd name="connsiteY180" fmla="*/ 6365 h 10686"/>
                <a:gd name="connsiteX181" fmla="*/ 6288 w 10000"/>
                <a:gd name="connsiteY181" fmla="*/ 6415 h 10686"/>
                <a:gd name="connsiteX182" fmla="*/ 6213 w 10000"/>
                <a:gd name="connsiteY182" fmla="*/ 6475 h 10686"/>
                <a:gd name="connsiteX183" fmla="*/ 6092 w 10000"/>
                <a:gd name="connsiteY183" fmla="*/ 6648 h 10686"/>
                <a:gd name="connsiteX184" fmla="*/ 6008 w 10000"/>
                <a:gd name="connsiteY184" fmla="*/ 6836 h 10686"/>
                <a:gd name="connsiteX185" fmla="*/ 5942 w 10000"/>
                <a:gd name="connsiteY185" fmla="*/ 7032 h 10686"/>
                <a:gd name="connsiteX186" fmla="*/ 5904 w 10000"/>
                <a:gd name="connsiteY186" fmla="*/ 7232 h 10686"/>
                <a:gd name="connsiteX187" fmla="*/ 5888 w 10000"/>
                <a:gd name="connsiteY187" fmla="*/ 7443 h 10686"/>
                <a:gd name="connsiteX188" fmla="*/ 5879 w 10000"/>
                <a:gd name="connsiteY188" fmla="*/ 7655 h 10686"/>
                <a:gd name="connsiteX189" fmla="*/ 5888 w 10000"/>
                <a:gd name="connsiteY189" fmla="*/ 7867 h 10686"/>
                <a:gd name="connsiteX190" fmla="*/ 5904 w 10000"/>
                <a:gd name="connsiteY190" fmla="*/ 8084 h 10686"/>
                <a:gd name="connsiteX191" fmla="*/ 5925 w 10000"/>
                <a:gd name="connsiteY191" fmla="*/ 8299 h 10686"/>
                <a:gd name="connsiteX192" fmla="*/ 5950 w 10000"/>
                <a:gd name="connsiteY192" fmla="*/ 8510 h 10686"/>
                <a:gd name="connsiteX193" fmla="*/ 5954 w 10000"/>
                <a:gd name="connsiteY193" fmla="*/ 8820 h 10686"/>
                <a:gd name="connsiteX194" fmla="*/ 5933 w 10000"/>
                <a:gd name="connsiteY194" fmla="*/ 9130 h 10686"/>
                <a:gd name="connsiteX195" fmla="*/ 5896 w 10000"/>
                <a:gd name="connsiteY195" fmla="*/ 9428 h 10686"/>
                <a:gd name="connsiteX196" fmla="*/ 5850 w 10000"/>
                <a:gd name="connsiteY196" fmla="*/ 9720 h 10686"/>
                <a:gd name="connsiteX197" fmla="*/ 5794 w 10000"/>
                <a:gd name="connsiteY197" fmla="*/ 10686 h 10686"/>
                <a:gd name="connsiteX198" fmla="*/ 4117 w 10000"/>
                <a:gd name="connsiteY198" fmla="*/ 10686 h 10686"/>
                <a:gd name="connsiteX199" fmla="*/ 4309 w 10000"/>
                <a:gd name="connsiteY199" fmla="*/ 10293 h 10686"/>
                <a:gd name="connsiteX200" fmla="*/ 4546 w 10000"/>
                <a:gd name="connsiteY200" fmla="*/ 9848 h 10686"/>
                <a:gd name="connsiteX201" fmla="*/ 4629 w 10000"/>
                <a:gd name="connsiteY201" fmla="*/ 9687 h 10686"/>
                <a:gd name="connsiteX202" fmla="*/ 4700 w 10000"/>
                <a:gd name="connsiteY202" fmla="*/ 9508 h 10686"/>
                <a:gd name="connsiteX203" fmla="*/ 4767 w 10000"/>
                <a:gd name="connsiteY203" fmla="*/ 9309 h 10686"/>
                <a:gd name="connsiteX204" fmla="*/ 4829 w 10000"/>
                <a:gd name="connsiteY204" fmla="*/ 9097 h 10686"/>
                <a:gd name="connsiteX205" fmla="*/ 4879 w 10000"/>
                <a:gd name="connsiteY205" fmla="*/ 8868 h 10686"/>
                <a:gd name="connsiteX206" fmla="*/ 4917 w 10000"/>
                <a:gd name="connsiteY206" fmla="*/ 8635 h 10686"/>
                <a:gd name="connsiteX207" fmla="*/ 4954 w 10000"/>
                <a:gd name="connsiteY207" fmla="*/ 8391 h 10686"/>
                <a:gd name="connsiteX208" fmla="*/ 4979 w 10000"/>
                <a:gd name="connsiteY208" fmla="*/ 8144 h 10686"/>
                <a:gd name="connsiteX209" fmla="*/ 5000 w 10000"/>
                <a:gd name="connsiteY209" fmla="*/ 7887 h 10686"/>
                <a:gd name="connsiteX210" fmla="*/ 5000 w 10000"/>
                <a:gd name="connsiteY210" fmla="*/ 7634 h 10686"/>
                <a:gd name="connsiteX211" fmla="*/ 5000 w 10000"/>
                <a:gd name="connsiteY211" fmla="*/ 7384 h 10686"/>
                <a:gd name="connsiteX212" fmla="*/ 4979 w 10000"/>
                <a:gd name="connsiteY212" fmla="*/ 7133 h 10686"/>
                <a:gd name="connsiteX213" fmla="*/ 4950 w 10000"/>
                <a:gd name="connsiteY213" fmla="*/ 6892 h 10686"/>
                <a:gd name="connsiteX214" fmla="*/ 4913 w 10000"/>
                <a:gd name="connsiteY214" fmla="*/ 6657 h 10686"/>
                <a:gd name="connsiteX215" fmla="*/ 4858 w 10000"/>
                <a:gd name="connsiteY215" fmla="*/ 6430 h 10686"/>
                <a:gd name="connsiteX216" fmla="*/ 4783 w 10000"/>
                <a:gd name="connsiteY216" fmla="*/ 6219 h 10686"/>
                <a:gd name="connsiteX217" fmla="*/ 4700 w 10000"/>
                <a:gd name="connsiteY217" fmla="*/ 6019 h 10686"/>
                <a:gd name="connsiteX218" fmla="*/ 4600 w 10000"/>
                <a:gd name="connsiteY218" fmla="*/ 5840 h 10686"/>
                <a:gd name="connsiteX219" fmla="*/ 4488 w 10000"/>
                <a:gd name="connsiteY219" fmla="*/ 5682 h 10686"/>
                <a:gd name="connsiteX220" fmla="*/ 4358 w 10000"/>
                <a:gd name="connsiteY220" fmla="*/ 5542 h 10686"/>
                <a:gd name="connsiteX221" fmla="*/ 4213 w 10000"/>
                <a:gd name="connsiteY221" fmla="*/ 5429 h 10686"/>
                <a:gd name="connsiteX222" fmla="*/ 4046 w 10000"/>
                <a:gd name="connsiteY222" fmla="*/ 5343 h 10686"/>
                <a:gd name="connsiteX223" fmla="*/ 3904 w 10000"/>
                <a:gd name="connsiteY223" fmla="*/ 5292 h 10686"/>
                <a:gd name="connsiteX224" fmla="*/ 3746 w 10000"/>
                <a:gd name="connsiteY224" fmla="*/ 5271 h 10686"/>
                <a:gd name="connsiteX225" fmla="*/ 3583 w 10000"/>
                <a:gd name="connsiteY225" fmla="*/ 5271 h 10686"/>
                <a:gd name="connsiteX226" fmla="*/ 3413 w 10000"/>
                <a:gd name="connsiteY226" fmla="*/ 5286 h 10686"/>
                <a:gd name="connsiteX227" fmla="*/ 3246 w 10000"/>
                <a:gd name="connsiteY227" fmla="*/ 5310 h 10686"/>
                <a:gd name="connsiteX228" fmla="*/ 3079 w 10000"/>
                <a:gd name="connsiteY228" fmla="*/ 5343 h 10686"/>
                <a:gd name="connsiteX229" fmla="*/ 2913 w 10000"/>
                <a:gd name="connsiteY229" fmla="*/ 5369 h 10686"/>
                <a:gd name="connsiteX230" fmla="*/ 2750 w 10000"/>
                <a:gd name="connsiteY230" fmla="*/ 5396 h 10686"/>
                <a:gd name="connsiteX231" fmla="*/ 2600 w 10000"/>
                <a:gd name="connsiteY231" fmla="*/ 5411 h 10686"/>
                <a:gd name="connsiteX232" fmla="*/ 2258 w 10000"/>
                <a:gd name="connsiteY232" fmla="*/ 5423 h 10686"/>
                <a:gd name="connsiteX233" fmla="*/ 1925 w 10000"/>
                <a:gd name="connsiteY233" fmla="*/ 5411 h 10686"/>
                <a:gd name="connsiteX234" fmla="*/ 1617 w 10000"/>
                <a:gd name="connsiteY234" fmla="*/ 5384 h 10686"/>
                <a:gd name="connsiteX235" fmla="*/ 1321 w 10000"/>
                <a:gd name="connsiteY235" fmla="*/ 5346 h 10686"/>
                <a:gd name="connsiteX236" fmla="*/ 1033 w 10000"/>
                <a:gd name="connsiteY236" fmla="*/ 5298 h 10686"/>
                <a:gd name="connsiteX237" fmla="*/ 758 w 10000"/>
                <a:gd name="connsiteY237" fmla="*/ 5250 h 10686"/>
                <a:gd name="connsiteX238" fmla="*/ 500 w 10000"/>
                <a:gd name="connsiteY238" fmla="*/ 5197 h 10686"/>
                <a:gd name="connsiteX239" fmla="*/ 517 w 10000"/>
                <a:gd name="connsiteY239" fmla="*/ 5137 h 10686"/>
                <a:gd name="connsiteX240" fmla="*/ 871 w 10000"/>
                <a:gd name="connsiteY240" fmla="*/ 5173 h 10686"/>
                <a:gd name="connsiteX241" fmla="*/ 1221 w 10000"/>
                <a:gd name="connsiteY241" fmla="*/ 5197 h 10686"/>
                <a:gd name="connsiteX242" fmla="*/ 1563 w 10000"/>
                <a:gd name="connsiteY242" fmla="*/ 5206 h 10686"/>
                <a:gd name="connsiteX243" fmla="*/ 1896 w 10000"/>
                <a:gd name="connsiteY243" fmla="*/ 5197 h 10686"/>
                <a:gd name="connsiteX244" fmla="*/ 2221 w 10000"/>
                <a:gd name="connsiteY244" fmla="*/ 5164 h 10686"/>
                <a:gd name="connsiteX245" fmla="*/ 2538 w 10000"/>
                <a:gd name="connsiteY245" fmla="*/ 5113 h 10686"/>
                <a:gd name="connsiteX246" fmla="*/ 2842 w 10000"/>
                <a:gd name="connsiteY246" fmla="*/ 5045 h 10686"/>
                <a:gd name="connsiteX247" fmla="*/ 3129 w 10000"/>
                <a:gd name="connsiteY247" fmla="*/ 4946 h 10686"/>
                <a:gd name="connsiteX248" fmla="*/ 3500 w 10000"/>
                <a:gd name="connsiteY248" fmla="*/ 4815 h 10686"/>
                <a:gd name="connsiteX249" fmla="*/ 2821 w 10000"/>
                <a:gd name="connsiteY249" fmla="*/ 4389 h 10686"/>
                <a:gd name="connsiteX250" fmla="*/ 2213 w 10000"/>
                <a:gd name="connsiteY250" fmla="*/ 3912 h 10686"/>
                <a:gd name="connsiteX251" fmla="*/ 1879 w 10000"/>
                <a:gd name="connsiteY251" fmla="*/ 3939 h 10686"/>
                <a:gd name="connsiteX252" fmla="*/ 1554 w 10000"/>
                <a:gd name="connsiteY252" fmla="*/ 3939 h 10686"/>
                <a:gd name="connsiteX253" fmla="*/ 1258 w 10000"/>
                <a:gd name="connsiteY253" fmla="*/ 3912 h 10686"/>
                <a:gd name="connsiteX254" fmla="*/ 979 w 10000"/>
                <a:gd name="connsiteY254" fmla="*/ 3856 h 10686"/>
                <a:gd name="connsiteX255" fmla="*/ 721 w 10000"/>
                <a:gd name="connsiteY255" fmla="*/ 3775 h 10686"/>
                <a:gd name="connsiteX256" fmla="*/ 496 w 10000"/>
                <a:gd name="connsiteY256" fmla="*/ 3674 h 10686"/>
                <a:gd name="connsiteX257" fmla="*/ 296 w 10000"/>
                <a:gd name="connsiteY257" fmla="*/ 3549 h 10686"/>
                <a:gd name="connsiteX258" fmla="*/ 129 w 10000"/>
                <a:gd name="connsiteY258" fmla="*/ 3403 h 10686"/>
                <a:gd name="connsiteX259" fmla="*/ 0 w 10000"/>
                <a:gd name="connsiteY259" fmla="*/ 3245 h 10686"/>
                <a:gd name="connsiteX260" fmla="*/ 17 w 10000"/>
                <a:gd name="connsiteY260" fmla="*/ 3218 h 10686"/>
                <a:gd name="connsiteX261" fmla="*/ 71 w 10000"/>
                <a:gd name="connsiteY261" fmla="*/ 3245 h 10686"/>
                <a:gd name="connsiteX262" fmla="*/ 138 w 10000"/>
                <a:gd name="connsiteY262" fmla="*/ 3349 h 10686"/>
                <a:gd name="connsiteX263" fmla="*/ 246 w 10000"/>
                <a:gd name="connsiteY263" fmla="*/ 3439 h 10686"/>
                <a:gd name="connsiteX264" fmla="*/ 379 w 10000"/>
                <a:gd name="connsiteY264" fmla="*/ 3528 h 10686"/>
                <a:gd name="connsiteX265" fmla="*/ 538 w 10000"/>
                <a:gd name="connsiteY265" fmla="*/ 3597 h 10686"/>
                <a:gd name="connsiteX266" fmla="*/ 721 w 10000"/>
                <a:gd name="connsiteY266" fmla="*/ 3656 h 10686"/>
                <a:gd name="connsiteX267" fmla="*/ 913 w 10000"/>
                <a:gd name="connsiteY267" fmla="*/ 3701 h 10686"/>
                <a:gd name="connsiteX268" fmla="*/ 1117 w 10000"/>
                <a:gd name="connsiteY268" fmla="*/ 3728 h 10686"/>
                <a:gd name="connsiteX269" fmla="*/ 1329 w 10000"/>
                <a:gd name="connsiteY269" fmla="*/ 3737 h 10686"/>
                <a:gd name="connsiteX270" fmla="*/ 1533 w 10000"/>
                <a:gd name="connsiteY270" fmla="*/ 3734 h 10686"/>
                <a:gd name="connsiteX271" fmla="*/ 1646 w 10000"/>
                <a:gd name="connsiteY271" fmla="*/ 3722 h 10686"/>
                <a:gd name="connsiteX272" fmla="*/ 1746 w 10000"/>
                <a:gd name="connsiteY272" fmla="*/ 3722 h 10686"/>
                <a:gd name="connsiteX273" fmla="*/ 1833 w 10000"/>
                <a:gd name="connsiteY273" fmla="*/ 3710 h 10686"/>
                <a:gd name="connsiteX274" fmla="*/ 1917 w 10000"/>
                <a:gd name="connsiteY274" fmla="*/ 3695 h 10686"/>
                <a:gd name="connsiteX275" fmla="*/ 1988 w 10000"/>
                <a:gd name="connsiteY275" fmla="*/ 3662 h 10686"/>
                <a:gd name="connsiteX276" fmla="*/ 1788 w 10000"/>
                <a:gd name="connsiteY276" fmla="*/ 3391 h 10686"/>
                <a:gd name="connsiteX277" fmla="*/ 1617 w 10000"/>
                <a:gd name="connsiteY277" fmla="*/ 3126 h 10686"/>
                <a:gd name="connsiteX278" fmla="*/ 1454 w 10000"/>
                <a:gd name="connsiteY278" fmla="*/ 2849 h 10686"/>
                <a:gd name="connsiteX279" fmla="*/ 1313 w 10000"/>
                <a:gd name="connsiteY279" fmla="*/ 2563 h 10686"/>
                <a:gd name="connsiteX280" fmla="*/ 1175 w 10000"/>
                <a:gd name="connsiteY280" fmla="*/ 2253 h 10686"/>
                <a:gd name="connsiteX281" fmla="*/ 1046 w 10000"/>
                <a:gd name="connsiteY281" fmla="*/ 1919 h 10686"/>
                <a:gd name="connsiteX282" fmla="*/ 1033 w 10000"/>
                <a:gd name="connsiteY282" fmla="*/ 1859 h 10686"/>
                <a:gd name="connsiteX283" fmla="*/ 1000 w 10000"/>
                <a:gd name="connsiteY283" fmla="*/ 1776 h 10686"/>
                <a:gd name="connsiteX284" fmla="*/ 979 w 10000"/>
                <a:gd name="connsiteY284" fmla="*/ 1684 h 10686"/>
                <a:gd name="connsiteX285" fmla="*/ 950 w 10000"/>
                <a:gd name="connsiteY285" fmla="*/ 1591 h 10686"/>
                <a:gd name="connsiteX286" fmla="*/ 925 w 10000"/>
                <a:gd name="connsiteY286" fmla="*/ 1490 h 10686"/>
                <a:gd name="connsiteX287" fmla="*/ 917 w 10000"/>
                <a:gd name="connsiteY287" fmla="*/ 1397 h 10686"/>
                <a:gd name="connsiteX288" fmla="*/ 917 w 10000"/>
                <a:gd name="connsiteY288" fmla="*/ 1311 h 10686"/>
                <a:gd name="connsiteX289" fmla="*/ 933 w 10000"/>
                <a:gd name="connsiteY289" fmla="*/ 1234 h 10686"/>
                <a:gd name="connsiteX290" fmla="*/ 963 w 10000"/>
                <a:gd name="connsiteY290" fmla="*/ 1180 h 10686"/>
                <a:gd name="connsiteX291" fmla="*/ 1000 w 10000"/>
                <a:gd name="connsiteY291" fmla="*/ 1192 h 10686"/>
                <a:gd name="connsiteX292" fmla="*/ 1033 w 10000"/>
                <a:gd name="connsiteY292" fmla="*/ 1496 h 10686"/>
                <a:gd name="connsiteX293" fmla="*/ 1108 w 10000"/>
                <a:gd name="connsiteY293" fmla="*/ 1800 h 10686"/>
                <a:gd name="connsiteX294" fmla="*/ 1221 w 10000"/>
                <a:gd name="connsiteY294" fmla="*/ 2098 h 10686"/>
                <a:gd name="connsiteX295" fmla="*/ 1358 w 10000"/>
                <a:gd name="connsiteY295" fmla="*/ 2372 h 10686"/>
                <a:gd name="connsiteX296" fmla="*/ 1508 w 10000"/>
                <a:gd name="connsiteY296" fmla="*/ 2628 h 10686"/>
                <a:gd name="connsiteX297" fmla="*/ 1646 w 10000"/>
                <a:gd name="connsiteY297" fmla="*/ 2795 h 10686"/>
                <a:gd name="connsiteX298" fmla="*/ 1629 w 10000"/>
                <a:gd name="connsiteY298" fmla="*/ 2801 h 10686"/>
                <a:gd name="connsiteX299" fmla="*/ 1629 w 10000"/>
                <a:gd name="connsiteY299" fmla="*/ 2807 h 10686"/>
                <a:gd name="connsiteX300" fmla="*/ 1638 w 10000"/>
                <a:gd name="connsiteY300" fmla="*/ 2813 h 10686"/>
                <a:gd name="connsiteX301" fmla="*/ 1646 w 10000"/>
                <a:gd name="connsiteY301" fmla="*/ 2816 h 10686"/>
                <a:gd name="connsiteX302" fmla="*/ 1663 w 10000"/>
                <a:gd name="connsiteY302" fmla="*/ 2822 h 10686"/>
                <a:gd name="connsiteX303" fmla="*/ 1667 w 10000"/>
                <a:gd name="connsiteY303" fmla="*/ 2834 h 10686"/>
                <a:gd name="connsiteX304" fmla="*/ 1675 w 10000"/>
                <a:gd name="connsiteY304" fmla="*/ 2840 h 10686"/>
                <a:gd name="connsiteX305" fmla="*/ 1683 w 10000"/>
                <a:gd name="connsiteY305" fmla="*/ 2849 h 10686"/>
                <a:gd name="connsiteX306" fmla="*/ 1683 w 10000"/>
                <a:gd name="connsiteY306" fmla="*/ 2843 h 10686"/>
                <a:gd name="connsiteX307" fmla="*/ 1675 w 10000"/>
                <a:gd name="connsiteY307" fmla="*/ 2840 h 10686"/>
                <a:gd name="connsiteX308" fmla="*/ 1675 w 10000"/>
                <a:gd name="connsiteY308" fmla="*/ 2840 h 10686"/>
                <a:gd name="connsiteX309" fmla="*/ 1646 w 10000"/>
                <a:gd name="connsiteY309" fmla="*/ 2795 h 10686"/>
                <a:gd name="connsiteX310" fmla="*/ 1746 w 10000"/>
                <a:gd name="connsiteY310" fmla="*/ 2741 h 10686"/>
                <a:gd name="connsiteX311" fmla="*/ 1842 w 10000"/>
                <a:gd name="connsiteY311" fmla="*/ 2649 h 10686"/>
                <a:gd name="connsiteX312" fmla="*/ 1933 w 10000"/>
                <a:gd name="connsiteY312" fmla="*/ 2542 h 10686"/>
                <a:gd name="connsiteX313" fmla="*/ 2017 w 10000"/>
                <a:gd name="connsiteY313" fmla="*/ 2411 h 10686"/>
                <a:gd name="connsiteX314" fmla="*/ 2092 w 10000"/>
                <a:gd name="connsiteY314" fmla="*/ 2265 h 10686"/>
                <a:gd name="connsiteX315" fmla="*/ 2163 w 10000"/>
                <a:gd name="connsiteY315" fmla="*/ 2113 h 10686"/>
                <a:gd name="connsiteX316" fmla="*/ 2221 w 10000"/>
                <a:gd name="connsiteY316" fmla="*/ 1955 h 10686"/>
                <a:gd name="connsiteX317" fmla="*/ 2275 w 10000"/>
                <a:gd name="connsiteY317" fmla="*/ 1803 h 10686"/>
                <a:gd name="connsiteX318" fmla="*/ 2321 w 10000"/>
                <a:gd name="connsiteY318" fmla="*/ 1657 h 10686"/>
                <a:gd name="connsiteX319" fmla="*/ 2329 w 10000"/>
                <a:gd name="connsiteY319" fmla="*/ 1853 h 10686"/>
                <a:gd name="connsiteX320" fmla="*/ 2321 w 10000"/>
                <a:gd name="connsiteY320" fmla="*/ 2032 h 10686"/>
                <a:gd name="connsiteX321" fmla="*/ 2283 w 10000"/>
                <a:gd name="connsiteY321" fmla="*/ 2199 h 10686"/>
                <a:gd name="connsiteX322" fmla="*/ 2229 w 10000"/>
                <a:gd name="connsiteY322" fmla="*/ 2366 h 10686"/>
                <a:gd name="connsiteX323" fmla="*/ 2154 w 10000"/>
                <a:gd name="connsiteY323" fmla="*/ 2524 h 10686"/>
                <a:gd name="connsiteX324" fmla="*/ 2046 w 10000"/>
                <a:gd name="connsiteY324" fmla="*/ 2682 h 10686"/>
                <a:gd name="connsiteX325" fmla="*/ 1796 w 10000"/>
                <a:gd name="connsiteY325" fmla="*/ 3027 h 10686"/>
                <a:gd name="connsiteX326" fmla="*/ 2054 w 10000"/>
                <a:gd name="connsiteY326" fmla="*/ 3305 h 10686"/>
                <a:gd name="connsiteX327" fmla="*/ 2333 w 10000"/>
                <a:gd name="connsiteY327" fmla="*/ 3564 h 10686"/>
                <a:gd name="connsiteX328" fmla="*/ 2638 w 10000"/>
                <a:gd name="connsiteY328" fmla="*/ 3808 h 10686"/>
                <a:gd name="connsiteX329" fmla="*/ 2963 w 10000"/>
                <a:gd name="connsiteY329" fmla="*/ 4032 h 10686"/>
                <a:gd name="connsiteX330" fmla="*/ 4129 w 10000"/>
                <a:gd name="connsiteY330" fmla="*/ 4610 h 10686"/>
                <a:gd name="connsiteX331" fmla="*/ 4167 w 10000"/>
                <a:gd name="connsiteY331" fmla="*/ 4589 h 10686"/>
                <a:gd name="connsiteX332" fmla="*/ 4071 w 10000"/>
                <a:gd name="connsiteY332" fmla="*/ 4333 h 10686"/>
                <a:gd name="connsiteX333" fmla="*/ 3996 w 10000"/>
                <a:gd name="connsiteY333" fmla="*/ 4058 h 10686"/>
                <a:gd name="connsiteX334" fmla="*/ 3933 w 10000"/>
                <a:gd name="connsiteY334" fmla="*/ 3760 h 10686"/>
                <a:gd name="connsiteX335" fmla="*/ 3904 w 10000"/>
                <a:gd name="connsiteY335" fmla="*/ 3456 h 10686"/>
                <a:gd name="connsiteX336" fmla="*/ 3879 w 10000"/>
                <a:gd name="connsiteY336" fmla="*/ 3138 h 10686"/>
                <a:gd name="connsiteX337" fmla="*/ 3879 w 10000"/>
                <a:gd name="connsiteY337" fmla="*/ 2813 h 10686"/>
                <a:gd name="connsiteX338" fmla="*/ 3896 w 10000"/>
                <a:gd name="connsiteY338" fmla="*/ 2485 h 10686"/>
                <a:gd name="connsiteX339" fmla="*/ 3933 w 10000"/>
                <a:gd name="connsiteY339" fmla="*/ 2160 h 10686"/>
                <a:gd name="connsiteX340" fmla="*/ 3988 w 10000"/>
                <a:gd name="connsiteY340" fmla="*/ 1836 h 10686"/>
                <a:gd name="connsiteX341" fmla="*/ 4046 w 10000"/>
                <a:gd name="connsiteY341" fmla="*/ 1523 h 10686"/>
                <a:gd name="connsiteX342" fmla="*/ 4129 w 10000"/>
                <a:gd name="connsiteY342" fmla="*/ 1219 h 10686"/>
                <a:gd name="connsiteX343" fmla="*/ 4229 w 10000"/>
                <a:gd name="connsiteY343" fmla="*/ 933 h 10686"/>
                <a:gd name="connsiteX344" fmla="*/ 4333 w 10000"/>
                <a:gd name="connsiteY344" fmla="*/ 662 h 10686"/>
                <a:gd name="connsiteX345" fmla="*/ 4454 w 10000"/>
                <a:gd name="connsiteY345" fmla="*/ 417 h 10686"/>
                <a:gd name="connsiteX346" fmla="*/ 4583 w 10000"/>
                <a:gd name="connsiteY346" fmla="*/ 194 h 10686"/>
                <a:gd name="connsiteX347" fmla="*/ 4738 w 10000"/>
                <a:gd name="connsiteY347" fmla="*/ 0 h 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</a:cxnLst>
              <a:rect l="l" t="t" r="r" b="b"/>
              <a:pathLst>
                <a:path w="10000" h="10686">
                  <a:moveTo>
                    <a:pt x="4738" y="0"/>
                  </a:moveTo>
                  <a:cubicBezTo>
                    <a:pt x="4732" y="16"/>
                    <a:pt x="4727" y="32"/>
                    <a:pt x="4721" y="48"/>
                  </a:cubicBezTo>
                  <a:cubicBezTo>
                    <a:pt x="4718" y="59"/>
                    <a:pt x="4716" y="69"/>
                    <a:pt x="4713" y="80"/>
                  </a:cubicBezTo>
                  <a:lnTo>
                    <a:pt x="4704" y="101"/>
                  </a:lnTo>
                  <a:lnTo>
                    <a:pt x="4704" y="113"/>
                  </a:lnTo>
                  <a:lnTo>
                    <a:pt x="4713" y="119"/>
                  </a:lnTo>
                  <a:lnTo>
                    <a:pt x="4713" y="125"/>
                  </a:lnTo>
                  <a:lnTo>
                    <a:pt x="4721" y="125"/>
                  </a:lnTo>
                  <a:lnTo>
                    <a:pt x="4721" y="125"/>
                  </a:lnTo>
                  <a:lnTo>
                    <a:pt x="4721" y="134"/>
                  </a:lnTo>
                  <a:cubicBezTo>
                    <a:pt x="4718" y="140"/>
                    <a:pt x="4716" y="146"/>
                    <a:pt x="4713" y="152"/>
                  </a:cubicBezTo>
                  <a:lnTo>
                    <a:pt x="4704" y="179"/>
                  </a:lnTo>
                  <a:lnTo>
                    <a:pt x="4692" y="221"/>
                  </a:lnTo>
                  <a:cubicBezTo>
                    <a:pt x="4684" y="241"/>
                    <a:pt x="4675" y="260"/>
                    <a:pt x="4667" y="280"/>
                  </a:cubicBezTo>
                  <a:cubicBezTo>
                    <a:pt x="4654" y="308"/>
                    <a:pt x="4642" y="336"/>
                    <a:pt x="4629" y="364"/>
                  </a:cubicBezTo>
                  <a:cubicBezTo>
                    <a:pt x="4617" y="398"/>
                    <a:pt x="4604" y="431"/>
                    <a:pt x="4592" y="465"/>
                  </a:cubicBezTo>
                  <a:cubicBezTo>
                    <a:pt x="4572" y="509"/>
                    <a:pt x="4553" y="552"/>
                    <a:pt x="4533" y="596"/>
                  </a:cubicBezTo>
                  <a:cubicBezTo>
                    <a:pt x="4510" y="649"/>
                    <a:pt x="4486" y="701"/>
                    <a:pt x="4463" y="754"/>
                  </a:cubicBezTo>
                  <a:cubicBezTo>
                    <a:pt x="4435" y="836"/>
                    <a:pt x="4407" y="919"/>
                    <a:pt x="4379" y="1001"/>
                  </a:cubicBezTo>
                  <a:cubicBezTo>
                    <a:pt x="4360" y="1089"/>
                    <a:pt x="4340" y="1178"/>
                    <a:pt x="4321" y="1266"/>
                  </a:cubicBezTo>
                  <a:cubicBezTo>
                    <a:pt x="4306" y="1357"/>
                    <a:pt x="4290" y="1447"/>
                    <a:pt x="4275" y="1538"/>
                  </a:cubicBezTo>
                  <a:cubicBezTo>
                    <a:pt x="4254" y="1634"/>
                    <a:pt x="4234" y="1731"/>
                    <a:pt x="4213" y="1827"/>
                  </a:cubicBezTo>
                  <a:cubicBezTo>
                    <a:pt x="4210" y="1848"/>
                    <a:pt x="4207" y="1868"/>
                    <a:pt x="4204" y="1889"/>
                  </a:cubicBezTo>
                  <a:lnTo>
                    <a:pt x="4192" y="1982"/>
                  </a:lnTo>
                  <a:cubicBezTo>
                    <a:pt x="4189" y="2015"/>
                    <a:pt x="4186" y="2047"/>
                    <a:pt x="4183" y="2080"/>
                  </a:cubicBezTo>
                  <a:cubicBezTo>
                    <a:pt x="4180" y="2116"/>
                    <a:pt x="4178" y="2151"/>
                    <a:pt x="4175" y="2187"/>
                  </a:cubicBezTo>
                  <a:lnTo>
                    <a:pt x="4175" y="2297"/>
                  </a:lnTo>
                  <a:cubicBezTo>
                    <a:pt x="4181" y="2330"/>
                    <a:pt x="4186" y="2363"/>
                    <a:pt x="4192" y="2396"/>
                  </a:cubicBezTo>
                  <a:cubicBezTo>
                    <a:pt x="4199" y="2425"/>
                    <a:pt x="4206" y="2453"/>
                    <a:pt x="4213" y="2482"/>
                  </a:cubicBezTo>
                  <a:cubicBezTo>
                    <a:pt x="4225" y="2502"/>
                    <a:pt x="4238" y="2522"/>
                    <a:pt x="4250" y="2542"/>
                  </a:cubicBezTo>
                  <a:lnTo>
                    <a:pt x="4450" y="2530"/>
                  </a:lnTo>
                  <a:lnTo>
                    <a:pt x="4646" y="2482"/>
                  </a:lnTo>
                  <a:lnTo>
                    <a:pt x="4833" y="2405"/>
                  </a:lnTo>
                  <a:lnTo>
                    <a:pt x="5025" y="2297"/>
                  </a:lnTo>
                  <a:lnTo>
                    <a:pt x="5200" y="2172"/>
                  </a:lnTo>
                  <a:lnTo>
                    <a:pt x="5371" y="2020"/>
                  </a:lnTo>
                  <a:lnTo>
                    <a:pt x="5533" y="1859"/>
                  </a:lnTo>
                  <a:lnTo>
                    <a:pt x="5683" y="1690"/>
                  </a:lnTo>
                  <a:lnTo>
                    <a:pt x="5829" y="1511"/>
                  </a:lnTo>
                  <a:lnTo>
                    <a:pt x="5954" y="1326"/>
                  </a:lnTo>
                  <a:lnTo>
                    <a:pt x="6071" y="1147"/>
                  </a:lnTo>
                  <a:cubicBezTo>
                    <a:pt x="6103" y="1089"/>
                    <a:pt x="6135" y="1032"/>
                    <a:pt x="6167" y="974"/>
                  </a:cubicBezTo>
                  <a:lnTo>
                    <a:pt x="6213" y="974"/>
                  </a:lnTo>
                  <a:lnTo>
                    <a:pt x="6213" y="992"/>
                  </a:lnTo>
                  <a:cubicBezTo>
                    <a:pt x="6188" y="1050"/>
                    <a:pt x="6163" y="1107"/>
                    <a:pt x="6138" y="1165"/>
                  </a:cubicBezTo>
                  <a:cubicBezTo>
                    <a:pt x="6110" y="1225"/>
                    <a:pt x="6082" y="1284"/>
                    <a:pt x="6054" y="1344"/>
                  </a:cubicBezTo>
                  <a:cubicBezTo>
                    <a:pt x="6024" y="1402"/>
                    <a:pt x="5993" y="1459"/>
                    <a:pt x="5963" y="1517"/>
                  </a:cubicBezTo>
                  <a:lnTo>
                    <a:pt x="5871" y="1684"/>
                  </a:lnTo>
                  <a:cubicBezTo>
                    <a:pt x="5839" y="1738"/>
                    <a:pt x="5807" y="1793"/>
                    <a:pt x="5775" y="1847"/>
                  </a:cubicBezTo>
                  <a:lnTo>
                    <a:pt x="5667" y="1999"/>
                  </a:lnTo>
                  <a:lnTo>
                    <a:pt x="5554" y="2145"/>
                  </a:lnTo>
                  <a:lnTo>
                    <a:pt x="5417" y="2279"/>
                  </a:lnTo>
                  <a:lnTo>
                    <a:pt x="5275" y="2411"/>
                  </a:lnTo>
                  <a:lnTo>
                    <a:pt x="5108" y="2518"/>
                  </a:lnTo>
                  <a:lnTo>
                    <a:pt x="4917" y="2616"/>
                  </a:lnTo>
                  <a:lnTo>
                    <a:pt x="4704" y="2703"/>
                  </a:lnTo>
                  <a:lnTo>
                    <a:pt x="4479" y="2768"/>
                  </a:lnTo>
                  <a:lnTo>
                    <a:pt x="4213" y="2813"/>
                  </a:lnTo>
                  <a:cubicBezTo>
                    <a:pt x="4216" y="2917"/>
                    <a:pt x="4218" y="3022"/>
                    <a:pt x="4221" y="3126"/>
                  </a:cubicBezTo>
                  <a:cubicBezTo>
                    <a:pt x="4233" y="3225"/>
                    <a:pt x="4246" y="3325"/>
                    <a:pt x="4258" y="3424"/>
                  </a:cubicBezTo>
                  <a:cubicBezTo>
                    <a:pt x="4279" y="3518"/>
                    <a:pt x="4300" y="3613"/>
                    <a:pt x="4321" y="3707"/>
                  </a:cubicBezTo>
                  <a:cubicBezTo>
                    <a:pt x="4349" y="3796"/>
                    <a:pt x="4376" y="3886"/>
                    <a:pt x="4404" y="3975"/>
                  </a:cubicBezTo>
                  <a:cubicBezTo>
                    <a:pt x="4439" y="4060"/>
                    <a:pt x="4473" y="4146"/>
                    <a:pt x="4508" y="4231"/>
                  </a:cubicBezTo>
                  <a:cubicBezTo>
                    <a:pt x="4546" y="4313"/>
                    <a:pt x="4583" y="4394"/>
                    <a:pt x="4621" y="4476"/>
                  </a:cubicBezTo>
                  <a:lnTo>
                    <a:pt x="4750" y="4708"/>
                  </a:lnTo>
                  <a:lnTo>
                    <a:pt x="4879" y="4934"/>
                  </a:lnTo>
                  <a:cubicBezTo>
                    <a:pt x="4892" y="4952"/>
                    <a:pt x="4904" y="4970"/>
                    <a:pt x="4917" y="4988"/>
                  </a:cubicBezTo>
                  <a:lnTo>
                    <a:pt x="4950" y="5054"/>
                  </a:lnTo>
                  <a:cubicBezTo>
                    <a:pt x="4965" y="5078"/>
                    <a:pt x="4981" y="5101"/>
                    <a:pt x="4996" y="5125"/>
                  </a:cubicBezTo>
                  <a:lnTo>
                    <a:pt x="5038" y="5200"/>
                  </a:lnTo>
                  <a:cubicBezTo>
                    <a:pt x="5056" y="5224"/>
                    <a:pt x="5074" y="5247"/>
                    <a:pt x="5092" y="5271"/>
                  </a:cubicBezTo>
                  <a:cubicBezTo>
                    <a:pt x="5113" y="5291"/>
                    <a:pt x="5133" y="5311"/>
                    <a:pt x="5154" y="5331"/>
                  </a:cubicBezTo>
                  <a:cubicBezTo>
                    <a:pt x="5179" y="5349"/>
                    <a:pt x="5204" y="5366"/>
                    <a:pt x="5229" y="5384"/>
                  </a:cubicBezTo>
                  <a:lnTo>
                    <a:pt x="5313" y="5423"/>
                  </a:lnTo>
                  <a:lnTo>
                    <a:pt x="5413" y="5438"/>
                  </a:lnTo>
                  <a:lnTo>
                    <a:pt x="5517" y="5435"/>
                  </a:lnTo>
                  <a:lnTo>
                    <a:pt x="5704" y="5390"/>
                  </a:lnTo>
                  <a:lnTo>
                    <a:pt x="5871" y="5316"/>
                  </a:lnTo>
                  <a:lnTo>
                    <a:pt x="6033" y="5223"/>
                  </a:lnTo>
                  <a:lnTo>
                    <a:pt x="6167" y="5113"/>
                  </a:lnTo>
                  <a:lnTo>
                    <a:pt x="6296" y="4994"/>
                  </a:lnTo>
                  <a:cubicBezTo>
                    <a:pt x="6336" y="4952"/>
                    <a:pt x="6377" y="4911"/>
                    <a:pt x="6417" y="4869"/>
                  </a:cubicBezTo>
                  <a:lnTo>
                    <a:pt x="6525" y="4750"/>
                  </a:lnTo>
                  <a:cubicBezTo>
                    <a:pt x="6556" y="4712"/>
                    <a:pt x="6586" y="4674"/>
                    <a:pt x="6617" y="4636"/>
                  </a:cubicBezTo>
                  <a:lnTo>
                    <a:pt x="6821" y="4377"/>
                  </a:lnTo>
                  <a:lnTo>
                    <a:pt x="7017" y="4085"/>
                  </a:lnTo>
                  <a:lnTo>
                    <a:pt x="7213" y="3766"/>
                  </a:lnTo>
                  <a:lnTo>
                    <a:pt x="7396" y="3418"/>
                  </a:lnTo>
                  <a:cubicBezTo>
                    <a:pt x="7452" y="3296"/>
                    <a:pt x="7507" y="3173"/>
                    <a:pt x="7563" y="3051"/>
                  </a:cubicBezTo>
                  <a:lnTo>
                    <a:pt x="7713" y="2661"/>
                  </a:lnTo>
                  <a:cubicBezTo>
                    <a:pt x="7759" y="2525"/>
                    <a:pt x="7804" y="2389"/>
                    <a:pt x="7850" y="2253"/>
                  </a:cubicBezTo>
                  <a:cubicBezTo>
                    <a:pt x="7883" y="2112"/>
                    <a:pt x="7917" y="1971"/>
                    <a:pt x="7950" y="1830"/>
                  </a:cubicBezTo>
                  <a:cubicBezTo>
                    <a:pt x="7975" y="1686"/>
                    <a:pt x="8000" y="1541"/>
                    <a:pt x="8025" y="1397"/>
                  </a:cubicBezTo>
                  <a:cubicBezTo>
                    <a:pt x="8040" y="1249"/>
                    <a:pt x="8056" y="1102"/>
                    <a:pt x="8071" y="954"/>
                  </a:cubicBezTo>
                  <a:cubicBezTo>
                    <a:pt x="8083" y="961"/>
                    <a:pt x="8096" y="967"/>
                    <a:pt x="8108" y="974"/>
                  </a:cubicBezTo>
                  <a:lnTo>
                    <a:pt x="8138" y="1025"/>
                  </a:lnTo>
                  <a:cubicBezTo>
                    <a:pt x="8146" y="1050"/>
                    <a:pt x="8155" y="1075"/>
                    <a:pt x="8163" y="1100"/>
                  </a:cubicBezTo>
                  <a:cubicBezTo>
                    <a:pt x="8167" y="1133"/>
                    <a:pt x="8171" y="1165"/>
                    <a:pt x="8175" y="1198"/>
                  </a:cubicBezTo>
                  <a:cubicBezTo>
                    <a:pt x="8178" y="1236"/>
                    <a:pt x="8180" y="1273"/>
                    <a:pt x="8183" y="1311"/>
                  </a:cubicBezTo>
                  <a:lnTo>
                    <a:pt x="8183" y="1442"/>
                  </a:lnTo>
                  <a:lnTo>
                    <a:pt x="8183" y="1582"/>
                  </a:lnTo>
                  <a:cubicBezTo>
                    <a:pt x="8180" y="1633"/>
                    <a:pt x="8178" y="1683"/>
                    <a:pt x="8175" y="1734"/>
                  </a:cubicBezTo>
                  <a:cubicBezTo>
                    <a:pt x="8171" y="1786"/>
                    <a:pt x="8167" y="1837"/>
                    <a:pt x="8163" y="1889"/>
                  </a:cubicBezTo>
                  <a:cubicBezTo>
                    <a:pt x="8157" y="1942"/>
                    <a:pt x="8152" y="1994"/>
                    <a:pt x="8146" y="2047"/>
                  </a:cubicBezTo>
                  <a:cubicBezTo>
                    <a:pt x="8138" y="2100"/>
                    <a:pt x="8129" y="2152"/>
                    <a:pt x="8121" y="2205"/>
                  </a:cubicBezTo>
                  <a:cubicBezTo>
                    <a:pt x="8117" y="2256"/>
                    <a:pt x="8112" y="2306"/>
                    <a:pt x="8108" y="2357"/>
                  </a:cubicBezTo>
                  <a:cubicBezTo>
                    <a:pt x="8100" y="2404"/>
                    <a:pt x="8091" y="2450"/>
                    <a:pt x="8083" y="2497"/>
                  </a:cubicBezTo>
                  <a:cubicBezTo>
                    <a:pt x="8076" y="2541"/>
                    <a:pt x="8070" y="2584"/>
                    <a:pt x="8063" y="2628"/>
                  </a:cubicBezTo>
                  <a:cubicBezTo>
                    <a:pt x="8055" y="2666"/>
                    <a:pt x="8046" y="2703"/>
                    <a:pt x="8038" y="2741"/>
                  </a:cubicBezTo>
                  <a:lnTo>
                    <a:pt x="8017" y="2834"/>
                  </a:lnTo>
                  <a:cubicBezTo>
                    <a:pt x="8011" y="2859"/>
                    <a:pt x="8006" y="2883"/>
                    <a:pt x="8000" y="2908"/>
                  </a:cubicBezTo>
                  <a:lnTo>
                    <a:pt x="7700" y="3754"/>
                  </a:lnTo>
                  <a:lnTo>
                    <a:pt x="7942" y="3737"/>
                  </a:lnTo>
                  <a:lnTo>
                    <a:pt x="8167" y="3695"/>
                  </a:lnTo>
                  <a:lnTo>
                    <a:pt x="8379" y="3635"/>
                  </a:lnTo>
                  <a:lnTo>
                    <a:pt x="8583" y="3558"/>
                  </a:lnTo>
                  <a:lnTo>
                    <a:pt x="8767" y="3471"/>
                  </a:lnTo>
                  <a:lnTo>
                    <a:pt x="8933" y="3376"/>
                  </a:lnTo>
                  <a:lnTo>
                    <a:pt x="9092" y="3278"/>
                  </a:lnTo>
                  <a:lnTo>
                    <a:pt x="9238" y="3185"/>
                  </a:lnTo>
                  <a:lnTo>
                    <a:pt x="9250" y="3230"/>
                  </a:lnTo>
                  <a:cubicBezTo>
                    <a:pt x="9206" y="3279"/>
                    <a:pt x="9161" y="3327"/>
                    <a:pt x="9117" y="3376"/>
                  </a:cubicBezTo>
                  <a:cubicBezTo>
                    <a:pt x="9063" y="3423"/>
                    <a:pt x="9008" y="3469"/>
                    <a:pt x="8954" y="3516"/>
                  </a:cubicBezTo>
                  <a:lnTo>
                    <a:pt x="8758" y="3641"/>
                  </a:lnTo>
                  <a:lnTo>
                    <a:pt x="8538" y="3754"/>
                  </a:lnTo>
                  <a:lnTo>
                    <a:pt x="8304" y="3856"/>
                  </a:lnTo>
                  <a:lnTo>
                    <a:pt x="8054" y="3945"/>
                  </a:lnTo>
                  <a:lnTo>
                    <a:pt x="7796" y="4014"/>
                  </a:lnTo>
                  <a:lnTo>
                    <a:pt x="7533" y="4064"/>
                  </a:lnTo>
                  <a:lnTo>
                    <a:pt x="7479" y="4184"/>
                  </a:lnTo>
                  <a:cubicBezTo>
                    <a:pt x="7454" y="4231"/>
                    <a:pt x="7429" y="4277"/>
                    <a:pt x="7404" y="4324"/>
                  </a:cubicBezTo>
                  <a:lnTo>
                    <a:pt x="7321" y="4470"/>
                  </a:lnTo>
                  <a:lnTo>
                    <a:pt x="7213" y="4628"/>
                  </a:lnTo>
                  <a:cubicBezTo>
                    <a:pt x="7175" y="4683"/>
                    <a:pt x="7138" y="4739"/>
                    <a:pt x="7100" y="4794"/>
                  </a:cubicBezTo>
                  <a:cubicBezTo>
                    <a:pt x="7060" y="4849"/>
                    <a:pt x="7019" y="4903"/>
                    <a:pt x="6979" y="4958"/>
                  </a:cubicBezTo>
                  <a:lnTo>
                    <a:pt x="6850" y="5113"/>
                  </a:lnTo>
                  <a:lnTo>
                    <a:pt x="6721" y="5265"/>
                  </a:lnTo>
                  <a:cubicBezTo>
                    <a:pt x="6681" y="5312"/>
                    <a:pt x="6640" y="5358"/>
                    <a:pt x="6600" y="5405"/>
                  </a:cubicBezTo>
                  <a:lnTo>
                    <a:pt x="6471" y="5530"/>
                  </a:lnTo>
                  <a:lnTo>
                    <a:pt x="6358" y="5641"/>
                  </a:lnTo>
                  <a:lnTo>
                    <a:pt x="6250" y="5721"/>
                  </a:lnTo>
                  <a:cubicBezTo>
                    <a:pt x="6256" y="5741"/>
                    <a:pt x="6261" y="5761"/>
                    <a:pt x="6267" y="5781"/>
                  </a:cubicBezTo>
                  <a:cubicBezTo>
                    <a:pt x="6277" y="5785"/>
                    <a:pt x="6286" y="5789"/>
                    <a:pt x="6296" y="5793"/>
                  </a:cubicBezTo>
                  <a:lnTo>
                    <a:pt x="6479" y="5754"/>
                  </a:lnTo>
                  <a:lnTo>
                    <a:pt x="6663" y="5736"/>
                  </a:lnTo>
                  <a:lnTo>
                    <a:pt x="6858" y="5736"/>
                  </a:lnTo>
                  <a:lnTo>
                    <a:pt x="7046" y="5742"/>
                  </a:lnTo>
                  <a:lnTo>
                    <a:pt x="7246" y="5748"/>
                  </a:lnTo>
                  <a:lnTo>
                    <a:pt x="7425" y="5748"/>
                  </a:lnTo>
                  <a:lnTo>
                    <a:pt x="7600" y="5733"/>
                  </a:lnTo>
                  <a:lnTo>
                    <a:pt x="7950" y="5673"/>
                  </a:lnTo>
                  <a:lnTo>
                    <a:pt x="8275" y="5596"/>
                  </a:lnTo>
                  <a:lnTo>
                    <a:pt x="8579" y="5504"/>
                  </a:lnTo>
                  <a:lnTo>
                    <a:pt x="8858" y="5390"/>
                  </a:lnTo>
                  <a:lnTo>
                    <a:pt x="9117" y="5265"/>
                  </a:lnTo>
                  <a:lnTo>
                    <a:pt x="9350" y="5119"/>
                  </a:lnTo>
                  <a:lnTo>
                    <a:pt x="9563" y="4967"/>
                  </a:lnTo>
                  <a:lnTo>
                    <a:pt x="9758" y="4794"/>
                  </a:lnTo>
                  <a:lnTo>
                    <a:pt x="9933" y="4610"/>
                  </a:lnTo>
                  <a:cubicBezTo>
                    <a:pt x="9955" y="4623"/>
                    <a:pt x="9978" y="4635"/>
                    <a:pt x="10000" y="4648"/>
                  </a:cubicBezTo>
                  <a:lnTo>
                    <a:pt x="10000" y="4660"/>
                  </a:lnTo>
                  <a:cubicBezTo>
                    <a:pt x="9968" y="4716"/>
                    <a:pt x="9936" y="4771"/>
                    <a:pt x="9904" y="4827"/>
                  </a:cubicBezTo>
                  <a:lnTo>
                    <a:pt x="9767" y="5000"/>
                  </a:lnTo>
                  <a:lnTo>
                    <a:pt x="9600" y="5173"/>
                  </a:lnTo>
                  <a:lnTo>
                    <a:pt x="9404" y="5343"/>
                  </a:lnTo>
                  <a:lnTo>
                    <a:pt x="9183" y="5504"/>
                  </a:lnTo>
                  <a:lnTo>
                    <a:pt x="8950" y="5662"/>
                  </a:lnTo>
                  <a:lnTo>
                    <a:pt x="8704" y="5802"/>
                  </a:lnTo>
                  <a:lnTo>
                    <a:pt x="8463" y="5927"/>
                  </a:lnTo>
                  <a:lnTo>
                    <a:pt x="8229" y="6025"/>
                  </a:lnTo>
                  <a:lnTo>
                    <a:pt x="8000" y="6105"/>
                  </a:lnTo>
                  <a:lnTo>
                    <a:pt x="7879" y="6132"/>
                  </a:lnTo>
                  <a:lnTo>
                    <a:pt x="7729" y="6153"/>
                  </a:lnTo>
                  <a:lnTo>
                    <a:pt x="7563" y="6177"/>
                  </a:lnTo>
                  <a:lnTo>
                    <a:pt x="7388" y="6198"/>
                  </a:lnTo>
                  <a:lnTo>
                    <a:pt x="7204" y="6219"/>
                  </a:lnTo>
                  <a:lnTo>
                    <a:pt x="7017" y="6240"/>
                  </a:lnTo>
                  <a:lnTo>
                    <a:pt x="6842" y="6263"/>
                  </a:lnTo>
                  <a:lnTo>
                    <a:pt x="6675" y="6290"/>
                  </a:lnTo>
                  <a:lnTo>
                    <a:pt x="6517" y="6329"/>
                  </a:lnTo>
                  <a:lnTo>
                    <a:pt x="6388" y="6365"/>
                  </a:lnTo>
                  <a:cubicBezTo>
                    <a:pt x="6355" y="6382"/>
                    <a:pt x="6321" y="6398"/>
                    <a:pt x="6288" y="6415"/>
                  </a:cubicBezTo>
                  <a:lnTo>
                    <a:pt x="6213" y="6475"/>
                  </a:lnTo>
                  <a:cubicBezTo>
                    <a:pt x="6173" y="6533"/>
                    <a:pt x="6132" y="6590"/>
                    <a:pt x="6092" y="6648"/>
                  </a:cubicBezTo>
                  <a:cubicBezTo>
                    <a:pt x="6064" y="6711"/>
                    <a:pt x="6036" y="6773"/>
                    <a:pt x="6008" y="6836"/>
                  </a:cubicBezTo>
                  <a:cubicBezTo>
                    <a:pt x="5986" y="6901"/>
                    <a:pt x="5964" y="6967"/>
                    <a:pt x="5942" y="7032"/>
                  </a:cubicBezTo>
                  <a:cubicBezTo>
                    <a:pt x="5929" y="7099"/>
                    <a:pt x="5917" y="7165"/>
                    <a:pt x="5904" y="7232"/>
                  </a:cubicBezTo>
                  <a:cubicBezTo>
                    <a:pt x="5899" y="7302"/>
                    <a:pt x="5893" y="7373"/>
                    <a:pt x="5888" y="7443"/>
                  </a:cubicBezTo>
                  <a:cubicBezTo>
                    <a:pt x="5885" y="7514"/>
                    <a:pt x="5882" y="7584"/>
                    <a:pt x="5879" y="7655"/>
                  </a:cubicBezTo>
                  <a:cubicBezTo>
                    <a:pt x="5882" y="7726"/>
                    <a:pt x="5885" y="7796"/>
                    <a:pt x="5888" y="7867"/>
                  </a:cubicBezTo>
                  <a:cubicBezTo>
                    <a:pt x="5893" y="7939"/>
                    <a:pt x="5899" y="8012"/>
                    <a:pt x="5904" y="8084"/>
                  </a:cubicBezTo>
                  <a:cubicBezTo>
                    <a:pt x="5911" y="8156"/>
                    <a:pt x="5918" y="8227"/>
                    <a:pt x="5925" y="8299"/>
                  </a:cubicBezTo>
                  <a:cubicBezTo>
                    <a:pt x="5933" y="8369"/>
                    <a:pt x="5942" y="8440"/>
                    <a:pt x="5950" y="8510"/>
                  </a:cubicBezTo>
                  <a:cubicBezTo>
                    <a:pt x="5951" y="8613"/>
                    <a:pt x="5953" y="8717"/>
                    <a:pt x="5954" y="8820"/>
                  </a:cubicBezTo>
                  <a:cubicBezTo>
                    <a:pt x="5947" y="8923"/>
                    <a:pt x="5940" y="9027"/>
                    <a:pt x="5933" y="9130"/>
                  </a:cubicBezTo>
                  <a:cubicBezTo>
                    <a:pt x="5921" y="9229"/>
                    <a:pt x="5908" y="9329"/>
                    <a:pt x="5896" y="9428"/>
                  </a:cubicBezTo>
                  <a:cubicBezTo>
                    <a:pt x="5881" y="9525"/>
                    <a:pt x="5865" y="9623"/>
                    <a:pt x="5850" y="9720"/>
                  </a:cubicBezTo>
                  <a:cubicBezTo>
                    <a:pt x="5819" y="10051"/>
                    <a:pt x="5825" y="10355"/>
                    <a:pt x="5794" y="10686"/>
                  </a:cubicBezTo>
                  <a:lnTo>
                    <a:pt x="4117" y="10686"/>
                  </a:lnTo>
                  <a:lnTo>
                    <a:pt x="4309" y="10293"/>
                  </a:lnTo>
                  <a:lnTo>
                    <a:pt x="4546" y="9848"/>
                  </a:lnTo>
                  <a:cubicBezTo>
                    <a:pt x="4574" y="9794"/>
                    <a:pt x="4601" y="9741"/>
                    <a:pt x="4629" y="9687"/>
                  </a:cubicBezTo>
                  <a:cubicBezTo>
                    <a:pt x="4653" y="9627"/>
                    <a:pt x="4676" y="9568"/>
                    <a:pt x="4700" y="9508"/>
                  </a:cubicBezTo>
                  <a:cubicBezTo>
                    <a:pt x="4722" y="9442"/>
                    <a:pt x="4745" y="9375"/>
                    <a:pt x="4767" y="9309"/>
                  </a:cubicBezTo>
                  <a:cubicBezTo>
                    <a:pt x="4788" y="9238"/>
                    <a:pt x="4808" y="9168"/>
                    <a:pt x="4829" y="9097"/>
                  </a:cubicBezTo>
                  <a:cubicBezTo>
                    <a:pt x="4846" y="9021"/>
                    <a:pt x="4862" y="8944"/>
                    <a:pt x="4879" y="8868"/>
                  </a:cubicBezTo>
                  <a:cubicBezTo>
                    <a:pt x="4892" y="8790"/>
                    <a:pt x="4904" y="8713"/>
                    <a:pt x="4917" y="8635"/>
                  </a:cubicBezTo>
                  <a:cubicBezTo>
                    <a:pt x="4929" y="8554"/>
                    <a:pt x="4942" y="8472"/>
                    <a:pt x="4954" y="8391"/>
                  </a:cubicBezTo>
                  <a:cubicBezTo>
                    <a:pt x="4962" y="8309"/>
                    <a:pt x="4971" y="8226"/>
                    <a:pt x="4979" y="8144"/>
                  </a:cubicBezTo>
                  <a:cubicBezTo>
                    <a:pt x="4986" y="8058"/>
                    <a:pt x="4993" y="7973"/>
                    <a:pt x="5000" y="7887"/>
                  </a:cubicBezTo>
                  <a:lnTo>
                    <a:pt x="5000" y="7634"/>
                  </a:lnTo>
                  <a:lnTo>
                    <a:pt x="5000" y="7384"/>
                  </a:lnTo>
                  <a:cubicBezTo>
                    <a:pt x="4993" y="7300"/>
                    <a:pt x="4986" y="7217"/>
                    <a:pt x="4979" y="7133"/>
                  </a:cubicBezTo>
                  <a:cubicBezTo>
                    <a:pt x="4969" y="7053"/>
                    <a:pt x="4960" y="6972"/>
                    <a:pt x="4950" y="6892"/>
                  </a:cubicBezTo>
                  <a:cubicBezTo>
                    <a:pt x="4938" y="6814"/>
                    <a:pt x="4925" y="6735"/>
                    <a:pt x="4913" y="6657"/>
                  </a:cubicBezTo>
                  <a:cubicBezTo>
                    <a:pt x="4895" y="6581"/>
                    <a:pt x="4876" y="6506"/>
                    <a:pt x="4858" y="6430"/>
                  </a:cubicBezTo>
                  <a:cubicBezTo>
                    <a:pt x="4833" y="6360"/>
                    <a:pt x="4808" y="6289"/>
                    <a:pt x="4783" y="6219"/>
                  </a:cubicBezTo>
                  <a:cubicBezTo>
                    <a:pt x="4755" y="6152"/>
                    <a:pt x="4728" y="6086"/>
                    <a:pt x="4700" y="6019"/>
                  </a:cubicBezTo>
                  <a:cubicBezTo>
                    <a:pt x="4667" y="5959"/>
                    <a:pt x="4633" y="5900"/>
                    <a:pt x="4600" y="5840"/>
                  </a:cubicBezTo>
                  <a:cubicBezTo>
                    <a:pt x="4563" y="5787"/>
                    <a:pt x="4525" y="5735"/>
                    <a:pt x="4488" y="5682"/>
                  </a:cubicBezTo>
                  <a:cubicBezTo>
                    <a:pt x="4445" y="5635"/>
                    <a:pt x="4401" y="5589"/>
                    <a:pt x="4358" y="5542"/>
                  </a:cubicBezTo>
                  <a:cubicBezTo>
                    <a:pt x="4310" y="5504"/>
                    <a:pt x="4261" y="5467"/>
                    <a:pt x="4213" y="5429"/>
                  </a:cubicBezTo>
                  <a:lnTo>
                    <a:pt x="4046" y="5343"/>
                  </a:lnTo>
                  <a:lnTo>
                    <a:pt x="3904" y="5292"/>
                  </a:lnTo>
                  <a:lnTo>
                    <a:pt x="3746" y="5271"/>
                  </a:lnTo>
                  <a:lnTo>
                    <a:pt x="3583" y="5271"/>
                  </a:lnTo>
                  <a:lnTo>
                    <a:pt x="3413" y="5286"/>
                  </a:lnTo>
                  <a:lnTo>
                    <a:pt x="3246" y="5310"/>
                  </a:lnTo>
                  <a:lnTo>
                    <a:pt x="3079" y="5343"/>
                  </a:lnTo>
                  <a:lnTo>
                    <a:pt x="2913" y="5369"/>
                  </a:lnTo>
                  <a:lnTo>
                    <a:pt x="2750" y="5396"/>
                  </a:lnTo>
                  <a:lnTo>
                    <a:pt x="2600" y="5411"/>
                  </a:lnTo>
                  <a:lnTo>
                    <a:pt x="2258" y="5423"/>
                  </a:lnTo>
                  <a:lnTo>
                    <a:pt x="1925" y="5411"/>
                  </a:lnTo>
                  <a:lnTo>
                    <a:pt x="1617" y="5384"/>
                  </a:lnTo>
                  <a:lnTo>
                    <a:pt x="1321" y="5346"/>
                  </a:lnTo>
                  <a:lnTo>
                    <a:pt x="1033" y="5298"/>
                  </a:lnTo>
                  <a:lnTo>
                    <a:pt x="758" y="5250"/>
                  </a:lnTo>
                  <a:lnTo>
                    <a:pt x="500" y="5197"/>
                  </a:lnTo>
                  <a:cubicBezTo>
                    <a:pt x="506" y="5177"/>
                    <a:pt x="511" y="5157"/>
                    <a:pt x="517" y="5137"/>
                  </a:cubicBezTo>
                  <a:lnTo>
                    <a:pt x="871" y="5173"/>
                  </a:lnTo>
                  <a:lnTo>
                    <a:pt x="1221" y="5197"/>
                  </a:lnTo>
                  <a:lnTo>
                    <a:pt x="1563" y="5206"/>
                  </a:lnTo>
                  <a:lnTo>
                    <a:pt x="1896" y="5197"/>
                  </a:lnTo>
                  <a:lnTo>
                    <a:pt x="2221" y="5164"/>
                  </a:lnTo>
                  <a:lnTo>
                    <a:pt x="2538" y="5113"/>
                  </a:lnTo>
                  <a:lnTo>
                    <a:pt x="2842" y="5045"/>
                  </a:lnTo>
                  <a:lnTo>
                    <a:pt x="3129" y="4946"/>
                  </a:lnTo>
                  <a:lnTo>
                    <a:pt x="3500" y="4815"/>
                  </a:lnTo>
                  <a:lnTo>
                    <a:pt x="2821" y="4389"/>
                  </a:lnTo>
                  <a:lnTo>
                    <a:pt x="2213" y="3912"/>
                  </a:lnTo>
                  <a:lnTo>
                    <a:pt x="1879" y="3939"/>
                  </a:lnTo>
                  <a:lnTo>
                    <a:pt x="1554" y="3939"/>
                  </a:lnTo>
                  <a:lnTo>
                    <a:pt x="1258" y="3912"/>
                  </a:lnTo>
                  <a:lnTo>
                    <a:pt x="979" y="3856"/>
                  </a:lnTo>
                  <a:lnTo>
                    <a:pt x="721" y="3775"/>
                  </a:lnTo>
                  <a:lnTo>
                    <a:pt x="496" y="3674"/>
                  </a:lnTo>
                  <a:lnTo>
                    <a:pt x="296" y="3549"/>
                  </a:lnTo>
                  <a:lnTo>
                    <a:pt x="129" y="3403"/>
                  </a:lnTo>
                  <a:lnTo>
                    <a:pt x="0" y="3245"/>
                  </a:lnTo>
                  <a:cubicBezTo>
                    <a:pt x="6" y="3236"/>
                    <a:pt x="11" y="3227"/>
                    <a:pt x="17" y="3218"/>
                  </a:cubicBezTo>
                  <a:lnTo>
                    <a:pt x="71" y="3245"/>
                  </a:lnTo>
                  <a:cubicBezTo>
                    <a:pt x="93" y="3280"/>
                    <a:pt x="116" y="3314"/>
                    <a:pt x="138" y="3349"/>
                  </a:cubicBezTo>
                  <a:lnTo>
                    <a:pt x="246" y="3439"/>
                  </a:lnTo>
                  <a:cubicBezTo>
                    <a:pt x="290" y="3469"/>
                    <a:pt x="335" y="3498"/>
                    <a:pt x="379" y="3528"/>
                  </a:cubicBezTo>
                  <a:lnTo>
                    <a:pt x="538" y="3597"/>
                  </a:lnTo>
                  <a:lnTo>
                    <a:pt x="721" y="3656"/>
                  </a:lnTo>
                  <a:lnTo>
                    <a:pt x="913" y="3701"/>
                  </a:lnTo>
                  <a:lnTo>
                    <a:pt x="1117" y="3728"/>
                  </a:lnTo>
                  <a:lnTo>
                    <a:pt x="1329" y="3737"/>
                  </a:lnTo>
                  <a:lnTo>
                    <a:pt x="1533" y="3734"/>
                  </a:lnTo>
                  <a:lnTo>
                    <a:pt x="1646" y="3722"/>
                  </a:lnTo>
                  <a:lnTo>
                    <a:pt x="1746" y="3722"/>
                  </a:lnTo>
                  <a:lnTo>
                    <a:pt x="1833" y="3710"/>
                  </a:lnTo>
                  <a:lnTo>
                    <a:pt x="1917" y="3695"/>
                  </a:lnTo>
                  <a:lnTo>
                    <a:pt x="1988" y="3662"/>
                  </a:lnTo>
                  <a:cubicBezTo>
                    <a:pt x="1921" y="3572"/>
                    <a:pt x="1855" y="3481"/>
                    <a:pt x="1788" y="3391"/>
                  </a:cubicBezTo>
                  <a:lnTo>
                    <a:pt x="1617" y="3126"/>
                  </a:lnTo>
                  <a:lnTo>
                    <a:pt x="1454" y="2849"/>
                  </a:lnTo>
                  <a:lnTo>
                    <a:pt x="1313" y="2563"/>
                  </a:lnTo>
                  <a:lnTo>
                    <a:pt x="1175" y="2253"/>
                  </a:lnTo>
                  <a:lnTo>
                    <a:pt x="1046" y="1919"/>
                  </a:lnTo>
                  <a:cubicBezTo>
                    <a:pt x="1042" y="1899"/>
                    <a:pt x="1037" y="1879"/>
                    <a:pt x="1033" y="1859"/>
                  </a:cubicBezTo>
                  <a:cubicBezTo>
                    <a:pt x="1022" y="1831"/>
                    <a:pt x="1011" y="1804"/>
                    <a:pt x="1000" y="1776"/>
                  </a:cubicBezTo>
                  <a:cubicBezTo>
                    <a:pt x="993" y="1745"/>
                    <a:pt x="986" y="1715"/>
                    <a:pt x="979" y="1684"/>
                  </a:cubicBezTo>
                  <a:cubicBezTo>
                    <a:pt x="969" y="1653"/>
                    <a:pt x="960" y="1622"/>
                    <a:pt x="950" y="1591"/>
                  </a:cubicBezTo>
                  <a:cubicBezTo>
                    <a:pt x="942" y="1557"/>
                    <a:pt x="933" y="1524"/>
                    <a:pt x="925" y="1490"/>
                  </a:cubicBezTo>
                  <a:cubicBezTo>
                    <a:pt x="922" y="1459"/>
                    <a:pt x="920" y="1428"/>
                    <a:pt x="917" y="1397"/>
                  </a:cubicBezTo>
                  <a:lnTo>
                    <a:pt x="917" y="1311"/>
                  </a:lnTo>
                  <a:cubicBezTo>
                    <a:pt x="922" y="1285"/>
                    <a:pt x="928" y="1260"/>
                    <a:pt x="933" y="1234"/>
                  </a:cubicBezTo>
                  <a:lnTo>
                    <a:pt x="963" y="1180"/>
                  </a:lnTo>
                  <a:lnTo>
                    <a:pt x="1000" y="1192"/>
                  </a:lnTo>
                  <a:cubicBezTo>
                    <a:pt x="1011" y="1293"/>
                    <a:pt x="1022" y="1395"/>
                    <a:pt x="1033" y="1496"/>
                  </a:cubicBezTo>
                  <a:cubicBezTo>
                    <a:pt x="1058" y="1597"/>
                    <a:pt x="1083" y="1699"/>
                    <a:pt x="1108" y="1800"/>
                  </a:cubicBezTo>
                  <a:cubicBezTo>
                    <a:pt x="1146" y="1899"/>
                    <a:pt x="1183" y="1999"/>
                    <a:pt x="1221" y="2098"/>
                  </a:cubicBezTo>
                  <a:cubicBezTo>
                    <a:pt x="1267" y="2189"/>
                    <a:pt x="1312" y="2281"/>
                    <a:pt x="1358" y="2372"/>
                  </a:cubicBezTo>
                  <a:lnTo>
                    <a:pt x="1508" y="2628"/>
                  </a:lnTo>
                  <a:lnTo>
                    <a:pt x="1646" y="2795"/>
                  </a:lnTo>
                  <a:cubicBezTo>
                    <a:pt x="1640" y="2797"/>
                    <a:pt x="1635" y="2799"/>
                    <a:pt x="1629" y="2801"/>
                  </a:cubicBezTo>
                  <a:lnTo>
                    <a:pt x="1629" y="2807"/>
                  </a:lnTo>
                  <a:lnTo>
                    <a:pt x="1638" y="2813"/>
                  </a:lnTo>
                  <a:cubicBezTo>
                    <a:pt x="1641" y="2814"/>
                    <a:pt x="1643" y="2815"/>
                    <a:pt x="1646" y="2816"/>
                  </a:cubicBezTo>
                  <a:cubicBezTo>
                    <a:pt x="1652" y="2818"/>
                    <a:pt x="1657" y="2820"/>
                    <a:pt x="1663" y="2822"/>
                  </a:cubicBezTo>
                  <a:cubicBezTo>
                    <a:pt x="1664" y="2826"/>
                    <a:pt x="1666" y="2830"/>
                    <a:pt x="1667" y="2834"/>
                  </a:cubicBezTo>
                  <a:cubicBezTo>
                    <a:pt x="1670" y="2836"/>
                    <a:pt x="1672" y="2838"/>
                    <a:pt x="1675" y="2840"/>
                  </a:cubicBezTo>
                  <a:cubicBezTo>
                    <a:pt x="1678" y="2843"/>
                    <a:pt x="1680" y="2846"/>
                    <a:pt x="1683" y="2849"/>
                  </a:cubicBezTo>
                  <a:lnTo>
                    <a:pt x="1683" y="2843"/>
                  </a:lnTo>
                  <a:cubicBezTo>
                    <a:pt x="1680" y="2842"/>
                    <a:pt x="1678" y="2841"/>
                    <a:pt x="1675" y="2840"/>
                  </a:cubicBezTo>
                  <a:lnTo>
                    <a:pt x="1675" y="2840"/>
                  </a:lnTo>
                  <a:cubicBezTo>
                    <a:pt x="1665" y="2825"/>
                    <a:pt x="1656" y="2810"/>
                    <a:pt x="1646" y="2795"/>
                  </a:cubicBezTo>
                  <a:lnTo>
                    <a:pt x="1746" y="2741"/>
                  </a:lnTo>
                  <a:cubicBezTo>
                    <a:pt x="1778" y="2710"/>
                    <a:pt x="1810" y="2680"/>
                    <a:pt x="1842" y="2649"/>
                  </a:cubicBezTo>
                  <a:cubicBezTo>
                    <a:pt x="1872" y="2613"/>
                    <a:pt x="1903" y="2578"/>
                    <a:pt x="1933" y="2542"/>
                  </a:cubicBezTo>
                  <a:cubicBezTo>
                    <a:pt x="1961" y="2498"/>
                    <a:pt x="1989" y="2455"/>
                    <a:pt x="2017" y="2411"/>
                  </a:cubicBezTo>
                  <a:cubicBezTo>
                    <a:pt x="2042" y="2362"/>
                    <a:pt x="2067" y="2314"/>
                    <a:pt x="2092" y="2265"/>
                  </a:cubicBezTo>
                  <a:cubicBezTo>
                    <a:pt x="2116" y="2214"/>
                    <a:pt x="2139" y="2164"/>
                    <a:pt x="2163" y="2113"/>
                  </a:cubicBezTo>
                  <a:cubicBezTo>
                    <a:pt x="2182" y="2060"/>
                    <a:pt x="2202" y="2008"/>
                    <a:pt x="2221" y="1955"/>
                  </a:cubicBezTo>
                  <a:cubicBezTo>
                    <a:pt x="2239" y="1904"/>
                    <a:pt x="2257" y="1854"/>
                    <a:pt x="2275" y="1803"/>
                  </a:cubicBezTo>
                  <a:cubicBezTo>
                    <a:pt x="2290" y="1754"/>
                    <a:pt x="2306" y="1706"/>
                    <a:pt x="2321" y="1657"/>
                  </a:cubicBezTo>
                  <a:cubicBezTo>
                    <a:pt x="2324" y="1722"/>
                    <a:pt x="2326" y="1788"/>
                    <a:pt x="2329" y="1853"/>
                  </a:cubicBezTo>
                  <a:cubicBezTo>
                    <a:pt x="2326" y="1913"/>
                    <a:pt x="2324" y="1972"/>
                    <a:pt x="2321" y="2032"/>
                  </a:cubicBezTo>
                  <a:cubicBezTo>
                    <a:pt x="2308" y="2088"/>
                    <a:pt x="2296" y="2143"/>
                    <a:pt x="2283" y="2199"/>
                  </a:cubicBezTo>
                  <a:cubicBezTo>
                    <a:pt x="2265" y="2255"/>
                    <a:pt x="2247" y="2310"/>
                    <a:pt x="2229" y="2366"/>
                  </a:cubicBezTo>
                  <a:cubicBezTo>
                    <a:pt x="2204" y="2419"/>
                    <a:pt x="2179" y="2471"/>
                    <a:pt x="2154" y="2524"/>
                  </a:cubicBezTo>
                  <a:lnTo>
                    <a:pt x="2046" y="2682"/>
                  </a:lnTo>
                  <a:lnTo>
                    <a:pt x="1796" y="3027"/>
                  </a:lnTo>
                  <a:lnTo>
                    <a:pt x="2054" y="3305"/>
                  </a:lnTo>
                  <a:lnTo>
                    <a:pt x="2333" y="3564"/>
                  </a:lnTo>
                  <a:lnTo>
                    <a:pt x="2638" y="3808"/>
                  </a:lnTo>
                  <a:lnTo>
                    <a:pt x="2963" y="4032"/>
                  </a:lnTo>
                  <a:lnTo>
                    <a:pt x="4129" y="4610"/>
                  </a:lnTo>
                  <a:cubicBezTo>
                    <a:pt x="4142" y="4603"/>
                    <a:pt x="4154" y="4596"/>
                    <a:pt x="4167" y="4589"/>
                  </a:cubicBezTo>
                  <a:cubicBezTo>
                    <a:pt x="4135" y="4504"/>
                    <a:pt x="4103" y="4418"/>
                    <a:pt x="4071" y="4333"/>
                  </a:cubicBezTo>
                  <a:cubicBezTo>
                    <a:pt x="4046" y="4241"/>
                    <a:pt x="4021" y="4150"/>
                    <a:pt x="3996" y="4058"/>
                  </a:cubicBezTo>
                  <a:cubicBezTo>
                    <a:pt x="3975" y="3959"/>
                    <a:pt x="3954" y="3859"/>
                    <a:pt x="3933" y="3760"/>
                  </a:cubicBezTo>
                  <a:cubicBezTo>
                    <a:pt x="3923" y="3659"/>
                    <a:pt x="3914" y="3557"/>
                    <a:pt x="3904" y="3456"/>
                  </a:cubicBezTo>
                  <a:cubicBezTo>
                    <a:pt x="3896" y="3350"/>
                    <a:pt x="3887" y="3244"/>
                    <a:pt x="3879" y="3138"/>
                  </a:cubicBezTo>
                  <a:lnTo>
                    <a:pt x="3879" y="2813"/>
                  </a:lnTo>
                  <a:cubicBezTo>
                    <a:pt x="3885" y="2704"/>
                    <a:pt x="3890" y="2594"/>
                    <a:pt x="3896" y="2485"/>
                  </a:cubicBezTo>
                  <a:cubicBezTo>
                    <a:pt x="3908" y="2377"/>
                    <a:pt x="3921" y="2268"/>
                    <a:pt x="3933" y="2160"/>
                  </a:cubicBezTo>
                  <a:cubicBezTo>
                    <a:pt x="3951" y="2052"/>
                    <a:pt x="3970" y="1944"/>
                    <a:pt x="3988" y="1836"/>
                  </a:cubicBezTo>
                  <a:cubicBezTo>
                    <a:pt x="4007" y="1732"/>
                    <a:pt x="4027" y="1627"/>
                    <a:pt x="4046" y="1523"/>
                  </a:cubicBezTo>
                  <a:cubicBezTo>
                    <a:pt x="4074" y="1422"/>
                    <a:pt x="4101" y="1320"/>
                    <a:pt x="4129" y="1219"/>
                  </a:cubicBezTo>
                  <a:cubicBezTo>
                    <a:pt x="4162" y="1124"/>
                    <a:pt x="4196" y="1028"/>
                    <a:pt x="4229" y="933"/>
                  </a:cubicBezTo>
                  <a:cubicBezTo>
                    <a:pt x="4264" y="843"/>
                    <a:pt x="4298" y="752"/>
                    <a:pt x="4333" y="662"/>
                  </a:cubicBezTo>
                  <a:cubicBezTo>
                    <a:pt x="4373" y="580"/>
                    <a:pt x="4414" y="499"/>
                    <a:pt x="4454" y="417"/>
                  </a:cubicBezTo>
                  <a:lnTo>
                    <a:pt x="4583" y="194"/>
                  </a:lnTo>
                  <a:lnTo>
                    <a:pt x="4738" y="0"/>
                  </a:ln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="" xmlns:a16="http://schemas.microsoft.com/office/drawing/2014/main" id="{8E492BA1-C40A-4F17-9F62-4F7C74758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3140" y="5182431"/>
              <a:ext cx="1377523" cy="150200"/>
            </a:xfrm>
            <a:custGeom>
              <a:avLst/>
              <a:gdLst>
                <a:gd name="T0" fmla="*/ 4482 w 5998"/>
                <a:gd name="T1" fmla="*/ 420 h 654"/>
                <a:gd name="T2" fmla="*/ 1794 w 5998"/>
                <a:gd name="T3" fmla="*/ 367 h 654"/>
                <a:gd name="T4" fmla="*/ 4798 w 5998"/>
                <a:gd name="T5" fmla="*/ 367 h 654"/>
                <a:gd name="T6" fmla="*/ 3151 w 5998"/>
                <a:gd name="T7" fmla="*/ 420 h 654"/>
                <a:gd name="T8" fmla="*/ 2643 w 5998"/>
                <a:gd name="T9" fmla="*/ 345 h 654"/>
                <a:gd name="T10" fmla="*/ 3914 w 5998"/>
                <a:gd name="T11" fmla="*/ 314 h 654"/>
                <a:gd name="T12" fmla="*/ 3342 w 5998"/>
                <a:gd name="T13" fmla="*/ 411 h 654"/>
                <a:gd name="T14" fmla="*/ 4691 w 5998"/>
                <a:gd name="T15" fmla="*/ 334 h 654"/>
                <a:gd name="T16" fmla="*/ 5785 w 5998"/>
                <a:gd name="T17" fmla="*/ 280 h 654"/>
                <a:gd name="T18" fmla="*/ 3431 w 5998"/>
                <a:gd name="T19" fmla="*/ 374 h 654"/>
                <a:gd name="T20" fmla="*/ 3051 w 5998"/>
                <a:gd name="T21" fmla="*/ 392 h 654"/>
                <a:gd name="T22" fmla="*/ 2302 w 5998"/>
                <a:gd name="T23" fmla="*/ 298 h 654"/>
                <a:gd name="T24" fmla="*/ 5942 w 5998"/>
                <a:gd name="T25" fmla="*/ 214 h 654"/>
                <a:gd name="T26" fmla="*/ 2011 w 5998"/>
                <a:gd name="T27" fmla="*/ 260 h 654"/>
                <a:gd name="T28" fmla="*/ 5338 w 5998"/>
                <a:gd name="T29" fmla="*/ 187 h 654"/>
                <a:gd name="T30" fmla="*/ 2351 w 5998"/>
                <a:gd name="T31" fmla="*/ 267 h 654"/>
                <a:gd name="T32" fmla="*/ 1998 w 5998"/>
                <a:gd name="T33" fmla="*/ 163 h 654"/>
                <a:gd name="T34" fmla="*/ 2534 w 5998"/>
                <a:gd name="T35" fmla="*/ 171 h 654"/>
                <a:gd name="T36" fmla="*/ 3734 w 5998"/>
                <a:gd name="T37" fmla="*/ 40 h 654"/>
                <a:gd name="T38" fmla="*/ 3865 w 5998"/>
                <a:gd name="T39" fmla="*/ 214 h 654"/>
                <a:gd name="T40" fmla="*/ 3980 w 5998"/>
                <a:gd name="T41" fmla="*/ 136 h 654"/>
                <a:gd name="T42" fmla="*/ 4140 w 5998"/>
                <a:gd name="T43" fmla="*/ 178 h 654"/>
                <a:gd name="T44" fmla="*/ 4265 w 5998"/>
                <a:gd name="T45" fmla="*/ 347 h 654"/>
                <a:gd name="T46" fmla="*/ 4465 w 5998"/>
                <a:gd name="T47" fmla="*/ 323 h 654"/>
                <a:gd name="T48" fmla="*/ 4525 w 5998"/>
                <a:gd name="T49" fmla="*/ 220 h 654"/>
                <a:gd name="T50" fmla="*/ 4645 w 5998"/>
                <a:gd name="T51" fmla="*/ 311 h 654"/>
                <a:gd name="T52" fmla="*/ 4794 w 5998"/>
                <a:gd name="T53" fmla="*/ 280 h 654"/>
                <a:gd name="T54" fmla="*/ 4849 w 5998"/>
                <a:gd name="T55" fmla="*/ 209 h 654"/>
                <a:gd name="T56" fmla="*/ 5034 w 5998"/>
                <a:gd name="T57" fmla="*/ 271 h 654"/>
                <a:gd name="T58" fmla="*/ 5125 w 5998"/>
                <a:gd name="T59" fmla="*/ 67 h 654"/>
                <a:gd name="T60" fmla="*/ 5262 w 5998"/>
                <a:gd name="T61" fmla="*/ 327 h 654"/>
                <a:gd name="T62" fmla="*/ 5414 w 5998"/>
                <a:gd name="T63" fmla="*/ 163 h 654"/>
                <a:gd name="T64" fmla="*/ 5565 w 5998"/>
                <a:gd name="T65" fmla="*/ 283 h 654"/>
                <a:gd name="T66" fmla="*/ 5654 w 5998"/>
                <a:gd name="T67" fmla="*/ 156 h 654"/>
                <a:gd name="T68" fmla="*/ 5774 w 5998"/>
                <a:gd name="T69" fmla="*/ 300 h 654"/>
                <a:gd name="T70" fmla="*/ 5891 w 5998"/>
                <a:gd name="T71" fmla="*/ 136 h 654"/>
                <a:gd name="T72" fmla="*/ 51 w 5998"/>
                <a:gd name="T73" fmla="*/ 287 h 654"/>
                <a:gd name="T74" fmla="*/ 145 w 5998"/>
                <a:gd name="T75" fmla="*/ 214 h 654"/>
                <a:gd name="T76" fmla="*/ 251 w 5998"/>
                <a:gd name="T77" fmla="*/ 131 h 654"/>
                <a:gd name="T78" fmla="*/ 420 w 5998"/>
                <a:gd name="T79" fmla="*/ 178 h 654"/>
                <a:gd name="T80" fmla="*/ 545 w 5998"/>
                <a:gd name="T81" fmla="*/ 347 h 654"/>
                <a:gd name="T82" fmla="*/ 745 w 5998"/>
                <a:gd name="T83" fmla="*/ 323 h 654"/>
                <a:gd name="T84" fmla="*/ 814 w 5998"/>
                <a:gd name="T85" fmla="*/ 254 h 654"/>
                <a:gd name="T86" fmla="*/ 934 w 5998"/>
                <a:gd name="T87" fmla="*/ 367 h 654"/>
                <a:gd name="T88" fmla="*/ 1063 w 5998"/>
                <a:gd name="T89" fmla="*/ 223 h 654"/>
                <a:gd name="T90" fmla="*/ 1165 w 5998"/>
                <a:gd name="T91" fmla="*/ 247 h 654"/>
                <a:gd name="T92" fmla="*/ 1303 w 5998"/>
                <a:gd name="T93" fmla="*/ 183 h 654"/>
                <a:gd name="T94" fmla="*/ 1420 w 5998"/>
                <a:gd name="T95" fmla="*/ 98 h 654"/>
                <a:gd name="T96" fmla="*/ 1578 w 5998"/>
                <a:gd name="T97" fmla="*/ 143 h 654"/>
                <a:gd name="T98" fmla="*/ 1762 w 5998"/>
                <a:gd name="T99" fmla="*/ 123 h 654"/>
                <a:gd name="T100" fmla="*/ 1871 w 5998"/>
                <a:gd name="T101" fmla="*/ 260 h 654"/>
                <a:gd name="T102" fmla="*/ 1962 w 5998"/>
                <a:gd name="T103" fmla="*/ 43 h 654"/>
                <a:gd name="T104" fmla="*/ 2098 w 5998"/>
                <a:gd name="T105" fmla="*/ 267 h 654"/>
                <a:gd name="T106" fmla="*/ 2227 w 5998"/>
                <a:gd name="T107" fmla="*/ 185 h 654"/>
                <a:gd name="T108" fmla="*/ 2402 w 5998"/>
                <a:gd name="T109" fmla="*/ 143 h 654"/>
                <a:gd name="T110" fmla="*/ 2578 w 5998"/>
                <a:gd name="T111" fmla="*/ 131 h 654"/>
                <a:gd name="T112" fmla="*/ 2731 w 5998"/>
                <a:gd name="T113" fmla="*/ 94 h 654"/>
                <a:gd name="T114" fmla="*/ 2878 w 5998"/>
                <a:gd name="T115" fmla="*/ 274 h 654"/>
                <a:gd name="T116" fmla="*/ 3003 w 5998"/>
                <a:gd name="T117" fmla="*/ 285 h 654"/>
                <a:gd name="T118" fmla="*/ 3191 w 5998"/>
                <a:gd name="T119" fmla="*/ 67 h 654"/>
                <a:gd name="T120" fmla="*/ 3311 w 5998"/>
                <a:gd name="T121" fmla="*/ 251 h 654"/>
                <a:gd name="T122" fmla="*/ 3476 w 5998"/>
                <a:gd name="T123" fmla="*/ 292 h 654"/>
                <a:gd name="T124" fmla="*/ 3578 w 5998"/>
                <a:gd name="T125" fmla="*/ 31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98" h="654">
                  <a:moveTo>
                    <a:pt x="2642" y="447"/>
                  </a:moveTo>
                  <a:lnTo>
                    <a:pt x="2642" y="460"/>
                  </a:lnTo>
                  <a:lnTo>
                    <a:pt x="2645" y="460"/>
                  </a:lnTo>
                  <a:lnTo>
                    <a:pt x="2645" y="447"/>
                  </a:lnTo>
                  <a:lnTo>
                    <a:pt x="2642" y="447"/>
                  </a:lnTo>
                  <a:close/>
                  <a:moveTo>
                    <a:pt x="4805" y="443"/>
                  </a:moveTo>
                  <a:lnTo>
                    <a:pt x="4805" y="463"/>
                  </a:lnTo>
                  <a:lnTo>
                    <a:pt x="4811" y="463"/>
                  </a:lnTo>
                  <a:lnTo>
                    <a:pt x="4811" y="443"/>
                  </a:lnTo>
                  <a:lnTo>
                    <a:pt x="4805" y="443"/>
                  </a:lnTo>
                  <a:close/>
                  <a:moveTo>
                    <a:pt x="1085" y="443"/>
                  </a:moveTo>
                  <a:lnTo>
                    <a:pt x="1085" y="463"/>
                  </a:lnTo>
                  <a:lnTo>
                    <a:pt x="1091" y="463"/>
                  </a:lnTo>
                  <a:lnTo>
                    <a:pt x="1091" y="443"/>
                  </a:lnTo>
                  <a:lnTo>
                    <a:pt x="1085" y="443"/>
                  </a:lnTo>
                  <a:close/>
                  <a:moveTo>
                    <a:pt x="38" y="440"/>
                  </a:moveTo>
                  <a:lnTo>
                    <a:pt x="38" y="463"/>
                  </a:lnTo>
                  <a:lnTo>
                    <a:pt x="42" y="463"/>
                  </a:lnTo>
                  <a:lnTo>
                    <a:pt x="42" y="440"/>
                  </a:lnTo>
                  <a:lnTo>
                    <a:pt x="38" y="440"/>
                  </a:lnTo>
                  <a:close/>
                  <a:moveTo>
                    <a:pt x="5774" y="434"/>
                  </a:moveTo>
                  <a:lnTo>
                    <a:pt x="5774" y="460"/>
                  </a:lnTo>
                  <a:lnTo>
                    <a:pt x="5778" y="460"/>
                  </a:lnTo>
                  <a:lnTo>
                    <a:pt x="5778" y="434"/>
                  </a:lnTo>
                  <a:lnTo>
                    <a:pt x="5774" y="434"/>
                  </a:lnTo>
                  <a:close/>
                  <a:moveTo>
                    <a:pt x="2054" y="434"/>
                  </a:moveTo>
                  <a:lnTo>
                    <a:pt x="2054" y="460"/>
                  </a:lnTo>
                  <a:lnTo>
                    <a:pt x="2058" y="460"/>
                  </a:lnTo>
                  <a:lnTo>
                    <a:pt x="2058" y="434"/>
                  </a:lnTo>
                  <a:lnTo>
                    <a:pt x="2054" y="434"/>
                  </a:lnTo>
                  <a:close/>
                  <a:moveTo>
                    <a:pt x="5362" y="431"/>
                  </a:moveTo>
                  <a:lnTo>
                    <a:pt x="5360" y="443"/>
                  </a:lnTo>
                  <a:lnTo>
                    <a:pt x="5360" y="452"/>
                  </a:lnTo>
                  <a:lnTo>
                    <a:pt x="5362" y="463"/>
                  </a:lnTo>
                  <a:lnTo>
                    <a:pt x="5365" y="463"/>
                  </a:lnTo>
                  <a:lnTo>
                    <a:pt x="5365" y="431"/>
                  </a:lnTo>
                  <a:lnTo>
                    <a:pt x="5362" y="431"/>
                  </a:lnTo>
                  <a:close/>
                  <a:moveTo>
                    <a:pt x="1642" y="431"/>
                  </a:moveTo>
                  <a:lnTo>
                    <a:pt x="1640" y="443"/>
                  </a:lnTo>
                  <a:lnTo>
                    <a:pt x="1640" y="452"/>
                  </a:lnTo>
                  <a:lnTo>
                    <a:pt x="1642" y="463"/>
                  </a:lnTo>
                  <a:lnTo>
                    <a:pt x="1645" y="463"/>
                  </a:lnTo>
                  <a:lnTo>
                    <a:pt x="1645" y="431"/>
                  </a:lnTo>
                  <a:lnTo>
                    <a:pt x="1642" y="431"/>
                  </a:lnTo>
                  <a:close/>
                  <a:moveTo>
                    <a:pt x="2551" y="427"/>
                  </a:moveTo>
                  <a:lnTo>
                    <a:pt x="2551" y="443"/>
                  </a:lnTo>
                  <a:lnTo>
                    <a:pt x="2554" y="443"/>
                  </a:lnTo>
                  <a:lnTo>
                    <a:pt x="2554" y="427"/>
                  </a:lnTo>
                  <a:lnTo>
                    <a:pt x="2551" y="427"/>
                  </a:lnTo>
                  <a:close/>
                  <a:moveTo>
                    <a:pt x="4274" y="423"/>
                  </a:moveTo>
                  <a:lnTo>
                    <a:pt x="4274" y="443"/>
                  </a:lnTo>
                  <a:lnTo>
                    <a:pt x="4278" y="443"/>
                  </a:lnTo>
                  <a:lnTo>
                    <a:pt x="4278" y="423"/>
                  </a:lnTo>
                  <a:lnTo>
                    <a:pt x="4274" y="423"/>
                  </a:lnTo>
                  <a:close/>
                  <a:moveTo>
                    <a:pt x="554" y="423"/>
                  </a:moveTo>
                  <a:lnTo>
                    <a:pt x="554" y="443"/>
                  </a:lnTo>
                  <a:lnTo>
                    <a:pt x="558" y="443"/>
                  </a:lnTo>
                  <a:lnTo>
                    <a:pt x="558" y="423"/>
                  </a:lnTo>
                  <a:lnTo>
                    <a:pt x="554" y="423"/>
                  </a:lnTo>
                  <a:close/>
                  <a:moveTo>
                    <a:pt x="5365" y="416"/>
                  </a:moveTo>
                  <a:lnTo>
                    <a:pt x="5365" y="427"/>
                  </a:lnTo>
                  <a:lnTo>
                    <a:pt x="5371" y="427"/>
                  </a:lnTo>
                  <a:lnTo>
                    <a:pt x="5371" y="416"/>
                  </a:lnTo>
                  <a:lnTo>
                    <a:pt x="5365" y="416"/>
                  </a:lnTo>
                  <a:close/>
                  <a:moveTo>
                    <a:pt x="1645" y="416"/>
                  </a:moveTo>
                  <a:lnTo>
                    <a:pt x="1645" y="427"/>
                  </a:lnTo>
                  <a:lnTo>
                    <a:pt x="1651" y="427"/>
                  </a:lnTo>
                  <a:lnTo>
                    <a:pt x="1651" y="416"/>
                  </a:lnTo>
                  <a:lnTo>
                    <a:pt x="1645" y="416"/>
                  </a:lnTo>
                  <a:close/>
                  <a:moveTo>
                    <a:pt x="4478" y="407"/>
                  </a:moveTo>
                  <a:lnTo>
                    <a:pt x="4478" y="420"/>
                  </a:lnTo>
                  <a:lnTo>
                    <a:pt x="4482" y="420"/>
                  </a:lnTo>
                  <a:lnTo>
                    <a:pt x="4482" y="407"/>
                  </a:lnTo>
                  <a:lnTo>
                    <a:pt x="4478" y="407"/>
                  </a:lnTo>
                  <a:close/>
                  <a:moveTo>
                    <a:pt x="758" y="407"/>
                  </a:moveTo>
                  <a:lnTo>
                    <a:pt x="758" y="420"/>
                  </a:lnTo>
                  <a:lnTo>
                    <a:pt x="762" y="420"/>
                  </a:lnTo>
                  <a:lnTo>
                    <a:pt x="762" y="407"/>
                  </a:lnTo>
                  <a:lnTo>
                    <a:pt x="758" y="407"/>
                  </a:lnTo>
                  <a:close/>
                  <a:moveTo>
                    <a:pt x="5365" y="380"/>
                  </a:moveTo>
                  <a:lnTo>
                    <a:pt x="5365" y="407"/>
                  </a:lnTo>
                  <a:lnTo>
                    <a:pt x="5371" y="407"/>
                  </a:lnTo>
                  <a:lnTo>
                    <a:pt x="5371" y="380"/>
                  </a:lnTo>
                  <a:lnTo>
                    <a:pt x="5365" y="380"/>
                  </a:lnTo>
                  <a:close/>
                  <a:moveTo>
                    <a:pt x="1645" y="380"/>
                  </a:moveTo>
                  <a:lnTo>
                    <a:pt x="1645" y="407"/>
                  </a:lnTo>
                  <a:lnTo>
                    <a:pt x="1651" y="407"/>
                  </a:lnTo>
                  <a:lnTo>
                    <a:pt x="1651" y="380"/>
                  </a:lnTo>
                  <a:lnTo>
                    <a:pt x="1645" y="380"/>
                  </a:lnTo>
                  <a:close/>
                  <a:moveTo>
                    <a:pt x="5505" y="371"/>
                  </a:moveTo>
                  <a:lnTo>
                    <a:pt x="5505" y="385"/>
                  </a:lnTo>
                  <a:lnTo>
                    <a:pt x="5503" y="400"/>
                  </a:lnTo>
                  <a:lnTo>
                    <a:pt x="5505" y="412"/>
                  </a:lnTo>
                  <a:lnTo>
                    <a:pt x="5511" y="423"/>
                  </a:lnTo>
                  <a:lnTo>
                    <a:pt x="5511" y="411"/>
                  </a:lnTo>
                  <a:lnTo>
                    <a:pt x="5511" y="394"/>
                  </a:lnTo>
                  <a:lnTo>
                    <a:pt x="5511" y="381"/>
                  </a:lnTo>
                  <a:lnTo>
                    <a:pt x="5505" y="371"/>
                  </a:lnTo>
                  <a:close/>
                  <a:moveTo>
                    <a:pt x="1785" y="371"/>
                  </a:moveTo>
                  <a:lnTo>
                    <a:pt x="1785" y="385"/>
                  </a:lnTo>
                  <a:lnTo>
                    <a:pt x="1783" y="400"/>
                  </a:lnTo>
                  <a:lnTo>
                    <a:pt x="1785" y="412"/>
                  </a:lnTo>
                  <a:lnTo>
                    <a:pt x="1791" y="423"/>
                  </a:lnTo>
                  <a:lnTo>
                    <a:pt x="1791" y="411"/>
                  </a:lnTo>
                  <a:lnTo>
                    <a:pt x="1791" y="394"/>
                  </a:lnTo>
                  <a:lnTo>
                    <a:pt x="1791" y="381"/>
                  </a:lnTo>
                  <a:lnTo>
                    <a:pt x="1785" y="371"/>
                  </a:lnTo>
                  <a:close/>
                  <a:moveTo>
                    <a:pt x="2351" y="367"/>
                  </a:moveTo>
                  <a:lnTo>
                    <a:pt x="2349" y="380"/>
                  </a:lnTo>
                  <a:lnTo>
                    <a:pt x="2349" y="396"/>
                  </a:lnTo>
                  <a:lnTo>
                    <a:pt x="2351" y="409"/>
                  </a:lnTo>
                  <a:lnTo>
                    <a:pt x="2354" y="420"/>
                  </a:lnTo>
                  <a:lnTo>
                    <a:pt x="2354" y="405"/>
                  </a:lnTo>
                  <a:lnTo>
                    <a:pt x="2354" y="391"/>
                  </a:lnTo>
                  <a:lnTo>
                    <a:pt x="2354" y="376"/>
                  </a:lnTo>
                  <a:lnTo>
                    <a:pt x="2351" y="367"/>
                  </a:lnTo>
                  <a:close/>
                  <a:moveTo>
                    <a:pt x="2305" y="363"/>
                  </a:moveTo>
                  <a:lnTo>
                    <a:pt x="2305" y="374"/>
                  </a:lnTo>
                  <a:lnTo>
                    <a:pt x="2311" y="374"/>
                  </a:lnTo>
                  <a:lnTo>
                    <a:pt x="2311" y="363"/>
                  </a:lnTo>
                  <a:lnTo>
                    <a:pt x="2305" y="363"/>
                  </a:lnTo>
                  <a:close/>
                  <a:moveTo>
                    <a:pt x="5511" y="360"/>
                  </a:moveTo>
                  <a:lnTo>
                    <a:pt x="5511" y="367"/>
                  </a:lnTo>
                  <a:lnTo>
                    <a:pt x="5514" y="367"/>
                  </a:lnTo>
                  <a:lnTo>
                    <a:pt x="5514" y="360"/>
                  </a:lnTo>
                  <a:lnTo>
                    <a:pt x="5511" y="360"/>
                  </a:lnTo>
                  <a:close/>
                  <a:moveTo>
                    <a:pt x="5218" y="360"/>
                  </a:moveTo>
                  <a:lnTo>
                    <a:pt x="5218" y="387"/>
                  </a:lnTo>
                  <a:lnTo>
                    <a:pt x="5222" y="387"/>
                  </a:lnTo>
                  <a:lnTo>
                    <a:pt x="5222" y="360"/>
                  </a:lnTo>
                  <a:lnTo>
                    <a:pt x="5218" y="360"/>
                  </a:lnTo>
                  <a:close/>
                  <a:moveTo>
                    <a:pt x="4374" y="360"/>
                  </a:moveTo>
                  <a:lnTo>
                    <a:pt x="4374" y="383"/>
                  </a:lnTo>
                  <a:lnTo>
                    <a:pt x="4378" y="383"/>
                  </a:lnTo>
                  <a:lnTo>
                    <a:pt x="4378" y="360"/>
                  </a:lnTo>
                  <a:lnTo>
                    <a:pt x="4374" y="360"/>
                  </a:lnTo>
                  <a:close/>
                  <a:moveTo>
                    <a:pt x="3485" y="360"/>
                  </a:moveTo>
                  <a:lnTo>
                    <a:pt x="3485" y="367"/>
                  </a:lnTo>
                  <a:lnTo>
                    <a:pt x="3491" y="367"/>
                  </a:lnTo>
                  <a:lnTo>
                    <a:pt x="3491" y="360"/>
                  </a:lnTo>
                  <a:lnTo>
                    <a:pt x="3485" y="360"/>
                  </a:lnTo>
                  <a:close/>
                  <a:moveTo>
                    <a:pt x="1791" y="360"/>
                  </a:moveTo>
                  <a:lnTo>
                    <a:pt x="1791" y="367"/>
                  </a:lnTo>
                  <a:lnTo>
                    <a:pt x="1794" y="367"/>
                  </a:lnTo>
                  <a:lnTo>
                    <a:pt x="1794" y="360"/>
                  </a:lnTo>
                  <a:lnTo>
                    <a:pt x="1791" y="360"/>
                  </a:lnTo>
                  <a:close/>
                  <a:moveTo>
                    <a:pt x="1498" y="360"/>
                  </a:moveTo>
                  <a:lnTo>
                    <a:pt x="1498" y="387"/>
                  </a:lnTo>
                  <a:lnTo>
                    <a:pt x="1502" y="387"/>
                  </a:lnTo>
                  <a:lnTo>
                    <a:pt x="1502" y="360"/>
                  </a:lnTo>
                  <a:lnTo>
                    <a:pt x="1498" y="360"/>
                  </a:lnTo>
                  <a:close/>
                  <a:moveTo>
                    <a:pt x="654" y="360"/>
                  </a:moveTo>
                  <a:lnTo>
                    <a:pt x="654" y="383"/>
                  </a:lnTo>
                  <a:lnTo>
                    <a:pt x="658" y="383"/>
                  </a:lnTo>
                  <a:lnTo>
                    <a:pt x="658" y="360"/>
                  </a:lnTo>
                  <a:lnTo>
                    <a:pt x="654" y="360"/>
                  </a:lnTo>
                  <a:close/>
                  <a:moveTo>
                    <a:pt x="5971" y="356"/>
                  </a:moveTo>
                  <a:lnTo>
                    <a:pt x="5971" y="380"/>
                  </a:lnTo>
                  <a:lnTo>
                    <a:pt x="5974" y="380"/>
                  </a:lnTo>
                  <a:lnTo>
                    <a:pt x="5974" y="356"/>
                  </a:lnTo>
                  <a:lnTo>
                    <a:pt x="5971" y="356"/>
                  </a:lnTo>
                  <a:close/>
                  <a:moveTo>
                    <a:pt x="4898" y="356"/>
                  </a:moveTo>
                  <a:lnTo>
                    <a:pt x="4898" y="383"/>
                  </a:lnTo>
                  <a:lnTo>
                    <a:pt x="4902" y="383"/>
                  </a:lnTo>
                  <a:lnTo>
                    <a:pt x="4902" y="356"/>
                  </a:lnTo>
                  <a:lnTo>
                    <a:pt x="4898" y="356"/>
                  </a:lnTo>
                  <a:close/>
                  <a:moveTo>
                    <a:pt x="4665" y="356"/>
                  </a:moveTo>
                  <a:lnTo>
                    <a:pt x="4665" y="374"/>
                  </a:lnTo>
                  <a:lnTo>
                    <a:pt x="4671" y="374"/>
                  </a:lnTo>
                  <a:lnTo>
                    <a:pt x="4671" y="356"/>
                  </a:lnTo>
                  <a:lnTo>
                    <a:pt x="4665" y="356"/>
                  </a:lnTo>
                  <a:close/>
                  <a:moveTo>
                    <a:pt x="2251" y="356"/>
                  </a:moveTo>
                  <a:lnTo>
                    <a:pt x="2251" y="380"/>
                  </a:lnTo>
                  <a:lnTo>
                    <a:pt x="2254" y="380"/>
                  </a:lnTo>
                  <a:lnTo>
                    <a:pt x="2254" y="356"/>
                  </a:lnTo>
                  <a:lnTo>
                    <a:pt x="2251" y="356"/>
                  </a:lnTo>
                  <a:close/>
                  <a:moveTo>
                    <a:pt x="1178" y="356"/>
                  </a:moveTo>
                  <a:lnTo>
                    <a:pt x="1178" y="383"/>
                  </a:lnTo>
                  <a:lnTo>
                    <a:pt x="1182" y="383"/>
                  </a:lnTo>
                  <a:lnTo>
                    <a:pt x="1182" y="356"/>
                  </a:lnTo>
                  <a:lnTo>
                    <a:pt x="1178" y="356"/>
                  </a:lnTo>
                  <a:close/>
                  <a:moveTo>
                    <a:pt x="945" y="356"/>
                  </a:moveTo>
                  <a:lnTo>
                    <a:pt x="945" y="374"/>
                  </a:lnTo>
                  <a:lnTo>
                    <a:pt x="951" y="374"/>
                  </a:lnTo>
                  <a:lnTo>
                    <a:pt x="951" y="356"/>
                  </a:lnTo>
                  <a:lnTo>
                    <a:pt x="945" y="356"/>
                  </a:lnTo>
                  <a:close/>
                  <a:moveTo>
                    <a:pt x="5771" y="347"/>
                  </a:moveTo>
                  <a:lnTo>
                    <a:pt x="5769" y="361"/>
                  </a:lnTo>
                  <a:lnTo>
                    <a:pt x="5769" y="381"/>
                  </a:lnTo>
                  <a:lnTo>
                    <a:pt x="5769" y="403"/>
                  </a:lnTo>
                  <a:lnTo>
                    <a:pt x="5771" y="421"/>
                  </a:lnTo>
                  <a:lnTo>
                    <a:pt x="5774" y="431"/>
                  </a:lnTo>
                  <a:lnTo>
                    <a:pt x="5774" y="416"/>
                  </a:lnTo>
                  <a:lnTo>
                    <a:pt x="5774" y="396"/>
                  </a:lnTo>
                  <a:lnTo>
                    <a:pt x="5774" y="376"/>
                  </a:lnTo>
                  <a:lnTo>
                    <a:pt x="5774" y="358"/>
                  </a:lnTo>
                  <a:lnTo>
                    <a:pt x="5771" y="347"/>
                  </a:lnTo>
                  <a:close/>
                  <a:moveTo>
                    <a:pt x="4778" y="347"/>
                  </a:moveTo>
                  <a:lnTo>
                    <a:pt x="4782" y="354"/>
                  </a:lnTo>
                  <a:lnTo>
                    <a:pt x="4783" y="361"/>
                  </a:lnTo>
                  <a:lnTo>
                    <a:pt x="4787" y="369"/>
                  </a:lnTo>
                  <a:lnTo>
                    <a:pt x="4791" y="374"/>
                  </a:lnTo>
                  <a:lnTo>
                    <a:pt x="4791" y="391"/>
                  </a:lnTo>
                  <a:lnTo>
                    <a:pt x="4794" y="391"/>
                  </a:lnTo>
                  <a:lnTo>
                    <a:pt x="4796" y="403"/>
                  </a:lnTo>
                  <a:lnTo>
                    <a:pt x="4798" y="414"/>
                  </a:lnTo>
                  <a:lnTo>
                    <a:pt x="4802" y="423"/>
                  </a:lnTo>
                  <a:lnTo>
                    <a:pt x="4803" y="420"/>
                  </a:lnTo>
                  <a:lnTo>
                    <a:pt x="4807" y="416"/>
                  </a:lnTo>
                  <a:lnTo>
                    <a:pt x="4807" y="414"/>
                  </a:lnTo>
                  <a:lnTo>
                    <a:pt x="4809" y="409"/>
                  </a:lnTo>
                  <a:lnTo>
                    <a:pt x="4811" y="403"/>
                  </a:lnTo>
                  <a:lnTo>
                    <a:pt x="4805" y="403"/>
                  </a:lnTo>
                  <a:lnTo>
                    <a:pt x="4802" y="383"/>
                  </a:lnTo>
                  <a:lnTo>
                    <a:pt x="4798" y="383"/>
                  </a:lnTo>
                  <a:lnTo>
                    <a:pt x="4798" y="367"/>
                  </a:lnTo>
                  <a:lnTo>
                    <a:pt x="4791" y="363"/>
                  </a:lnTo>
                  <a:lnTo>
                    <a:pt x="4791" y="356"/>
                  </a:lnTo>
                  <a:lnTo>
                    <a:pt x="4778" y="347"/>
                  </a:lnTo>
                  <a:close/>
                  <a:moveTo>
                    <a:pt x="2051" y="347"/>
                  </a:moveTo>
                  <a:lnTo>
                    <a:pt x="2049" y="361"/>
                  </a:lnTo>
                  <a:lnTo>
                    <a:pt x="2049" y="381"/>
                  </a:lnTo>
                  <a:lnTo>
                    <a:pt x="2049" y="403"/>
                  </a:lnTo>
                  <a:lnTo>
                    <a:pt x="2051" y="421"/>
                  </a:lnTo>
                  <a:lnTo>
                    <a:pt x="2054" y="431"/>
                  </a:lnTo>
                  <a:lnTo>
                    <a:pt x="2054" y="416"/>
                  </a:lnTo>
                  <a:lnTo>
                    <a:pt x="2054" y="396"/>
                  </a:lnTo>
                  <a:lnTo>
                    <a:pt x="2054" y="376"/>
                  </a:lnTo>
                  <a:lnTo>
                    <a:pt x="2054" y="358"/>
                  </a:lnTo>
                  <a:lnTo>
                    <a:pt x="2051" y="347"/>
                  </a:lnTo>
                  <a:close/>
                  <a:moveTo>
                    <a:pt x="1058" y="347"/>
                  </a:moveTo>
                  <a:lnTo>
                    <a:pt x="1062" y="354"/>
                  </a:lnTo>
                  <a:lnTo>
                    <a:pt x="1063" y="361"/>
                  </a:lnTo>
                  <a:lnTo>
                    <a:pt x="1067" y="369"/>
                  </a:lnTo>
                  <a:lnTo>
                    <a:pt x="1071" y="374"/>
                  </a:lnTo>
                  <a:lnTo>
                    <a:pt x="1071" y="391"/>
                  </a:lnTo>
                  <a:lnTo>
                    <a:pt x="1074" y="391"/>
                  </a:lnTo>
                  <a:lnTo>
                    <a:pt x="1076" y="403"/>
                  </a:lnTo>
                  <a:lnTo>
                    <a:pt x="1078" y="414"/>
                  </a:lnTo>
                  <a:lnTo>
                    <a:pt x="1082" y="423"/>
                  </a:lnTo>
                  <a:lnTo>
                    <a:pt x="1085" y="420"/>
                  </a:lnTo>
                  <a:lnTo>
                    <a:pt x="1087" y="416"/>
                  </a:lnTo>
                  <a:lnTo>
                    <a:pt x="1087" y="414"/>
                  </a:lnTo>
                  <a:lnTo>
                    <a:pt x="1089" y="409"/>
                  </a:lnTo>
                  <a:lnTo>
                    <a:pt x="1091" y="403"/>
                  </a:lnTo>
                  <a:lnTo>
                    <a:pt x="1085" y="403"/>
                  </a:lnTo>
                  <a:lnTo>
                    <a:pt x="1082" y="383"/>
                  </a:lnTo>
                  <a:lnTo>
                    <a:pt x="1078" y="383"/>
                  </a:lnTo>
                  <a:lnTo>
                    <a:pt x="1078" y="367"/>
                  </a:lnTo>
                  <a:lnTo>
                    <a:pt x="1071" y="363"/>
                  </a:lnTo>
                  <a:lnTo>
                    <a:pt x="1071" y="356"/>
                  </a:lnTo>
                  <a:lnTo>
                    <a:pt x="1058" y="347"/>
                  </a:lnTo>
                  <a:close/>
                  <a:moveTo>
                    <a:pt x="5002" y="343"/>
                  </a:moveTo>
                  <a:lnTo>
                    <a:pt x="4998" y="356"/>
                  </a:lnTo>
                  <a:lnTo>
                    <a:pt x="4994" y="356"/>
                  </a:lnTo>
                  <a:lnTo>
                    <a:pt x="4998" y="411"/>
                  </a:lnTo>
                  <a:lnTo>
                    <a:pt x="5002" y="411"/>
                  </a:lnTo>
                  <a:lnTo>
                    <a:pt x="5002" y="440"/>
                  </a:lnTo>
                  <a:lnTo>
                    <a:pt x="5005" y="440"/>
                  </a:lnTo>
                  <a:lnTo>
                    <a:pt x="5007" y="425"/>
                  </a:lnTo>
                  <a:lnTo>
                    <a:pt x="5007" y="407"/>
                  </a:lnTo>
                  <a:lnTo>
                    <a:pt x="5007" y="387"/>
                  </a:lnTo>
                  <a:lnTo>
                    <a:pt x="5007" y="367"/>
                  </a:lnTo>
                  <a:lnTo>
                    <a:pt x="5005" y="352"/>
                  </a:lnTo>
                  <a:lnTo>
                    <a:pt x="5002" y="343"/>
                  </a:lnTo>
                  <a:close/>
                  <a:moveTo>
                    <a:pt x="4958" y="343"/>
                  </a:moveTo>
                  <a:lnTo>
                    <a:pt x="4958" y="351"/>
                  </a:lnTo>
                  <a:lnTo>
                    <a:pt x="4951" y="356"/>
                  </a:lnTo>
                  <a:lnTo>
                    <a:pt x="4954" y="400"/>
                  </a:lnTo>
                  <a:lnTo>
                    <a:pt x="4958" y="400"/>
                  </a:lnTo>
                  <a:lnTo>
                    <a:pt x="4960" y="411"/>
                  </a:lnTo>
                  <a:lnTo>
                    <a:pt x="4958" y="421"/>
                  </a:lnTo>
                  <a:lnTo>
                    <a:pt x="4958" y="431"/>
                  </a:lnTo>
                  <a:lnTo>
                    <a:pt x="4962" y="440"/>
                  </a:lnTo>
                  <a:lnTo>
                    <a:pt x="4962" y="425"/>
                  </a:lnTo>
                  <a:lnTo>
                    <a:pt x="4963" y="407"/>
                  </a:lnTo>
                  <a:lnTo>
                    <a:pt x="4963" y="387"/>
                  </a:lnTo>
                  <a:lnTo>
                    <a:pt x="4963" y="367"/>
                  </a:lnTo>
                  <a:lnTo>
                    <a:pt x="4962" y="352"/>
                  </a:lnTo>
                  <a:lnTo>
                    <a:pt x="4958" y="343"/>
                  </a:lnTo>
                  <a:close/>
                  <a:moveTo>
                    <a:pt x="3162" y="343"/>
                  </a:moveTo>
                  <a:lnTo>
                    <a:pt x="3154" y="380"/>
                  </a:lnTo>
                  <a:lnTo>
                    <a:pt x="3151" y="380"/>
                  </a:lnTo>
                  <a:lnTo>
                    <a:pt x="3151" y="391"/>
                  </a:lnTo>
                  <a:lnTo>
                    <a:pt x="3145" y="391"/>
                  </a:lnTo>
                  <a:lnTo>
                    <a:pt x="3145" y="396"/>
                  </a:lnTo>
                  <a:lnTo>
                    <a:pt x="3151" y="396"/>
                  </a:lnTo>
                  <a:lnTo>
                    <a:pt x="3151" y="420"/>
                  </a:lnTo>
                  <a:lnTo>
                    <a:pt x="3154" y="420"/>
                  </a:lnTo>
                  <a:lnTo>
                    <a:pt x="3154" y="463"/>
                  </a:lnTo>
                  <a:lnTo>
                    <a:pt x="3158" y="463"/>
                  </a:lnTo>
                  <a:lnTo>
                    <a:pt x="3158" y="460"/>
                  </a:lnTo>
                  <a:lnTo>
                    <a:pt x="3162" y="449"/>
                  </a:lnTo>
                  <a:lnTo>
                    <a:pt x="3163" y="436"/>
                  </a:lnTo>
                  <a:lnTo>
                    <a:pt x="3162" y="418"/>
                  </a:lnTo>
                  <a:lnTo>
                    <a:pt x="3162" y="401"/>
                  </a:lnTo>
                  <a:lnTo>
                    <a:pt x="3160" y="385"/>
                  </a:lnTo>
                  <a:lnTo>
                    <a:pt x="3162" y="371"/>
                  </a:lnTo>
                  <a:lnTo>
                    <a:pt x="3165" y="371"/>
                  </a:lnTo>
                  <a:lnTo>
                    <a:pt x="3165" y="343"/>
                  </a:lnTo>
                  <a:lnTo>
                    <a:pt x="3162" y="343"/>
                  </a:lnTo>
                  <a:close/>
                  <a:moveTo>
                    <a:pt x="1282" y="343"/>
                  </a:moveTo>
                  <a:lnTo>
                    <a:pt x="1278" y="356"/>
                  </a:lnTo>
                  <a:lnTo>
                    <a:pt x="1274" y="356"/>
                  </a:lnTo>
                  <a:lnTo>
                    <a:pt x="1278" y="411"/>
                  </a:lnTo>
                  <a:lnTo>
                    <a:pt x="1282" y="411"/>
                  </a:lnTo>
                  <a:lnTo>
                    <a:pt x="1282" y="440"/>
                  </a:lnTo>
                  <a:lnTo>
                    <a:pt x="1285" y="440"/>
                  </a:lnTo>
                  <a:lnTo>
                    <a:pt x="1287" y="425"/>
                  </a:lnTo>
                  <a:lnTo>
                    <a:pt x="1287" y="407"/>
                  </a:lnTo>
                  <a:lnTo>
                    <a:pt x="1287" y="387"/>
                  </a:lnTo>
                  <a:lnTo>
                    <a:pt x="1287" y="367"/>
                  </a:lnTo>
                  <a:lnTo>
                    <a:pt x="1285" y="352"/>
                  </a:lnTo>
                  <a:lnTo>
                    <a:pt x="1282" y="343"/>
                  </a:lnTo>
                  <a:close/>
                  <a:moveTo>
                    <a:pt x="1238" y="343"/>
                  </a:moveTo>
                  <a:lnTo>
                    <a:pt x="1238" y="351"/>
                  </a:lnTo>
                  <a:lnTo>
                    <a:pt x="1231" y="356"/>
                  </a:lnTo>
                  <a:lnTo>
                    <a:pt x="1234" y="400"/>
                  </a:lnTo>
                  <a:lnTo>
                    <a:pt x="1238" y="400"/>
                  </a:lnTo>
                  <a:lnTo>
                    <a:pt x="1240" y="411"/>
                  </a:lnTo>
                  <a:lnTo>
                    <a:pt x="1238" y="421"/>
                  </a:lnTo>
                  <a:lnTo>
                    <a:pt x="1238" y="431"/>
                  </a:lnTo>
                  <a:lnTo>
                    <a:pt x="1242" y="440"/>
                  </a:lnTo>
                  <a:lnTo>
                    <a:pt x="1242" y="425"/>
                  </a:lnTo>
                  <a:lnTo>
                    <a:pt x="1243" y="407"/>
                  </a:lnTo>
                  <a:lnTo>
                    <a:pt x="1243" y="387"/>
                  </a:lnTo>
                  <a:lnTo>
                    <a:pt x="1243" y="367"/>
                  </a:lnTo>
                  <a:lnTo>
                    <a:pt x="1242" y="352"/>
                  </a:lnTo>
                  <a:lnTo>
                    <a:pt x="1238" y="343"/>
                  </a:lnTo>
                  <a:close/>
                  <a:moveTo>
                    <a:pt x="3911" y="340"/>
                  </a:moveTo>
                  <a:lnTo>
                    <a:pt x="3909" y="351"/>
                  </a:lnTo>
                  <a:lnTo>
                    <a:pt x="3909" y="363"/>
                  </a:lnTo>
                  <a:lnTo>
                    <a:pt x="3911" y="374"/>
                  </a:lnTo>
                  <a:lnTo>
                    <a:pt x="3914" y="383"/>
                  </a:lnTo>
                  <a:lnTo>
                    <a:pt x="3914" y="367"/>
                  </a:lnTo>
                  <a:lnTo>
                    <a:pt x="3914" y="352"/>
                  </a:lnTo>
                  <a:lnTo>
                    <a:pt x="3918" y="340"/>
                  </a:lnTo>
                  <a:lnTo>
                    <a:pt x="3911" y="340"/>
                  </a:lnTo>
                  <a:close/>
                  <a:moveTo>
                    <a:pt x="3671" y="340"/>
                  </a:moveTo>
                  <a:lnTo>
                    <a:pt x="3671" y="343"/>
                  </a:lnTo>
                  <a:lnTo>
                    <a:pt x="3673" y="351"/>
                  </a:lnTo>
                  <a:lnTo>
                    <a:pt x="3673" y="361"/>
                  </a:lnTo>
                  <a:lnTo>
                    <a:pt x="3673" y="372"/>
                  </a:lnTo>
                  <a:lnTo>
                    <a:pt x="3674" y="383"/>
                  </a:lnTo>
                  <a:lnTo>
                    <a:pt x="3678" y="383"/>
                  </a:lnTo>
                  <a:lnTo>
                    <a:pt x="3678" y="451"/>
                  </a:lnTo>
                  <a:lnTo>
                    <a:pt x="3682" y="451"/>
                  </a:lnTo>
                  <a:lnTo>
                    <a:pt x="3678" y="463"/>
                  </a:lnTo>
                  <a:lnTo>
                    <a:pt x="3685" y="463"/>
                  </a:lnTo>
                  <a:lnTo>
                    <a:pt x="3694" y="340"/>
                  </a:lnTo>
                  <a:lnTo>
                    <a:pt x="3671" y="340"/>
                  </a:lnTo>
                  <a:close/>
                  <a:moveTo>
                    <a:pt x="2638" y="340"/>
                  </a:moveTo>
                  <a:lnTo>
                    <a:pt x="2642" y="380"/>
                  </a:lnTo>
                  <a:lnTo>
                    <a:pt x="2645" y="380"/>
                  </a:lnTo>
                  <a:lnTo>
                    <a:pt x="2645" y="360"/>
                  </a:lnTo>
                  <a:lnTo>
                    <a:pt x="2642" y="360"/>
                  </a:lnTo>
                  <a:lnTo>
                    <a:pt x="2643" y="354"/>
                  </a:lnTo>
                  <a:lnTo>
                    <a:pt x="2645" y="351"/>
                  </a:lnTo>
                  <a:lnTo>
                    <a:pt x="2645" y="349"/>
                  </a:lnTo>
                  <a:lnTo>
                    <a:pt x="2643" y="345"/>
                  </a:lnTo>
                  <a:lnTo>
                    <a:pt x="2642" y="343"/>
                  </a:lnTo>
                  <a:lnTo>
                    <a:pt x="2638" y="340"/>
                  </a:lnTo>
                  <a:close/>
                  <a:moveTo>
                    <a:pt x="2311" y="340"/>
                  </a:moveTo>
                  <a:lnTo>
                    <a:pt x="2311" y="356"/>
                  </a:lnTo>
                  <a:lnTo>
                    <a:pt x="2314" y="356"/>
                  </a:lnTo>
                  <a:lnTo>
                    <a:pt x="2314" y="340"/>
                  </a:lnTo>
                  <a:lnTo>
                    <a:pt x="2311" y="340"/>
                  </a:lnTo>
                  <a:close/>
                  <a:moveTo>
                    <a:pt x="191" y="340"/>
                  </a:moveTo>
                  <a:lnTo>
                    <a:pt x="189" y="351"/>
                  </a:lnTo>
                  <a:lnTo>
                    <a:pt x="189" y="363"/>
                  </a:lnTo>
                  <a:lnTo>
                    <a:pt x="191" y="374"/>
                  </a:lnTo>
                  <a:lnTo>
                    <a:pt x="194" y="383"/>
                  </a:lnTo>
                  <a:lnTo>
                    <a:pt x="194" y="367"/>
                  </a:lnTo>
                  <a:lnTo>
                    <a:pt x="194" y="352"/>
                  </a:lnTo>
                  <a:lnTo>
                    <a:pt x="198" y="340"/>
                  </a:lnTo>
                  <a:lnTo>
                    <a:pt x="191" y="340"/>
                  </a:lnTo>
                  <a:close/>
                  <a:moveTo>
                    <a:pt x="62" y="331"/>
                  </a:moveTo>
                  <a:lnTo>
                    <a:pt x="62" y="356"/>
                  </a:lnTo>
                  <a:lnTo>
                    <a:pt x="65" y="356"/>
                  </a:lnTo>
                  <a:lnTo>
                    <a:pt x="65" y="331"/>
                  </a:lnTo>
                  <a:lnTo>
                    <a:pt x="62" y="331"/>
                  </a:lnTo>
                  <a:close/>
                  <a:moveTo>
                    <a:pt x="4594" y="327"/>
                  </a:moveTo>
                  <a:lnTo>
                    <a:pt x="4594" y="351"/>
                  </a:lnTo>
                  <a:lnTo>
                    <a:pt x="4598" y="351"/>
                  </a:lnTo>
                  <a:lnTo>
                    <a:pt x="4598" y="327"/>
                  </a:lnTo>
                  <a:lnTo>
                    <a:pt x="4594" y="327"/>
                  </a:lnTo>
                  <a:close/>
                  <a:moveTo>
                    <a:pt x="4551" y="327"/>
                  </a:moveTo>
                  <a:lnTo>
                    <a:pt x="4551" y="338"/>
                  </a:lnTo>
                  <a:lnTo>
                    <a:pt x="4554" y="351"/>
                  </a:lnTo>
                  <a:lnTo>
                    <a:pt x="4558" y="360"/>
                  </a:lnTo>
                  <a:lnTo>
                    <a:pt x="4558" y="345"/>
                  </a:lnTo>
                  <a:lnTo>
                    <a:pt x="4556" y="334"/>
                  </a:lnTo>
                  <a:lnTo>
                    <a:pt x="4551" y="327"/>
                  </a:lnTo>
                  <a:close/>
                  <a:moveTo>
                    <a:pt x="3251" y="327"/>
                  </a:moveTo>
                  <a:lnTo>
                    <a:pt x="3249" y="340"/>
                  </a:lnTo>
                  <a:lnTo>
                    <a:pt x="3249" y="356"/>
                  </a:lnTo>
                  <a:lnTo>
                    <a:pt x="3251" y="369"/>
                  </a:lnTo>
                  <a:lnTo>
                    <a:pt x="3254" y="380"/>
                  </a:lnTo>
                  <a:lnTo>
                    <a:pt x="3254" y="365"/>
                  </a:lnTo>
                  <a:lnTo>
                    <a:pt x="3254" y="351"/>
                  </a:lnTo>
                  <a:lnTo>
                    <a:pt x="3254" y="336"/>
                  </a:lnTo>
                  <a:lnTo>
                    <a:pt x="3251" y="327"/>
                  </a:lnTo>
                  <a:close/>
                  <a:moveTo>
                    <a:pt x="874" y="327"/>
                  </a:moveTo>
                  <a:lnTo>
                    <a:pt x="874" y="351"/>
                  </a:lnTo>
                  <a:lnTo>
                    <a:pt x="878" y="351"/>
                  </a:lnTo>
                  <a:lnTo>
                    <a:pt x="878" y="327"/>
                  </a:lnTo>
                  <a:lnTo>
                    <a:pt x="874" y="327"/>
                  </a:lnTo>
                  <a:close/>
                  <a:moveTo>
                    <a:pt x="831" y="327"/>
                  </a:moveTo>
                  <a:lnTo>
                    <a:pt x="831" y="338"/>
                  </a:lnTo>
                  <a:lnTo>
                    <a:pt x="834" y="351"/>
                  </a:lnTo>
                  <a:lnTo>
                    <a:pt x="838" y="360"/>
                  </a:lnTo>
                  <a:lnTo>
                    <a:pt x="838" y="345"/>
                  </a:lnTo>
                  <a:lnTo>
                    <a:pt x="836" y="334"/>
                  </a:lnTo>
                  <a:lnTo>
                    <a:pt x="831" y="327"/>
                  </a:lnTo>
                  <a:close/>
                  <a:moveTo>
                    <a:pt x="5445" y="314"/>
                  </a:moveTo>
                  <a:lnTo>
                    <a:pt x="5445" y="327"/>
                  </a:lnTo>
                  <a:lnTo>
                    <a:pt x="5445" y="345"/>
                  </a:lnTo>
                  <a:lnTo>
                    <a:pt x="5445" y="363"/>
                  </a:lnTo>
                  <a:lnTo>
                    <a:pt x="5445" y="380"/>
                  </a:lnTo>
                  <a:lnTo>
                    <a:pt x="5447" y="394"/>
                  </a:lnTo>
                  <a:lnTo>
                    <a:pt x="5451" y="403"/>
                  </a:lnTo>
                  <a:lnTo>
                    <a:pt x="5451" y="391"/>
                  </a:lnTo>
                  <a:lnTo>
                    <a:pt x="5451" y="374"/>
                  </a:lnTo>
                  <a:lnTo>
                    <a:pt x="5451" y="356"/>
                  </a:lnTo>
                  <a:lnTo>
                    <a:pt x="5451" y="338"/>
                  </a:lnTo>
                  <a:lnTo>
                    <a:pt x="5449" y="323"/>
                  </a:lnTo>
                  <a:lnTo>
                    <a:pt x="5445" y="314"/>
                  </a:lnTo>
                  <a:close/>
                  <a:moveTo>
                    <a:pt x="3914" y="314"/>
                  </a:moveTo>
                  <a:lnTo>
                    <a:pt x="3914" y="334"/>
                  </a:lnTo>
                  <a:lnTo>
                    <a:pt x="3918" y="334"/>
                  </a:lnTo>
                  <a:lnTo>
                    <a:pt x="3918" y="314"/>
                  </a:lnTo>
                  <a:lnTo>
                    <a:pt x="3914" y="314"/>
                  </a:lnTo>
                  <a:close/>
                  <a:moveTo>
                    <a:pt x="1725" y="314"/>
                  </a:moveTo>
                  <a:lnTo>
                    <a:pt x="1725" y="327"/>
                  </a:lnTo>
                  <a:lnTo>
                    <a:pt x="1725" y="345"/>
                  </a:lnTo>
                  <a:lnTo>
                    <a:pt x="1725" y="363"/>
                  </a:lnTo>
                  <a:lnTo>
                    <a:pt x="1725" y="380"/>
                  </a:lnTo>
                  <a:lnTo>
                    <a:pt x="1727" y="394"/>
                  </a:lnTo>
                  <a:lnTo>
                    <a:pt x="1731" y="403"/>
                  </a:lnTo>
                  <a:lnTo>
                    <a:pt x="1731" y="391"/>
                  </a:lnTo>
                  <a:lnTo>
                    <a:pt x="1731" y="374"/>
                  </a:lnTo>
                  <a:lnTo>
                    <a:pt x="1731" y="356"/>
                  </a:lnTo>
                  <a:lnTo>
                    <a:pt x="1731" y="338"/>
                  </a:lnTo>
                  <a:lnTo>
                    <a:pt x="1729" y="323"/>
                  </a:lnTo>
                  <a:lnTo>
                    <a:pt x="1725" y="314"/>
                  </a:lnTo>
                  <a:close/>
                  <a:moveTo>
                    <a:pt x="194" y="314"/>
                  </a:moveTo>
                  <a:lnTo>
                    <a:pt x="194" y="334"/>
                  </a:lnTo>
                  <a:lnTo>
                    <a:pt x="198" y="334"/>
                  </a:lnTo>
                  <a:lnTo>
                    <a:pt x="198" y="314"/>
                  </a:lnTo>
                  <a:lnTo>
                    <a:pt x="194" y="314"/>
                  </a:lnTo>
                  <a:close/>
                  <a:moveTo>
                    <a:pt x="4598" y="311"/>
                  </a:moveTo>
                  <a:lnTo>
                    <a:pt x="4598" y="323"/>
                  </a:lnTo>
                  <a:lnTo>
                    <a:pt x="4602" y="323"/>
                  </a:lnTo>
                  <a:lnTo>
                    <a:pt x="4602" y="311"/>
                  </a:lnTo>
                  <a:lnTo>
                    <a:pt x="4598" y="311"/>
                  </a:lnTo>
                  <a:close/>
                  <a:moveTo>
                    <a:pt x="4142" y="311"/>
                  </a:moveTo>
                  <a:lnTo>
                    <a:pt x="4142" y="334"/>
                  </a:lnTo>
                  <a:lnTo>
                    <a:pt x="4145" y="334"/>
                  </a:lnTo>
                  <a:lnTo>
                    <a:pt x="4145" y="311"/>
                  </a:lnTo>
                  <a:lnTo>
                    <a:pt x="4142" y="311"/>
                  </a:lnTo>
                  <a:close/>
                  <a:moveTo>
                    <a:pt x="878" y="311"/>
                  </a:moveTo>
                  <a:lnTo>
                    <a:pt x="878" y="323"/>
                  </a:lnTo>
                  <a:lnTo>
                    <a:pt x="882" y="323"/>
                  </a:lnTo>
                  <a:lnTo>
                    <a:pt x="882" y="311"/>
                  </a:lnTo>
                  <a:lnTo>
                    <a:pt x="878" y="311"/>
                  </a:lnTo>
                  <a:close/>
                  <a:moveTo>
                    <a:pt x="422" y="311"/>
                  </a:moveTo>
                  <a:lnTo>
                    <a:pt x="422" y="334"/>
                  </a:lnTo>
                  <a:lnTo>
                    <a:pt x="425" y="334"/>
                  </a:lnTo>
                  <a:lnTo>
                    <a:pt x="425" y="311"/>
                  </a:lnTo>
                  <a:lnTo>
                    <a:pt x="422" y="311"/>
                  </a:lnTo>
                  <a:close/>
                  <a:moveTo>
                    <a:pt x="4891" y="307"/>
                  </a:moveTo>
                  <a:lnTo>
                    <a:pt x="4891" y="314"/>
                  </a:lnTo>
                  <a:lnTo>
                    <a:pt x="4894" y="314"/>
                  </a:lnTo>
                  <a:lnTo>
                    <a:pt x="4894" y="307"/>
                  </a:lnTo>
                  <a:lnTo>
                    <a:pt x="4891" y="307"/>
                  </a:lnTo>
                  <a:close/>
                  <a:moveTo>
                    <a:pt x="4374" y="307"/>
                  </a:moveTo>
                  <a:lnTo>
                    <a:pt x="4374" y="320"/>
                  </a:lnTo>
                  <a:lnTo>
                    <a:pt x="4373" y="332"/>
                  </a:lnTo>
                  <a:lnTo>
                    <a:pt x="4374" y="343"/>
                  </a:lnTo>
                  <a:lnTo>
                    <a:pt x="4378" y="351"/>
                  </a:lnTo>
                  <a:lnTo>
                    <a:pt x="4378" y="340"/>
                  </a:lnTo>
                  <a:lnTo>
                    <a:pt x="4378" y="327"/>
                  </a:lnTo>
                  <a:lnTo>
                    <a:pt x="4378" y="316"/>
                  </a:lnTo>
                  <a:lnTo>
                    <a:pt x="4374" y="307"/>
                  </a:lnTo>
                  <a:close/>
                  <a:moveTo>
                    <a:pt x="3491" y="307"/>
                  </a:moveTo>
                  <a:lnTo>
                    <a:pt x="3489" y="320"/>
                  </a:lnTo>
                  <a:lnTo>
                    <a:pt x="3491" y="334"/>
                  </a:lnTo>
                  <a:lnTo>
                    <a:pt x="3494" y="343"/>
                  </a:lnTo>
                  <a:lnTo>
                    <a:pt x="3494" y="331"/>
                  </a:lnTo>
                  <a:lnTo>
                    <a:pt x="3494" y="316"/>
                  </a:lnTo>
                  <a:lnTo>
                    <a:pt x="3491" y="307"/>
                  </a:lnTo>
                  <a:close/>
                  <a:moveTo>
                    <a:pt x="3334" y="307"/>
                  </a:moveTo>
                  <a:lnTo>
                    <a:pt x="3333" y="334"/>
                  </a:lnTo>
                  <a:lnTo>
                    <a:pt x="3331" y="363"/>
                  </a:lnTo>
                  <a:lnTo>
                    <a:pt x="3331" y="392"/>
                  </a:lnTo>
                  <a:lnTo>
                    <a:pt x="3334" y="420"/>
                  </a:lnTo>
                  <a:lnTo>
                    <a:pt x="3334" y="432"/>
                  </a:lnTo>
                  <a:lnTo>
                    <a:pt x="3334" y="445"/>
                  </a:lnTo>
                  <a:lnTo>
                    <a:pt x="3338" y="456"/>
                  </a:lnTo>
                  <a:lnTo>
                    <a:pt x="3338" y="431"/>
                  </a:lnTo>
                  <a:lnTo>
                    <a:pt x="3342" y="431"/>
                  </a:lnTo>
                  <a:lnTo>
                    <a:pt x="3342" y="427"/>
                  </a:lnTo>
                  <a:lnTo>
                    <a:pt x="3338" y="427"/>
                  </a:lnTo>
                  <a:lnTo>
                    <a:pt x="3342" y="411"/>
                  </a:lnTo>
                  <a:lnTo>
                    <a:pt x="3338" y="411"/>
                  </a:lnTo>
                  <a:lnTo>
                    <a:pt x="3338" y="343"/>
                  </a:lnTo>
                  <a:lnTo>
                    <a:pt x="3338" y="329"/>
                  </a:lnTo>
                  <a:lnTo>
                    <a:pt x="3338" y="316"/>
                  </a:lnTo>
                  <a:lnTo>
                    <a:pt x="3334" y="307"/>
                  </a:lnTo>
                  <a:close/>
                  <a:moveTo>
                    <a:pt x="2454" y="307"/>
                  </a:moveTo>
                  <a:lnTo>
                    <a:pt x="2454" y="334"/>
                  </a:lnTo>
                  <a:lnTo>
                    <a:pt x="2458" y="334"/>
                  </a:lnTo>
                  <a:lnTo>
                    <a:pt x="2458" y="307"/>
                  </a:lnTo>
                  <a:lnTo>
                    <a:pt x="2454" y="307"/>
                  </a:lnTo>
                  <a:close/>
                  <a:moveTo>
                    <a:pt x="1171" y="307"/>
                  </a:moveTo>
                  <a:lnTo>
                    <a:pt x="1171" y="314"/>
                  </a:lnTo>
                  <a:lnTo>
                    <a:pt x="1174" y="314"/>
                  </a:lnTo>
                  <a:lnTo>
                    <a:pt x="1174" y="307"/>
                  </a:lnTo>
                  <a:lnTo>
                    <a:pt x="1171" y="307"/>
                  </a:lnTo>
                  <a:close/>
                  <a:moveTo>
                    <a:pt x="654" y="307"/>
                  </a:moveTo>
                  <a:lnTo>
                    <a:pt x="654" y="320"/>
                  </a:lnTo>
                  <a:lnTo>
                    <a:pt x="653" y="332"/>
                  </a:lnTo>
                  <a:lnTo>
                    <a:pt x="654" y="343"/>
                  </a:lnTo>
                  <a:lnTo>
                    <a:pt x="658" y="351"/>
                  </a:lnTo>
                  <a:lnTo>
                    <a:pt x="658" y="340"/>
                  </a:lnTo>
                  <a:lnTo>
                    <a:pt x="658" y="327"/>
                  </a:lnTo>
                  <a:lnTo>
                    <a:pt x="658" y="316"/>
                  </a:lnTo>
                  <a:lnTo>
                    <a:pt x="654" y="307"/>
                  </a:lnTo>
                  <a:close/>
                  <a:moveTo>
                    <a:pt x="5245" y="303"/>
                  </a:moveTo>
                  <a:lnTo>
                    <a:pt x="5245" y="363"/>
                  </a:lnTo>
                  <a:lnTo>
                    <a:pt x="5251" y="363"/>
                  </a:lnTo>
                  <a:lnTo>
                    <a:pt x="5251" y="367"/>
                  </a:lnTo>
                  <a:lnTo>
                    <a:pt x="5245" y="367"/>
                  </a:lnTo>
                  <a:lnTo>
                    <a:pt x="5245" y="380"/>
                  </a:lnTo>
                  <a:lnTo>
                    <a:pt x="5247" y="394"/>
                  </a:lnTo>
                  <a:lnTo>
                    <a:pt x="5251" y="403"/>
                  </a:lnTo>
                  <a:lnTo>
                    <a:pt x="5251" y="416"/>
                  </a:lnTo>
                  <a:lnTo>
                    <a:pt x="5251" y="429"/>
                  </a:lnTo>
                  <a:lnTo>
                    <a:pt x="5254" y="440"/>
                  </a:lnTo>
                  <a:lnTo>
                    <a:pt x="5254" y="414"/>
                  </a:lnTo>
                  <a:lnTo>
                    <a:pt x="5254" y="387"/>
                  </a:lnTo>
                  <a:lnTo>
                    <a:pt x="5254" y="361"/>
                  </a:lnTo>
                  <a:lnTo>
                    <a:pt x="5251" y="340"/>
                  </a:lnTo>
                  <a:lnTo>
                    <a:pt x="5249" y="325"/>
                  </a:lnTo>
                  <a:lnTo>
                    <a:pt x="5249" y="312"/>
                  </a:lnTo>
                  <a:lnTo>
                    <a:pt x="5245" y="303"/>
                  </a:lnTo>
                  <a:close/>
                  <a:moveTo>
                    <a:pt x="1525" y="303"/>
                  </a:moveTo>
                  <a:lnTo>
                    <a:pt x="1525" y="363"/>
                  </a:lnTo>
                  <a:lnTo>
                    <a:pt x="1531" y="363"/>
                  </a:lnTo>
                  <a:lnTo>
                    <a:pt x="1531" y="367"/>
                  </a:lnTo>
                  <a:lnTo>
                    <a:pt x="1525" y="367"/>
                  </a:lnTo>
                  <a:lnTo>
                    <a:pt x="1525" y="380"/>
                  </a:lnTo>
                  <a:lnTo>
                    <a:pt x="1527" y="394"/>
                  </a:lnTo>
                  <a:lnTo>
                    <a:pt x="1531" y="403"/>
                  </a:lnTo>
                  <a:lnTo>
                    <a:pt x="1531" y="416"/>
                  </a:lnTo>
                  <a:lnTo>
                    <a:pt x="1531" y="429"/>
                  </a:lnTo>
                  <a:lnTo>
                    <a:pt x="1534" y="440"/>
                  </a:lnTo>
                  <a:lnTo>
                    <a:pt x="1534" y="414"/>
                  </a:lnTo>
                  <a:lnTo>
                    <a:pt x="1534" y="387"/>
                  </a:lnTo>
                  <a:lnTo>
                    <a:pt x="1534" y="361"/>
                  </a:lnTo>
                  <a:lnTo>
                    <a:pt x="1531" y="340"/>
                  </a:lnTo>
                  <a:lnTo>
                    <a:pt x="1529" y="325"/>
                  </a:lnTo>
                  <a:lnTo>
                    <a:pt x="1529" y="312"/>
                  </a:lnTo>
                  <a:lnTo>
                    <a:pt x="1525" y="303"/>
                  </a:lnTo>
                  <a:close/>
                  <a:moveTo>
                    <a:pt x="5791" y="300"/>
                  </a:moveTo>
                  <a:lnTo>
                    <a:pt x="5791" y="307"/>
                  </a:lnTo>
                  <a:lnTo>
                    <a:pt x="5794" y="307"/>
                  </a:lnTo>
                  <a:lnTo>
                    <a:pt x="5794" y="300"/>
                  </a:lnTo>
                  <a:lnTo>
                    <a:pt x="5791" y="300"/>
                  </a:lnTo>
                  <a:close/>
                  <a:moveTo>
                    <a:pt x="4682" y="300"/>
                  </a:moveTo>
                  <a:lnTo>
                    <a:pt x="4694" y="374"/>
                  </a:lnTo>
                  <a:lnTo>
                    <a:pt x="4694" y="389"/>
                  </a:lnTo>
                  <a:lnTo>
                    <a:pt x="4694" y="401"/>
                  </a:lnTo>
                  <a:lnTo>
                    <a:pt x="4698" y="411"/>
                  </a:lnTo>
                  <a:lnTo>
                    <a:pt x="4698" y="340"/>
                  </a:lnTo>
                  <a:lnTo>
                    <a:pt x="4691" y="334"/>
                  </a:lnTo>
                  <a:lnTo>
                    <a:pt x="4691" y="327"/>
                  </a:lnTo>
                  <a:lnTo>
                    <a:pt x="4698" y="327"/>
                  </a:lnTo>
                  <a:lnTo>
                    <a:pt x="4698" y="311"/>
                  </a:lnTo>
                  <a:lnTo>
                    <a:pt x="4694" y="311"/>
                  </a:lnTo>
                  <a:lnTo>
                    <a:pt x="4694" y="307"/>
                  </a:lnTo>
                  <a:lnTo>
                    <a:pt x="4698" y="307"/>
                  </a:lnTo>
                  <a:lnTo>
                    <a:pt x="4698" y="300"/>
                  </a:lnTo>
                  <a:lnTo>
                    <a:pt x="4682" y="300"/>
                  </a:lnTo>
                  <a:close/>
                  <a:moveTo>
                    <a:pt x="2071" y="300"/>
                  </a:moveTo>
                  <a:lnTo>
                    <a:pt x="2071" y="307"/>
                  </a:lnTo>
                  <a:lnTo>
                    <a:pt x="2074" y="307"/>
                  </a:lnTo>
                  <a:lnTo>
                    <a:pt x="2074" y="300"/>
                  </a:lnTo>
                  <a:lnTo>
                    <a:pt x="2071" y="300"/>
                  </a:lnTo>
                  <a:close/>
                  <a:moveTo>
                    <a:pt x="962" y="300"/>
                  </a:moveTo>
                  <a:lnTo>
                    <a:pt x="974" y="374"/>
                  </a:lnTo>
                  <a:lnTo>
                    <a:pt x="974" y="389"/>
                  </a:lnTo>
                  <a:lnTo>
                    <a:pt x="974" y="401"/>
                  </a:lnTo>
                  <a:lnTo>
                    <a:pt x="978" y="411"/>
                  </a:lnTo>
                  <a:lnTo>
                    <a:pt x="978" y="340"/>
                  </a:lnTo>
                  <a:lnTo>
                    <a:pt x="971" y="334"/>
                  </a:lnTo>
                  <a:lnTo>
                    <a:pt x="971" y="327"/>
                  </a:lnTo>
                  <a:lnTo>
                    <a:pt x="978" y="327"/>
                  </a:lnTo>
                  <a:lnTo>
                    <a:pt x="978" y="311"/>
                  </a:lnTo>
                  <a:lnTo>
                    <a:pt x="974" y="311"/>
                  </a:lnTo>
                  <a:lnTo>
                    <a:pt x="974" y="307"/>
                  </a:lnTo>
                  <a:lnTo>
                    <a:pt x="978" y="307"/>
                  </a:lnTo>
                  <a:lnTo>
                    <a:pt x="978" y="300"/>
                  </a:lnTo>
                  <a:lnTo>
                    <a:pt x="962" y="300"/>
                  </a:lnTo>
                  <a:close/>
                  <a:moveTo>
                    <a:pt x="5378" y="296"/>
                  </a:moveTo>
                  <a:lnTo>
                    <a:pt x="5378" y="311"/>
                  </a:lnTo>
                  <a:lnTo>
                    <a:pt x="5378" y="325"/>
                  </a:lnTo>
                  <a:lnTo>
                    <a:pt x="5382" y="334"/>
                  </a:lnTo>
                  <a:lnTo>
                    <a:pt x="5383" y="320"/>
                  </a:lnTo>
                  <a:lnTo>
                    <a:pt x="5382" y="305"/>
                  </a:lnTo>
                  <a:lnTo>
                    <a:pt x="5378" y="296"/>
                  </a:lnTo>
                  <a:close/>
                  <a:moveTo>
                    <a:pt x="3038" y="296"/>
                  </a:moveTo>
                  <a:lnTo>
                    <a:pt x="3022" y="298"/>
                  </a:lnTo>
                  <a:lnTo>
                    <a:pt x="3002" y="300"/>
                  </a:lnTo>
                  <a:lnTo>
                    <a:pt x="2998" y="316"/>
                  </a:lnTo>
                  <a:lnTo>
                    <a:pt x="2996" y="336"/>
                  </a:lnTo>
                  <a:lnTo>
                    <a:pt x="2996" y="358"/>
                  </a:lnTo>
                  <a:lnTo>
                    <a:pt x="2998" y="380"/>
                  </a:lnTo>
                  <a:lnTo>
                    <a:pt x="3002" y="380"/>
                  </a:lnTo>
                  <a:lnTo>
                    <a:pt x="3002" y="391"/>
                  </a:lnTo>
                  <a:lnTo>
                    <a:pt x="3005" y="391"/>
                  </a:lnTo>
                  <a:lnTo>
                    <a:pt x="3014" y="331"/>
                  </a:lnTo>
                  <a:lnTo>
                    <a:pt x="3025" y="331"/>
                  </a:lnTo>
                  <a:lnTo>
                    <a:pt x="3023" y="343"/>
                  </a:lnTo>
                  <a:lnTo>
                    <a:pt x="3022" y="358"/>
                  </a:lnTo>
                  <a:lnTo>
                    <a:pt x="3022" y="372"/>
                  </a:lnTo>
                  <a:lnTo>
                    <a:pt x="3025" y="383"/>
                  </a:lnTo>
                  <a:lnTo>
                    <a:pt x="3027" y="351"/>
                  </a:lnTo>
                  <a:lnTo>
                    <a:pt x="3033" y="321"/>
                  </a:lnTo>
                  <a:lnTo>
                    <a:pt x="3038" y="296"/>
                  </a:lnTo>
                  <a:close/>
                  <a:moveTo>
                    <a:pt x="1658" y="296"/>
                  </a:moveTo>
                  <a:lnTo>
                    <a:pt x="1658" y="311"/>
                  </a:lnTo>
                  <a:lnTo>
                    <a:pt x="1658" y="325"/>
                  </a:lnTo>
                  <a:lnTo>
                    <a:pt x="1662" y="334"/>
                  </a:lnTo>
                  <a:lnTo>
                    <a:pt x="1663" y="320"/>
                  </a:lnTo>
                  <a:lnTo>
                    <a:pt x="1662" y="305"/>
                  </a:lnTo>
                  <a:lnTo>
                    <a:pt x="1658" y="296"/>
                  </a:lnTo>
                  <a:close/>
                  <a:moveTo>
                    <a:pt x="2902" y="283"/>
                  </a:moveTo>
                  <a:lnTo>
                    <a:pt x="2894" y="360"/>
                  </a:lnTo>
                  <a:lnTo>
                    <a:pt x="2898" y="360"/>
                  </a:lnTo>
                  <a:lnTo>
                    <a:pt x="2898" y="356"/>
                  </a:lnTo>
                  <a:lnTo>
                    <a:pt x="2902" y="349"/>
                  </a:lnTo>
                  <a:lnTo>
                    <a:pt x="2903" y="336"/>
                  </a:lnTo>
                  <a:lnTo>
                    <a:pt x="2905" y="320"/>
                  </a:lnTo>
                  <a:lnTo>
                    <a:pt x="2905" y="303"/>
                  </a:lnTo>
                  <a:lnTo>
                    <a:pt x="2905" y="291"/>
                  </a:lnTo>
                  <a:lnTo>
                    <a:pt x="2902" y="283"/>
                  </a:lnTo>
                  <a:close/>
                  <a:moveTo>
                    <a:pt x="5785" y="280"/>
                  </a:moveTo>
                  <a:lnTo>
                    <a:pt x="5785" y="287"/>
                  </a:lnTo>
                  <a:lnTo>
                    <a:pt x="5791" y="287"/>
                  </a:lnTo>
                  <a:lnTo>
                    <a:pt x="5791" y="280"/>
                  </a:lnTo>
                  <a:lnTo>
                    <a:pt x="5785" y="280"/>
                  </a:lnTo>
                  <a:close/>
                  <a:moveTo>
                    <a:pt x="2065" y="280"/>
                  </a:moveTo>
                  <a:lnTo>
                    <a:pt x="2065" y="287"/>
                  </a:lnTo>
                  <a:lnTo>
                    <a:pt x="2071" y="287"/>
                  </a:lnTo>
                  <a:lnTo>
                    <a:pt x="2071" y="280"/>
                  </a:lnTo>
                  <a:lnTo>
                    <a:pt x="2065" y="280"/>
                  </a:lnTo>
                  <a:close/>
                  <a:moveTo>
                    <a:pt x="3831" y="274"/>
                  </a:moveTo>
                  <a:lnTo>
                    <a:pt x="3831" y="343"/>
                  </a:lnTo>
                  <a:lnTo>
                    <a:pt x="3834" y="343"/>
                  </a:lnTo>
                  <a:lnTo>
                    <a:pt x="3834" y="356"/>
                  </a:lnTo>
                  <a:lnTo>
                    <a:pt x="3838" y="356"/>
                  </a:lnTo>
                  <a:lnTo>
                    <a:pt x="3838" y="374"/>
                  </a:lnTo>
                  <a:lnTo>
                    <a:pt x="3842" y="374"/>
                  </a:lnTo>
                  <a:lnTo>
                    <a:pt x="3842" y="400"/>
                  </a:lnTo>
                  <a:lnTo>
                    <a:pt x="3845" y="400"/>
                  </a:lnTo>
                  <a:lnTo>
                    <a:pt x="3847" y="378"/>
                  </a:lnTo>
                  <a:lnTo>
                    <a:pt x="3845" y="354"/>
                  </a:lnTo>
                  <a:lnTo>
                    <a:pt x="3845" y="329"/>
                  </a:lnTo>
                  <a:lnTo>
                    <a:pt x="3842" y="307"/>
                  </a:lnTo>
                  <a:lnTo>
                    <a:pt x="3838" y="287"/>
                  </a:lnTo>
                  <a:lnTo>
                    <a:pt x="3831" y="274"/>
                  </a:lnTo>
                  <a:close/>
                  <a:moveTo>
                    <a:pt x="3342" y="274"/>
                  </a:moveTo>
                  <a:lnTo>
                    <a:pt x="3343" y="283"/>
                  </a:lnTo>
                  <a:lnTo>
                    <a:pt x="3345" y="298"/>
                  </a:lnTo>
                  <a:lnTo>
                    <a:pt x="3349" y="312"/>
                  </a:lnTo>
                  <a:lnTo>
                    <a:pt x="3351" y="325"/>
                  </a:lnTo>
                  <a:lnTo>
                    <a:pt x="3354" y="331"/>
                  </a:lnTo>
                  <a:lnTo>
                    <a:pt x="3351" y="274"/>
                  </a:lnTo>
                  <a:lnTo>
                    <a:pt x="3342" y="274"/>
                  </a:lnTo>
                  <a:close/>
                  <a:moveTo>
                    <a:pt x="2905" y="271"/>
                  </a:moveTo>
                  <a:lnTo>
                    <a:pt x="2905" y="280"/>
                  </a:lnTo>
                  <a:lnTo>
                    <a:pt x="2911" y="280"/>
                  </a:lnTo>
                  <a:lnTo>
                    <a:pt x="2911" y="271"/>
                  </a:lnTo>
                  <a:lnTo>
                    <a:pt x="2905" y="271"/>
                  </a:lnTo>
                  <a:close/>
                  <a:moveTo>
                    <a:pt x="5782" y="267"/>
                  </a:moveTo>
                  <a:lnTo>
                    <a:pt x="5782" y="274"/>
                  </a:lnTo>
                  <a:lnTo>
                    <a:pt x="5785" y="274"/>
                  </a:lnTo>
                  <a:lnTo>
                    <a:pt x="5785" y="267"/>
                  </a:lnTo>
                  <a:lnTo>
                    <a:pt x="5782" y="267"/>
                  </a:lnTo>
                  <a:close/>
                  <a:moveTo>
                    <a:pt x="2062" y="267"/>
                  </a:moveTo>
                  <a:lnTo>
                    <a:pt x="2062" y="274"/>
                  </a:lnTo>
                  <a:lnTo>
                    <a:pt x="2065" y="274"/>
                  </a:lnTo>
                  <a:lnTo>
                    <a:pt x="2065" y="267"/>
                  </a:lnTo>
                  <a:lnTo>
                    <a:pt x="2062" y="267"/>
                  </a:lnTo>
                  <a:close/>
                  <a:moveTo>
                    <a:pt x="5754" y="263"/>
                  </a:moveTo>
                  <a:lnTo>
                    <a:pt x="5754" y="271"/>
                  </a:lnTo>
                  <a:lnTo>
                    <a:pt x="5758" y="271"/>
                  </a:lnTo>
                  <a:lnTo>
                    <a:pt x="5758" y="263"/>
                  </a:lnTo>
                  <a:lnTo>
                    <a:pt x="5754" y="263"/>
                  </a:lnTo>
                  <a:close/>
                  <a:moveTo>
                    <a:pt x="2334" y="263"/>
                  </a:moveTo>
                  <a:lnTo>
                    <a:pt x="2333" y="280"/>
                  </a:lnTo>
                  <a:lnTo>
                    <a:pt x="2333" y="294"/>
                  </a:lnTo>
                  <a:lnTo>
                    <a:pt x="2338" y="311"/>
                  </a:lnTo>
                  <a:lnTo>
                    <a:pt x="2338" y="327"/>
                  </a:lnTo>
                  <a:lnTo>
                    <a:pt x="2342" y="327"/>
                  </a:lnTo>
                  <a:lnTo>
                    <a:pt x="2342" y="311"/>
                  </a:lnTo>
                  <a:lnTo>
                    <a:pt x="2340" y="292"/>
                  </a:lnTo>
                  <a:lnTo>
                    <a:pt x="2338" y="274"/>
                  </a:lnTo>
                  <a:lnTo>
                    <a:pt x="2334" y="263"/>
                  </a:lnTo>
                  <a:close/>
                  <a:moveTo>
                    <a:pt x="2034" y="263"/>
                  </a:moveTo>
                  <a:lnTo>
                    <a:pt x="2034" y="271"/>
                  </a:lnTo>
                  <a:lnTo>
                    <a:pt x="2038" y="271"/>
                  </a:lnTo>
                  <a:lnTo>
                    <a:pt x="2038" y="263"/>
                  </a:lnTo>
                  <a:lnTo>
                    <a:pt x="2034" y="263"/>
                  </a:lnTo>
                  <a:close/>
                  <a:moveTo>
                    <a:pt x="3431" y="247"/>
                  </a:moveTo>
                  <a:lnTo>
                    <a:pt x="3429" y="280"/>
                  </a:lnTo>
                  <a:lnTo>
                    <a:pt x="3425" y="312"/>
                  </a:lnTo>
                  <a:lnTo>
                    <a:pt x="3425" y="345"/>
                  </a:lnTo>
                  <a:lnTo>
                    <a:pt x="3431" y="374"/>
                  </a:lnTo>
                  <a:lnTo>
                    <a:pt x="3431" y="407"/>
                  </a:lnTo>
                  <a:lnTo>
                    <a:pt x="3434" y="407"/>
                  </a:lnTo>
                  <a:lnTo>
                    <a:pt x="3436" y="381"/>
                  </a:lnTo>
                  <a:lnTo>
                    <a:pt x="3438" y="352"/>
                  </a:lnTo>
                  <a:lnTo>
                    <a:pt x="3440" y="323"/>
                  </a:lnTo>
                  <a:lnTo>
                    <a:pt x="3438" y="296"/>
                  </a:lnTo>
                  <a:lnTo>
                    <a:pt x="3434" y="271"/>
                  </a:lnTo>
                  <a:lnTo>
                    <a:pt x="3434" y="247"/>
                  </a:lnTo>
                  <a:lnTo>
                    <a:pt x="3431" y="247"/>
                  </a:lnTo>
                  <a:close/>
                  <a:moveTo>
                    <a:pt x="4234" y="243"/>
                  </a:moveTo>
                  <a:lnTo>
                    <a:pt x="4234" y="251"/>
                  </a:lnTo>
                  <a:lnTo>
                    <a:pt x="4238" y="251"/>
                  </a:lnTo>
                  <a:lnTo>
                    <a:pt x="4238" y="243"/>
                  </a:lnTo>
                  <a:lnTo>
                    <a:pt x="4234" y="243"/>
                  </a:lnTo>
                  <a:close/>
                  <a:moveTo>
                    <a:pt x="4022" y="243"/>
                  </a:moveTo>
                  <a:lnTo>
                    <a:pt x="4022" y="256"/>
                  </a:lnTo>
                  <a:lnTo>
                    <a:pt x="4020" y="271"/>
                  </a:lnTo>
                  <a:lnTo>
                    <a:pt x="4020" y="285"/>
                  </a:lnTo>
                  <a:lnTo>
                    <a:pt x="4022" y="298"/>
                  </a:lnTo>
                  <a:lnTo>
                    <a:pt x="4025" y="307"/>
                  </a:lnTo>
                  <a:lnTo>
                    <a:pt x="4027" y="294"/>
                  </a:lnTo>
                  <a:lnTo>
                    <a:pt x="4027" y="280"/>
                  </a:lnTo>
                  <a:lnTo>
                    <a:pt x="4027" y="265"/>
                  </a:lnTo>
                  <a:lnTo>
                    <a:pt x="4025" y="252"/>
                  </a:lnTo>
                  <a:lnTo>
                    <a:pt x="4022" y="243"/>
                  </a:lnTo>
                  <a:close/>
                  <a:moveTo>
                    <a:pt x="514" y="243"/>
                  </a:moveTo>
                  <a:lnTo>
                    <a:pt x="514" y="251"/>
                  </a:lnTo>
                  <a:lnTo>
                    <a:pt x="518" y="251"/>
                  </a:lnTo>
                  <a:lnTo>
                    <a:pt x="518" y="243"/>
                  </a:lnTo>
                  <a:lnTo>
                    <a:pt x="514" y="243"/>
                  </a:lnTo>
                  <a:close/>
                  <a:moveTo>
                    <a:pt x="302" y="243"/>
                  </a:moveTo>
                  <a:lnTo>
                    <a:pt x="302" y="256"/>
                  </a:lnTo>
                  <a:lnTo>
                    <a:pt x="300" y="271"/>
                  </a:lnTo>
                  <a:lnTo>
                    <a:pt x="300" y="285"/>
                  </a:lnTo>
                  <a:lnTo>
                    <a:pt x="302" y="298"/>
                  </a:lnTo>
                  <a:lnTo>
                    <a:pt x="305" y="307"/>
                  </a:lnTo>
                  <a:lnTo>
                    <a:pt x="307" y="294"/>
                  </a:lnTo>
                  <a:lnTo>
                    <a:pt x="307" y="280"/>
                  </a:lnTo>
                  <a:lnTo>
                    <a:pt x="307" y="265"/>
                  </a:lnTo>
                  <a:lnTo>
                    <a:pt x="305" y="252"/>
                  </a:lnTo>
                  <a:lnTo>
                    <a:pt x="302" y="243"/>
                  </a:lnTo>
                  <a:close/>
                  <a:moveTo>
                    <a:pt x="4618" y="240"/>
                  </a:moveTo>
                  <a:lnTo>
                    <a:pt x="4618" y="254"/>
                  </a:lnTo>
                  <a:lnTo>
                    <a:pt x="4616" y="274"/>
                  </a:lnTo>
                  <a:lnTo>
                    <a:pt x="4616" y="294"/>
                  </a:lnTo>
                  <a:lnTo>
                    <a:pt x="4618" y="312"/>
                  </a:lnTo>
                  <a:lnTo>
                    <a:pt x="4622" y="323"/>
                  </a:lnTo>
                  <a:lnTo>
                    <a:pt x="4622" y="309"/>
                  </a:lnTo>
                  <a:lnTo>
                    <a:pt x="4623" y="289"/>
                  </a:lnTo>
                  <a:lnTo>
                    <a:pt x="4623" y="267"/>
                  </a:lnTo>
                  <a:lnTo>
                    <a:pt x="4622" y="249"/>
                  </a:lnTo>
                  <a:lnTo>
                    <a:pt x="4618" y="240"/>
                  </a:lnTo>
                  <a:close/>
                  <a:moveTo>
                    <a:pt x="898" y="240"/>
                  </a:moveTo>
                  <a:lnTo>
                    <a:pt x="898" y="254"/>
                  </a:lnTo>
                  <a:lnTo>
                    <a:pt x="896" y="274"/>
                  </a:lnTo>
                  <a:lnTo>
                    <a:pt x="896" y="294"/>
                  </a:lnTo>
                  <a:lnTo>
                    <a:pt x="898" y="312"/>
                  </a:lnTo>
                  <a:lnTo>
                    <a:pt x="902" y="323"/>
                  </a:lnTo>
                  <a:lnTo>
                    <a:pt x="902" y="309"/>
                  </a:lnTo>
                  <a:lnTo>
                    <a:pt x="903" y="289"/>
                  </a:lnTo>
                  <a:lnTo>
                    <a:pt x="903" y="267"/>
                  </a:lnTo>
                  <a:lnTo>
                    <a:pt x="902" y="249"/>
                  </a:lnTo>
                  <a:lnTo>
                    <a:pt x="898" y="240"/>
                  </a:lnTo>
                  <a:close/>
                  <a:moveTo>
                    <a:pt x="3065" y="231"/>
                  </a:moveTo>
                  <a:lnTo>
                    <a:pt x="3062" y="258"/>
                  </a:lnTo>
                  <a:lnTo>
                    <a:pt x="3054" y="283"/>
                  </a:lnTo>
                  <a:lnTo>
                    <a:pt x="3054" y="314"/>
                  </a:lnTo>
                  <a:lnTo>
                    <a:pt x="3051" y="314"/>
                  </a:lnTo>
                  <a:lnTo>
                    <a:pt x="3049" y="329"/>
                  </a:lnTo>
                  <a:lnTo>
                    <a:pt x="3047" y="349"/>
                  </a:lnTo>
                  <a:lnTo>
                    <a:pt x="3049" y="371"/>
                  </a:lnTo>
                  <a:lnTo>
                    <a:pt x="3051" y="392"/>
                  </a:lnTo>
                  <a:lnTo>
                    <a:pt x="3053" y="412"/>
                  </a:lnTo>
                  <a:lnTo>
                    <a:pt x="3054" y="423"/>
                  </a:lnTo>
                  <a:lnTo>
                    <a:pt x="3054" y="434"/>
                  </a:lnTo>
                  <a:lnTo>
                    <a:pt x="3054" y="445"/>
                  </a:lnTo>
                  <a:lnTo>
                    <a:pt x="3054" y="454"/>
                  </a:lnTo>
                  <a:lnTo>
                    <a:pt x="3058" y="463"/>
                  </a:lnTo>
                  <a:lnTo>
                    <a:pt x="3062" y="380"/>
                  </a:lnTo>
                  <a:lnTo>
                    <a:pt x="3065" y="380"/>
                  </a:lnTo>
                  <a:lnTo>
                    <a:pt x="3065" y="291"/>
                  </a:lnTo>
                  <a:lnTo>
                    <a:pt x="3067" y="278"/>
                  </a:lnTo>
                  <a:lnTo>
                    <a:pt x="3067" y="263"/>
                  </a:lnTo>
                  <a:lnTo>
                    <a:pt x="3069" y="251"/>
                  </a:lnTo>
                  <a:lnTo>
                    <a:pt x="3069" y="238"/>
                  </a:lnTo>
                  <a:lnTo>
                    <a:pt x="3065" y="231"/>
                  </a:lnTo>
                  <a:close/>
                  <a:moveTo>
                    <a:pt x="4205" y="223"/>
                  </a:moveTo>
                  <a:lnTo>
                    <a:pt x="4203" y="234"/>
                  </a:lnTo>
                  <a:lnTo>
                    <a:pt x="4200" y="252"/>
                  </a:lnTo>
                  <a:lnTo>
                    <a:pt x="4198" y="272"/>
                  </a:lnTo>
                  <a:lnTo>
                    <a:pt x="4196" y="294"/>
                  </a:lnTo>
                  <a:lnTo>
                    <a:pt x="4196" y="311"/>
                  </a:lnTo>
                  <a:lnTo>
                    <a:pt x="4198" y="320"/>
                  </a:lnTo>
                  <a:lnTo>
                    <a:pt x="4202" y="298"/>
                  </a:lnTo>
                  <a:lnTo>
                    <a:pt x="4205" y="278"/>
                  </a:lnTo>
                  <a:lnTo>
                    <a:pt x="4209" y="260"/>
                  </a:lnTo>
                  <a:lnTo>
                    <a:pt x="4205" y="240"/>
                  </a:lnTo>
                  <a:lnTo>
                    <a:pt x="4205" y="234"/>
                  </a:lnTo>
                  <a:lnTo>
                    <a:pt x="4205" y="231"/>
                  </a:lnTo>
                  <a:lnTo>
                    <a:pt x="4207" y="229"/>
                  </a:lnTo>
                  <a:lnTo>
                    <a:pt x="4209" y="225"/>
                  </a:lnTo>
                  <a:lnTo>
                    <a:pt x="4211" y="223"/>
                  </a:lnTo>
                  <a:lnTo>
                    <a:pt x="4205" y="223"/>
                  </a:lnTo>
                  <a:close/>
                  <a:moveTo>
                    <a:pt x="485" y="223"/>
                  </a:moveTo>
                  <a:lnTo>
                    <a:pt x="483" y="234"/>
                  </a:lnTo>
                  <a:lnTo>
                    <a:pt x="480" y="252"/>
                  </a:lnTo>
                  <a:lnTo>
                    <a:pt x="478" y="272"/>
                  </a:lnTo>
                  <a:lnTo>
                    <a:pt x="476" y="294"/>
                  </a:lnTo>
                  <a:lnTo>
                    <a:pt x="476" y="311"/>
                  </a:lnTo>
                  <a:lnTo>
                    <a:pt x="478" y="320"/>
                  </a:lnTo>
                  <a:lnTo>
                    <a:pt x="482" y="298"/>
                  </a:lnTo>
                  <a:lnTo>
                    <a:pt x="485" y="278"/>
                  </a:lnTo>
                  <a:lnTo>
                    <a:pt x="489" y="260"/>
                  </a:lnTo>
                  <a:lnTo>
                    <a:pt x="485" y="240"/>
                  </a:lnTo>
                  <a:lnTo>
                    <a:pt x="485" y="234"/>
                  </a:lnTo>
                  <a:lnTo>
                    <a:pt x="485" y="231"/>
                  </a:lnTo>
                  <a:lnTo>
                    <a:pt x="487" y="229"/>
                  </a:lnTo>
                  <a:lnTo>
                    <a:pt x="489" y="225"/>
                  </a:lnTo>
                  <a:lnTo>
                    <a:pt x="491" y="223"/>
                  </a:lnTo>
                  <a:lnTo>
                    <a:pt x="485" y="223"/>
                  </a:lnTo>
                  <a:close/>
                  <a:moveTo>
                    <a:pt x="5758" y="220"/>
                  </a:moveTo>
                  <a:lnTo>
                    <a:pt x="5758" y="231"/>
                  </a:lnTo>
                  <a:lnTo>
                    <a:pt x="5762" y="231"/>
                  </a:lnTo>
                  <a:lnTo>
                    <a:pt x="5762" y="220"/>
                  </a:lnTo>
                  <a:lnTo>
                    <a:pt x="5758" y="220"/>
                  </a:lnTo>
                  <a:close/>
                  <a:moveTo>
                    <a:pt x="2038" y="220"/>
                  </a:moveTo>
                  <a:lnTo>
                    <a:pt x="2038" y="231"/>
                  </a:lnTo>
                  <a:lnTo>
                    <a:pt x="2042" y="231"/>
                  </a:lnTo>
                  <a:lnTo>
                    <a:pt x="2042" y="220"/>
                  </a:lnTo>
                  <a:lnTo>
                    <a:pt x="2038" y="220"/>
                  </a:lnTo>
                  <a:close/>
                  <a:moveTo>
                    <a:pt x="3438" y="214"/>
                  </a:moveTo>
                  <a:lnTo>
                    <a:pt x="3438" y="221"/>
                  </a:lnTo>
                  <a:lnTo>
                    <a:pt x="3438" y="229"/>
                  </a:lnTo>
                  <a:lnTo>
                    <a:pt x="3436" y="232"/>
                  </a:lnTo>
                  <a:lnTo>
                    <a:pt x="3434" y="238"/>
                  </a:lnTo>
                  <a:lnTo>
                    <a:pt x="3434" y="243"/>
                  </a:lnTo>
                  <a:lnTo>
                    <a:pt x="3442" y="243"/>
                  </a:lnTo>
                  <a:lnTo>
                    <a:pt x="3442" y="214"/>
                  </a:lnTo>
                  <a:lnTo>
                    <a:pt x="3438" y="214"/>
                  </a:lnTo>
                  <a:close/>
                  <a:moveTo>
                    <a:pt x="2302" y="214"/>
                  </a:moveTo>
                  <a:lnTo>
                    <a:pt x="2302" y="231"/>
                  </a:lnTo>
                  <a:lnTo>
                    <a:pt x="2302" y="251"/>
                  </a:lnTo>
                  <a:lnTo>
                    <a:pt x="2300" y="276"/>
                  </a:lnTo>
                  <a:lnTo>
                    <a:pt x="2302" y="298"/>
                  </a:lnTo>
                  <a:lnTo>
                    <a:pt x="2303" y="316"/>
                  </a:lnTo>
                  <a:lnTo>
                    <a:pt x="2305" y="327"/>
                  </a:lnTo>
                  <a:lnTo>
                    <a:pt x="2311" y="300"/>
                  </a:lnTo>
                  <a:lnTo>
                    <a:pt x="2314" y="300"/>
                  </a:lnTo>
                  <a:lnTo>
                    <a:pt x="2316" y="283"/>
                  </a:lnTo>
                  <a:lnTo>
                    <a:pt x="2314" y="261"/>
                  </a:lnTo>
                  <a:lnTo>
                    <a:pt x="2313" y="241"/>
                  </a:lnTo>
                  <a:lnTo>
                    <a:pt x="2307" y="225"/>
                  </a:lnTo>
                  <a:lnTo>
                    <a:pt x="2302" y="214"/>
                  </a:lnTo>
                  <a:close/>
                  <a:moveTo>
                    <a:pt x="4434" y="211"/>
                  </a:moveTo>
                  <a:lnTo>
                    <a:pt x="4431" y="236"/>
                  </a:lnTo>
                  <a:lnTo>
                    <a:pt x="4431" y="265"/>
                  </a:lnTo>
                  <a:lnTo>
                    <a:pt x="4431" y="296"/>
                  </a:lnTo>
                  <a:lnTo>
                    <a:pt x="4433" y="327"/>
                  </a:lnTo>
                  <a:lnTo>
                    <a:pt x="4433" y="354"/>
                  </a:lnTo>
                  <a:lnTo>
                    <a:pt x="4431" y="374"/>
                  </a:lnTo>
                  <a:lnTo>
                    <a:pt x="4431" y="385"/>
                  </a:lnTo>
                  <a:lnTo>
                    <a:pt x="4433" y="398"/>
                  </a:lnTo>
                  <a:lnTo>
                    <a:pt x="4436" y="412"/>
                  </a:lnTo>
                  <a:lnTo>
                    <a:pt x="4438" y="420"/>
                  </a:lnTo>
                  <a:lnTo>
                    <a:pt x="4440" y="383"/>
                  </a:lnTo>
                  <a:lnTo>
                    <a:pt x="4443" y="347"/>
                  </a:lnTo>
                  <a:lnTo>
                    <a:pt x="4445" y="312"/>
                  </a:lnTo>
                  <a:lnTo>
                    <a:pt x="4443" y="276"/>
                  </a:lnTo>
                  <a:lnTo>
                    <a:pt x="4438" y="243"/>
                  </a:lnTo>
                  <a:lnTo>
                    <a:pt x="4438" y="211"/>
                  </a:lnTo>
                  <a:lnTo>
                    <a:pt x="4434" y="211"/>
                  </a:lnTo>
                  <a:close/>
                  <a:moveTo>
                    <a:pt x="714" y="211"/>
                  </a:moveTo>
                  <a:lnTo>
                    <a:pt x="711" y="236"/>
                  </a:lnTo>
                  <a:lnTo>
                    <a:pt x="711" y="265"/>
                  </a:lnTo>
                  <a:lnTo>
                    <a:pt x="711" y="296"/>
                  </a:lnTo>
                  <a:lnTo>
                    <a:pt x="713" y="327"/>
                  </a:lnTo>
                  <a:lnTo>
                    <a:pt x="713" y="354"/>
                  </a:lnTo>
                  <a:lnTo>
                    <a:pt x="711" y="374"/>
                  </a:lnTo>
                  <a:lnTo>
                    <a:pt x="711" y="385"/>
                  </a:lnTo>
                  <a:lnTo>
                    <a:pt x="713" y="398"/>
                  </a:lnTo>
                  <a:lnTo>
                    <a:pt x="716" y="412"/>
                  </a:lnTo>
                  <a:lnTo>
                    <a:pt x="718" y="420"/>
                  </a:lnTo>
                  <a:lnTo>
                    <a:pt x="720" y="383"/>
                  </a:lnTo>
                  <a:lnTo>
                    <a:pt x="723" y="347"/>
                  </a:lnTo>
                  <a:lnTo>
                    <a:pt x="725" y="312"/>
                  </a:lnTo>
                  <a:lnTo>
                    <a:pt x="723" y="276"/>
                  </a:lnTo>
                  <a:lnTo>
                    <a:pt x="718" y="243"/>
                  </a:lnTo>
                  <a:lnTo>
                    <a:pt x="718" y="211"/>
                  </a:lnTo>
                  <a:lnTo>
                    <a:pt x="714" y="211"/>
                  </a:lnTo>
                  <a:close/>
                  <a:moveTo>
                    <a:pt x="5491" y="207"/>
                  </a:moveTo>
                  <a:lnTo>
                    <a:pt x="5494" y="278"/>
                  </a:lnTo>
                  <a:lnTo>
                    <a:pt x="5498" y="351"/>
                  </a:lnTo>
                  <a:lnTo>
                    <a:pt x="5505" y="351"/>
                  </a:lnTo>
                  <a:lnTo>
                    <a:pt x="5511" y="334"/>
                  </a:lnTo>
                  <a:lnTo>
                    <a:pt x="5514" y="334"/>
                  </a:lnTo>
                  <a:lnTo>
                    <a:pt x="5505" y="240"/>
                  </a:lnTo>
                  <a:lnTo>
                    <a:pt x="5502" y="240"/>
                  </a:lnTo>
                  <a:lnTo>
                    <a:pt x="5502" y="231"/>
                  </a:lnTo>
                  <a:lnTo>
                    <a:pt x="5498" y="231"/>
                  </a:lnTo>
                  <a:lnTo>
                    <a:pt x="5494" y="207"/>
                  </a:lnTo>
                  <a:lnTo>
                    <a:pt x="5491" y="207"/>
                  </a:lnTo>
                  <a:close/>
                  <a:moveTo>
                    <a:pt x="1771" y="207"/>
                  </a:moveTo>
                  <a:lnTo>
                    <a:pt x="1774" y="278"/>
                  </a:lnTo>
                  <a:lnTo>
                    <a:pt x="1778" y="351"/>
                  </a:lnTo>
                  <a:lnTo>
                    <a:pt x="1785" y="351"/>
                  </a:lnTo>
                  <a:lnTo>
                    <a:pt x="1791" y="334"/>
                  </a:lnTo>
                  <a:lnTo>
                    <a:pt x="1794" y="334"/>
                  </a:lnTo>
                  <a:lnTo>
                    <a:pt x="1785" y="240"/>
                  </a:lnTo>
                  <a:lnTo>
                    <a:pt x="1782" y="240"/>
                  </a:lnTo>
                  <a:lnTo>
                    <a:pt x="1782" y="231"/>
                  </a:lnTo>
                  <a:lnTo>
                    <a:pt x="1778" y="231"/>
                  </a:lnTo>
                  <a:lnTo>
                    <a:pt x="1774" y="207"/>
                  </a:lnTo>
                  <a:lnTo>
                    <a:pt x="1771" y="207"/>
                  </a:lnTo>
                  <a:close/>
                  <a:moveTo>
                    <a:pt x="5938" y="203"/>
                  </a:moveTo>
                  <a:lnTo>
                    <a:pt x="5938" y="214"/>
                  </a:lnTo>
                  <a:lnTo>
                    <a:pt x="5942" y="214"/>
                  </a:lnTo>
                  <a:lnTo>
                    <a:pt x="5942" y="203"/>
                  </a:lnTo>
                  <a:lnTo>
                    <a:pt x="5938" y="203"/>
                  </a:lnTo>
                  <a:close/>
                  <a:moveTo>
                    <a:pt x="2218" y="203"/>
                  </a:moveTo>
                  <a:lnTo>
                    <a:pt x="2218" y="214"/>
                  </a:lnTo>
                  <a:lnTo>
                    <a:pt x="2222" y="214"/>
                  </a:lnTo>
                  <a:lnTo>
                    <a:pt x="2222" y="203"/>
                  </a:lnTo>
                  <a:lnTo>
                    <a:pt x="2218" y="203"/>
                  </a:lnTo>
                  <a:close/>
                  <a:moveTo>
                    <a:pt x="2405" y="196"/>
                  </a:moveTo>
                  <a:lnTo>
                    <a:pt x="2400" y="232"/>
                  </a:lnTo>
                  <a:lnTo>
                    <a:pt x="2391" y="267"/>
                  </a:lnTo>
                  <a:lnTo>
                    <a:pt x="2387" y="285"/>
                  </a:lnTo>
                  <a:lnTo>
                    <a:pt x="2387" y="309"/>
                  </a:lnTo>
                  <a:lnTo>
                    <a:pt x="2391" y="332"/>
                  </a:lnTo>
                  <a:lnTo>
                    <a:pt x="2393" y="354"/>
                  </a:lnTo>
                  <a:lnTo>
                    <a:pt x="2394" y="371"/>
                  </a:lnTo>
                  <a:lnTo>
                    <a:pt x="2394" y="387"/>
                  </a:lnTo>
                  <a:lnTo>
                    <a:pt x="2394" y="405"/>
                  </a:lnTo>
                  <a:lnTo>
                    <a:pt x="2396" y="425"/>
                  </a:lnTo>
                  <a:lnTo>
                    <a:pt x="2398" y="441"/>
                  </a:lnTo>
                  <a:lnTo>
                    <a:pt x="2402" y="451"/>
                  </a:lnTo>
                  <a:lnTo>
                    <a:pt x="2403" y="405"/>
                  </a:lnTo>
                  <a:lnTo>
                    <a:pt x="2409" y="363"/>
                  </a:lnTo>
                  <a:lnTo>
                    <a:pt x="2413" y="318"/>
                  </a:lnTo>
                  <a:lnTo>
                    <a:pt x="2414" y="271"/>
                  </a:lnTo>
                  <a:lnTo>
                    <a:pt x="2414" y="254"/>
                  </a:lnTo>
                  <a:lnTo>
                    <a:pt x="2414" y="238"/>
                  </a:lnTo>
                  <a:lnTo>
                    <a:pt x="2414" y="220"/>
                  </a:lnTo>
                  <a:lnTo>
                    <a:pt x="2413" y="205"/>
                  </a:lnTo>
                  <a:lnTo>
                    <a:pt x="2405" y="196"/>
                  </a:lnTo>
                  <a:close/>
                  <a:moveTo>
                    <a:pt x="5725" y="180"/>
                  </a:moveTo>
                  <a:lnTo>
                    <a:pt x="5718" y="271"/>
                  </a:lnTo>
                  <a:lnTo>
                    <a:pt x="5722" y="271"/>
                  </a:lnTo>
                  <a:lnTo>
                    <a:pt x="5722" y="269"/>
                  </a:lnTo>
                  <a:lnTo>
                    <a:pt x="5723" y="265"/>
                  </a:lnTo>
                  <a:lnTo>
                    <a:pt x="5723" y="263"/>
                  </a:lnTo>
                  <a:lnTo>
                    <a:pt x="5725" y="260"/>
                  </a:lnTo>
                  <a:lnTo>
                    <a:pt x="5727" y="258"/>
                  </a:lnTo>
                  <a:lnTo>
                    <a:pt x="5731" y="260"/>
                  </a:lnTo>
                  <a:lnTo>
                    <a:pt x="5731" y="263"/>
                  </a:lnTo>
                  <a:lnTo>
                    <a:pt x="5734" y="263"/>
                  </a:lnTo>
                  <a:lnTo>
                    <a:pt x="5725" y="296"/>
                  </a:lnTo>
                  <a:lnTo>
                    <a:pt x="5720" y="334"/>
                  </a:lnTo>
                  <a:lnTo>
                    <a:pt x="5718" y="374"/>
                  </a:lnTo>
                  <a:lnTo>
                    <a:pt x="5718" y="387"/>
                  </a:lnTo>
                  <a:lnTo>
                    <a:pt x="5718" y="400"/>
                  </a:lnTo>
                  <a:lnTo>
                    <a:pt x="5718" y="411"/>
                  </a:lnTo>
                  <a:lnTo>
                    <a:pt x="5722" y="420"/>
                  </a:lnTo>
                  <a:lnTo>
                    <a:pt x="5722" y="387"/>
                  </a:lnTo>
                  <a:lnTo>
                    <a:pt x="5725" y="387"/>
                  </a:lnTo>
                  <a:lnTo>
                    <a:pt x="5734" y="334"/>
                  </a:lnTo>
                  <a:lnTo>
                    <a:pt x="5742" y="331"/>
                  </a:lnTo>
                  <a:lnTo>
                    <a:pt x="5742" y="274"/>
                  </a:lnTo>
                  <a:lnTo>
                    <a:pt x="5745" y="274"/>
                  </a:lnTo>
                  <a:lnTo>
                    <a:pt x="5745" y="240"/>
                  </a:lnTo>
                  <a:lnTo>
                    <a:pt x="5747" y="238"/>
                  </a:lnTo>
                  <a:lnTo>
                    <a:pt x="5747" y="238"/>
                  </a:lnTo>
                  <a:lnTo>
                    <a:pt x="5749" y="236"/>
                  </a:lnTo>
                  <a:lnTo>
                    <a:pt x="5751" y="234"/>
                  </a:lnTo>
                  <a:lnTo>
                    <a:pt x="5751" y="231"/>
                  </a:lnTo>
                  <a:lnTo>
                    <a:pt x="5745" y="231"/>
                  </a:lnTo>
                  <a:lnTo>
                    <a:pt x="5742" y="212"/>
                  </a:lnTo>
                  <a:lnTo>
                    <a:pt x="5736" y="194"/>
                  </a:lnTo>
                  <a:lnTo>
                    <a:pt x="5725" y="180"/>
                  </a:lnTo>
                  <a:close/>
                  <a:moveTo>
                    <a:pt x="2005" y="180"/>
                  </a:moveTo>
                  <a:lnTo>
                    <a:pt x="1998" y="271"/>
                  </a:lnTo>
                  <a:lnTo>
                    <a:pt x="2002" y="271"/>
                  </a:lnTo>
                  <a:lnTo>
                    <a:pt x="2002" y="269"/>
                  </a:lnTo>
                  <a:lnTo>
                    <a:pt x="2003" y="265"/>
                  </a:lnTo>
                  <a:lnTo>
                    <a:pt x="2003" y="263"/>
                  </a:lnTo>
                  <a:lnTo>
                    <a:pt x="2005" y="260"/>
                  </a:lnTo>
                  <a:lnTo>
                    <a:pt x="2007" y="258"/>
                  </a:lnTo>
                  <a:lnTo>
                    <a:pt x="2011" y="260"/>
                  </a:lnTo>
                  <a:lnTo>
                    <a:pt x="2011" y="263"/>
                  </a:lnTo>
                  <a:lnTo>
                    <a:pt x="2014" y="263"/>
                  </a:lnTo>
                  <a:lnTo>
                    <a:pt x="2005" y="296"/>
                  </a:lnTo>
                  <a:lnTo>
                    <a:pt x="2000" y="334"/>
                  </a:lnTo>
                  <a:lnTo>
                    <a:pt x="1998" y="374"/>
                  </a:lnTo>
                  <a:lnTo>
                    <a:pt x="1998" y="387"/>
                  </a:lnTo>
                  <a:lnTo>
                    <a:pt x="1998" y="400"/>
                  </a:lnTo>
                  <a:lnTo>
                    <a:pt x="1998" y="411"/>
                  </a:lnTo>
                  <a:lnTo>
                    <a:pt x="2002" y="420"/>
                  </a:lnTo>
                  <a:lnTo>
                    <a:pt x="2002" y="387"/>
                  </a:lnTo>
                  <a:lnTo>
                    <a:pt x="2005" y="387"/>
                  </a:lnTo>
                  <a:lnTo>
                    <a:pt x="2014" y="334"/>
                  </a:lnTo>
                  <a:lnTo>
                    <a:pt x="2022" y="331"/>
                  </a:lnTo>
                  <a:lnTo>
                    <a:pt x="2022" y="274"/>
                  </a:lnTo>
                  <a:lnTo>
                    <a:pt x="2025" y="274"/>
                  </a:lnTo>
                  <a:lnTo>
                    <a:pt x="2025" y="240"/>
                  </a:lnTo>
                  <a:lnTo>
                    <a:pt x="2027" y="238"/>
                  </a:lnTo>
                  <a:lnTo>
                    <a:pt x="2027" y="238"/>
                  </a:lnTo>
                  <a:lnTo>
                    <a:pt x="2029" y="236"/>
                  </a:lnTo>
                  <a:lnTo>
                    <a:pt x="2031" y="234"/>
                  </a:lnTo>
                  <a:lnTo>
                    <a:pt x="2031" y="231"/>
                  </a:lnTo>
                  <a:lnTo>
                    <a:pt x="2025" y="231"/>
                  </a:lnTo>
                  <a:lnTo>
                    <a:pt x="2022" y="212"/>
                  </a:lnTo>
                  <a:lnTo>
                    <a:pt x="2016" y="194"/>
                  </a:lnTo>
                  <a:lnTo>
                    <a:pt x="2005" y="180"/>
                  </a:lnTo>
                  <a:close/>
                  <a:moveTo>
                    <a:pt x="5322" y="167"/>
                  </a:moveTo>
                  <a:lnTo>
                    <a:pt x="5322" y="220"/>
                  </a:lnTo>
                  <a:lnTo>
                    <a:pt x="5325" y="220"/>
                  </a:lnTo>
                  <a:lnTo>
                    <a:pt x="5322" y="231"/>
                  </a:lnTo>
                  <a:lnTo>
                    <a:pt x="5325" y="231"/>
                  </a:lnTo>
                  <a:lnTo>
                    <a:pt x="5325" y="300"/>
                  </a:lnTo>
                  <a:lnTo>
                    <a:pt x="5331" y="300"/>
                  </a:lnTo>
                  <a:lnTo>
                    <a:pt x="5331" y="314"/>
                  </a:lnTo>
                  <a:lnTo>
                    <a:pt x="5334" y="314"/>
                  </a:lnTo>
                  <a:lnTo>
                    <a:pt x="5334" y="331"/>
                  </a:lnTo>
                  <a:lnTo>
                    <a:pt x="5338" y="331"/>
                  </a:lnTo>
                  <a:lnTo>
                    <a:pt x="5338" y="360"/>
                  </a:lnTo>
                  <a:lnTo>
                    <a:pt x="5342" y="360"/>
                  </a:lnTo>
                  <a:lnTo>
                    <a:pt x="5342" y="334"/>
                  </a:lnTo>
                  <a:lnTo>
                    <a:pt x="5345" y="334"/>
                  </a:lnTo>
                  <a:lnTo>
                    <a:pt x="5347" y="334"/>
                  </a:lnTo>
                  <a:lnTo>
                    <a:pt x="5349" y="332"/>
                  </a:lnTo>
                  <a:lnTo>
                    <a:pt x="5349" y="332"/>
                  </a:lnTo>
                  <a:lnTo>
                    <a:pt x="5349" y="332"/>
                  </a:lnTo>
                  <a:lnTo>
                    <a:pt x="5351" y="332"/>
                  </a:lnTo>
                  <a:lnTo>
                    <a:pt x="5354" y="331"/>
                  </a:lnTo>
                  <a:lnTo>
                    <a:pt x="5351" y="354"/>
                  </a:lnTo>
                  <a:lnTo>
                    <a:pt x="5347" y="376"/>
                  </a:lnTo>
                  <a:lnTo>
                    <a:pt x="5345" y="403"/>
                  </a:lnTo>
                  <a:lnTo>
                    <a:pt x="5351" y="403"/>
                  </a:lnTo>
                  <a:lnTo>
                    <a:pt x="5351" y="372"/>
                  </a:lnTo>
                  <a:lnTo>
                    <a:pt x="5356" y="347"/>
                  </a:lnTo>
                  <a:lnTo>
                    <a:pt x="5362" y="323"/>
                  </a:lnTo>
                  <a:lnTo>
                    <a:pt x="5363" y="300"/>
                  </a:lnTo>
                  <a:lnTo>
                    <a:pt x="5358" y="278"/>
                  </a:lnTo>
                  <a:lnTo>
                    <a:pt x="5354" y="260"/>
                  </a:lnTo>
                  <a:lnTo>
                    <a:pt x="5362" y="260"/>
                  </a:lnTo>
                  <a:lnTo>
                    <a:pt x="5365" y="271"/>
                  </a:lnTo>
                  <a:lnTo>
                    <a:pt x="5371" y="271"/>
                  </a:lnTo>
                  <a:lnTo>
                    <a:pt x="5371" y="243"/>
                  </a:lnTo>
                  <a:lnTo>
                    <a:pt x="5373" y="241"/>
                  </a:lnTo>
                  <a:lnTo>
                    <a:pt x="5373" y="241"/>
                  </a:lnTo>
                  <a:lnTo>
                    <a:pt x="5373" y="240"/>
                  </a:lnTo>
                  <a:lnTo>
                    <a:pt x="5373" y="240"/>
                  </a:lnTo>
                  <a:lnTo>
                    <a:pt x="5373" y="238"/>
                  </a:lnTo>
                  <a:lnTo>
                    <a:pt x="5374" y="236"/>
                  </a:lnTo>
                  <a:lnTo>
                    <a:pt x="5365" y="225"/>
                  </a:lnTo>
                  <a:lnTo>
                    <a:pt x="5360" y="214"/>
                  </a:lnTo>
                  <a:lnTo>
                    <a:pt x="5354" y="203"/>
                  </a:lnTo>
                  <a:lnTo>
                    <a:pt x="5345" y="200"/>
                  </a:lnTo>
                  <a:lnTo>
                    <a:pt x="5345" y="191"/>
                  </a:lnTo>
                  <a:lnTo>
                    <a:pt x="5338" y="187"/>
                  </a:lnTo>
                  <a:lnTo>
                    <a:pt x="5325" y="167"/>
                  </a:lnTo>
                  <a:lnTo>
                    <a:pt x="5322" y="167"/>
                  </a:lnTo>
                  <a:close/>
                  <a:moveTo>
                    <a:pt x="3725" y="167"/>
                  </a:moveTo>
                  <a:lnTo>
                    <a:pt x="3725" y="271"/>
                  </a:lnTo>
                  <a:lnTo>
                    <a:pt x="3731" y="271"/>
                  </a:lnTo>
                  <a:lnTo>
                    <a:pt x="3734" y="307"/>
                  </a:lnTo>
                  <a:lnTo>
                    <a:pt x="3742" y="307"/>
                  </a:lnTo>
                  <a:lnTo>
                    <a:pt x="3742" y="278"/>
                  </a:lnTo>
                  <a:lnTo>
                    <a:pt x="3740" y="249"/>
                  </a:lnTo>
                  <a:lnTo>
                    <a:pt x="3734" y="223"/>
                  </a:lnTo>
                  <a:lnTo>
                    <a:pt x="3733" y="209"/>
                  </a:lnTo>
                  <a:lnTo>
                    <a:pt x="3733" y="192"/>
                  </a:lnTo>
                  <a:lnTo>
                    <a:pt x="3731" y="178"/>
                  </a:lnTo>
                  <a:lnTo>
                    <a:pt x="3725" y="167"/>
                  </a:lnTo>
                  <a:close/>
                  <a:moveTo>
                    <a:pt x="1602" y="167"/>
                  </a:moveTo>
                  <a:lnTo>
                    <a:pt x="1602" y="220"/>
                  </a:lnTo>
                  <a:lnTo>
                    <a:pt x="1605" y="220"/>
                  </a:lnTo>
                  <a:lnTo>
                    <a:pt x="1602" y="231"/>
                  </a:lnTo>
                  <a:lnTo>
                    <a:pt x="1605" y="231"/>
                  </a:lnTo>
                  <a:lnTo>
                    <a:pt x="1605" y="300"/>
                  </a:lnTo>
                  <a:lnTo>
                    <a:pt x="1611" y="300"/>
                  </a:lnTo>
                  <a:lnTo>
                    <a:pt x="1611" y="314"/>
                  </a:lnTo>
                  <a:lnTo>
                    <a:pt x="1614" y="314"/>
                  </a:lnTo>
                  <a:lnTo>
                    <a:pt x="1614" y="331"/>
                  </a:lnTo>
                  <a:lnTo>
                    <a:pt x="1618" y="331"/>
                  </a:lnTo>
                  <a:lnTo>
                    <a:pt x="1618" y="360"/>
                  </a:lnTo>
                  <a:lnTo>
                    <a:pt x="1622" y="360"/>
                  </a:lnTo>
                  <a:lnTo>
                    <a:pt x="1622" y="334"/>
                  </a:lnTo>
                  <a:lnTo>
                    <a:pt x="1625" y="334"/>
                  </a:lnTo>
                  <a:lnTo>
                    <a:pt x="1627" y="334"/>
                  </a:lnTo>
                  <a:lnTo>
                    <a:pt x="1629" y="332"/>
                  </a:lnTo>
                  <a:lnTo>
                    <a:pt x="1629" y="332"/>
                  </a:lnTo>
                  <a:lnTo>
                    <a:pt x="1629" y="332"/>
                  </a:lnTo>
                  <a:lnTo>
                    <a:pt x="1631" y="332"/>
                  </a:lnTo>
                  <a:lnTo>
                    <a:pt x="1634" y="331"/>
                  </a:lnTo>
                  <a:lnTo>
                    <a:pt x="1631" y="354"/>
                  </a:lnTo>
                  <a:lnTo>
                    <a:pt x="1627" y="376"/>
                  </a:lnTo>
                  <a:lnTo>
                    <a:pt x="1625" y="403"/>
                  </a:lnTo>
                  <a:lnTo>
                    <a:pt x="1631" y="403"/>
                  </a:lnTo>
                  <a:lnTo>
                    <a:pt x="1631" y="372"/>
                  </a:lnTo>
                  <a:lnTo>
                    <a:pt x="1636" y="347"/>
                  </a:lnTo>
                  <a:lnTo>
                    <a:pt x="1642" y="323"/>
                  </a:lnTo>
                  <a:lnTo>
                    <a:pt x="1643" y="300"/>
                  </a:lnTo>
                  <a:lnTo>
                    <a:pt x="1638" y="278"/>
                  </a:lnTo>
                  <a:lnTo>
                    <a:pt x="1634" y="260"/>
                  </a:lnTo>
                  <a:lnTo>
                    <a:pt x="1642" y="260"/>
                  </a:lnTo>
                  <a:lnTo>
                    <a:pt x="1645" y="271"/>
                  </a:lnTo>
                  <a:lnTo>
                    <a:pt x="1651" y="271"/>
                  </a:lnTo>
                  <a:lnTo>
                    <a:pt x="1651" y="243"/>
                  </a:lnTo>
                  <a:lnTo>
                    <a:pt x="1653" y="241"/>
                  </a:lnTo>
                  <a:lnTo>
                    <a:pt x="1653" y="241"/>
                  </a:lnTo>
                  <a:lnTo>
                    <a:pt x="1653" y="240"/>
                  </a:lnTo>
                  <a:lnTo>
                    <a:pt x="1653" y="240"/>
                  </a:lnTo>
                  <a:lnTo>
                    <a:pt x="1653" y="238"/>
                  </a:lnTo>
                  <a:lnTo>
                    <a:pt x="1654" y="236"/>
                  </a:lnTo>
                  <a:lnTo>
                    <a:pt x="1645" y="225"/>
                  </a:lnTo>
                  <a:lnTo>
                    <a:pt x="1640" y="214"/>
                  </a:lnTo>
                  <a:lnTo>
                    <a:pt x="1634" y="203"/>
                  </a:lnTo>
                  <a:lnTo>
                    <a:pt x="1625" y="200"/>
                  </a:lnTo>
                  <a:lnTo>
                    <a:pt x="1625" y="191"/>
                  </a:lnTo>
                  <a:lnTo>
                    <a:pt x="1618" y="187"/>
                  </a:lnTo>
                  <a:lnTo>
                    <a:pt x="1605" y="167"/>
                  </a:lnTo>
                  <a:lnTo>
                    <a:pt x="1602" y="167"/>
                  </a:lnTo>
                  <a:close/>
                  <a:moveTo>
                    <a:pt x="2398" y="154"/>
                  </a:moveTo>
                  <a:lnTo>
                    <a:pt x="2398" y="160"/>
                  </a:lnTo>
                  <a:lnTo>
                    <a:pt x="2385" y="171"/>
                  </a:lnTo>
                  <a:lnTo>
                    <a:pt x="2373" y="189"/>
                  </a:lnTo>
                  <a:lnTo>
                    <a:pt x="2360" y="211"/>
                  </a:lnTo>
                  <a:lnTo>
                    <a:pt x="2351" y="234"/>
                  </a:lnTo>
                  <a:lnTo>
                    <a:pt x="2345" y="254"/>
                  </a:lnTo>
                  <a:lnTo>
                    <a:pt x="2351" y="254"/>
                  </a:lnTo>
                  <a:lnTo>
                    <a:pt x="2351" y="267"/>
                  </a:lnTo>
                  <a:lnTo>
                    <a:pt x="2354" y="267"/>
                  </a:lnTo>
                  <a:lnTo>
                    <a:pt x="2354" y="263"/>
                  </a:lnTo>
                  <a:lnTo>
                    <a:pt x="2356" y="260"/>
                  </a:lnTo>
                  <a:lnTo>
                    <a:pt x="2356" y="258"/>
                  </a:lnTo>
                  <a:lnTo>
                    <a:pt x="2358" y="258"/>
                  </a:lnTo>
                  <a:lnTo>
                    <a:pt x="2362" y="256"/>
                  </a:lnTo>
                  <a:lnTo>
                    <a:pt x="2365" y="254"/>
                  </a:lnTo>
                  <a:lnTo>
                    <a:pt x="2362" y="274"/>
                  </a:lnTo>
                  <a:lnTo>
                    <a:pt x="2358" y="274"/>
                  </a:lnTo>
                  <a:lnTo>
                    <a:pt x="2358" y="285"/>
                  </a:lnTo>
                  <a:lnTo>
                    <a:pt x="2360" y="296"/>
                  </a:lnTo>
                  <a:lnTo>
                    <a:pt x="2363" y="311"/>
                  </a:lnTo>
                  <a:lnTo>
                    <a:pt x="2367" y="321"/>
                  </a:lnTo>
                  <a:lnTo>
                    <a:pt x="2371" y="327"/>
                  </a:lnTo>
                  <a:lnTo>
                    <a:pt x="2373" y="291"/>
                  </a:lnTo>
                  <a:lnTo>
                    <a:pt x="2380" y="256"/>
                  </a:lnTo>
                  <a:lnTo>
                    <a:pt x="2389" y="223"/>
                  </a:lnTo>
                  <a:lnTo>
                    <a:pt x="2398" y="191"/>
                  </a:lnTo>
                  <a:lnTo>
                    <a:pt x="2411" y="187"/>
                  </a:lnTo>
                  <a:lnTo>
                    <a:pt x="2407" y="171"/>
                  </a:lnTo>
                  <a:lnTo>
                    <a:pt x="2402" y="154"/>
                  </a:lnTo>
                  <a:lnTo>
                    <a:pt x="2398" y="154"/>
                  </a:lnTo>
                  <a:close/>
                  <a:moveTo>
                    <a:pt x="5705" y="151"/>
                  </a:moveTo>
                  <a:lnTo>
                    <a:pt x="5702" y="176"/>
                  </a:lnTo>
                  <a:lnTo>
                    <a:pt x="5698" y="176"/>
                  </a:lnTo>
                  <a:lnTo>
                    <a:pt x="5694" y="267"/>
                  </a:lnTo>
                  <a:lnTo>
                    <a:pt x="5698" y="267"/>
                  </a:lnTo>
                  <a:lnTo>
                    <a:pt x="5700" y="278"/>
                  </a:lnTo>
                  <a:lnTo>
                    <a:pt x="5698" y="289"/>
                  </a:lnTo>
                  <a:lnTo>
                    <a:pt x="5698" y="300"/>
                  </a:lnTo>
                  <a:lnTo>
                    <a:pt x="5702" y="307"/>
                  </a:lnTo>
                  <a:lnTo>
                    <a:pt x="5703" y="283"/>
                  </a:lnTo>
                  <a:lnTo>
                    <a:pt x="5705" y="261"/>
                  </a:lnTo>
                  <a:lnTo>
                    <a:pt x="5711" y="243"/>
                  </a:lnTo>
                  <a:lnTo>
                    <a:pt x="5711" y="207"/>
                  </a:lnTo>
                  <a:lnTo>
                    <a:pt x="5714" y="207"/>
                  </a:lnTo>
                  <a:lnTo>
                    <a:pt x="5714" y="176"/>
                  </a:lnTo>
                  <a:lnTo>
                    <a:pt x="5718" y="176"/>
                  </a:lnTo>
                  <a:lnTo>
                    <a:pt x="5718" y="171"/>
                  </a:lnTo>
                  <a:lnTo>
                    <a:pt x="5714" y="171"/>
                  </a:lnTo>
                  <a:lnTo>
                    <a:pt x="5714" y="169"/>
                  </a:lnTo>
                  <a:lnTo>
                    <a:pt x="5714" y="167"/>
                  </a:lnTo>
                  <a:lnTo>
                    <a:pt x="5714" y="165"/>
                  </a:lnTo>
                  <a:lnTo>
                    <a:pt x="5716" y="165"/>
                  </a:lnTo>
                  <a:lnTo>
                    <a:pt x="5716" y="163"/>
                  </a:lnTo>
                  <a:lnTo>
                    <a:pt x="5718" y="163"/>
                  </a:lnTo>
                  <a:lnTo>
                    <a:pt x="5714" y="151"/>
                  </a:lnTo>
                  <a:lnTo>
                    <a:pt x="5705" y="151"/>
                  </a:lnTo>
                  <a:close/>
                  <a:moveTo>
                    <a:pt x="1985" y="151"/>
                  </a:moveTo>
                  <a:lnTo>
                    <a:pt x="1982" y="176"/>
                  </a:lnTo>
                  <a:lnTo>
                    <a:pt x="1978" y="176"/>
                  </a:lnTo>
                  <a:lnTo>
                    <a:pt x="1974" y="267"/>
                  </a:lnTo>
                  <a:lnTo>
                    <a:pt x="1978" y="267"/>
                  </a:lnTo>
                  <a:lnTo>
                    <a:pt x="1980" y="278"/>
                  </a:lnTo>
                  <a:lnTo>
                    <a:pt x="1978" y="289"/>
                  </a:lnTo>
                  <a:lnTo>
                    <a:pt x="1978" y="300"/>
                  </a:lnTo>
                  <a:lnTo>
                    <a:pt x="1982" y="307"/>
                  </a:lnTo>
                  <a:lnTo>
                    <a:pt x="1983" y="283"/>
                  </a:lnTo>
                  <a:lnTo>
                    <a:pt x="1985" y="261"/>
                  </a:lnTo>
                  <a:lnTo>
                    <a:pt x="1991" y="243"/>
                  </a:lnTo>
                  <a:lnTo>
                    <a:pt x="1991" y="207"/>
                  </a:lnTo>
                  <a:lnTo>
                    <a:pt x="1994" y="207"/>
                  </a:lnTo>
                  <a:lnTo>
                    <a:pt x="1994" y="176"/>
                  </a:lnTo>
                  <a:lnTo>
                    <a:pt x="1998" y="176"/>
                  </a:lnTo>
                  <a:lnTo>
                    <a:pt x="1998" y="171"/>
                  </a:lnTo>
                  <a:lnTo>
                    <a:pt x="1994" y="171"/>
                  </a:lnTo>
                  <a:lnTo>
                    <a:pt x="1994" y="169"/>
                  </a:lnTo>
                  <a:lnTo>
                    <a:pt x="1994" y="167"/>
                  </a:lnTo>
                  <a:lnTo>
                    <a:pt x="1994" y="165"/>
                  </a:lnTo>
                  <a:lnTo>
                    <a:pt x="1996" y="165"/>
                  </a:lnTo>
                  <a:lnTo>
                    <a:pt x="1996" y="163"/>
                  </a:lnTo>
                  <a:lnTo>
                    <a:pt x="1998" y="163"/>
                  </a:lnTo>
                  <a:lnTo>
                    <a:pt x="1994" y="151"/>
                  </a:lnTo>
                  <a:lnTo>
                    <a:pt x="1985" y="151"/>
                  </a:lnTo>
                  <a:close/>
                  <a:moveTo>
                    <a:pt x="5774" y="127"/>
                  </a:moveTo>
                  <a:lnTo>
                    <a:pt x="5773" y="140"/>
                  </a:lnTo>
                  <a:lnTo>
                    <a:pt x="5769" y="156"/>
                  </a:lnTo>
                  <a:lnTo>
                    <a:pt x="5765" y="174"/>
                  </a:lnTo>
                  <a:lnTo>
                    <a:pt x="5763" y="191"/>
                  </a:lnTo>
                  <a:lnTo>
                    <a:pt x="5763" y="205"/>
                  </a:lnTo>
                  <a:lnTo>
                    <a:pt x="5765" y="214"/>
                  </a:lnTo>
                  <a:lnTo>
                    <a:pt x="5767" y="201"/>
                  </a:lnTo>
                  <a:lnTo>
                    <a:pt x="5769" y="183"/>
                  </a:lnTo>
                  <a:lnTo>
                    <a:pt x="5773" y="165"/>
                  </a:lnTo>
                  <a:lnTo>
                    <a:pt x="5774" y="149"/>
                  </a:lnTo>
                  <a:lnTo>
                    <a:pt x="5776" y="134"/>
                  </a:lnTo>
                  <a:lnTo>
                    <a:pt x="5774" y="127"/>
                  </a:lnTo>
                  <a:close/>
                  <a:moveTo>
                    <a:pt x="2054" y="127"/>
                  </a:moveTo>
                  <a:lnTo>
                    <a:pt x="2053" y="140"/>
                  </a:lnTo>
                  <a:lnTo>
                    <a:pt x="2049" y="156"/>
                  </a:lnTo>
                  <a:lnTo>
                    <a:pt x="2045" y="174"/>
                  </a:lnTo>
                  <a:lnTo>
                    <a:pt x="2043" y="191"/>
                  </a:lnTo>
                  <a:lnTo>
                    <a:pt x="2043" y="205"/>
                  </a:lnTo>
                  <a:lnTo>
                    <a:pt x="2045" y="214"/>
                  </a:lnTo>
                  <a:lnTo>
                    <a:pt x="2047" y="201"/>
                  </a:lnTo>
                  <a:lnTo>
                    <a:pt x="2049" y="183"/>
                  </a:lnTo>
                  <a:lnTo>
                    <a:pt x="2053" y="165"/>
                  </a:lnTo>
                  <a:lnTo>
                    <a:pt x="2054" y="149"/>
                  </a:lnTo>
                  <a:lnTo>
                    <a:pt x="2056" y="134"/>
                  </a:lnTo>
                  <a:lnTo>
                    <a:pt x="2054" y="127"/>
                  </a:lnTo>
                  <a:close/>
                  <a:moveTo>
                    <a:pt x="5722" y="123"/>
                  </a:moveTo>
                  <a:lnTo>
                    <a:pt x="5718" y="131"/>
                  </a:lnTo>
                  <a:lnTo>
                    <a:pt x="5720" y="131"/>
                  </a:lnTo>
                  <a:lnTo>
                    <a:pt x="5722" y="129"/>
                  </a:lnTo>
                  <a:lnTo>
                    <a:pt x="5723" y="127"/>
                  </a:lnTo>
                  <a:lnTo>
                    <a:pt x="5725" y="125"/>
                  </a:lnTo>
                  <a:lnTo>
                    <a:pt x="5727" y="125"/>
                  </a:lnTo>
                  <a:lnTo>
                    <a:pt x="5725" y="123"/>
                  </a:lnTo>
                  <a:lnTo>
                    <a:pt x="5722" y="123"/>
                  </a:lnTo>
                  <a:close/>
                  <a:moveTo>
                    <a:pt x="2002" y="123"/>
                  </a:moveTo>
                  <a:lnTo>
                    <a:pt x="1998" y="131"/>
                  </a:lnTo>
                  <a:lnTo>
                    <a:pt x="2000" y="131"/>
                  </a:lnTo>
                  <a:lnTo>
                    <a:pt x="2002" y="129"/>
                  </a:lnTo>
                  <a:lnTo>
                    <a:pt x="2003" y="127"/>
                  </a:lnTo>
                  <a:lnTo>
                    <a:pt x="2005" y="125"/>
                  </a:lnTo>
                  <a:lnTo>
                    <a:pt x="2007" y="125"/>
                  </a:lnTo>
                  <a:lnTo>
                    <a:pt x="2005" y="123"/>
                  </a:lnTo>
                  <a:lnTo>
                    <a:pt x="2002" y="123"/>
                  </a:lnTo>
                  <a:close/>
                  <a:moveTo>
                    <a:pt x="5682" y="120"/>
                  </a:moveTo>
                  <a:lnTo>
                    <a:pt x="5682" y="131"/>
                  </a:lnTo>
                  <a:lnTo>
                    <a:pt x="5683" y="145"/>
                  </a:lnTo>
                  <a:lnTo>
                    <a:pt x="5685" y="160"/>
                  </a:lnTo>
                  <a:lnTo>
                    <a:pt x="5691" y="167"/>
                  </a:lnTo>
                  <a:lnTo>
                    <a:pt x="5698" y="131"/>
                  </a:lnTo>
                  <a:lnTo>
                    <a:pt x="5691" y="127"/>
                  </a:lnTo>
                  <a:lnTo>
                    <a:pt x="5691" y="120"/>
                  </a:lnTo>
                  <a:lnTo>
                    <a:pt x="5682" y="120"/>
                  </a:lnTo>
                  <a:close/>
                  <a:moveTo>
                    <a:pt x="1962" y="120"/>
                  </a:moveTo>
                  <a:lnTo>
                    <a:pt x="1962" y="131"/>
                  </a:lnTo>
                  <a:lnTo>
                    <a:pt x="1963" y="145"/>
                  </a:lnTo>
                  <a:lnTo>
                    <a:pt x="1965" y="160"/>
                  </a:lnTo>
                  <a:lnTo>
                    <a:pt x="1971" y="167"/>
                  </a:lnTo>
                  <a:lnTo>
                    <a:pt x="1978" y="131"/>
                  </a:lnTo>
                  <a:lnTo>
                    <a:pt x="1971" y="127"/>
                  </a:lnTo>
                  <a:lnTo>
                    <a:pt x="1971" y="120"/>
                  </a:lnTo>
                  <a:lnTo>
                    <a:pt x="1962" y="120"/>
                  </a:lnTo>
                  <a:close/>
                  <a:moveTo>
                    <a:pt x="2551" y="76"/>
                  </a:moveTo>
                  <a:lnTo>
                    <a:pt x="2551" y="80"/>
                  </a:lnTo>
                  <a:lnTo>
                    <a:pt x="2545" y="89"/>
                  </a:lnTo>
                  <a:lnTo>
                    <a:pt x="2543" y="100"/>
                  </a:lnTo>
                  <a:lnTo>
                    <a:pt x="2543" y="111"/>
                  </a:lnTo>
                  <a:lnTo>
                    <a:pt x="2542" y="123"/>
                  </a:lnTo>
                  <a:lnTo>
                    <a:pt x="2538" y="123"/>
                  </a:lnTo>
                  <a:lnTo>
                    <a:pt x="2534" y="171"/>
                  </a:lnTo>
                  <a:lnTo>
                    <a:pt x="2531" y="171"/>
                  </a:lnTo>
                  <a:lnTo>
                    <a:pt x="2531" y="207"/>
                  </a:lnTo>
                  <a:lnTo>
                    <a:pt x="2525" y="207"/>
                  </a:lnTo>
                  <a:lnTo>
                    <a:pt x="2525" y="251"/>
                  </a:lnTo>
                  <a:lnTo>
                    <a:pt x="2522" y="251"/>
                  </a:lnTo>
                  <a:lnTo>
                    <a:pt x="2520" y="265"/>
                  </a:lnTo>
                  <a:lnTo>
                    <a:pt x="2520" y="283"/>
                  </a:lnTo>
                  <a:lnTo>
                    <a:pt x="2522" y="301"/>
                  </a:lnTo>
                  <a:lnTo>
                    <a:pt x="2525" y="311"/>
                  </a:lnTo>
                  <a:lnTo>
                    <a:pt x="2527" y="292"/>
                  </a:lnTo>
                  <a:lnTo>
                    <a:pt x="2533" y="276"/>
                  </a:lnTo>
                  <a:lnTo>
                    <a:pt x="2538" y="263"/>
                  </a:lnTo>
                  <a:lnTo>
                    <a:pt x="2542" y="247"/>
                  </a:lnTo>
                  <a:lnTo>
                    <a:pt x="2551" y="247"/>
                  </a:lnTo>
                  <a:lnTo>
                    <a:pt x="2547" y="261"/>
                  </a:lnTo>
                  <a:lnTo>
                    <a:pt x="2543" y="272"/>
                  </a:lnTo>
                  <a:lnTo>
                    <a:pt x="2538" y="283"/>
                  </a:lnTo>
                  <a:lnTo>
                    <a:pt x="2538" y="296"/>
                  </a:lnTo>
                  <a:lnTo>
                    <a:pt x="2534" y="296"/>
                  </a:lnTo>
                  <a:lnTo>
                    <a:pt x="2538" y="303"/>
                  </a:lnTo>
                  <a:lnTo>
                    <a:pt x="2534" y="303"/>
                  </a:lnTo>
                  <a:lnTo>
                    <a:pt x="2531" y="334"/>
                  </a:lnTo>
                  <a:lnTo>
                    <a:pt x="2525" y="334"/>
                  </a:lnTo>
                  <a:lnTo>
                    <a:pt x="2525" y="347"/>
                  </a:lnTo>
                  <a:lnTo>
                    <a:pt x="2525" y="360"/>
                  </a:lnTo>
                  <a:lnTo>
                    <a:pt x="2527" y="372"/>
                  </a:lnTo>
                  <a:lnTo>
                    <a:pt x="2531" y="380"/>
                  </a:lnTo>
                  <a:lnTo>
                    <a:pt x="2533" y="343"/>
                  </a:lnTo>
                  <a:lnTo>
                    <a:pt x="2540" y="309"/>
                  </a:lnTo>
                  <a:lnTo>
                    <a:pt x="2551" y="280"/>
                  </a:lnTo>
                  <a:lnTo>
                    <a:pt x="2554" y="251"/>
                  </a:lnTo>
                  <a:lnTo>
                    <a:pt x="2558" y="251"/>
                  </a:lnTo>
                  <a:lnTo>
                    <a:pt x="2560" y="249"/>
                  </a:lnTo>
                  <a:lnTo>
                    <a:pt x="2560" y="249"/>
                  </a:lnTo>
                  <a:lnTo>
                    <a:pt x="2560" y="249"/>
                  </a:lnTo>
                  <a:lnTo>
                    <a:pt x="2562" y="249"/>
                  </a:lnTo>
                  <a:lnTo>
                    <a:pt x="2563" y="249"/>
                  </a:lnTo>
                  <a:lnTo>
                    <a:pt x="2565" y="247"/>
                  </a:lnTo>
                  <a:lnTo>
                    <a:pt x="2562" y="269"/>
                  </a:lnTo>
                  <a:lnTo>
                    <a:pt x="2554" y="287"/>
                  </a:lnTo>
                  <a:lnTo>
                    <a:pt x="2554" y="307"/>
                  </a:lnTo>
                  <a:lnTo>
                    <a:pt x="2551" y="307"/>
                  </a:lnTo>
                  <a:lnTo>
                    <a:pt x="2551" y="407"/>
                  </a:lnTo>
                  <a:lnTo>
                    <a:pt x="2554" y="407"/>
                  </a:lnTo>
                  <a:lnTo>
                    <a:pt x="2554" y="403"/>
                  </a:lnTo>
                  <a:lnTo>
                    <a:pt x="2558" y="392"/>
                  </a:lnTo>
                  <a:lnTo>
                    <a:pt x="2560" y="380"/>
                  </a:lnTo>
                  <a:lnTo>
                    <a:pt x="2560" y="365"/>
                  </a:lnTo>
                  <a:lnTo>
                    <a:pt x="2562" y="351"/>
                  </a:lnTo>
                  <a:lnTo>
                    <a:pt x="2565" y="351"/>
                  </a:lnTo>
                  <a:lnTo>
                    <a:pt x="2565" y="334"/>
                  </a:lnTo>
                  <a:lnTo>
                    <a:pt x="2571" y="334"/>
                  </a:lnTo>
                  <a:lnTo>
                    <a:pt x="2574" y="300"/>
                  </a:lnTo>
                  <a:lnTo>
                    <a:pt x="2578" y="300"/>
                  </a:lnTo>
                  <a:lnTo>
                    <a:pt x="2578" y="247"/>
                  </a:lnTo>
                  <a:lnTo>
                    <a:pt x="2578" y="212"/>
                  </a:lnTo>
                  <a:lnTo>
                    <a:pt x="2576" y="180"/>
                  </a:lnTo>
                  <a:lnTo>
                    <a:pt x="2571" y="151"/>
                  </a:lnTo>
                  <a:lnTo>
                    <a:pt x="2571" y="131"/>
                  </a:lnTo>
                  <a:lnTo>
                    <a:pt x="2565" y="131"/>
                  </a:lnTo>
                  <a:lnTo>
                    <a:pt x="2565" y="120"/>
                  </a:lnTo>
                  <a:lnTo>
                    <a:pt x="2562" y="120"/>
                  </a:lnTo>
                  <a:lnTo>
                    <a:pt x="2562" y="103"/>
                  </a:lnTo>
                  <a:lnTo>
                    <a:pt x="2558" y="103"/>
                  </a:lnTo>
                  <a:lnTo>
                    <a:pt x="2554" y="76"/>
                  </a:lnTo>
                  <a:lnTo>
                    <a:pt x="2551" y="76"/>
                  </a:lnTo>
                  <a:close/>
                  <a:moveTo>
                    <a:pt x="3725" y="0"/>
                  </a:moveTo>
                  <a:lnTo>
                    <a:pt x="3738" y="0"/>
                  </a:lnTo>
                  <a:lnTo>
                    <a:pt x="3738" y="3"/>
                  </a:lnTo>
                  <a:lnTo>
                    <a:pt x="3734" y="12"/>
                  </a:lnTo>
                  <a:lnTo>
                    <a:pt x="3734" y="25"/>
                  </a:lnTo>
                  <a:lnTo>
                    <a:pt x="3734" y="40"/>
                  </a:lnTo>
                  <a:lnTo>
                    <a:pt x="3731" y="40"/>
                  </a:lnTo>
                  <a:lnTo>
                    <a:pt x="3731" y="123"/>
                  </a:lnTo>
                  <a:lnTo>
                    <a:pt x="3725" y="123"/>
                  </a:lnTo>
                  <a:lnTo>
                    <a:pt x="3725" y="127"/>
                  </a:lnTo>
                  <a:lnTo>
                    <a:pt x="3731" y="127"/>
                  </a:lnTo>
                  <a:lnTo>
                    <a:pt x="3731" y="140"/>
                  </a:lnTo>
                  <a:lnTo>
                    <a:pt x="3725" y="140"/>
                  </a:lnTo>
                  <a:lnTo>
                    <a:pt x="3725" y="143"/>
                  </a:lnTo>
                  <a:lnTo>
                    <a:pt x="3734" y="147"/>
                  </a:lnTo>
                  <a:lnTo>
                    <a:pt x="3734" y="167"/>
                  </a:lnTo>
                  <a:lnTo>
                    <a:pt x="3738" y="167"/>
                  </a:lnTo>
                  <a:lnTo>
                    <a:pt x="3738" y="183"/>
                  </a:lnTo>
                  <a:lnTo>
                    <a:pt x="3742" y="183"/>
                  </a:lnTo>
                  <a:lnTo>
                    <a:pt x="3742" y="203"/>
                  </a:lnTo>
                  <a:lnTo>
                    <a:pt x="3745" y="203"/>
                  </a:lnTo>
                  <a:lnTo>
                    <a:pt x="3751" y="247"/>
                  </a:lnTo>
                  <a:lnTo>
                    <a:pt x="3754" y="247"/>
                  </a:lnTo>
                  <a:lnTo>
                    <a:pt x="3754" y="254"/>
                  </a:lnTo>
                  <a:lnTo>
                    <a:pt x="3762" y="260"/>
                  </a:lnTo>
                  <a:lnTo>
                    <a:pt x="3762" y="274"/>
                  </a:lnTo>
                  <a:lnTo>
                    <a:pt x="3765" y="274"/>
                  </a:lnTo>
                  <a:lnTo>
                    <a:pt x="3758" y="180"/>
                  </a:lnTo>
                  <a:lnTo>
                    <a:pt x="3753" y="165"/>
                  </a:lnTo>
                  <a:lnTo>
                    <a:pt x="3751" y="147"/>
                  </a:lnTo>
                  <a:lnTo>
                    <a:pt x="3754" y="147"/>
                  </a:lnTo>
                  <a:lnTo>
                    <a:pt x="3754" y="151"/>
                  </a:lnTo>
                  <a:lnTo>
                    <a:pt x="3765" y="147"/>
                  </a:lnTo>
                  <a:lnTo>
                    <a:pt x="3765" y="151"/>
                  </a:lnTo>
                  <a:lnTo>
                    <a:pt x="3771" y="151"/>
                  </a:lnTo>
                  <a:lnTo>
                    <a:pt x="3771" y="163"/>
                  </a:lnTo>
                  <a:lnTo>
                    <a:pt x="3774" y="163"/>
                  </a:lnTo>
                  <a:lnTo>
                    <a:pt x="3771" y="123"/>
                  </a:lnTo>
                  <a:lnTo>
                    <a:pt x="3782" y="123"/>
                  </a:lnTo>
                  <a:lnTo>
                    <a:pt x="3785" y="147"/>
                  </a:lnTo>
                  <a:lnTo>
                    <a:pt x="3791" y="167"/>
                  </a:lnTo>
                  <a:lnTo>
                    <a:pt x="3791" y="203"/>
                  </a:lnTo>
                  <a:lnTo>
                    <a:pt x="3794" y="203"/>
                  </a:lnTo>
                  <a:lnTo>
                    <a:pt x="3794" y="231"/>
                  </a:lnTo>
                  <a:lnTo>
                    <a:pt x="3798" y="231"/>
                  </a:lnTo>
                  <a:lnTo>
                    <a:pt x="3798" y="240"/>
                  </a:lnTo>
                  <a:lnTo>
                    <a:pt x="3802" y="240"/>
                  </a:lnTo>
                  <a:lnTo>
                    <a:pt x="3805" y="263"/>
                  </a:lnTo>
                  <a:lnTo>
                    <a:pt x="3811" y="263"/>
                  </a:lnTo>
                  <a:lnTo>
                    <a:pt x="3811" y="231"/>
                  </a:lnTo>
                  <a:lnTo>
                    <a:pt x="3813" y="201"/>
                  </a:lnTo>
                  <a:lnTo>
                    <a:pt x="3818" y="176"/>
                  </a:lnTo>
                  <a:lnTo>
                    <a:pt x="3822" y="176"/>
                  </a:lnTo>
                  <a:lnTo>
                    <a:pt x="3822" y="180"/>
                  </a:lnTo>
                  <a:lnTo>
                    <a:pt x="3825" y="180"/>
                  </a:lnTo>
                  <a:lnTo>
                    <a:pt x="3825" y="183"/>
                  </a:lnTo>
                  <a:lnTo>
                    <a:pt x="3822" y="191"/>
                  </a:lnTo>
                  <a:lnTo>
                    <a:pt x="3831" y="187"/>
                  </a:lnTo>
                  <a:lnTo>
                    <a:pt x="3831" y="254"/>
                  </a:lnTo>
                  <a:lnTo>
                    <a:pt x="3838" y="265"/>
                  </a:lnTo>
                  <a:lnTo>
                    <a:pt x="3845" y="281"/>
                  </a:lnTo>
                  <a:lnTo>
                    <a:pt x="3851" y="300"/>
                  </a:lnTo>
                  <a:lnTo>
                    <a:pt x="3854" y="320"/>
                  </a:lnTo>
                  <a:lnTo>
                    <a:pt x="3858" y="334"/>
                  </a:lnTo>
                  <a:lnTo>
                    <a:pt x="3860" y="334"/>
                  </a:lnTo>
                  <a:lnTo>
                    <a:pt x="3860" y="334"/>
                  </a:lnTo>
                  <a:lnTo>
                    <a:pt x="3860" y="334"/>
                  </a:lnTo>
                  <a:lnTo>
                    <a:pt x="3860" y="334"/>
                  </a:lnTo>
                  <a:lnTo>
                    <a:pt x="3862" y="332"/>
                  </a:lnTo>
                  <a:lnTo>
                    <a:pt x="3862" y="331"/>
                  </a:lnTo>
                  <a:lnTo>
                    <a:pt x="3865" y="331"/>
                  </a:lnTo>
                  <a:lnTo>
                    <a:pt x="3862" y="314"/>
                  </a:lnTo>
                  <a:lnTo>
                    <a:pt x="3863" y="294"/>
                  </a:lnTo>
                  <a:lnTo>
                    <a:pt x="3863" y="269"/>
                  </a:lnTo>
                  <a:lnTo>
                    <a:pt x="3863" y="245"/>
                  </a:lnTo>
                  <a:lnTo>
                    <a:pt x="3865" y="223"/>
                  </a:lnTo>
                  <a:lnTo>
                    <a:pt x="3871" y="223"/>
                  </a:lnTo>
                  <a:lnTo>
                    <a:pt x="3865" y="214"/>
                  </a:lnTo>
                  <a:lnTo>
                    <a:pt x="3871" y="214"/>
                  </a:lnTo>
                  <a:lnTo>
                    <a:pt x="3871" y="180"/>
                  </a:lnTo>
                  <a:lnTo>
                    <a:pt x="3874" y="180"/>
                  </a:lnTo>
                  <a:lnTo>
                    <a:pt x="3874" y="154"/>
                  </a:lnTo>
                  <a:lnTo>
                    <a:pt x="3882" y="132"/>
                  </a:lnTo>
                  <a:lnTo>
                    <a:pt x="3885" y="107"/>
                  </a:lnTo>
                  <a:lnTo>
                    <a:pt x="3894" y="107"/>
                  </a:lnTo>
                  <a:lnTo>
                    <a:pt x="3885" y="167"/>
                  </a:lnTo>
                  <a:lnTo>
                    <a:pt x="3882" y="167"/>
                  </a:lnTo>
                  <a:lnTo>
                    <a:pt x="3882" y="203"/>
                  </a:lnTo>
                  <a:lnTo>
                    <a:pt x="3878" y="203"/>
                  </a:lnTo>
                  <a:lnTo>
                    <a:pt x="3882" y="211"/>
                  </a:lnTo>
                  <a:lnTo>
                    <a:pt x="3882" y="214"/>
                  </a:lnTo>
                  <a:lnTo>
                    <a:pt x="3880" y="218"/>
                  </a:lnTo>
                  <a:lnTo>
                    <a:pt x="3878" y="218"/>
                  </a:lnTo>
                  <a:lnTo>
                    <a:pt x="3878" y="220"/>
                  </a:lnTo>
                  <a:lnTo>
                    <a:pt x="3882" y="260"/>
                  </a:lnTo>
                  <a:lnTo>
                    <a:pt x="3882" y="323"/>
                  </a:lnTo>
                  <a:lnTo>
                    <a:pt x="3885" y="323"/>
                  </a:lnTo>
                  <a:lnTo>
                    <a:pt x="3887" y="336"/>
                  </a:lnTo>
                  <a:lnTo>
                    <a:pt x="3887" y="349"/>
                  </a:lnTo>
                  <a:lnTo>
                    <a:pt x="3891" y="360"/>
                  </a:lnTo>
                  <a:lnTo>
                    <a:pt x="3894" y="327"/>
                  </a:lnTo>
                  <a:lnTo>
                    <a:pt x="3898" y="327"/>
                  </a:lnTo>
                  <a:lnTo>
                    <a:pt x="3898" y="320"/>
                  </a:lnTo>
                  <a:lnTo>
                    <a:pt x="3902" y="320"/>
                  </a:lnTo>
                  <a:lnTo>
                    <a:pt x="3905" y="300"/>
                  </a:lnTo>
                  <a:lnTo>
                    <a:pt x="3922" y="287"/>
                  </a:lnTo>
                  <a:lnTo>
                    <a:pt x="3923" y="256"/>
                  </a:lnTo>
                  <a:lnTo>
                    <a:pt x="3925" y="221"/>
                  </a:lnTo>
                  <a:lnTo>
                    <a:pt x="3931" y="185"/>
                  </a:lnTo>
                  <a:lnTo>
                    <a:pt x="3938" y="154"/>
                  </a:lnTo>
                  <a:lnTo>
                    <a:pt x="3940" y="143"/>
                  </a:lnTo>
                  <a:lnTo>
                    <a:pt x="3940" y="132"/>
                  </a:lnTo>
                  <a:lnTo>
                    <a:pt x="3943" y="123"/>
                  </a:lnTo>
                  <a:lnTo>
                    <a:pt x="3951" y="114"/>
                  </a:lnTo>
                  <a:lnTo>
                    <a:pt x="3951" y="111"/>
                  </a:lnTo>
                  <a:lnTo>
                    <a:pt x="3954" y="111"/>
                  </a:lnTo>
                  <a:lnTo>
                    <a:pt x="3954" y="131"/>
                  </a:lnTo>
                  <a:lnTo>
                    <a:pt x="3951" y="131"/>
                  </a:lnTo>
                  <a:lnTo>
                    <a:pt x="3942" y="191"/>
                  </a:lnTo>
                  <a:lnTo>
                    <a:pt x="3938" y="211"/>
                  </a:lnTo>
                  <a:lnTo>
                    <a:pt x="3936" y="238"/>
                  </a:lnTo>
                  <a:lnTo>
                    <a:pt x="3936" y="271"/>
                  </a:lnTo>
                  <a:lnTo>
                    <a:pt x="3936" y="305"/>
                  </a:lnTo>
                  <a:lnTo>
                    <a:pt x="3936" y="338"/>
                  </a:lnTo>
                  <a:lnTo>
                    <a:pt x="3938" y="365"/>
                  </a:lnTo>
                  <a:lnTo>
                    <a:pt x="3942" y="383"/>
                  </a:lnTo>
                  <a:lnTo>
                    <a:pt x="3943" y="394"/>
                  </a:lnTo>
                  <a:lnTo>
                    <a:pt x="3942" y="407"/>
                  </a:lnTo>
                  <a:lnTo>
                    <a:pt x="3942" y="418"/>
                  </a:lnTo>
                  <a:lnTo>
                    <a:pt x="3945" y="427"/>
                  </a:lnTo>
                  <a:lnTo>
                    <a:pt x="3945" y="283"/>
                  </a:lnTo>
                  <a:lnTo>
                    <a:pt x="3942" y="283"/>
                  </a:lnTo>
                  <a:lnTo>
                    <a:pt x="3942" y="251"/>
                  </a:lnTo>
                  <a:lnTo>
                    <a:pt x="3954" y="254"/>
                  </a:lnTo>
                  <a:lnTo>
                    <a:pt x="3958" y="283"/>
                  </a:lnTo>
                  <a:lnTo>
                    <a:pt x="3962" y="283"/>
                  </a:lnTo>
                  <a:lnTo>
                    <a:pt x="3971" y="207"/>
                  </a:lnTo>
                  <a:lnTo>
                    <a:pt x="3974" y="207"/>
                  </a:lnTo>
                  <a:lnTo>
                    <a:pt x="3974" y="196"/>
                  </a:lnTo>
                  <a:lnTo>
                    <a:pt x="3978" y="196"/>
                  </a:lnTo>
                  <a:lnTo>
                    <a:pt x="3978" y="180"/>
                  </a:lnTo>
                  <a:lnTo>
                    <a:pt x="3982" y="180"/>
                  </a:lnTo>
                  <a:lnTo>
                    <a:pt x="3982" y="169"/>
                  </a:lnTo>
                  <a:lnTo>
                    <a:pt x="3978" y="156"/>
                  </a:lnTo>
                  <a:lnTo>
                    <a:pt x="3973" y="143"/>
                  </a:lnTo>
                  <a:lnTo>
                    <a:pt x="3971" y="131"/>
                  </a:lnTo>
                  <a:lnTo>
                    <a:pt x="3974" y="132"/>
                  </a:lnTo>
                  <a:lnTo>
                    <a:pt x="3978" y="132"/>
                  </a:lnTo>
                  <a:lnTo>
                    <a:pt x="3980" y="134"/>
                  </a:lnTo>
                  <a:lnTo>
                    <a:pt x="3980" y="136"/>
                  </a:lnTo>
                  <a:lnTo>
                    <a:pt x="3982" y="138"/>
                  </a:lnTo>
                  <a:lnTo>
                    <a:pt x="3982" y="143"/>
                  </a:lnTo>
                  <a:lnTo>
                    <a:pt x="3989" y="154"/>
                  </a:lnTo>
                  <a:lnTo>
                    <a:pt x="3993" y="171"/>
                  </a:lnTo>
                  <a:lnTo>
                    <a:pt x="3994" y="185"/>
                  </a:lnTo>
                  <a:lnTo>
                    <a:pt x="3996" y="200"/>
                  </a:lnTo>
                  <a:lnTo>
                    <a:pt x="4002" y="211"/>
                  </a:lnTo>
                  <a:lnTo>
                    <a:pt x="4002" y="203"/>
                  </a:lnTo>
                  <a:lnTo>
                    <a:pt x="4005" y="192"/>
                  </a:lnTo>
                  <a:lnTo>
                    <a:pt x="4005" y="180"/>
                  </a:lnTo>
                  <a:lnTo>
                    <a:pt x="4002" y="167"/>
                  </a:lnTo>
                  <a:lnTo>
                    <a:pt x="4014" y="167"/>
                  </a:lnTo>
                  <a:lnTo>
                    <a:pt x="4014" y="151"/>
                  </a:lnTo>
                  <a:lnTo>
                    <a:pt x="4025" y="151"/>
                  </a:lnTo>
                  <a:lnTo>
                    <a:pt x="4022" y="200"/>
                  </a:lnTo>
                  <a:lnTo>
                    <a:pt x="4031" y="203"/>
                  </a:lnTo>
                  <a:lnTo>
                    <a:pt x="4031" y="220"/>
                  </a:lnTo>
                  <a:lnTo>
                    <a:pt x="4034" y="220"/>
                  </a:lnTo>
                  <a:lnTo>
                    <a:pt x="4038" y="236"/>
                  </a:lnTo>
                  <a:lnTo>
                    <a:pt x="4042" y="236"/>
                  </a:lnTo>
                  <a:lnTo>
                    <a:pt x="4051" y="271"/>
                  </a:lnTo>
                  <a:lnTo>
                    <a:pt x="4058" y="271"/>
                  </a:lnTo>
                  <a:lnTo>
                    <a:pt x="4062" y="307"/>
                  </a:lnTo>
                  <a:lnTo>
                    <a:pt x="4065" y="307"/>
                  </a:lnTo>
                  <a:lnTo>
                    <a:pt x="4065" y="303"/>
                  </a:lnTo>
                  <a:lnTo>
                    <a:pt x="4074" y="289"/>
                  </a:lnTo>
                  <a:lnTo>
                    <a:pt x="4076" y="269"/>
                  </a:lnTo>
                  <a:lnTo>
                    <a:pt x="4076" y="245"/>
                  </a:lnTo>
                  <a:lnTo>
                    <a:pt x="4074" y="221"/>
                  </a:lnTo>
                  <a:lnTo>
                    <a:pt x="4073" y="198"/>
                  </a:lnTo>
                  <a:lnTo>
                    <a:pt x="4071" y="180"/>
                  </a:lnTo>
                  <a:lnTo>
                    <a:pt x="4074" y="180"/>
                  </a:lnTo>
                  <a:lnTo>
                    <a:pt x="4074" y="183"/>
                  </a:lnTo>
                  <a:lnTo>
                    <a:pt x="4076" y="185"/>
                  </a:lnTo>
                  <a:lnTo>
                    <a:pt x="4076" y="185"/>
                  </a:lnTo>
                  <a:lnTo>
                    <a:pt x="4076" y="183"/>
                  </a:lnTo>
                  <a:lnTo>
                    <a:pt x="4078" y="181"/>
                  </a:lnTo>
                  <a:lnTo>
                    <a:pt x="4078" y="178"/>
                  </a:lnTo>
                  <a:lnTo>
                    <a:pt x="4078" y="176"/>
                  </a:lnTo>
                  <a:lnTo>
                    <a:pt x="4078" y="176"/>
                  </a:lnTo>
                  <a:lnTo>
                    <a:pt x="4074" y="176"/>
                  </a:lnTo>
                  <a:lnTo>
                    <a:pt x="4065" y="123"/>
                  </a:lnTo>
                  <a:lnTo>
                    <a:pt x="4062" y="123"/>
                  </a:lnTo>
                  <a:lnTo>
                    <a:pt x="4062" y="100"/>
                  </a:lnTo>
                  <a:lnTo>
                    <a:pt x="4058" y="100"/>
                  </a:lnTo>
                  <a:lnTo>
                    <a:pt x="4054" y="80"/>
                  </a:lnTo>
                  <a:lnTo>
                    <a:pt x="4065" y="80"/>
                  </a:lnTo>
                  <a:lnTo>
                    <a:pt x="4071" y="112"/>
                  </a:lnTo>
                  <a:lnTo>
                    <a:pt x="4080" y="145"/>
                  </a:lnTo>
                  <a:lnTo>
                    <a:pt x="4091" y="176"/>
                  </a:lnTo>
                  <a:lnTo>
                    <a:pt x="4098" y="240"/>
                  </a:lnTo>
                  <a:lnTo>
                    <a:pt x="4100" y="238"/>
                  </a:lnTo>
                  <a:lnTo>
                    <a:pt x="4100" y="238"/>
                  </a:lnTo>
                  <a:lnTo>
                    <a:pt x="4100" y="238"/>
                  </a:lnTo>
                  <a:lnTo>
                    <a:pt x="4100" y="238"/>
                  </a:lnTo>
                  <a:lnTo>
                    <a:pt x="4102" y="236"/>
                  </a:lnTo>
                  <a:lnTo>
                    <a:pt x="4102" y="236"/>
                  </a:lnTo>
                  <a:lnTo>
                    <a:pt x="4109" y="227"/>
                  </a:lnTo>
                  <a:lnTo>
                    <a:pt x="4111" y="218"/>
                  </a:lnTo>
                  <a:lnTo>
                    <a:pt x="4111" y="207"/>
                  </a:lnTo>
                  <a:lnTo>
                    <a:pt x="4114" y="196"/>
                  </a:lnTo>
                  <a:lnTo>
                    <a:pt x="4125" y="156"/>
                  </a:lnTo>
                  <a:lnTo>
                    <a:pt x="4134" y="114"/>
                  </a:lnTo>
                  <a:lnTo>
                    <a:pt x="4142" y="114"/>
                  </a:lnTo>
                  <a:lnTo>
                    <a:pt x="4140" y="143"/>
                  </a:lnTo>
                  <a:lnTo>
                    <a:pt x="4133" y="169"/>
                  </a:lnTo>
                  <a:lnTo>
                    <a:pt x="4127" y="194"/>
                  </a:lnTo>
                  <a:lnTo>
                    <a:pt x="4122" y="220"/>
                  </a:lnTo>
                  <a:lnTo>
                    <a:pt x="4125" y="220"/>
                  </a:lnTo>
                  <a:lnTo>
                    <a:pt x="4125" y="211"/>
                  </a:lnTo>
                  <a:lnTo>
                    <a:pt x="4133" y="198"/>
                  </a:lnTo>
                  <a:lnTo>
                    <a:pt x="4140" y="178"/>
                  </a:lnTo>
                  <a:lnTo>
                    <a:pt x="4143" y="154"/>
                  </a:lnTo>
                  <a:lnTo>
                    <a:pt x="4149" y="132"/>
                  </a:lnTo>
                  <a:lnTo>
                    <a:pt x="4154" y="114"/>
                  </a:lnTo>
                  <a:lnTo>
                    <a:pt x="4158" y="114"/>
                  </a:lnTo>
                  <a:lnTo>
                    <a:pt x="4158" y="140"/>
                  </a:lnTo>
                  <a:lnTo>
                    <a:pt x="4154" y="140"/>
                  </a:lnTo>
                  <a:lnTo>
                    <a:pt x="4154" y="160"/>
                  </a:lnTo>
                  <a:lnTo>
                    <a:pt x="4151" y="160"/>
                  </a:lnTo>
                  <a:lnTo>
                    <a:pt x="4143" y="189"/>
                  </a:lnTo>
                  <a:lnTo>
                    <a:pt x="4143" y="220"/>
                  </a:lnTo>
                  <a:lnTo>
                    <a:pt x="4145" y="252"/>
                  </a:lnTo>
                  <a:lnTo>
                    <a:pt x="4145" y="287"/>
                  </a:lnTo>
                  <a:lnTo>
                    <a:pt x="4154" y="287"/>
                  </a:lnTo>
                  <a:lnTo>
                    <a:pt x="4154" y="311"/>
                  </a:lnTo>
                  <a:lnTo>
                    <a:pt x="4158" y="311"/>
                  </a:lnTo>
                  <a:lnTo>
                    <a:pt x="4158" y="307"/>
                  </a:lnTo>
                  <a:lnTo>
                    <a:pt x="4162" y="307"/>
                  </a:lnTo>
                  <a:lnTo>
                    <a:pt x="4171" y="260"/>
                  </a:lnTo>
                  <a:lnTo>
                    <a:pt x="4174" y="260"/>
                  </a:lnTo>
                  <a:lnTo>
                    <a:pt x="4174" y="243"/>
                  </a:lnTo>
                  <a:lnTo>
                    <a:pt x="4178" y="243"/>
                  </a:lnTo>
                  <a:lnTo>
                    <a:pt x="4178" y="223"/>
                  </a:lnTo>
                  <a:lnTo>
                    <a:pt x="4182" y="223"/>
                  </a:lnTo>
                  <a:lnTo>
                    <a:pt x="4182" y="211"/>
                  </a:lnTo>
                  <a:lnTo>
                    <a:pt x="4185" y="211"/>
                  </a:lnTo>
                  <a:lnTo>
                    <a:pt x="4185" y="196"/>
                  </a:lnTo>
                  <a:lnTo>
                    <a:pt x="4191" y="196"/>
                  </a:lnTo>
                  <a:lnTo>
                    <a:pt x="4191" y="176"/>
                  </a:lnTo>
                  <a:lnTo>
                    <a:pt x="4196" y="156"/>
                  </a:lnTo>
                  <a:lnTo>
                    <a:pt x="4200" y="138"/>
                  </a:lnTo>
                  <a:lnTo>
                    <a:pt x="4202" y="114"/>
                  </a:lnTo>
                  <a:lnTo>
                    <a:pt x="4214" y="114"/>
                  </a:lnTo>
                  <a:lnTo>
                    <a:pt x="4214" y="120"/>
                  </a:lnTo>
                  <a:lnTo>
                    <a:pt x="4211" y="120"/>
                  </a:lnTo>
                  <a:lnTo>
                    <a:pt x="4211" y="143"/>
                  </a:lnTo>
                  <a:lnTo>
                    <a:pt x="4205" y="143"/>
                  </a:lnTo>
                  <a:lnTo>
                    <a:pt x="4194" y="211"/>
                  </a:lnTo>
                  <a:lnTo>
                    <a:pt x="4198" y="211"/>
                  </a:lnTo>
                  <a:lnTo>
                    <a:pt x="4214" y="154"/>
                  </a:lnTo>
                  <a:lnTo>
                    <a:pt x="4222" y="154"/>
                  </a:lnTo>
                  <a:lnTo>
                    <a:pt x="4218" y="176"/>
                  </a:lnTo>
                  <a:lnTo>
                    <a:pt x="4211" y="194"/>
                  </a:lnTo>
                  <a:lnTo>
                    <a:pt x="4205" y="214"/>
                  </a:lnTo>
                  <a:lnTo>
                    <a:pt x="4214" y="214"/>
                  </a:lnTo>
                  <a:lnTo>
                    <a:pt x="4214" y="231"/>
                  </a:lnTo>
                  <a:lnTo>
                    <a:pt x="4218" y="231"/>
                  </a:lnTo>
                  <a:lnTo>
                    <a:pt x="4220" y="216"/>
                  </a:lnTo>
                  <a:lnTo>
                    <a:pt x="4225" y="203"/>
                  </a:lnTo>
                  <a:lnTo>
                    <a:pt x="4231" y="191"/>
                  </a:lnTo>
                  <a:lnTo>
                    <a:pt x="4231" y="171"/>
                  </a:lnTo>
                  <a:lnTo>
                    <a:pt x="4234" y="171"/>
                  </a:lnTo>
                  <a:lnTo>
                    <a:pt x="4236" y="169"/>
                  </a:lnTo>
                  <a:lnTo>
                    <a:pt x="4236" y="169"/>
                  </a:lnTo>
                  <a:lnTo>
                    <a:pt x="4236" y="169"/>
                  </a:lnTo>
                  <a:lnTo>
                    <a:pt x="4238" y="169"/>
                  </a:lnTo>
                  <a:lnTo>
                    <a:pt x="4240" y="169"/>
                  </a:lnTo>
                  <a:lnTo>
                    <a:pt x="4242" y="167"/>
                  </a:lnTo>
                  <a:lnTo>
                    <a:pt x="4242" y="180"/>
                  </a:lnTo>
                  <a:lnTo>
                    <a:pt x="4238" y="196"/>
                  </a:lnTo>
                  <a:lnTo>
                    <a:pt x="4238" y="211"/>
                  </a:lnTo>
                  <a:lnTo>
                    <a:pt x="4238" y="225"/>
                  </a:lnTo>
                  <a:lnTo>
                    <a:pt x="4242" y="236"/>
                  </a:lnTo>
                  <a:lnTo>
                    <a:pt x="4243" y="212"/>
                  </a:lnTo>
                  <a:lnTo>
                    <a:pt x="4249" y="192"/>
                  </a:lnTo>
                  <a:lnTo>
                    <a:pt x="4254" y="172"/>
                  </a:lnTo>
                  <a:lnTo>
                    <a:pt x="4258" y="151"/>
                  </a:lnTo>
                  <a:lnTo>
                    <a:pt x="4271" y="151"/>
                  </a:lnTo>
                  <a:lnTo>
                    <a:pt x="4265" y="189"/>
                  </a:lnTo>
                  <a:lnTo>
                    <a:pt x="4262" y="229"/>
                  </a:lnTo>
                  <a:lnTo>
                    <a:pt x="4258" y="271"/>
                  </a:lnTo>
                  <a:lnTo>
                    <a:pt x="4260" y="311"/>
                  </a:lnTo>
                  <a:lnTo>
                    <a:pt x="4265" y="347"/>
                  </a:lnTo>
                  <a:lnTo>
                    <a:pt x="4267" y="360"/>
                  </a:lnTo>
                  <a:lnTo>
                    <a:pt x="4269" y="374"/>
                  </a:lnTo>
                  <a:lnTo>
                    <a:pt x="4269" y="389"/>
                  </a:lnTo>
                  <a:lnTo>
                    <a:pt x="4269" y="401"/>
                  </a:lnTo>
                  <a:lnTo>
                    <a:pt x="4274" y="411"/>
                  </a:lnTo>
                  <a:lnTo>
                    <a:pt x="4274" y="311"/>
                  </a:lnTo>
                  <a:lnTo>
                    <a:pt x="4278" y="311"/>
                  </a:lnTo>
                  <a:lnTo>
                    <a:pt x="4280" y="294"/>
                  </a:lnTo>
                  <a:lnTo>
                    <a:pt x="4280" y="276"/>
                  </a:lnTo>
                  <a:lnTo>
                    <a:pt x="4278" y="263"/>
                  </a:lnTo>
                  <a:lnTo>
                    <a:pt x="4285" y="263"/>
                  </a:lnTo>
                  <a:lnTo>
                    <a:pt x="4285" y="247"/>
                  </a:lnTo>
                  <a:lnTo>
                    <a:pt x="4298" y="247"/>
                  </a:lnTo>
                  <a:lnTo>
                    <a:pt x="4294" y="271"/>
                  </a:lnTo>
                  <a:lnTo>
                    <a:pt x="4291" y="271"/>
                  </a:lnTo>
                  <a:lnTo>
                    <a:pt x="4291" y="281"/>
                  </a:lnTo>
                  <a:lnTo>
                    <a:pt x="4293" y="296"/>
                  </a:lnTo>
                  <a:lnTo>
                    <a:pt x="4296" y="314"/>
                  </a:lnTo>
                  <a:lnTo>
                    <a:pt x="4300" y="331"/>
                  </a:lnTo>
                  <a:lnTo>
                    <a:pt x="4303" y="345"/>
                  </a:lnTo>
                  <a:lnTo>
                    <a:pt x="4305" y="351"/>
                  </a:lnTo>
                  <a:lnTo>
                    <a:pt x="4309" y="311"/>
                  </a:lnTo>
                  <a:lnTo>
                    <a:pt x="4313" y="271"/>
                  </a:lnTo>
                  <a:lnTo>
                    <a:pt x="4314" y="227"/>
                  </a:lnTo>
                  <a:lnTo>
                    <a:pt x="4314" y="191"/>
                  </a:lnTo>
                  <a:lnTo>
                    <a:pt x="4311" y="191"/>
                  </a:lnTo>
                  <a:lnTo>
                    <a:pt x="4311" y="163"/>
                  </a:lnTo>
                  <a:lnTo>
                    <a:pt x="4305" y="163"/>
                  </a:lnTo>
                  <a:lnTo>
                    <a:pt x="4305" y="136"/>
                  </a:lnTo>
                  <a:lnTo>
                    <a:pt x="4298" y="103"/>
                  </a:lnTo>
                  <a:lnTo>
                    <a:pt x="4291" y="71"/>
                  </a:lnTo>
                  <a:lnTo>
                    <a:pt x="4302" y="76"/>
                  </a:lnTo>
                  <a:lnTo>
                    <a:pt x="4325" y="207"/>
                  </a:lnTo>
                  <a:lnTo>
                    <a:pt x="4327" y="221"/>
                  </a:lnTo>
                  <a:lnTo>
                    <a:pt x="4325" y="238"/>
                  </a:lnTo>
                  <a:lnTo>
                    <a:pt x="4325" y="252"/>
                  </a:lnTo>
                  <a:lnTo>
                    <a:pt x="4331" y="263"/>
                  </a:lnTo>
                  <a:lnTo>
                    <a:pt x="4358" y="103"/>
                  </a:lnTo>
                  <a:lnTo>
                    <a:pt x="4365" y="103"/>
                  </a:lnTo>
                  <a:lnTo>
                    <a:pt x="4351" y="211"/>
                  </a:lnTo>
                  <a:lnTo>
                    <a:pt x="4354" y="211"/>
                  </a:lnTo>
                  <a:lnTo>
                    <a:pt x="4358" y="183"/>
                  </a:lnTo>
                  <a:lnTo>
                    <a:pt x="4371" y="183"/>
                  </a:lnTo>
                  <a:lnTo>
                    <a:pt x="4371" y="214"/>
                  </a:lnTo>
                  <a:lnTo>
                    <a:pt x="4373" y="245"/>
                  </a:lnTo>
                  <a:lnTo>
                    <a:pt x="4378" y="271"/>
                  </a:lnTo>
                  <a:lnTo>
                    <a:pt x="4374" y="283"/>
                  </a:lnTo>
                  <a:lnTo>
                    <a:pt x="4382" y="283"/>
                  </a:lnTo>
                  <a:lnTo>
                    <a:pt x="4385" y="311"/>
                  </a:lnTo>
                  <a:lnTo>
                    <a:pt x="4391" y="311"/>
                  </a:lnTo>
                  <a:lnTo>
                    <a:pt x="4391" y="307"/>
                  </a:lnTo>
                  <a:lnTo>
                    <a:pt x="4425" y="200"/>
                  </a:lnTo>
                  <a:lnTo>
                    <a:pt x="4425" y="183"/>
                  </a:lnTo>
                  <a:lnTo>
                    <a:pt x="4431" y="183"/>
                  </a:lnTo>
                  <a:lnTo>
                    <a:pt x="4434" y="154"/>
                  </a:lnTo>
                  <a:lnTo>
                    <a:pt x="4438" y="154"/>
                  </a:lnTo>
                  <a:lnTo>
                    <a:pt x="4440" y="154"/>
                  </a:lnTo>
                  <a:lnTo>
                    <a:pt x="4440" y="152"/>
                  </a:lnTo>
                  <a:lnTo>
                    <a:pt x="4440" y="152"/>
                  </a:lnTo>
                  <a:lnTo>
                    <a:pt x="4442" y="152"/>
                  </a:lnTo>
                  <a:lnTo>
                    <a:pt x="4443" y="152"/>
                  </a:lnTo>
                  <a:lnTo>
                    <a:pt x="4445" y="151"/>
                  </a:lnTo>
                  <a:lnTo>
                    <a:pt x="4434" y="207"/>
                  </a:lnTo>
                  <a:lnTo>
                    <a:pt x="4442" y="207"/>
                  </a:lnTo>
                  <a:lnTo>
                    <a:pt x="4443" y="223"/>
                  </a:lnTo>
                  <a:lnTo>
                    <a:pt x="4449" y="236"/>
                  </a:lnTo>
                  <a:lnTo>
                    <a:pt x="4454" y="247"/>
                  </a:lnTo>
                  <a:lnTo>
                    <a:pt x="4454" y="267"/>
                  </a:lnTo>
                  <a:lnTo>
                    <a:pt x="4458" y="267"/>
                  </a:lnTo>
                  <a:lnTo>
                    <a:pt x="4458" y="280"/>
                  </a:lnTo>
                  <a:lnTo>
                    <a:pt x="4462" y="280"/>
                  </a:lnTo>
                  <a:lnTo>
                    <a:pt x="4465" y="323"/>
                  </a:lnTo>
                  <a:lnTo>
                    <a:pt x="4471" y="323"/>
                  </a:lnTo>
                  <a:lnTo>
                    <a:pt x="4473" y="338"/>
                  </a:lnTo>
                  <a:lnTo>
                    <a:pt x="4473" y="352"/>
                  </a:lnTo>
                  <a:lnTo>
                    <a:pt x="4473" y="365"/>
                  </a:lnTo>
                  <a:lnTo>
                    <a:pt x="4478" y="374"/>
                  </a:lnTo>
                  <a:lnTo>
                    <a:pt x="4478" y="367"/>
                  </a:lnTo>
                  <a:lnTo>
                    <a:pt x="4485" y="358"/>
                  </a:lnTo>
                  <a:lnTo>
                    <a:pt x="4487" y="343"/>
                  </a:lnTo>
                  <a:lnTo>
                    <a:pt x="4485" y="327"/>
                  </a:lnTo>
                  <a:lnTo>
                    <a:pt x="4482" y="327"/>
                  </a:lnTo>
                  <a:lnTo>
                    <a:pt x="4482" y="300"/>
                  </a:lnTo>
                  <a:lnTo>
                    <a:pt x="4478" y="300"/>
                  </a:lnTo>
                  <a:lnTo>
                    <a:pt x="4478" y="280"/>
                  </a:lnTo>
                  <a:lnTo>
                    <a:pt x="4474" y="280"/>
                  </a:lnTo>
                  <a:lnTo>
                    <a:pt x="4474" y="271"/>
                  </a:lnTo>
                  <a:lnTo>
                    <a:pt x="4471" y="271"/>
                  </a:lnTo>
                  <a:lnTo>
                    <a:pt x="4471" y="267"/>
                  </a:lnTo>
                  <a:lnTo>
                    <a:pt x="4474" y="267"/>
                  </a:lnTo>
                  <a:lnTo>
                    <a:pt x="4476" y="265"/>
                  </a:lnTo>
                  <a:lnTo>
                    <a:pt x="4476" y="265"/>
                  </a:lnTo>
                  <a:lnTo>
                    <a:pt x="4476" y="265"/>
                  </a:lnTo>
                  <a:lnTo>
                    <a:pt x="4478" y="265"/>
                  </a:lnTo>
                  <a:lnTo>
                    <a:pt x="4480" y="263"/>
                  </a:lnTo>
                  <a:lnTo>
                    <a:pt x="4482" y="263"/>
                  </a:lnTo>
                  <a:lnTo>
                    <a:pt x="4482" y="274"/>
                  </a:lnTo>
                  <a:lnTo>
                    <a:pt x="4485" y="274"/>
                  </a:lnTo>
                  <a:lnTo>
                    <a:pt x="4485" y="260"/>
                  </a:lnTo>
                  <a:lnTo>
                    <a:pt x="4498" y="260"/>
                  </a:lnTo>
                  <a:lnTo>
                    <a:pt x="4500" y="280"/>
                  </a:lnTo>
                  <a:lnTo>
                    <a:pt x="4505" y="298"/>
                  </a:lnTo>
                  <a:lnTo>
                    <a:pt x="4511" y="314"/>
                  </a:lnTo>
                  <a:lnTo>
                    <a:pt x="4511" y="347"/>
                  </a:lnTo>
                  <a:lnTo>
                    <a:pt x="4516" y="385"/>
                  </a:lnTo>
                  <a:lnTo>
                    <a:pt x="4518" y="431"/>
                  </a:lnTo>
                  <a:lnTo>
                    <a:pt x="4518" y="441"/>
                  </a:lnTo>
                  <a:lnTo>
                    <a:pt x="4520" y="449"/>
                  </a:lnTo>
                  <a:lnTo>
                    <a:pt x="4520" y="454"/>
                  </a:lnTo>
                  <a:lnTo>
                    <a:pt x="4518" y="463"/>
                  </a:lnTo>
                  <a:lnTo>
                    <a:pt x="4531" y="463"/>
                  </a:lnTo>
                  <a:lnTo>
                    <a:pt x="4534" y="314"/>
                  </a:lnTo>
                  <a:lnTo>
                    <a:pt x="4529" y="300"/>
                  </a:lnTo>
                  <a:lnTo>
                    <a:pt x="4523" y="283"/>
                  </a:lnTo>
                  <a:lnTo>
                    <a:pt x="4522" y="263"/>
                  </a:lnTo>
                  <a:lnTo>
                    <a:pt x="4525" y="263"/>
                  </a:lnTo>
                  <a:lnTo>
                    <a:pt x="4527" y="267"/>
                  </a:lnTo>
                  <a:lnTo>
                    <a:pt x="4527" y="267"/>
                  </a:lnTo>
                  <a:lnTo>
                    <a:pt x="4527" y="269"/>
                  </a:lnTo>
                  <a:lnTo>
                    <a:pt x="4527" y="269"/>
                  </a:lnTo>
                  <a:lnTo>
                    <a:pt x="4529" y="269"/>
                  </a:lnTo>
                  <a:lnTo>
                    <a:pt x="4531" y="271"/>
                  </a:lnTo>
                  <a:lnTo>
                    <a:pt x="4531" y="260"/>
                  </a:lnTo>
                  <a:lnTo>
                    <a:pt x="4525" y="247"/>
                  </a:lnTo>
                  <a:lnTo>
                    <a:pt x="4523" y="232"/>
                  </a:lnTo>
                  <a:lnTo>
                    <a:pt x="4522" y="220"/>
                  </a:lnTo>
                  <a:lnTo>
                    <a:pt x="4502" y="163"/>
                  </a:lnTo>
                  <a:lnTo>
                    <a:pt x="4503" y="161"/>
                  </a:lnTo>
                  <a:lnTo>
                    <a:pt x="4503" y="161"/>
                  </a:lnTo>
                  <a:lnTo>
                    <a:pt x="4505" y="161"/>
                  </a:lnTo>
                  <a:lnTo>
                    <a:pt x="4505" y="161"/>
                  </a:lnTo>
                  <a:lnTo>
                    <a:pt x="4505" y="161"/>
                  </a:lnTo>
                  <a:lnTo>
                    <a:pt x="4505" y="160"/>
                  </a:lnTo>
                  <a:lnTo>
                    <a:pt x="4507" y="160"/>
                  </a:lnTo>
                  <a:lnTo>
                    <a:pt x="4509" y="161"/>
                  </a:lnTo>
                  <a:lnTo>
                    <a:pt x="4509" y="161"/>
                  </a:lnTo>
                  <a:lnTo>
                    <a:pt x="4509" y="161"/>
                  </a:lnTo>
                  <a:lnTo>
                    <a:pt x="4509" y="161"/>
                  </a:lnTo>
                  <a:lnTo>
                    <a:pt x="4511" y="163"/>
                  </a:lnTo>
                  <a:lnTo>
                    <a:pt x="4516" y="174"/>
                  </a:lnTo>
                  <a:lnTo>
                    <a:pt x="4520" y="185"/>
                  </a:lnTo>
                  <a:lnTo>
                    <a:pt x="4522" y="200"/>
                  </a:lnTo>
                  <a:lnTo>
                    <a:pt x="4525" y="200"/>
                  </a:lnTo>
                  <a:lnTo>
                    <a:pt x="4525" y="220"/>
                  </a:lnTo>
                  <a:lnTo>
                    <a:pt x="4531" y="220"/>
                  </a:lnTo>
                  <a:lnTo>
                    <a:pt x="4531" y="231"/>
                  </a:lnTo>
                  <a:lnTo>
                    <a:pt x="4534" y="231"/>
                  </a:lnTo>
                  <a:lnTo>
                    <a:pt x="4534" y="254"/>
                  </a:lnTo>
                  <a:lnTo>
                    <a:pt x="4538" y="254"/>
                  </a:lnTo>
                  <a:lnTo>
                    <a:pt x="4538" y="271"/>
                  </a:lnTo>
                  <a:lnTo>
                    <a:pt x="4543" y="291"/>
                  </a:lnTo>
                  <a:lnTo>
                    <a:pt x="4551" y="311"/>
                  </a:lnTo>
                  <a:lnTo>
                    <a:pt x="4554" y="311"/>
                  </a:lnTo>
                  <a:lnTo>
                    <a:pt x="4554" y="267"/>
                  </a:lnTo>
                  <a:lnTo>
                    <a:pt x="4551" y="267"/>
                  </a:lnTo>
                  <a:lnTo>
                    <a:pt x="4551" y="243"/>
                  </a:lnTo>
                  <a:lnTo>
                    <a:pt x="4545" y="243"/>
                  </a:lnTo>
                  <a:lnTo>
                    <a:pt x="4542" y="220"/>
                  </a:lnTo>
                  <a:lnTo>
                    <a:pt x="4534" y="214"/>
                  </a:lnTo>
                  <a:lnTo>
                    <a:pt x="4531" y="200"/>
                  </a:lnTo>
                  <a:lnTo>
                    <a:pt x="4538" y="203"/>
                  </a:lnTo>
                  <a:lnTo>
                    <a:pt x="4525" y="163"/>
                  </a:lnTo>
                  <a:lnTo>
                    <a:pt x="4534" y="163"/>
                  </a:lnTo>
                  <a:lnTo>
                    <a:pt x="4585" y="314"/>
                  </a:lnTo>
                  <a:lnTo>
                    <a:pt x="4585" y="311"/>
                  </a:lnTo>
                  <a:lnTo>
                    <a:pt x="4589" y="309"/>
                  </a:lnTo>
                  <a:lnTo>
                    <a:pt x="4589" y="307"/>
                  </a:lnTo>
                  <a:lnTo>
                    <a:pt x="4589" y="305"/>
                  </a:lnTo>
                  <a:lnTo>
                    <a:pt x="4589" y="305"/>
                  </a:lnTo>
                  <a:lnTo>
                    <a:pt x="4589" y="303"/>
                  </a:lnTo>
                  <a:lnTo>
                    <a:pt x="4589" y="301"/>
                  </a:lnTo>
                  <a:lnTo>
                    <a:pt x="4591" y="300"/>
                  </a:lnTo>
                  <a:lnTo>
                    <a:pt x="4594" y="300"/>
                  </a:lnTo>
                  <a:lnTo>
                    <a:pt x="4594" y="303"/>
                  </a:lnTo>
                  <a:lnTo>
                    <a:pt x="4596" y="301"/>
                  </a:lnTo>
                  <a:lnTo>
                    <a:pt x="4596" y="301"/>
                  </a:lnTo>
                  <a:lnTo>
                    <a:pt x="4596" y="300"/>
                  </a:lnTo>
                  <a:lnTo>
                    <a:pt x="4596" y="300"/>
                  </a:lnTo>
                  <a:lnTo>
                    <a:pt x="4598" y="298"/>
                  </a:lnTo>
                  <a:lnTo>
                    <a:pt x="4598" y="296"/>
                  </a:lnTo>
                  <a:lnTo>
                    <a:pt x="4591" y="296"/>
                  </a:lnTo>
                  <a:lnTo>
                    <a:pt x="4585" y="263"/>
                  </a:lnTo>
                  <a:lnTo>
                    <a:pt x="4594" y="263"/>
                  </a:lnTo>
                  <a:lnTo>
                    <a:pt x="4594" y="254"/>
                  </a:lnTo>
                  <a:lnTo>
                    <a:pt x="4602" y="254"/>
                  </a:lnTo>
                  <a:lnTo>
                    <a:pt x="4602" y="271"/>
                  </a:lnTo>
                  <a:lnTo>
                    <a:pt x="4600" y="281"/>
                  </a:lnTo>
                  <a:lnTo>
                    <a:pt x="4602" y="291"/>
                  </a:lnTo>
                  <a:lnTo>
                    <a:pt x="4605" y="291"/>
                  </a:lnTo>
                  <a:lnTo>
                    <a:pt x="4611" y="236"/>
                  </a:lnTo>
                  <a:lnTo>
                    <a:pt x="4618" y="231"/>
                  </a:lnTo>
                  <a:lnTo>
                    <a:pt x="4618" y="220"/>
                  </a:lnTo>
                  <a:lnTo>
                    <a:pt x="4622" y="220"/>
                  </a:lnTo>
                  <a:lnTo>
                    <a:pt x="4622" y="214"/>
                  </a:lnTo>
                  <a:lnTo>
                    <a:pt x="4618" y="214"/>
                  </a:lnTo>
                  <a:lnTo>
                    <a:pt x="4618" y="163"/>
                  </a:lnTo>
                  <a:lnTo>
                    <a:pt x="4614" y="163"/>
                  </a:lnTo>
                  <a:lnTo>
                    <a:pt x="4614" y="160"/>
                  </a:lnTo>
                  <a:lnTo>
                    <a:pt x="4618" y="160"/>
                  </a:lnTo>
                  <a:lnTo>
                    <a:pt x="4618" y="154"/>
                  </a:lnTo>
                  <a:lnTo>
                    <a:pt x="4614" y="154"/>
                  </a:lnTo>
                  <a:lnTo>
                    <a:pt x="4614" y="152"/>
                  </a:lnTo>
                  <a:lnTo>
                    <a:pt x="4616" y="149"/>
                  </a:lnTo>
                  <a:lnTo>
                    <a:pt x="4618" y="147"/>
                  </a:lnTo>
                  <a:lnTo>
                    <a:pt x="4618" y="147"/>
                  </a:lnTo>
                  <a:lnTo>
                    <a:pt x="4614" y="140"/>
                  </a:lnTo>
                  <a:lnTo>
                    <a:pt x="4614" y="136"/>
                  </a:lnTo>
                  <a:lnTo>
                    <a:pt x="4618" y="136"/>
                  </a:lnTo>
                  <a:lnTo>
                    <a:pt x="4618" y="131"/>
                  </a:lnTo>
                  <a:lnTo>
                    <a:pt x="4614" y="131"/>
                  </a:lnTo>
                  <a:lnTo>
                    <a:pt x="4618" y="107"/>
                  </a:lnTo>
                  <a:lnTo>
                    <a:pt x="4625" y="107"/>
                  </a:lnTo>
                  <a:lnTo>
                    <a:pt x="4625" y="167"/>
                  </a:lnTo>
                  <a:lnTo>
                    <a:pt x="4634" y="167"/>
                  </a:lnTo>
                  <a:lnTo>
                    <a:pt x="4642" y="311"/>
                  </a:lnTo>
                  <a:lnTo>
                    <a:pt x="4645" y="311"/>
                  </a:lnTo>
                  <a:lnTo>
                    <a:pt x="4647" y="325"/>
                  </a:lnTo>
                  <a:lnTo>
                    <a:pt x="4647" y="341"/>
                  </a:lnTo>
                  <a:lnTo>
                    <a:pt x="4649" y="356"/>
                  </a:lnTo>
                  <a:lnTo>
                    <a:pt x="4654" y="367"/>
                  </a:lnTo>
                  <a:lnTo>
                    <a:pt x="4651" y="323"/>
                  </a:lnTo>
                  <a:lnTo>
                    <a:pt x="4654" y="323"/>
                  </a:lnTo>
                  <a:lnTo>
                    <a:pt x="4658" y="329"/>
                  </a:lnTo>
                  <a:lnTo>
                    <a:pt x="4662" y="332"/>
                  </a:lnTo>
                  <a:lnTo>
                    <a:pt x="4665" y="334"/>
                  </a:lnTo>
                  <a:lnTo>
                    <a:pt x="4665" y="296"/>
                  </a:lnTo>
                  <a:lnTo>
                    <a:pt x="4658" y="296"/>
                  </a:lnTo>
                  <a:lnTo>
                    <a:pt x="4658" y="287"/>
                  </a:lnTo>
                  <a:lnTo>
                    <a:pt x="4665" y="287"/>
                  </a:lnTo>
                  <a:lnTo>
                    <a:pt x="4662" y="107"/>
                  </a:lnTo>
                  <a:lnTo>
                    <a:pt x="4674" y="107"/>
                  </a:lnTo>
                  <a:lnTo>
                    <a:pt x="4674" y="111"/>
                  </a:lnTo>
                  <a:lnTo>
                    <a:pt x="4671" y="121"/>
                  </a:lnTo>
                  <a:lnTo>
                    <a:pt x="4669" y="138"/>
                  </a:lnTo>
                  <a:lnTo>
                    <a:pt x="4669" y="156"/>
                  </a:lnTo>
                  <a:lnTo>
                    <a:pt x="4671" y="171"/>
                  </a:lnTo>
                  <a:lnTo>
                    <a:pt x="4682" y="287"/>
                  </a:lnTo>
                  <a:lnTo>
                    <a:pt x="4687" y="287"/>
                  </a:lnTo>
                  <a:lnTo>
                    <a:pt x="4691" y="289"/>
                  </a:lnTo>
                  <a:lnTo>
                    <a:pt x="4694" y="289"/>
                  </a:lnTo>
                  <a:lnTo>
                    <a:pt x="4698" y="291"/>
                  </a:lnTo>
                  <a:lnTo>
                    <a:pt x="4698" y="236"/>
                  </a:lnTo>
                  <a:lnTo>
                    <a:pt x="4711" y="236"/>
                  </a:lnTo>
                  <a:lnTo>
                    <a:pt x="4713" y="269"/>
                  </a:lnTo>
                  <a:lnTo>
                    <a:pt x="4722" y="300"/>
                  </a:lnTo>
                  <a:lnTo>
                    <a:pt x="4725" y="300"/>
                  </a:lnTo>
                  <a:lnTo>
                    <a:pt x="4725" y="143"/>
                  </a:lnTo>
                  <a:lnTo>
                    <a:pt x="4738" y="147"/>
                  </a:lnTo>
                  <a:lnTo>
                    <a:pt x="4742" y="189"/>
                  </a:lnTo>
                  <a:lnTo>
                    <a:pt x="4751" y="223"/>
                  </a:lnTo>
                  <a:lnTo>
                    <a:pt x="4751" y="254"/>
                  </a:lnTo>
                  <a:lnTo>
                    <a:pt x="4754" y="254"/>
                  </a:lnTo>
                  <a:lnTo>
                    <a:pt x="4758" y="300"/>
                  </a:lnTo>
                  <a:lnTo>
                    <a:pt x="4765" y="303"/>
                  </a:lnTo>
                  <a:lnTo>
                    <a:pt x="4765" y="314"/>
                  </a:lnTo>
                  <a:lnTo>
                    <a:pt x="4769" y="323"/>
                  </a:lnTo>
                  <a:lnTo>
                    <a:pt x="4774" y="329"/>
                  </a:lnTo>
                  <a:lnTo>
                    <a:pt x="4780" y="336"/>
                  </a:lnTo>
                  <a:lnTo>
                    <a:pt x="4785" y="340"/>
                  </a:lnTo>
                  <a:lnTo>
                    <a:pt x="4794" y="343"/>
                  </a:lnTo>
                  <a:lnTo>
                    <a:pt x="4794" y="347"/>
                  </a:lnTo>
                  <a:lnTo>
                    <a:pt x="4796" y="349"/>
                  </a:lnTo>
                  <a:lnTo>
                    <a:pt x="4796" y="351"/>
                  </a:lnTo>
                  <a:lnTo>
                    <a:pt x="4798" y="352"/>
                  </a:lnTo>
                  <a:lnTo>
                    <a:pt x="4800" y="354"/>
                  </a:lnTo>
                  <a:lnTo>
                    <a:pt x="4802" y="356"/>
                  </a:lnTo>
                  <a:lnTo>
                    <a:pt x="4803" y="356"/>
                  </a:lnTo>
                  <a:lnTo>
                    <a:pt x="4803" y="358"/>
                  </a:lnTo>
                  <a:lnTo>
                    <a:pt x="4803" y="358"/>
                  </a:lnTo>
                  <a:lnTo>
                    <a:pt x="4803" y="358"/>
                  </a:lnTo>
                  <a:lnTo>
                    <a:pt x="4805" y="358"/>
                  </a:lnTo>
                  <a:lnTo>
                    <a:pt x="4805" y="360"/>
                  </a:lnTo>
                  <a:lnTo>
                    <a:pt x="4805" y="351"/>
                  </a:lnTo>
                  <a:lnTo>
                    <a:pt x="4802" y="351"/>
                  </a:lnTo>
                  <a:lnTo>
                    <a:pt x="4802" y="323"/>
                  </a:lnTo>
                  <a:lnTo>
                    <a:pt x="4798" y="323"/>
                  </a:lnTo>
                  <a:lnTo>
                    <a:pt x="4791" y="287"/>
                  </a:lnTo>
                  <a:lnTo>
                    <a:pt x="4785" y="287"/>
                  </a:lnTo>
                  <a:lnTo>
                    <a:pt x="4785" y="274"/>
                  </a:lnTo>
                  <a:lnTo>
                    <a:pt x="4782" y="274"/>
                  </a:lnTo>
                  <a:lnTo>
                    <a:pt x="4780" y="272"/>
                  </a:lnTo>
                  <a:lnTo>
                    <a:pt x="4780" y="269"/>
                  </a:lnTo>
                  <a:lnTo>
                    <a:pt x="4780" y="267"/>
                  </a:lnTo>
                  <a:lnTo>
                    <a:pt x="4778" y="263"/>
                  </a:lnTo>
                  <a:lnTo>
                    <a:pt x="4778" y="260"/>
                  </a:lnTo>
                  <a:lnTo>
                    <a:pt x="4782" y="260"/>
                  </a:lnTo>
                  <a:lnTo>
                    <a:pt x="4789" y="269"/>
                  </a:lnTo>
                  <a:lnTo>
                    <a:pt x="4794" y="280"/>
                  </a:lnTo>
                  <a:lnTo>
                    <a:pt x="4798" y="291"/>
                  </a:lnTo>
                  <a:lnTo>
                    <a:pt x="4802" y="291"/>
                  </a:lnTo>
                  <a:lnTo>
                    <a:pt x="4794" y="267"/>
                  </a:lnTo>
                  <a:lnTo>
                    <a:pt x="4783" y="243"/>
                  </a:lnTo>
                  <a:lnTo>
                    <a:pt x="4774" y="220"/>
                  </a:lnTo>
                  <a:lnTo>
                    <a:pt x="4778" y="220"/>
                  </a:lnTo>
                  <a:lnTo>
                    <a:pt x="4782" y="221"/>
                  </a:lnTo>
                  <a:lnTo>
                    <a:pt x="4783" y="221"/>
                  </a:lnTo>
                  <a:lnTo>
                    <a:pt x="4783" y="223"/>
                  </a:lnTo>
                  <a:lnTo>
                    <a:pt x="4785" y="227"/>
                  </a:lnTo>
                  <a:lnTo>
                    <a:pt x="4785" y="231"/>
                  </a:lnTo>
                  <a:lnTo>
                    <a:pt x="4796" y="245"/>
                  </a:lnTo>
                  <a:lnTo>
                    <a:pt x="4803" y="263"/>
                  </a:lnTo>
                  <a:lnTo>
                    <a:pt x="4809" y="283"/>
                  </a:lnTo>
                  <a:lnTo>
                    <a:pt x="4814" y="303"/>
                  </a:lnTo>
                  <a:lnTo>
                    <a:pt x="4818" y="303"/>
                  </a:lnTo>
                  <a:lnTo>
                    <a:pt x="4818" y="323"/>
                  </a:lnTo>
                  <a:lnTo>
                    <a:pt x="4822" y="323"/>
                  </a:lnTo>
                  <a:lnTo>
                    <a:pt x="4814" y="240"/>
                  </a:lnTo>
                  <a:lnTo>
                    <a:pt x="4811" y="240"/>
                  </a:lnTo>
                  <a:lnTo>
                    <a:pt x="4811" y="223"/>
                  </a:lnTo>
                  <a:lnTo>
                    <a:pt x="4805" y="223"/>
                  </a:lnTo>
                  <a:lnTo>
                    <a:pt x="4802" y="191"/>
                  </a:lnTo>
                  <a:lnTo>
                    <a:pt x="4798" y="191"/>
                  </a:lnTo>
                  <a:lnTo>
                    <a:pt x="4798" y="183"/>
                  </a:lnTo>
                  <a:lnTo>
                    <a:pt x="4794" y="183"/>
                  </a:lnTo>
                  <a:lnTo>
                    <a:pt x="4794" y="171"/>
                  </a:lnTo>
                  <a:lnTo>
                    <a:pt x="4791" y="171"/>
                  </a:lnTo>
                  <a:lnTo>
                    <a:pt x="4785" y="154"/>
                  </a:lnTo>
                  <a:lnTo>
                    <a:pt x="4782" y="154"/>
                  </a:lnTo>
                  <a:lnTo>
                    <a:pt x="4782" y="143"/>
                  </a:lnTo>
                  <a:lnTo>
                    <a:pt x="4778" y="143"/>
                  </a:lnTo>
                  <a:lnTo>
                    <a:pt x="4771" y="120"/>
                  </a:lnTo>
                  <a:lnTo>
                    <a:pt x="4765" y="120"/>
                  </a:lnTo>
                  <a:lnTo>
                    <a:pt x="4765" y="111"/>
                  </a:lnTo>
                  <a:lnTo>
                    <a:pt x="4758" y="98"/>
                  </a:lnTo>
                  <a:lnTo>
                    <a:pt x="4751" y="85"/>
                  </a:lnTo>
                  <a:lnTo>
                    <a:pt x="4745" y="67"/>
                  </a:lnTo>
                  <a:lnTo>
                    <a:pt x="4758" y="71"/>
                  </a:lnTo>
                  <a:lnTo>
                    <a:pt x="4762" y="89"/>
                  </a:lnTo>
                  <a:lnTo>
                    <a:pt x="4771" y="101"/>
                  </a:lnTo>
                  <a:lnTo>
                    <a:pt x="4778" y="114"/>
                  </a:lnTo>
                  <a:lnTo>
                    <a:pt x="4778" y="123"/>
                  </a:lnTo>
                  <a:lnTo>
                    <a:pt x="4782" y="123"/>
                  </a:lnTo>
                  <a:lnTo>
                    <a:pt x="4782" y="131"/>
                  </a:lnTo>
                  <a:lnTo>
                    <a:pt x="4785" y="131"/>
                  </a:lnTo>
                  <a:lnTo>
                    <a:pt x="4785" y="140"/>
                  </a:lnTo>
                  <a:lnTo>
                    <a:pt x="4791" y="140"/>
                  </a:lnTo>
                  <a:lnTo>
                    <a:pt x="4791" y="147"/>
                  </a:lnTo>
                  <a:lnTo>
                    <a:pt x="4794" y="147"/>
                  </a:lnTo>
                  <a:lnTo>
                    <a:pt x="4802" y="171"/>
                  </a:lnTo>
                  <a:lnTo>
                    <a:pt x="4805" y="171"/>
                  </a:lnTo>
                  <a:lnTo>
                    <a:pt x="4805" y="183"/>
                  </a:lnTo>
                  <a:lnTo>
                    <a:pt x="4811" y="183"/>
                  </a:lnTo>
                  <a:lnTo>
                    <a:pt x="4811" y="191"/>
                  </a:lnTo>
                  <a:lnTo>
                    <a:pt x="4814" y="191"/>
                  </a:lnTo>
                  <a:lnTo>
                    <a:pt x="4822" y="227"/>
                  </a:lnTo>
                  <a:lnTo>
                    <a:pt x="4825" y="227"/>
                  </a:lnTo>
                  <a:lnTo>
                    <a:pt x="4825" y="236"/>
                  </a:lnTo>
                  <a:lnTo>
                    <a:pt x="4831" y="236"/>
                  </a:lnTo>
                  <a:lnTo>
                    <a:pt x="4831" y="254"/>
                  </a:lnTo>
                  <a:lnTo>
                    <a:pt x="4834" y="254"/>
                  </a:lnTo>
                  <a:lnTo>
                    <a:pt x="4836" y="218"/>
                  </a:lnTo>
                  <a:lnTo>
                    <a:pt x="4838" y="178"/>
                  </a:lnTo>
                  <a:lnTo>
                    <a:pt x="4834" y="140"/>
                  </a:lnTo>
                  <a:lnTo>
                    <a:pt x="4825" y="103"/>
                  </a:lnTo>
                  <a:lnTo>
                    <a:pt x="4838" y="103"/>
                  </a:lnTo>
                  <a:lnTo>
                    <a:pt x="4843" y="134"/>
                  </a:lnTo>
                  <a:lnTo>
                    <a:pt x="4851" y="163"/>
                  </a:lnTo>
                  <a:lnTo>
                    <a:pt x="4851" y="178"/>
                  </a:lnTo>
                  <a:lnTo>
                    <a:pt x="4851" y="194"/>
                  </a:lnTo>
                  <a:lnTo>
                    <a:pt x="4849" y="209"/>
                  </a:lnTo>
                  <a:lnTo>
                    <a:pt x="4854" y="220"/>
                  </a:lnTo>
                  <a:lnTo>
                    <a:pt x="4858" y="180"/>
                  </a:lnTo>
                  <a:lnTo>
                    <a:pt x="4865" y="180"/>
                  </a:lnTo>
                  <a:lnTo>
                    <a:pt x="4871" y="196"/>
                  </a:lnTo>
                  <a:lnTo>
                    <a:pt x="4874" y="196"/>
                  </a:lnTo>
                  <a:lnTo>
                    <a:pt x="4874" y="211"/>
                  </a:lnTo>
                  <a:lnTo>
                    <a:pt x="4878" y="211"/>
                  </a:lnTo>
                  <a:lnTo>
                    <a:pt x="4882" y="247"/>
                  </a:lnTo>
                  <a:lnTo>
                    <a:pt x="4885" y="247"/>
                  </a:lnTo>
                  <a:lnTo>
                    <a:pt x="4885" y="271"/>
                  </a:lnTo>
                  <a:lnTo>
                    <a:pt x="4894" y="274"/>
                  </a:lnTo>
                  <a:lnTo>
                    <a:pt x="4894" y="283"/>
                  </a:lnTo>
                  <a:lnTo>
                    <a:pt x="4898" y="283"/>
                  </a:lnTo>
                  <a:lnTo>
                    <a:pt x="4898" y="296"/>
                  </a:lnTo>
                  <a:lnTo>
                    <a:pt x="4902" y="296"/>
                  </a:lnTo>
                  <a:lnTo>
                    <a:pt x="4905" y="320"/>
                  </a:lnTo>
                  <a:lnTo>
                    <a:pt x="4911" y="320"/>
                  </a:lnTo>
                  <a:lnTo>
                    <a:pt x="4913" y="291"/>
                  </a:lnTo>
                  <a:lnTo>
                    <a:pt x="4918" y="265"/>
                  </a:lnTo>
                  <a:lnTo>
                    <a:pt x="4927" y="240"/>
                  </a:lnTo>
                  <a:lnTo>
                    <a:pt x="4934" y="214"/>
                  </a:lnTo>
                  <a:lnTo>
                    <a:pt x="4931" y="154"/>
                  </a:lnTo>
                  <a:lnTo>
                    <a:pt x="4942" y="154"/>
                  </a:lnTo>
                  <a:lnTo>
                    <a:pt x="4945" y="214"/>
                  </a:lnTo>
                  <a:lnTo>
                    <a:pt x="4954" y="214"/>
                  </a:lnTo>
                  <a:lnTo>
                    <a:pt x="4958" y="231"/>
                  </a:lnTo>
                  <a:lnTo>
                    <a:pt x="4951" y="231"/>
                  </a:lnTo>
                  <a:lnTo>
                    <a:pt x="4951" y="223"/>
                  </a:lnTo>
                  <a:lnTo>
                    <a:pt x="4945" y="223"/>
                  </a:lnTo>
                  <a:lnTo>
                    <a:pt x="4945" y="327"/>
                  </a:lnTo>
                  <a:lnTo>
                    <a:pt x="4951" y="327"/>
                  </a:lnTo>
                  <a:lnTo>
                    <a:pt x="4951" y="340"/>
                  </a:lnTo>
                  <a:lnTo>
                    <a:pt x="4954" y="340"/>
                  </a:lnTo>
                  <a:lnTo>
                    <a:pt x="4956" y="338"/>
                  </a:lnTo>
                  <a:lnTo>
                    <a:pt x="4956" y="336"/>
                  </a:lnTo>
                  <a:lnTo>
                    <a:pt x="4956" y="336"/>
                  </a:lnTo>
                  <a:lnTo>
                    <a:pt x="4956" y="336"/>
                  </a:lnTo>
                  <a:lnTo>
                    <a:pt x="4958" y="334"/>
                  </a:lnTo>
                  <a:lnTo>
                    <a:pt x="4965" y="340"/>
                  </a:lnTo>
                  <a:lnTo>
                    <a:pt x="4965" y="303"/>
                  </a:lnTo>
                  <a:lnTo>
                    <a:pt x="4962" y="303"/>
                  </a:lnTo>
                  <a:lnTo>
                    <a:pt x="4962" y="271"/>
                  </a:lnTo>
                  <a:lnTo>
                    <a:pt x="4951" y="236"/>
                  </a:lnTo>
                  <a:lnTo>
                    <a:pt x="4962" y="236"/>
                  </a:lnTo>
                  <a:lnTo>
                    <a:pt x="4965" y="254"/>
                  </a:lnTo>
                  <a:lnTo>
                    <a:pt x="4971" y="254"/>
                  </a:lnTo>
                  <a:lnTo>
                    <a:pt x="4971" y="274"/>
                  </a:lnTo>
                  <a:lnTo>
                    <a:pt x="4974" y="274"/>
                  </a:lnTo>
                  <a:lnTo>
                    <a:pt x="4974" y="283"/>
                  </a:lnTo>
                  <a:lnTo>
                    <a:pt x="4978" y="283"/>
                  </a:lnTo>
                  <a:lnTo>
                    <a:pt x="4978" y="300"/>
                  </a:lnTo>
                  <a:lnTo>
                    <a:pt x="4982" y="300"/>
                  </a:lnTo>
                  <a:lnTo>
                    <a:pt x="4982" y="314"/>
                  </a:lnTo>
                  <a:lnTo>
                    <a:pt x="4985" y="314"/>
                  </a:lnTo>
                  <a:lnTo>
                    <a:pt x="4991" y="343"/>
                  </a:lnTo>
                  <a:lnTo>
                    <a:pt x="4994" y="343"/>
                  </a:lnTo>
                  <a:lnTo>
                    <a:pt x="4998" y="334"/>
                  </a:lnTo>
                  <a:lnTo>
                    <a:pt x="5002" y="325"/>
                  </a:lnTo>
                  <a:lnTo>
                    <a:pt x="5002" y="311"/>
                  </a:lnTo>
                  <a:lnTo>
                    <a:pt x="4991" y="274"/>
                  </a:lnTo>
                  <a:lnTo>
                    <a:pt x="5002" y="280"/>
                  </a:lnTo>
                  <a:lnTo>
                    <a:pt x="5003" y="287"/>
                  </a:lnTo>
                  <a:lnTo>
                    <a:pt x="5007" y="301"/>
                  </a:lnTo>
                  <a:lnTo>
                    <a:pt x="5011" y="318"/>
                  </a:lnTo>
                  <a:lnTo>
                    <a:pt x="5014" y="332"/>
                  </a:lnTo>
                  <a:lnTo>
                    <a:pt x="5020" y="345"/>
                  </a:lnTo>
                  <a:lnTo>
                    <a:pt x="5022" y="351"/>
                  </a:lnTo>
                  <a:lnTo>
                    <a:pt x="5023" y="332"/>
                  </a:lnTo>
                  <a:lnTo>
                    <a:pt x="5025" y="316"/>
                  </a:lnTo>
                  <a:lnTo>
                    <a:pt x="5025" y="296"/>
                  </a:lnTo>
                  <a:lnTo>
                    <a:pt x="5022" y="271"/>
                  </a:lnTo>
                  <a:lnTo>
                    <a:pt x="5034" y="271"/>
                  </a:lnTo>
                  <a:lnTo>
                    <a:pt x="5036" y="294"/>
                  </a:lnTo>
                  <a:lnTo>
                    <a:pt x="5043" y="316"/>
                  </a:lnTo>
                  <a:lnTo>
                    <a:pt x="5051" y="334"/>
                  </a:lnTo>
                  <a:lnTo>
                    <a:pt x="5051" y="356"/>
                  </a:lnTo>
                  <a:lnTo>
                    <a:pt x="5054" y="356"/>
                  </a:lnTo>
                  <a:lnTo>
                    <a:pt x="5042" y="223"/>
                  </a:lnTo>
                  <a:lnTo>
                    <a:pt x="5038" y="223"/>
                  </a:lnTo>
                  <a:lnTo>
                    <a:pt x="5034" y="200"/>
                  </a:lnTo>
                  <a:lnTo>
                    <a:pt x="5031" y="194"/>
                  </a:lnTo>
                  <a:lnTo>
                    <a:pt x="5029" y="191"/>
                  </a:lnTo>
                  <a:lnTo>
                    <a:pt x="5025" y="187"/>
                  </a:lnTo>
                  <a:lnTo>
                    <a:pt x="5023" y="183"/>
                  </a:lnTo>
                  <a:lnTo>
                    <a:pt x="5020" y="178"/>
                  </a:lnTo>
                  <a:lnTo>
                    <a:pt x="5018" y="171"/>
                  </a:lnTo>
                  <a:lnTo>
                    <a:pt x="5031" y="180"/>
                  </a:lnTo>
                  <a:lnTo>
                    <a:pt x="5042" y="194"/>
                  </a:lnTo>
                  <a:lnTo>
                    <a:pt x="5051" y="212"/>
                  </a:lnTo>
                  <a:lnTo>
                    <a:pt x="5058" y="234"/>
                  </a:lnTo>
                  <a:lnTo>
                    <a:pt x="5065" y="254"/>
                  </a:lnTo>
                  <a:lnTo>
                    <a:pt x="5071" y="271"/>
                  </a:lnTo>
                  <a:lnTo>
                    <a:pt x="5071" y="296"/>
                  </a:lnTo>
                  <a:lnTo>
                    <a:pt x="5078" y="300"/>
                  </a:lnTo>
                  <a:lnTo>
                    <a:pt x="5074" y="307"/>
                  </a:lnTo>
                  <a:lnTo>
                    <a:pt x="5082" y="311"/>
                  </a:lnTo>
                  <a:lnTo>
                    <a:pt x="5082" y="327"/>
                  </a:lnTo>
                  <a:lnTo>
                    <a:pt x="5085" y="327"/>
                  </a:lnTo>
                  <a:lnTo>
                    <a:pt x="5085" y="340"/>
                  </a:lnTo>
                  <a:lnTo>
                    <a:pt x="5091" y="340"/>
                  </a:lnTo>
                  <a:lnTo>
                    <a:pt x="5093" y="352"/>
                  </a:lnTo>
                  <a:lnTo>
                    <a:pt x="5093" y="365"/>
                  </a:lnTo>
                  <a:lnTo>
                    <a:pt x="5098" y="374"/>
                  </a:lnTo>
                  <a:lnTo>
                    <a:pt x="5100" y="347"/>
                  </a:lnTo>
                  <a:lnTo>
                    <a:pt x="5102" y="321"/>
                  </a:lnTo>
                  <a:lnTo>
                    <a:pt x="5098" y="300"/>
                  </a:lnTo>
                  <a:lnTo>
                    <a:pt x="5098" y="267"/>
                  </a:lnTo>
                  <a:lnTo>
                    <a:pt x="5094" y="267"/>
                  </a:lnTo>
                  <a:lnTo>
                    <a:pt x="5091" y="240"/>
                  </a:lnTo>
                  <a:lnTo>
                    <a:pt x="5085" y="240"/>
                  </a:lnTo>
                  <a:lnTo>
                    <a:pt x="5083" y="234"/>
                  </a:lnTo>
                  <a:lnTo>
                    <a:pt x="5080" y="232"/>
                  </a:lnTo>
                  <a:lnTo>
                    <a:pt x="5078" y="229"/>
                  </a:lnTo>
                  <a:lnTo>
                    <a:pt x="5076" y="227"/>
                  </a:lnTo>
                  <a:lnTo>
                    <a:pt x="5074" y="221"/>
                  </a:lnTo>
                  <a:lnTo>
                    <a:pt x="5074" y="214"/>
                  </a:lnTo>
                  <a:lnTo>
                    <a:pt x="5082" y="220"/>
                  </a:lnTo>
                  <a:lnTo>
                    <a:pt x="5058" y="176"/>
                  </a:lnTo>
                  <a:lnTo>
                    <a:pt x="5065" y="176"/>
                  </a:lnTo>
                  <a:lnTo>
                    <a:pt x="5102" y="231"/>
                  </a:lnTo>
                  <a:lnTo>
                    <a:pt x="5102" y="240"/>
                  </a:lnTo>
                  <a:lnTo>
                    <a:pt x="5105" y="240"/>
                  </a:lnTo>
                  <a:lnTo>
                    <a:pt x="5105" y="247"/>
                  </a:lnTo>
                  <a:lnTo>
                    <a:pt x="5111" y="247"/>
                  </a:lnTo>
                  <a:lnTo>
                    <a:pt x="5114" y="271"/>
                  </a:lnTo>
                  <a:lnTo>
                    <a:pt x="5118" y="271"/>
                  </a:lnTo>
                  <a:lnTo>
                    <a:pt x="5118" y="280"/>
                  </a:lnTo>
                  <a:lnTo>
                    <a:pt x="5122" y="280"/>
                  </a:lnTo>
                  <a:lnTo>
                    <a:pt x="5122" y="296"/>
                  </a:lnTo>
                  <a:lnTo>
                    <a:pt x="5125" y="296"/>
                  </a:lnTo>
                  <a:lnTo>
                    <a:pt x="5131" y="323"/>
                  </a:lnTo>
                  <a:lnTo>
                    <a:pt x="5134" y="323"/>
                  </a:lnTo>
                  <a:lnTo>
                    <a:pt x="5136" y="289"/>
                  </a:lnTo>
                  <a:lnTo>
                    <a:pt x="5138" y="254"/>
                  </a:lnTo>
                  <a:lnTo>
                    <a:pt x="5140" y="218"/>
                  </a:lnTo>
                  <a:lnTo>
                    <a:pt x="5140" y="183"/>
                  </a:lnTo>
                  <a:lnTo>
                    <a:pt x="5134" y="151"/>
                  </a:lnTo>
                  <a:lnTo>
                    <a:pt x="5134" y="120"/>
                  </a:lnTo>
                  <a:lnTo>
                    <a:pt x="5131" y="120"/>
                  </a:lnTo>
                  <a:lnTo>
                    <a:pt x="5127" y="105"/>
                  </a:lnTo>
                  <a:lnTo>
                    <a:pt x="5127" y="92"/>
                  </a:lnTo>
                  <a:lnTo>
                    <a:pt x="5129" y="81"/>
                  </a:lnTo>
                  <a:lnTo>
                    <a:pt x="5129" y="72"/>
                  </a:lnTo>
                  <a:lnTo>
                    <a:pt x="5125" y="67"/>
                  </a:lnTo>
                  <a:lnTo>
                    <a:pt x="5127" y="65"/>
                  </a:lnTo>
                  <a:lnTo>
                    <a:pt x="5127" y="65"/>
                  </a:lnTo>
                  <a:lnTo>
                    <a:pt x="5127" y="65"/>
                  </a:lnTo>
                  <a:lnTo>
                    <a:pt x="5127" y="65"/>
                  </a:lnTo>
                  <a:lnTo>
                    <a:pt x="5129" y="65"/>
                  </a:lnTo>
                  <a:lnTo>
                    <a:pt x="5131" y="63"/>
                  </a:lnTo>
                  <a:lnTo>
                    <a:pt x="5131" y="60"/>
                  </a:lnTo>
                  <a:lnTo>
                    <a:pt x="5133" y="60"/>
                  </a:lnTo>
                  <a:lnTo>
                    <a:pt x="5134" y="60"/>
                  </a:lnTo>
                  <a:lnTo>
                    <a:pt x="5136" y="60"/>
                  </a:lnTo>
                  <a:lnTo>
                    <a:pt x="5136" y="61"/>
                  </a:lnTo>
                  <a:lnTo>
                    <a:pt x="5136" y="61"/>
                  </a:lnTo>
                  <a:lnTo>
                    <a:pt x="5138" y="63"/>
                  </a:lnTo>
                  <a:lnTo>
                    <a:pt x="5142" y="72"/>
                  </a:lnTo>
                  <a:lnTo>
                    <a:pt x="5142" y="85"/>
                  </a:lnTo>
                  <a:lnTo>
                    <a:pt x="5140" y="98"/>
                  </a:lnTo>
                  <a:lnTo>
                    <a:pt x="5142" y="111"/>
                  </a:lnTo>
                  <a:lnTo>
                    <a:pt x="5151" y="145"/>
                  </a:lnTo>
                  <a:lnTo>
                    <a:pt x="5158" y="181"/>
                  </a:lnTo>
                  <a:lnTo>
                    <a:pt x="5165" y="214"/>
                  </a:lnTo>
                  <a:lnTo>
                    <a:pt x="5165" y="243"/>
                  </a:lnTo>
                  <a:lnTo>
                    <a:pt x="5171" y="243"/>
                  </a:lnTo>
                  <a:lnTo>
                    <a:pt x="5173" y="258"/>
                  </a:lnTo>
                  <a:lnTo>
                    <a:pt x="5173" y="276"/>
                  </a:lnTo>
                  <a:lnTo>
                    <a:pt x="5171" y="292"/>
                  </a:lnTo>
                  <a:lnTo>
                    <a:pt x="5173" y="309"/>
                  </a:lnTo>
                  <a:lnTo>
                    <a:pt x="5178" y="320"/>
                  </a:lnTo>
                  <a:lnTo>
                    <a:pt x="5185" y="220"/>
                  </a:lnTo>
                  <a:lnTo>
                    <a:pt x="5191" y="220"/>
                  </a:lnTo>
                  <a:lnTo>
                    <a:pt x="5193" y="203"/>
                  </a:lnTo>
                  <a:lnTo>
                    <a:pt x="5193" y="181"/>
                  </a:lnTo>
                  <a:lnTo>
                    <a:pt x="5191" y="158"/>
                  </a:lnTo>
                  <a:lnTo>
                    <a:pt x="5191" y="132"/>
                  </a:lnTo>
                  <a:lnTo>
                    <a:pt x="5191" y="111"/>
                  </a:lnTo>
                  <a:lnTo>
                    <a:pt x="5202" y="114"/>
                  </a:lnTo>
                  <a:lnTo>
                    <a:pt x="5194" y="327"/>
                  </a:lnTo>
                  <a:lnTo>
                    <a:pt x="5194" y="340"/>
                  </a:lnTo>
                  <a:lnTo>
                    <a:pt x="5193" y="356"/>
                  </a:lnTo>
                  <a:lnTo>
                    <a:pt x="5193" y="374"/>
                  </a:lnTo>
                  <a:lnTo>
                    <a:pt x="5193" y="392"/>
                  </a:lnTo>
                  <a:lnTo>
                    <a:pt x="5194" y="407"/>
                  </a:lnTo>
                  <a:lnTo>
                    <a:pt x="5198" y="416"/>
                  </a:lnTo>
                  <a:lnTo>
                    <a:pt x="5200" y="403"/>
                  </a:lnTo>
                  <a:lnTo>
                    <a:pt x="5202" y="385"/>
                  </a:lnTo>
                  <a:lnTo>
                    <a:pt x="5207" y="365"/>
                  </a:lnTo>
                  <a:lnTo>
                    <a:pt x="5211" y="349"/>
                  </a:lnTo>
                  <a:lnTo>
                    <a:pt x="5214" y="340"/>
                  </a:lnTo>
                  <a:lnTo>
                    <a:pt x="5216" y="338"/>
                  </a:lnTo>
                  <a:lnTo>
                    <a:pt x="5216" y="336"/>
                  </a:lnTo>
                  <a:lnTo>
                    <a:pt x="5216" y="336"/>
                  </a:lnTo>
                  <a:lnTo>
                    <a:pt x="5218" y="336"/>
                  </a:lnTo>
                  <a:lnTo>
                    <a:pt x="5220" y="336"/>
                  </a:lnTo>
                  <a:lnTo>
                    <a:pt x="5222" y="334"/>
                  </a:lnTo>
                  <a:lnTo>
                    <a:pt x="5222" y="356"/>
                  </a:lnTo>
                  <a:lnTo>
                    <a:pt x="5225" y="356"/>
                  </a:lnTo>
                  <a:lnTo>
                    <a:pt x="5231" y="291"/>
                  </a:lnTo>
                  <a:lnTo>
                    <a:pt x="5233" y="285"/>
                  </a:lnTo>
                  <a:lnTo>
                    <a:pt x="5236" y="276"/>
                  </a:lnTo>
                  <a:lnTo>
                    <a:pt x="5240" y="265"/>
                  </a:lnTo>
                  <a:lnTo>
                    <a:pt x="5238" y="254"/>
                  </a:lnTo>
                  <a:lnTo>
                    <a:pt x="5231" y="251"/>
                  </a:lnTo>
                  <a:lnTo>
                    <a:pt x="5231" y="243"/>
                  </a:lnTo>
                  <a:lnTo>
                    <a:pt x="5238" y="243"/>
                  </a:lnTo>
                  <a:lnTo>
                    <a:pt x="5251" y="103"/>
                  </a:lnTo>
                  <a:lnTo>
                    <a:pt x="5258" y="103"/>
                  </a:lnTo>
                  <a:lnTo>
                    <a:pt x="5251" y="280"/>
                  </a:lnTo>
                  <a:lnTo>
                    <a:pt x="5254" y="280"/>
                  </a:lnTo>
                  <a:lnTo>
                    <a:pt x="5254" y="291"/>
                  </a:lnTo>
                  <a:lnTo>
                    <a:pt x="5258" y="291"/>
                  </a:lnTo>
                  <a:lnTo>
                    <a:pt x="5260" y="301"/>
                  </a:lnTo>
                  <a:lnTo>
                    <a:pt x="5262" y="314"/>
                  </a:lnTo>
                  <a:lnTo>
                    <a:pt x="5262" y="327"/>
                  </a:lnTo>
                  <a:lnTo>
                    <a:pt x="5265" y="334"/>
                  </a:lnTo>
                  <a:lnTo>
                    <a:pt x="5285" y="154"/>
                  </a:lnTo>
                  <a:lnTo>
                    <a:pt x="5294" y="154"/>
                  </a:lnTo>
                  <a:lnTo>
                    <a:pt x="5298" y="176"/>
                  </a:lnTo>
                  <a:lnTo>
                    <a:pt x="5298" y="178"/>
                  </a:lnTo>
                  <a:lnTo>
                    <a:pt x="5296" y="178"/>
                  </a:lnTo>
                  <a:lnTo>
                    <a:pt x="5296" y="178"/>
                  </a:lnTo>
                  <a:lnTo>
                    <a:pt x="5294" y="176"/>
                  </a:lnTo>
                  <a:lnTo>
                    <a:pt x="5294" y="178"/>
                  </a:lnTo>
                  <a:lnTo>
                    <a:pt x="5294" y="180"/>
                  </a:lnTo>
                  <a:lnTo>
                    <a:pt x="5298" y="180"/>
                  </a:lnTo>
                  <a:lnTo>
                    <a:pt x="5298" y="231"/>
                  </a:lnTo>
                  <a:lnTo>
                    <a:pt x="5302" y="231"/>
                  </a:lnTo>
                  <a:lnTo>
                    <a:pt x="5311" y="154"/>
                  </a:lnTo>
                  <a:lnTo>
                    <a:pt x="5298" y="151"/>
                  </a:lnTo>
                  <a:lnTo>
                    <a:pt x="5298" y="143"/>
                  </a:lnTo>
                  <a:lnTo>
                    <a:pt x="5303" y="141"/>
                  </a:lnTo>
                  <a:lnTo>
                    <a:pt x="5307" y="141"/>
                  </a:lnTo>
                  <a:lnTo>
                    <a:pt x="5311" y="140"/>
                  </a:lnTo>
                  <a:lnTo>
                    <a:pt x="5314" y="138"/>
                  </a:lnTo>
                  <a:lnTo>
                    <a:pt x="5318" y="136"/>
                  </a:lnTo>
                  <a:lnTo>
                    <a:pt x="5322" y="136"/>
                  </a:lnTo>
                  <a:lnTo>
                    <a:pt x="5322" y="154"/>
                  </a:lnTo>
                  <a:lnTo>
                    <a:pt x="5333" y="163"/>
                  </a:lnTo>
                  <a:lnTo>
                    <a:pt x="5345" y="178"/>
                  </a:lnTo>
                  <a:lnTo>
                    <a:pt x="5358" y="194"/>
                  </a:lnTo>
                  <a:lnTo>
                    <a:pt x="5369" y="211"/>
                  </a:lnTo>
                  <a:lnTo>
                    <a:pt x="5374" y="223"/>
                  </a:lnTo>
                  <a:lnTo>
                    <a:pt x="5378" y="223"/>
                  </a:lnTo>
                  <a:lnTo>
                    <a:pt x="5367" y="172"/>
                  </a:lnTo>
                  <a:lnTo>
                    <a:pt x="5354" y="127"/>
                  </a:lnTo>
                  <a:lnTo>
                    <a:pt x="5351" y="94"/>
                  </a:lnTo>
                  <a:lnTo>
                    <a:pt x="5343" y="76"/>
                  </a:lnTo>
                  <a:lnTo>
                    <a:pt x="5338" y="54"/>
                  </a:lnTo>
                  <a:lnTo>
                    <a:pt x="5345" y="54"/>
                  </a:lnTo>
                  <a:lnTo>
                    <a:pt x="5371" y="136"/>
                  </a:lnTo>
                  <a:lnTo>
                    <a:pt x="5371" y="151"/>
                  </a:lnTo>
                  <a:lnTo>
                    <a:pt x="5374" y="151"/>
                  </a:lnTo>
                  <a:lnTo>
                    <a:pt x="5378" y="180"/>
                  </a:lnTo>
                  <a:lnTo>
                    <a:pt x="5382" y="180"/>
                  </a:lnTo>
                  <a:lnTo>
                    <a:pt x="5382" y="176"/>
                  </a:lnTo>
                  <a:lnTo>
                    <a:pt x="5385" y="176"/>
                  </a:lnTo>
                  <a:lnTo>
                    <a:pt x="5394" y="180"/>
                  </a:lnTo>
                  <a:lnTo>
                    <a:pt x="5393" y="196"/>
                  </a:lnTo>
                  <a:lnTo>
                    <a:pt x="5391" y="214"/>
                  </a:lnTo>
                  <a:lnTo>
                    <a:pt x="5385" y="214"/>
                  </a:lnTo>
                  <a:lnTo>
                    <a:pt x="5385" y="218"/>
                  </a:lnTo>
                  <a:lnTo>
                    <a:pt x="5387" y="218"/>
                  </a:lnTo>
                  <a:lnTo>
                    <a:pt x="5387" y="218"/>
                  </a:lnTo>
                  <a:lnTo>
                    <a:pt x="5389" y="216"/>
                  </a:lnTo>
                  <a:lnTo>
                    <a:pt x="5389" y="218"/>
                  </a:lnTo>
                  <a:lnTo>
                    <a:pt x="5391" y="220"/>
                  </a:lnTo>
                  <a:lnTo>
                    <a:pt x="5391" y="243"/>
                  </a:lnTo>
                  <a:lnTo>
                    <a:pt x="5398" y="243"/>
                  </a:lnTo>
                  <a:lnTo>
                    <a:pt x="5396" y="232"/>
                  </a:lnTo>
                  <a:lnTo>
                    <a:pt x="5398" y="220"/>
                  </a:lnTo>
                  <a:lnTo>
                    <a:pt x="5398" y="203"/>
                  </a:lnTo>
                  <a:lnTo>
                    <a:pt x="5398" y="83"/>
                  </a:lnTo>
                  <a:lnTo>
                    <a:pt x="5405" y="83"/>
                  </a:lnTo>
                  <a:lnTo>
                    <a:pt x="5405" y="136"/>
                  </a:lnTo>
                  <a:lnTo>
                    <a:pt x="5411" y="136"/>
                  </a:lnTo>
                  <a:lnTo>
                    <a:pt x="5405" y="143"/>
                  </a:lnTo>
                  <a:lnTo>
                    <a:pt x="5411" y="154"/>
                  </a:lnTo>
                  <a:lnTo>
                    <a:pt x="5409" y="156"/>
                  </a:lnTo>
                  <a:lnTo>
                    <a:pt x="5407" y="156"/>
                  </a:lnTo>
                  <a:lnTo>
                    <a:pt x="5405" y="156"/>
                  </a:lnTo>
                  <a:lnTo>
                    <a:pt x="5405" y="158"/>
                  </a:lnTo>
                  <a:lnTo>
                    <a:pt x="5405" y="160"/>
                  </a:lnTo>
                  <a:lnTo>
                    <a:pt x="5411" y="160"/>
                  </a:lnTo>
                  <a:lnTo>
                    <a:pt x="5411" y="191"/>
                  </a:lnTo>
                  <a:lnTo>
                    <a:pt x="5414" y="191"/>
                  </a:lnTo>
                  <a:lnTo>
                    <a:pt x="5414" y="163"/>
                  </a:lnTo>
                  <a:lnTo>
                    <a:pt x="5422" y="163"/>
                  </a:lnTo>
                  <a:lnTo>
                    <a:pt x="5425" y="191"/>
                  </a:lnTo>
                  <a:lnTo>
                    <a:pt x="5433" y="218"/>
                  </a:lnTo>
                  <a:lnTo>
                    <a:pt x="5438" y="245"/>
                  </a:lnTo>
                  <a:lnTo>
                    <a:pt x="5442" y="274"/>
                  </a:lnTo>
                  <a:lnTo>
                    <a:pt x="5451" y="274"/>
                  </a:lnTo>
                  <a:lnTo>
                    <a:pt x="5453" y="289"/>
                  </a:lnTo>
                  <a:lnTo>
                    <a:pt x="5456" y="305"/>
                  </a:lnTo>
                  <a:lnTo>
                    <a:pt x="5462" y="314"/>
                  </a:lnTo>
                  <a:lnTo>
                    <a:pt x="5463" y="294"/>
                  </a:lnTo>
                  <a:lnTo>
                    <a:pt x="5465" y="276"/>
                  </a:lnTo>
                  <a:lnTo>
                    <a:pt x="5471" y="260"/>
                  </a:lnTo>
                  <a:lnTo>
                    <a:pt x="5471" y="227"/>
                  </a:lnTo>
                  <a:lnTo>
                    <a:pt x="5474" y="227"/>
                  </a:lnTo>
                  <a:lnTo>
                    <a:pt x="5474" y="191"/>
                  </a:lnTo>
                  <a:lnTo>
                    <a:pt x="5478" y="191"/>
                  </a:lnTo>
                  <a:lnTo>
                    <a:pt x="5480" y="174"/>
                  </a:lnTo>
                  <a:lnTo>
                    <a:pt x="5480" y="156"/>
                  </a:lnTo>
                  <a:lnTo>
                    <a:pt x="5480" y="138"/>
                  </a:lnTo>
                  <a:lnTo>
                    <a:pt x="5482" y="123"/>
                  </a:lnTo>
                  <a:lnTo>
                    <a:pt x="5485" y="123"/>
                  </a:lnTo>
                  <a:lnTo>
                    <a:pt x="5485" y="187"/>
                  </a:lnTo>
                  <a:lnTo>
                    <a:pt x="5494" y="187"/>
                  </a:lnTo>
                  <a:lnTo>
                    <a:pt x="5493" y="192"/>
                  </a:lnTo>
                  <a:lnTo>
                    <a:pt x="5493" y="196"/>
                  </a:lnTo>
                  <a:lnTo>
                    <a:pt x="5491" y="200"/>
                  </a:lnTo>
                  <a:lnTo>
                    <a:pt x="5491" y="203"/>
                  </a:lnTo>
                  <a:lnTo>
                    <a:pt x="5502" y="200"/>
                  </a:lnTo>
                  <a:lnTo>
                    <a:pt x="5498" y="207"/>
                  </a:lnTo>
                  <a:lnTo>
                    <a:pt x="5505" y="211"/>
                  </a:lnTo>
                  <a:lnTo>
                    <a:pt x="5505" y="223"/>
                  </a:lnTo>
                  <a:lnTo>
                    <a:pt x="5511" y="223"/>
                  </a:lnTo>
                  <a:lnTo>
                    <a:pt x="5511" y="231"/>
                  </a:lnTo>
                  <a:lnTo>
                    <a:pt x="5514" y="231"/>
                  </a:lnTo>
                  <a:lnTo>
                    <a:pt x="5514" y="243"/>
                  </a:lnTo>
                  <a:lnTo>
                    <a:pt x="5518" y="243"/>
                  </a:lnTo>
                  <a:lnTo>
                    <a:pt x="5518" y="254"/>
                  </a:lnTo>
                  <a:lnTo>
                    <a:pt x="5522" y="254"/>
                  </a:lnTo>
                  <a:lnTo>
                    <a:pt x="5522" y="267"/>
                  </a:lnTo>
                  <a:lnTo>
                    <a:pt x="5525" y="267"/>
                  </a:lnTo>
                  <a:lnTo>
                    <a:pt x="5525" y="283"/>
                  </a:lnTo>
                  <a:lnTo>
                    <a:pt x="5531" y="283"/>
                  </a:lnTo>
                  <a:lnTo>
                    <a:pt x="5534" y="320"/>
                  </a:lnTo>
                  <a:lnTo>
                    <a:pt x="5538" y="320"/>
                  </a:lnTo>
                  <a:lnTo>
                    <a:pt x="5540" y="331"/>
                  </a:lnTo>
                  <a:lnTo>
                    <a:pt x="5540" y="345"/>
                  </a:lnTo>
                  <a:lnTo>
                    <a:pt x="5540" y="361"/>
                  </a:lnTo>
                  <a:lnTo>
                    <a:pt x="5542" y="374"/>
                  </a:lnTo>
                  <a:lnTo>
                    <a:pt x="5545" y="383"/>
                  </a:lnTo>
                  <a:lnTo>
                    <a:pt x="5545" y="361"/>
                  </a:lnTo>
                  <a:lnTo>
                    <a:pt x="5545" y="338"/>
                  </a:lnTo>
                  <a:lnTo>
                    <a:pt x="5545" y="318"/>
                  </a:lnTo>
                  <a:lnTo>
                    <a:pt x="5545" y="303"/>
                  </a:lnTo>
                  <a:lnTo>
                    <a:pt x="5547" y="303"/>
                  </a:lnTo>
                  <a:lnTo>
                    <a:pt x="5547" y="301"/>
                  </a:lnTo>
                  <a:lnTo>
                    <a:pt x="5549" y="300"/>
                  </a:lnTo>
                  <a:lnTo>
                    <a:pt x="5551" y="296"/>
                  </a:lnTo>
                  <a:lnTo>
                    <a:pt x="5551" y="291"/>
                  </a:lnTo>
                  <a:lnTo>
                    <a:pt x="5545" y="291"/>
                  </a:lnTo>
                  <a:lnTo>
                    <a:pt x="5545" y="271"/>
                  </a:lnTo>
                  <a:lnTo>
                    <a:pt x="5542" y="271"/>
                  </a:lnTo>
                  <a:lnTo>
                    <a:pt x="5540" y="269"/>
                  </a:lnTo>
                  <a:lnTo>
                    <a:pt x="5540" y="265"/>
                  </a:lnTo>
                  <a:lnTo>
                    <a:pt x="5540" y="263"/>
                  </a:lnTo>
                  <a:lnTo>
                    <a:pt x="5538" y="260"/>
                  </a:lnTo>
                  <a:lnTo>
                    <a:pt x="5538" y="254"/>
                  </a:lnTo>
                  <a:lnTo>
                    <a:pt x="5545" y="260"/>
                  </a:lnTo>
                  <a:lnTo>
                    <a:pt x="5545" y="247"/>
                  </a:lnTo>
                  <a:lnTo>
                    <a:pt x="5558" y="251"/>
                  </a:lnTo>
                  <a:lnTo>
                    <a:pt x="5560" y="263"/>
                  </a:lnTo>
                  <a:lnTo>
                    <a:pt x="5563" y="274"/>
                  </a:lnTo>
                  <a:lnTo>
                    <a:pt x="5565" y="283"/>
                  </a:lnTo>
                  <a:lnTo>
                    <a:pt x="5565" y="307"/>
                  </a:lnTo>
                  <a:lnTo>
                    <a:pt x="5578" y="311"/>
                  </a:lnTo>
                  <a:lnTo>
                    <a:pt x="5578" y="314"/>
                  </a:lnTo>
                  <a:lnTo>
                    <a:pt x="5574" y="321"/>
                  </a:lnTo>
                  <a:lnTo>
                    <a:pt x="5573" y="334"/>
                  </a:lnTo>
                  <a:lnTo>
                    <a:pt x="5573" y="349"/>
                  </a:lnTo>
                  <a:lnTo>
                    <a:pt x="5574" y="360"/>
                  </a:lnTo>
                  <a:lnTo>
                    <a:pt x="5578" y="360"/>
                  </a:lnTo>
                  <a:lnTo>
                    <a:pt x="5585" y="463"/>
                  </a:lnTo>
                  <a:lnTo>
                    <a:pt x="5594" y="463"/>
                  </a:lnTo>
                  <a:lnTo>
                    <a:pt x="5596" y="429"/>
                  </a:lnTo>
                  <a:lnTo>
                    <a:pt x="5598" y="391"/>
                  </a:lnTo>
                  <a:lnTo>
                    <a:pt x="5598" y="351"/>
                  </a:lnTo>
                  <a:lnTo>
                    <a:pt x="5598" y="307"/>
                  </a:lnTo>
                  <a:lnTo>
                    <a:pt x="5594" y="307"/>
                  </a:lnTo>
                  <a:lnTo>
                    <a:pt x="5594" y="283"/>
                  </a:lnTo>
                  <a:lnTo>
                    <a:pt x="5591" y="283"/>
                  </a:lnTo>
                  <a:lnTo>
                    <a:pt x="5585" y="254"/>
                  </a:lnTo>
                  <a:lnTo>
                    <a:pt x="5591" y="254"/>
                  </a:lnTo>
                  <a:lnTo>
                    <a:pt x="5591" y="260"/>
                  </a:lnTo>
                  <a:lnTo>
                    <a:pt x="5596" y="267"/>
                  </a:lnTo>
                  <a:lnTo>
                    <a:pt x="5600" y="274"/>
                  </a:lnTo>
                  <a:lnTo>
                    <a:pt x="5600" y="283"/>
                  </a:lnTo>
                  <a:lnTo>
                    <a:pt x="5602" y="296"/>
                  </a:lnTo>
                  <a:lnTo>
                    <a:pt x="5605" y="296"/>
                  </a:lnTo>
                  <a:lnTo>
                    <a:pt x="5605" y="320"/>
                  </a:lnTo>
                  <a:lnTo>
                    <a:pt x="5611" y="320"/>
                  </a:lnTo>
                  <a:lnTo>
                    <a:pt x="5611" y="334"/>
                  </a:lnTo>
                  <a:lnTo>
                    <a:pt x="5614" y="334"/>
                  </a:lnTo>
                  <a:lnTo>
                    <a:pt x="5616" y="349"/>
                  </a:lnTo>
                  <a:lnTo>
                    <a:pt x="5616" y="361"/>
                  </a:lnTo>
                  <a:lnTo>
                    <a:pt x="5616" y="372"/>
                  </a:lnTo>
                  <a:lnTo>
                    <a:pt x="5622" y="383"/>
                  </a:lnTo>
                  <a:lnTo>
                    <a:pt x="5623" y="352"/>
                  </a:lnTo>
                  <a:lnTo>
                    <a:pt x="5625" y="321"/>
                  </a:lnTo>
                  <a:lnTo>
                    <a:pt x="5627" y="291"/>
                  </a:lnTo>
                  <a:lnTo>
                    <a:pt x="5622" y="263"/>
                  </a:lnTo>
                  <a:lnTo>
                    <a:pt x="5622" y="236"/>
                  </a:lnTo>
                  <a:lnTo>
                    <a:pt x="5618" y="236"/>
                  </a:lnTo>
                  <a:lnTo>
                    <a:pt x="5614" y="211"/>
                  </a:lnTo>
                  <a:lnTo>
                    <a:pt x="5605" y="207"/>
                  </a:lnTo>
                  <a:lnTo>
                    <a:pt x="5594" y="187"/>
                  </a:lnTo>
                  <a:lnTo>
                    <a:pt x="5605" y="187"/>
                  </a:lnTo>
                  <a:lnTo>
                    <a:pt x="5605" y="183"/>
                  </a:lnTo>
                  <a:lnTo>
                    <a:pt x="5596" y="172"/>
                  </a:lnTo>
                  <a:lnTo>
                    <a:pt x="5587" y="158"/>
                  </a:lnTo>
                  <a:lnTo>
                    <a:pt x="5582" y="143"/>
                  </a:lnTo>
                  <a:lnTo>
                    <a:pt x="5594" y="143"/>
                  </a:lnTo>
                  <a:lnTo>
                    <a:pt x="5596" y="151"/>
                  </a:lnTo>
                  <a:lnTo>
                    <a:pt x="5600" y="156"/>
                  </a:lnTo>
                  <a:lnTo>
                    <a:pt x="5603" y="161"/>
                  </a:lnTo>
                  <a:lnTo>
                    <a:pt x="5607" y="165"/>
                  </a:lnTo>
                  <a:lnTo>
                    <a:pt x="5611" y="171"/>
                  </a:lnTo>
                  <a:lnTo>
                    <a:pt x="5611" y="180"/>
                  </a:lnTo>
                  <a:lnTo>
                    <a:pt x="5614" y="180"/>
                  </a:lnTo>
                  <a:lnTo>
                    <a:pt x="5614" y="187"/>
                  </a:lnTo>
                  <a:lnTo>
                    <a:pt x="5622" y="191"/>
                  </a:lnTo>
                  <a:lnTo>
                    <a:pt x="5625" y="211"/>
                  </a:lnTo>
                  <a:lnTo>
                    <a:pt x="5631" y="211"/>
                  </a:lnTo>
                  <a:lnTo>
                    <a:pt x="5634" y="227"/>
                  </a:lnTo>
                  <a:lnTo>
                    <a:pt x="5638" y="227"/>
                  </a:lnTo>
                  <a:lnTo>
                    <a:pt x="5638" y="240"/>
                  </a:lnTo>
                  <a:lnTo>
                    <a:pt x="5642" y="240"/>
                  </a:lnTo>
                  <a:lnTo>
                    <a:pt x="5642" y="260"/>
                  </a:lnTo>
                  <a:lnTo>
                    <a:pt x="5645" y="260"/>
                  </a:lnTo>
                  <a:lnTo>
                    <a:pt x="5654" y="311"/>
                  </a:lnTo>
                  <a:lnTo>
                    <a:pt x="5658" y="311"/>
                  </a:lnTo>
                  <a:lnTo>
                    <a:pt x="5660" y="267"/>
                  </a:lnTo>
                  <a:lnTo>
                    <a:pt x="5663" y="223"/>
                  </a:lnTo>
                  <a:lnTo>
                    <a:pt x="5665" y="176"/>
                  </a:lnTo>
                  <a:lnTo>
                    <a:pt x="5658" y="176"/>
                  </a:lnTo>
                  <a:lnTo>
                    <a:pt x="5654" y="156"/>
                  </a:lnTo>
                  <a:lnTo>
                    <a:pt x="5645" y="141"/>
                  </a:lnTo>
                  <a:lnTo>
                    <a:pt x="5636" y="127"/>
                  </a:lnTo>
                  <a:lnTo>
                    <a:pt x="5627" y="112"/>
                  </a:lnTo>
                  <a:lnTo>
                    <a:pt x="5622" y="94"/>
                  </a:lnTo>
                  <a:lnTo>
                    <a:pt x="5631" y="94"/>
                  </a:lnTo>
                  <a:lnTo>
                    <a:pt x="5634" y="107"/>
                  </a:lnTo>
                  <a:lnTo>
                    <a:pt x="5642" y="111"/>
                  </a:lnTo>
                  <a:lnTo>
                    <a:pt x="5654" y="134"/>
                  </a:lnTo>
                  <a:lnTo>
                    <a:pt x="5662" y="160"/>
                  </a:lnTo>
                  <a:lnTo>
                    <a:pt x="5665" y="160"/>
                  </a:lnTo>
                  <a:lnTo>
                    <a:pt x="5665" y="87"/>
                  </a:lnTo>
                  <a:lnTo>
                    <a:pt x="5671" y="87"/>
                  </a:lnTo>
                  <a:lnTo>
                    <a:pt x="5671" y="54"/>
                  </a:lnTo>
                  <a:lnTo>
                    <a:pt x="5674" y="54"/>
                  </a:lnTo>
                  <a:lnTo>
                    <a:pt x="5676" y="51"/>
                  </a:lnTo>
                  <a:lnTo>
                    <a:pt x="5676" y="47"/>
                  </a:lnTo>
                  <a:lnTo>
                    <a:pt x="5676" y="43"/>
                  </a:lnTo>
                  <a:lnTo>
                    <a:pt x="5678" y="40"/>
                  </a:lnTo>
                  <a:lnTo>
                    <a:pt x="5680" y="40"/>
                  </a:lnTo>
                  <a:lnTo>
                    <a:pt x="5680" y="41"/>
                  </a:lnTo>
                  <a:lnTo>
                    <a:pt x="5680" y="41"/>
                  </a:lnTo>
                  <a:lnTo>
                    <a:pt x="5680" y="41"/>
                  </a:lnTo>
                  <a:lnTo>
                    <a:pt x="5682" y="41"/>
                  </a:lnTo>
                  <a:lnTo>
                    <a:pt x="5682" y="43"/>
                  </a:lnTo>
                  <a:lnTo>
                    <a:pt x="5685" y="43"/>
                  </a:lnTo>
                  <a:lnTo>
                    <a:pt x="5682" y="87"/>
                  </a:lnTo>
                  <a:lnTo>
                    <a:pt x="5678" y="87"/>
                  </a:lnTo>
                  <a:lnTo>
                    <a:pt x="5682" y="107"/>
                  </a:lnTo>
                  <a:lnTo>
                    <a:pt x="5689" y="111"/>
                  </a:lnTo>
                  <a:lnTo>
                    <a:pt x="5693" y="114"/>
                  </a:lnTo>
                  <a:lnTo>
                    <a:pt x="5698" y="118"/>
                  </a:lnTo>
                  <a:lnTo>
                    <a:pt x="5703" y="121"/>
                  </a:lnTo>
                  <a:lnTo>
                    <a:pt x="5711" y="123"/>
                  </a:lnTo>
                  <a:lnTo>
                    <a:pt x="5711" y="120"/>
                  </a:lnTo>
                  <a:lnTo>
                    <a:pt x="5722" y="111"/>
                  </a:lnTo>
                  <a:lnTo>
                    <a:pt x="5722" y="94"/>
                  </a:lnTo>
                  <a:lnTo>
                    <a:pt x="5734" y="94"/>
                  </a:lnTo>
                  <a:lnTo>
                    <a:pt x="5734" y="103"/>
                  </a:lnTo>
                  <a:lnTo>
                    <a:pt x="5731" y="103"/>
                  </a:lnTo>
                  <a:lnTo>
                    <a:pt x="5731" y="107"/>
                  </a:lnTo>
                  <a:lnTo>
                    <a:pt x="5734" y="107"/>
                  </a:lnTo>
                  <a:lnTo>
                    <a:pt x="5733" y="109"/>
                  </a:lnTo>
                  <a:lnTo>
                    <a:pt x="5733" y="109"/>
                  </a:lnTo>
                  <a:lnTo>
                    <a:pt x="5733" y="109"/>
                  </a:lnTo>
                  <a:lnTo>
                    <a:pt x="5731" y="109"/>
                  </a:lnTo>
                  <a:lnTo>
                    <a:pt x="5731" y="111"/>
                  </a:lnTo>
                  <a:lnTo>
                    <a:pt x="5731" y="140"/>
                  </a:lnTo>
                  <a:lnTo>
                    <a:pt x="5725" y="140"/>
                  </a:lnTo>
                  <a:lnTo>
                    <a:pt x="5731" y="151"/>
                  </a:lnTo>
                  <a:lnTo>
                    <a:pt x="5725" y="151"/>
                  </a:lnTo>
                  <a:lnTo>
                    <a:pt x="5725" y="154"/>
                  </a:lnTo>
                  <a:lnTo>
                    <a:pt x="5731" y="154"/>
                  </a:lnTo>
                  <a:lnTo>
                    <a:pt x="5731" y="163"/>
                  </a:lnTo>
                  <a:lnTo>
                    <a:pt x="5738" y="167"/>
                  </a:lnTo>
                  <a:lnTo>
                    <a:pt x="5751" y="203"/>
                  </a:lnTo>
                  <a:lnTo>
                    <a:pt x="5754" y="203"/>
                  </a:lnTo>
                  <a:lnTo>
                    <a:pt x="5756" y="176"/>
                  </a:lnTo>
                  <a:lnTo>
                    <a:pt x="5760" y="152"/>
                  </a:lnTo>
                  <a:lnTo>
                    <a:pt x="5765" y="131"/>
                  </a:lnTo>
                  <a:lnTo>
                    <a:pt x="5771" y="107"/>
                  </a:lnTo>
                  <a:lnTo>
                    <a:pt x="5782" y="103"/>
                  </a:lnTo>
                  <a:lnTo>
                    <a:pt x="5782" y="94"/>
                  </a:lnTo>
                  <a:lnTo>
                    <a:pt x="5794" y="100"/>
                  </a:lnTo>
                  <a:lnTo>
                    <a:pt x="5791" y="123"/>
                  </a:lnTo>
                  <a:lnTo>
                    <a:pt x="5785" y="123"/>
                  </a:lnTo>
                  <a:lnTo>
                    <a:pt x="5785" y="160"/>
                  </a:lnTo>
                  <a:lnTo>
                    <a:pt x="5782" y="160"/>
                  </a:lnTo>
                  <a:lnTo>
                    <a:pt x="5778" y="207"/>
                  </a:lnTo>
                  <a:lnTo>
                    <a:pt x="5774" y="207"/>
                  </a:lnTo>
                  <a:lnTo>
                    <a:pt x="5774" y="243"/>
                  </a:lnTo>
                  <a:lnTo>
                    <a:pt x="5771" y="243"/>
                  </a:lnTo>
                  <a:lnTo>
                    <a:pt x="5774" y="300"/>
                  </a:lnTo>
                  <a:lnTo>
                    <a:pt x="5778" y="300"/>
                  </a:lnTo>
                  <a:lnTo>
                    <a:pt x="5780" y="312"/>
                  </a:lnTo>
                  <a:lnTo>
                    <a:pt x="5780" y="323"/>
                  </a:lnTo>
                  <a:lnTo>
                    <a:pt x="5780" y="334"/>
                  </a:lnTo>
                  <a:lnTo>
                    <a:pt x="5785" y="343"/>
                  </a:lnTo>
                  <a:lnTo>
                    <a:pt x="5783" y="314"/>
                  </a:lnTo>
                  <a:lnTo>
                    <a:pt x="5778" y="287"/>
                  </a:lnTo>
                  <a:lnTo>
                    <a:pt x="5774" y="260"/>
                  </a:lnTo>
                  <a:lnTo>
                    <a:pt x="5776" y="260"/>
                  </a:lnTo>
                  <a:lnTo>
                    <a:pt x="5776" y="261"/>
                  </a:lnTo>
                  <a:lnTo>
                    <a:pt x="5776" y="261"/>
                  </a:lnTo>
                  <a:lnTo>
                    <a:pt x="5776" y="261"/>
                  </a:lnTo>
                  <a:lnTo>
                    <a:pt x="5776" y="261"/>
                  </a:lnTo>
                  <a:lnTo>
                    <a:pt x="5778" y="263"/>
                  </a:lnTo>
                  <a:lnTo>
                    <a:pt x="5791" y="260"/>
                  </a:lnTo>
                  <a:lnTo>
                    <a:pt x="5791" y="263"/>
                  </a:lnTo>
                  <a:lnTo>
                    <a:pt x="5796" y="276"/>
                  </a:lnTo>
                  <a:lnTo>
                    <a:pt x="5802" y="292"/>
                  </a:lnTo>
                  <a:lnTo>
                    <a:pt x="5807" y="311"/>
                  </a:lnTo>
                  <a:lnTo>
                    <a:pt x="5811" y="327"/>
                  </a:lnTo>
                  <a:lnTo>
                    <a:pt x="5811" y="351"/>
                  </a:lnTo>
                  <a:lnTo>
                    <a:pt x="5814" y="351"/>
                  </a:lnTo>
                  <a:lnTo>
                    <a:pt x="5814" y="309"/>
                  </a:lnTo>
                  <a:lnTo>
                    <a:pt x="5818" y="267"/>
                  </a:lnTo>
                  <a:lnTo>
                    <a:pt x="5825" y="225"/>
                  </a:lnTo>
                  <a:lnTo>
                    <a:pt x="5834" y="191"/>
                  </a:lnTo>
                  <a:lnTo>
                    <a:pt x="5842" y="140"/>
                  </a:lnTo>
                  <a:lnTo>
                    <a:pt x="5845" y="140"/>
                  </a:lnTo>
                  <a:lnTo>
                    <a:pt x="5847" y="138"/>
                  </a:lnTo>
                  <a:lnTo>
                    <a:pt x="5849" y="136"/>
                  </a:lnTo>
                  <a:lnTo>
                    <a:pt x="5849" y="136"/>
                  </a:lnTo>
                  <a:lnTo>
                    <a:pt x="5849" y="136"/>
                  </a:lnTo>
                  <a:lnTo>
                    <a:pt x="5851" y="136"/>
                  </a:lnTo>
                  <a:lnTo>
                    <a:pt x="5854" y="136"/>
                  </a:lnTo>
                  <a:lnTo>
                    <a:pt x="5853" y="161"/>
                  </a:lnTo>
                  <a:lnTo>
                    <a:pt x="5853" y="192"/>
                  </a:lnTo>
                  <a:lnTo>
                    <a:pt x="5851" y="223"/>
                  </a:lnTo>
                  <a:lnTo>
                    <a:pt x="5849" y="245"/>
                  </a:lnTo>
                  <a:lnTo>
                    <a:pt x="5849" y="272"/>
                  </a:lnTo>
                  <a:lnTo>
                    <a:pt x="5853" y="303"/>
                  </a:lnTo>
                  <a:lnTo>
                    <a:pt x="5858" y="334"/>
                  </a:lnTo>
                  <a:lnTo>
                    <a:pt x="5863" y="363"/>
                  </a:lnTo>
                  <a:lnTo>
                    <a:pt x="5871" y="387"/>
                  </a:lnTo>
                  <a:lnTo>
                    <a:pt x="5873" y="401"/>
                  </a:lnTo>
                  <a:lnTo>
                    <a:pt x="5873" y="420"/>
                  </a:lnTo>
                  <a:lnTo>
                    <a:pt x="5873" y="436"/>
                  </a:lnTo>
                  <a:lnTo>
                    <a:pt x="5873" y="452"/>
                  </a:lnTo>
                  <a:lnTo>
                    <a:pt x="5878" y="463"/>
                  </a:lnTo>
                  <a:lnTo>
                    <a:pt x="5885" y="347"/>
                  </a:lnTo>
                  <a:lnTo>
                    <a:pt x="5882" y="347"/>
                  </a:lnTo>
                  <a:lnTo>
                    <a:pt x="5882" y="300"/>
                  </a:lnTo>
                  <a:lnTo>
                    <a:pt x="5874" y="280"/>
                  </a:lnTo>
                  <a:lnTo>
                    <a:pt x="5871" y="260"/>
                  </a:lnTo>
                  <a:lnTo>
                    <a:pt x="5882" y="263"/>
                  </a:lnTo>
                  <a:lnTo>
                    <a:pt x="5883" y="274"/>
                  </a:lnTo>
                  <a:lnTo>
                    <a:pt x="5889" y="289"/>
                  </a:lnTo>
                  <a:lnTo>
                    <a:pt x="5893" y="305"/>
                  </a:lnTo>
                  <a:lnTo>
                    <a:pt x="5898" y="320"/>
                  </a:lnTo>
                  <a:lnTo>
                    <a:pt x="5902" y="327"/>
                  </a:lnTo>
                  <a:lnTo>
                    <a:pt x="5902" y="320"/>
                  </a:lnTo>
                  <a:lnTo>
                    <a:pt x="5905" y="311"/>
                  </a:lnTo>
                  <a:lnTo>
                    <a:pt x="5907" y="296"/>
                  </a:lnTo>
                  <a:lnTo>
                    <a:pt x="5907" y="276"/>
                  </a:lnTo>
                  <a:lnTo>
                    <a:pt x="5907" y="260"/>
                  </a:lnTo>
                  <a:lnTo>
                    <a:pt x="5905" y="247"/>
                  </a:lnTo>
                  <a:lnTo>
                    <a:pt x="5902" y="247"/>
                  </a:lnTo>
                  <a:lnTo>
                    <a:pt x="5902" y="183"/>
                  </a:lnTo>
                  <a:lnTo>
                    <a:pt x="5898" y="183"/>
                  </a:lnTo>
                  <a:lnTo>
                    <a:pt x="5898" y="160"/>
                  </a:lnTo>
                  <a:lnTo>
                    <a:pt x="5894" y="160"/>
                  </a:lnTo>
                  <a:lnTo>
                    <a:pt x="5894" y="136"/>
                  </a:lnTo>
                  <a:lnTo>
                    <a:pt x="5891" y="136"/>
                  </a:lnTo>
                  <a:lnTo>
                    <a:pt x="5891" y="114"/>
                  </a:lnTo>
                  <a:lnTo>
                    <a:pt x="5885" y="114"/>
                  </a:lnTo>
                  <a:lnTo>
                    <a:pt x="5885" y="87"/>
                  </a:lnTo>
                  <a:lnTo>
                    <a:pt x="5882" y="87"/>
                  </a:lnTo>
                  <a:lnTo>
                    <a:pt x="5878" y="63"/>
                  </a:lnTo>
                  <a:lnTo>
                    <a:pt x="5891" y="67"/>
                  </a:lnTo>
                  <a:lnTo>
                    <a:pt x="5918" y="214"/>
                  </a:lnTo>
                  <a:lnTo>
                    <a:pt x="5920" y="227"/>
                  </a:lnTo>
                  <a:lnTo>
                    <a:pt x="5918" y="238"/>
                  </a:lnTo>
                  <a:lnTo>
                    <a:pt x="5918" y="247"/>
                  </a:lnTo>
                  <a:lnTo>
                    <a:pt x="5922" y="254"/>
                  </a:lnTo>
                  <a:lnTo>
                    <a:pt x="5934" y="163"/>
                  </a:lnTo>
                  <a:lnTo>
                    <a:pt x="5943" y="131"/>
                  </a:lnTo>
                  <a:lnTo>
                    <a:pt x="5951" y="94"/>
                  </a:lnTo>
                  <a:lnTo>
                    <a:pt x="5962" y="100"/>
                  </a:lnTo>
                  <a:lnTo>
                    <a:pt x="5960" y="109"/>
                  </a:lnTo>
                  <a:lnTo>
                    <a:pt x="5954" y="123"/>
                  </a:lnTo>
                  <a:lnTo>
                    <a:pt x="5951" y="141"/>
                  </a:lnTo>
                  <a:lnTo>
                    <a:pt x="5947" y="160"/>
                  </a:lnTo>
                  <a:lnTo>
                    <a:pt x="5945" y="178"/>
                  </a:lnTo>
                  <a:lnTo>
                    <a:pt x="5943" y="191"/>
                  </a:lnTo>
                  <a:lnTo>
                    <a:pt x="5945" y="200"/>
                  </a:lnTo>
                  <a:lnTo>
                    <a:pt x="5947" y="191"/>
                  </a:lnTo>
                  <a:lnTo>
                    <a:pt x="5947" y="185"/>
                  </a:lnTo>
                  <a:lnTo>
                    <a:pt x="5949" y="180"/>
                  </a:lnTo>
                  <a:lnTo>
                    <a:pt x="5953" y="176"/>
                  </a:lnTo>
                  <a:lnTo>
                    <a:pt x="5956" y="172"/>
                  </a:lnTo>
                  <a:lnTo>
                    <a:pt x="5962" y="171"/>
                  </a:lnTo>
                  <a:lnTo>
                    <a:pt x="5962" y="211"/>
                  </a:lnTo>
                  <a:lnTo>
                    <a:pt x="5965" y="211"/>
                  </a:lnTo>
                  <a:lnTo>
                    <a:pt x="5965" y="203"/>
                  </a:lnTo>
                  <a:lnTo>
                    <a:pt x="5978" y="192"/>
                  </a:lnTo>
                  <a:lnTo>
                    <a:pt x="5987" y="178"/>
                  </a:lnTo>
                  <a:lnTo>
                    <a:pt x="5998" y="167"/>
                  </a:lnTo>
                  <a:lnTo>
                    <a:pt x="5998" y="183"/>
                  </a:lnTo>
                  <a:lnTo>
                    <a:pt x="5987" y="194"/>
                  </a:lnTo>
                  <a:lnTo>
                    <a:pt x="5980" y="209"/>
                  </a:lnTo>
                  <a:lnTo>
                    <a:pt x="5971" y="223"/>
                  </a:lnTo>
                  <a:lnTo>
                    <a:pt x="5962" y="236"/>
                  </a:lnTo>
                  <a:lnTo>
                    <a:pt x="5982" y="307"/>
                  </a:lnTo>
                  <a:lnTo>
                    <a:pt x="5985" y="307"/>
                  </a:lnTo>
                  <a:lnTo>
                    <a:pt x="5987" y="292"/>
                  </a:lnTo>
                  <a:lnTo>
                    <a:pt x="5991" y="283"/>
                  </a:lnTo>
                  <a:lnTo>
                    <a:pt x="5994" y="274"/>
                  </a:lnTo>
                  <a:lnTo>
                    <a:pt x="5994" y="254"/>
                  </a:lnTo>
                  <a:lnTo>
                    <a:pt x="5998" y="254"/>
                  </a:lnTo>
                  <a:lnTo>
                    <a:pt x="5998" y="654"/>
                  </a:lnTo>
                  <a:lnTo>
                    <a:pt x="0" y="654"/>
                  </a:lnTo>
                  <a:lnTo>
                    <a:pt x="0" y="247"/>
                  </a:lnTo>
                  <a:lnTo>
                    <a:pt x="2" y="247"/>
                  </a:lnTo>
                  <a:lnTo>
                    <a:pt x="2" y="254"/>
                  </a:lnTo>
                  <a:lnTo>
                    <a:pt x="5" y="254"/>
                  </a:lnTo>
                  <a:lnTo>
                    <a:pt x="5" y="271"/>
                  </a:lnTo>
                  <a:lnTo>
                    <a:pt x="11" y="271"/>
                  </a:lnTo>
                  <a:lnTo>
                    <a:pt x="14" y="307"/>
                  </a:lnTo>
                  <a:lnTo>
                    <a:pt x="25" y="307"/>
                  </a:lnTo>
                  <a:lnTo>
                    <a:pt x="25" y="323"/>
                  </a:lnTo>
                  <a:lnTo>
                    <a:pt x="31" y="323"/>
                  </a:lnTo>
                  <a:lnTo>
                    <a:pt x="31" y="403"/>
                  </a:lnTo>
                  <a:lnTo>
                    <a:pt x="34" y="403"/>
                  </a:lnTo>
                  <a:lnTo>
                    <a:pt x="34" y="434"/>
                  </a:lnTo>
                  <a:lnTo>
                    <a:pt x="38" y="434"/>
                  </a:lnTo>
                  <a:lnTo>
                    <a:pt x="42" y="300"/>
                  </a:lnTo>
                  <a:lnTo>
                    <a:pt x="38" y="283"/>
                  </a:lnTo>
                  <a:lnTo>
                    <a:pt x="33" y="269"/>
                  </a:lnTo>
                  <a:lnTo>
                    <a:pt x="31" y="251"/>
                  </a:lnTo>
                  <a:lnTo>
                    <a:pt x="34" y="251"/>
                  </a:lnTo>
                  <a:lnTo>
                    <a:pt x="34" y="254"/>
                  </a:lnTo>
                  <a:lnTo>
                    <a:pt x="38" y="254"/>
                  </a:lnTo>
                  <a:lnTo>
                    <a:pt x="42" y="267"/>
                  </a:lnTo>
                  <a:lnTo>
                    <a:pt x="45" y="278"/>
                  </a:lnTo>
                  <a:lnTo>
                    <a:pt x="51" y="287"/>
                  </a:lnTo>
                  <a:lnTo>
                    <a:pt x="54" y="207"/>
                  </a:lnTo>
                  <a:lnTo>
                    <a:pt x="45" y="203"/>
                  </a:lnTo>
                  <a:lnTo>
                    <a:pt x="42" y="187"/>
                  </a:lnTo>
                  <a:lnTo>
                    <a:pt x="51" y="187"/>
                  </a:lnTo>
                  <a:lnTo>
                    <a:pt x="45" y="174"/>
                  </a:lnTo>
                  <a:lnTo>
                    <a:pt x="42" y="161"/>
                  </a:lnTo>
                  <a:lnTo>
                    <a:pt x="38" y="147"/>
                  </a:lnTo>
                  <a:lnTo>
                    <a:pt x="43" y="149"/>
                  </a:lnTo>
                  <a:lnTo>
                    <a:pt x="47" y="151"/>
                  </a:lnTo>
                  <a:lnTo>
                    <a:pt x="47" y="151"/>
                  </a:lnTo>
                  <a:lnTo>
                    <a:pt x="49" y="152"/>
                  </a:lnTo>
                  <a:lnTo>
                    <a:pt x="47" y="154"/>
                  </a:lnTo>
                  <a:lnTo>
                    <a:pt x="47" y="156"/>
                  </a:lnTo>
                  <a:lnTo>
                    <a:pt x="47" y="158"/>
                  </a:lnTo>
                  <a:lnTo>
                    <a:pt x="49" y="160"/>
                  </a:lnTo>
                  <a:lnTo>
                    <a:pt x="51" y="163"/>
                  </a:lnTo>
                  <a:lnTo>
                    <a:pt x="54" y="163"/>
                  </a:lnTo>
                  <a:lnTo>
                    <a:pt x="51" y="123"/>
                  </a:lnTo>
                  <a:lnTo>
                    <a:pt x="62" y="123"/>
                  </a:lnTo>
                  <a:lnTo>
                    <a:pt x="65" y="147"/>
                  </a:lnTo>
                  <a:lnTo>
                    <a:pt x="71" y="167"/>
                  </a:lnTo>
                  <a:lnTo>
                    <a:pt x="71" y="203"/>
                  </a:lnTo>
                  <a:lnTo>
                    <a:pt x="74" y="203"/>
                  </a:lnTo>
                  <a:lnTo>
                    <a:pt x="74" y="231"/>
                  </a:lnTo>
                  <a:lnTo>
                    <a:pt x="78" y="231"/>
                  </a:lnTo>
                  <a:lnTo>
                    <a:pt x="78" y="240"/>
                  </a:lnTo>
                  <a:lnTo>
                    <a:pt x="82" y="240"/>
                  </a:lnTo>
                  <a:lnTo>
                    <a:pt x="85" y="263"/>
                  </a:lnTo>
                  <a:lnTo>
                    <a:pt x="91" y="263"/>
                  </a:lnTo>
                  <a:lnTo>
                    <a:pt x="91" y="231"/>
                  </a:lnTo>
                  <a:lnTo>
                    <a:pt x="93" y="201"/>
                  </a:lnTo>
                  <a:lnTo>
                    <a:pt x="98" y="176"/>
                  </a:lnTo>
                  <a:lnTo>
                    <a:pt x="102" y="176"/>
                  </a:lnTo>
                  <a:lnTo>
                    <a:pt x="102" y="180"/>
                  </a:lnTo>
                  <a:lnTo>
                    <a:pt x="103" y="189"/>
                  </a:lnTo>
                  <a:lnTo>
                    <a:pt x="103" y="203"/>
                  </a:lnTo>
                  <a:lnTo>
                    <a:pt x="100" y="220"/>
                  </a:lnTo>
                  <a:lnTo>
                    <a:pt x="96" y="236"/>
                  </a:lnTo>
                  <a:lnTo>
                    <a:pt x="98" y="251"/>
                  </a:lnTo>
                  <a:lnTo>
                    <a:pt x="102" y="251"/>
                  </a:lnTo>
                  <a:lnTo>
                    <a:pt x="102" y="283"/>
                  </a:lnTo>
                  <a:lnTo>
                    <a:pt x="105" y="283"/>
                  </a:lnTo>
                  <a:lnTo>
                    <a:pt x="105" y="323"/>
                  </a:lnTo>
                  <a:lnTo>
                    <a:pt x="111" y="323"/>
                  </a:lnTo>
                  <a:lnTo>
                    <a:pt x="111" y="343"/>
                  </a:lnTo>
                  <a:lnTo>
                    <a:pt x="114" y="343"/>
                  </a:lnTo>
                  <a:lnTo>
                    <a:pt x="114" y="356"/>
                  </a:lnTo>
                  <a:lnTo>
                    <a:pt x="118" y="356"/>
                  </a:lnTo>
                  <a:lnTo>
                    <a:pt x="120" y="367"/>
                  </a:lnTo>
                  <a:lnTo>
                    <a:pt x="120" y="380"/>
                  </a:lnTo>
                  <a:lnTo>
                    <a:pt x="122" y="391"/>
                  </a:lnTo>
                  <a:lnTo>
                    <a:pt x="125" y="400"/>
                  </a:lnTo>
                  <a:lnTo>
                    <a:pt x="122" y="303"/>
                  </a:lnTo>
                  <a:lnTo>
                    <a:pt x="116" y="287"/>
                  </a:lnTo>
                  <a:lnTo>
                    <a:pt x="111" y="272"/>
                  </a:lnTo>
                  <a:lnTo>
                    <a:pt x="105" y="254"/>
                  </a:lnTo>
                  <a:lnTo>
                    <a:pt x="118" y="260"/>
                  </a:lnTo>
                  <a:lnTo>
                    <a:pt x="138" y="334"/>
                  </a:lnTo>
                  <a:lnTo>
                    <a:pt x="140" y="334"/>
                  </a:lnTo>
                  <a:lnTo>
                    <a:pt x="140" y="334"/>
                  </a:lnTo>
                  <a:lnTo>
                    <a:pt x="140" y="334"/>
                  </a:lnTo>
                  <a:lnTo>
                    <a:pt x="140" y="334"/>
                  </a:lnTo>
                  <a:lnTo>
                    <a:pt x="142" y="332"/>
                  </a:lnTo>
                  <a:lnTo>
                    <a:pt x="142" y="331"/>
                  </a:lnTo>
                  <a:lnTo>
                    <a:pt x="145" y="331"/>
                  </a:lnTo>
                  <a:lnTo>
                    <a:pt x="142" y="314"/>
                  </a:lnTo>
                  <a:lnTo>
                    <a:pt x="143" y="294"/>
                  </a:lnTo>
                  <a:lnTo>
                    <a:pt x="143" y="269"/>
                  </a:lnTo>
                  <a:lnTo>
                    <a:pt x="143" y="245"/>
                  </a:lnTo>
                  <a:lnTo>
                    <a:pt x="145" y="223"/>
                  </a:lnTo>
                  <a:lnTo>
                    <a:pt x="151" y="223"/>
                  </a:lnTo>
                  <a:lnTo>
                    <a:pt x="145" y="214"/>
                  </a:lnTo>
                  <a:lnTo>
                    <a:pt x="151" y="214"/>
                  </a:lnTo>
                  <a:lnTo>
                    <a:pt x="151" y="180"/>
                  </a:lnTo>
                  <a:lnTo>
                    <a:pt x="154" y="180"/>
                  </a:lnTo>
                  <a:lnTo>
                    <a:pt x="154" y="154"/>
                  </a:lnTo>
                  <a:lnTo>
                    <a:pt x="162" y="132"/>
                  </a:lnTo>
                  <a:lnTo>
                    <a:pt x="165" y="107"/>
                  </a:lnTo>
                  <a:lnTo>
                    <a:pt x="174" y="107"/>
                  </a:lnTo>
                  <a:lnTo>
                    <a:pt x="165" y="167"/>
                  </a:lnTo>
                  <a:lnTo>
                    <a:pt x="162" y="167"/>
                  </a:lnTo>
                  <a:lnTo>
                    <a:pt x="162" y="203"/>
                  </a:lnTo>
                  <a:lnTo>
                    <a:pt x="158" y="203"/>
                  </a:lnTo>
                  <a:lnTo>
                    <a:pt x="162" y="211"/>
                  </a:lnTo>
                  <a:lnTo>
                    <a:pt x="162" y="214"/>
                  </a:lnTo>
                  <a:lnTo>
                    <a:pt x="160" y="218"/>
                  </a:lnTo>
                  <a:lnTo>
                    <a:pt x="158" y="218"/>
                  </a:lnTo>
                  <a:lnTo>
                    <a:pt x="158" y="220"/>
                  </a:lnTo>
                  <a:lnTo>
                    <a:pt x="162" y="260"/>
                  </a:lnTo>
                  <a:lnTo>
                    <a:pt x="162" y="323"/>
                  </a:lnTo>
                  <a:lnTo>
                    <a:pt x="165" y="323"/>
                  </a:lnTo>
                  <a:lnTo>
                    <a:pt x="167" y="336"/>
                  </a:lnTo>
                  <a:lnTo>
                    <a:pt x="167" y="349"/>
                  </a:lnTo>
                  <a:lnTo>
                    <a:pt x="171" y="360"/>
                  </a:lnTo>
                  <a:lnTo>
                    <a:pt x="174" y="327"/>
                  </a:lnTo>
                  <a:lnTo>
                    <a:pt x="178" y="327"/>
                  </a:lnTo>
                  <a:lnTo>
                    <a:pt x="178" y="320"/>
                  </a:lnTo>
                  <a:lnTo>
                    <a:pt x="182" y="320"/>
                  </a:lnTo>
                  <a:lnTo>
                    <a:pt x="185" y="300"/>
                  </a:lnTo>
                  <a:lnTo>
                    <a:pt x="202" y="287"/>
                  </a:lnTo>
                  <a:lnTo>
                    <a:pt x="203" y="256"/>
                  </a:lnTo>
                  <a:lnTo>
                    <a:pt x="205" y="221"/>
                  </a:lnTo>
                  <a:lnTo>
                    <a:pt x="211" y="185"/>
                  </a:lnTo>
                  <a:lnTo>
                    <a:pt x="218" y="154"/>
                  </a:lnTo>
                  <a:lnTo>
                    <a:pt x="220" y="143"/>
                  </a:lnTo>
                  <a:lnTo>
                    <a:pt x="220" y="132"/>
                  </a:lnTo>
                  <a:lnTo>
                    <a:pt x="223" y="12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1" y="112"/>
                  </a:lnTo>
                  <a:lnTo>
                    <a:pt x="231" y="112"/>
                  </a:lnTo>
                  <a:lnTo>
                    <a:pt x="233" y="112"/>
                  </a:lnTo>
                  <a:lnTo>
                    <a:pt x="233" y="112"/>
                  </a:lnTo>
                  <a:lnTo>
                    <a:pt x="234" y="111"/>
                  </a:lnTo>
                  <a:lnTo>
                    <a:pt x="234" y="131"/>
                  </a:lnTo>
                  <a:lnTo>
                    <a:pt x="231" y="131"/>
                  </a:lnTo>
                  <a:lnTo>
                    <a:pt x="222" y="191"/>
                  </a:lnTo>
                  <a:lnTo>
                    <a:pt x="218" y="211"/>
                  </a:lnTo>
                  <a:lnTo>
                    <a:pt x="216" y="238"/>
                  </a:lnTo>
                  <a:lnTo>
                    <a:pt x="216" y="271"/>
                  </a:lnTo>
                  <a:lnTo>
                    <a:pt x="216" y="305"/>
                  </a:lnTo>
                  <a:lnTo>
                    <a:pt x="216" y="338"/>
                  </a:lnTo>
                  <a:lnTo>
                    <a:pt x="218" y="365"/>
                  </a:lnTo>
                  <a:lnTo>
                    <a:pt x="222" y="383"/>
                  </a:lnTo>
                  <a:lnTo>
                    <a:pt x="223" y="394"/>
                  </a:lnTo>
                  <a:lnTo>
                    <a:pt x="222" y="407"/>
                  </a:lnTo>
                  <a:lnTo>
                    <a:pt x="222" y="418"/>
                  </a:lnTo>
                  <a:lnTo>
                    <a:pt x="225" y="427"/>
                  </a:lnTo>
                  <a:lnTo>
                    <a:pt x="225" y="283"/>
                  </a:lnTo>
                  <a:lnTo>
                    <a:pt x="222" y="283"/>
                  </a:lnTo>
                  <a:lnTo>
                    <a:pt x="222" y="251"/>
                  </a:lnTo>
                  <a:lnTo>
                    <a:pt x="234" y="254"/>
                  </a:lnTo>
                  <a:lnTo>
                    <a:pt x="238" y="283"/>
                  </a:lnTo>
                  <a:lnTo>
                    <a:pt x="242" y="283"/>
                  </a:lnTo>
                  <a:lnTo>
                    <a:pt x="251" y="207"/>
                  </a:lnTo>
                  <a:lnTo>
                    <a:pt x="254" y="207"/>
                  </a:lnTo>
                  <a:lnTo>
                    <a:pt x="254" y="196"/>
                  </a:lnTo>
                  <a:lnTo>
                    <a:pt x="258" y="196"/>
                  </a:lnTo>
                  <a:lnTo>
                    <a:pt x="258" y="180"/>
                  </a:lnTo>
                  <a:lnTo>
                    <a:pt x="262" y="180"/>
                  </a:lnTo>
                  <a:lnTo>
                    <a:pt x="262" y="169"/>
                  </a:lnTo>
                  <a:lnTo>
                    <a:pt x="258" y="156"/>
                  </a:lnTo>
                  <a:lnTo>
                    <a:pt x="253" y="143"/>
                  </a:lnTo>
                  <a:lnTo>
                    <a:pt x="251" y="131"/>
                  </a:lnTo>
                  <a:lnTo>
                    <a:pt x="254" y="132"/>
                  </a:lnTo>
                  <a:lnTo>
                    <a:pt x="258" y="132"/>
                  </a:lnTo>
                  <a:lnTo>
                    <a:pt x="260" y="134"/>
                  </a:lnTo>
                  <a:lnTo>
                    <a:pt x="260" y="136"/>
                  </a:lnTo>
                  <a:lnTo>
                    <a:pt x="262" y="138"/>
                  </a:lnTo>
                  <a:lnTo>
                    <a:pt x="262" y="143"/>
                  </a:lnTo>
                  <a:lnTo>
                    <a:pt x="269" y="154"/>
                  </a:lnTo>
                  <a:lnTo>
                    <a:pt x="273" y="171"/>
                  </a:lnTo>
                  <a:lnTo>
                    <a:pt x="274" y="185"/>
                  </a:lnTo>
                  <a:lnTo>
                    <a:pt x="276" y="200"/>
                  </a:lnTo>
                  <a:lnTo>
                    <a:pt x="282" y="211"/>
                  </a:lnTo>
                  <a:lnTo>
                    <a:pt x="282" y="203"/>
                  </a:lnTo>
                  <a:lnTo>
                    <a:pt x="285" y="192"/>
                  </a:lnTo>
                  <a:lnTo>
                    <a:pt x="285" y="180"/>
                  </a:lnTo>
                  <a:lnTo>
                    <a:pt x="282" y="167"/>
                  </a:lnTo>
                  <a:lnTo>
                    <a:pt x="294" y="167"/>
                  </a:lnTo>
                  <a:lnTo>
                    <a:pt x="294" y="151"/>
                  </a:lnTo>
                  <a:lnTo>
                    <a:pt x="305" y="151"/>
                  </a:lnTo>
                  <a:lnTo>
                    <a:pt x="302" y="200"/>
                  </a:lnTo>
                  <a:lnTo>
                    <a:pt x="311" y="203"/>
                  </a:lnTo>
                  <a:lnTo>
                    <a:pt x="311" y="220"/>
                  </a:lnTo>
                  <a:lnTo>
                    <a:pt x="314" y="220"/>
                  </a:lnTo>
                  <a:lnTo>
                    <a:pt x="318" y="236"/>
                  </a:lnTo>
                  <a:lnTo>
                    <a:pt x="322" y="236"/>
                  </a:lnTo>
                  <a:lnTo>
                    <a:pt x="331" y="271"/>
                  </a:lnTo>
                  <a:lnTo>
                    <a:pt x="338" y="271"/>
                  </a:lnTo>
                  <a:lnTo>
                    <a:pt x="342" y="307"/>
                  </a:lnTo>
                  <a:lnTo>
                    <a:pt x="345" y="307"/>
                  </a:lnTo>
                  <a:lnTo>
                    <a:pt x="345" y="303"/>
                  </a:lnTo>
                  <a:lnTo>
                    <a:pt x="354" y="289"/>
                  </a:lnTo>
                  <a:lnTo>
                    <a:pt x="356" y="269"/>
                  </a:lnTo>
                  <a:lnTo>
                    <a:pt x="356" y="245"/>
                  </a:lnTo>
                  <a:lnTo>
                    <a:pt x="354" y="221"/>
                  </a:lnTo>
                  <a:lnTo>
                    <a:pt x="353" y="198"/>
                  </a:lnTo>
                  <a:lnTo>
                    <a:pt x="351" y="180"/>
                  </a:lnTo>
                  <a:lnTo>
                    <a:pt x="354" y="180"/>
                  </a:lnTo>
                  <a:lnTo>
                    <a:pt x="354" y="183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6" y="183"/>
                  </a:lnTo>
                  <a:lnTo>
                    <a:pt x="358" y="181"/>
                  </a:lnTo>
                  <a:lnTo>
                    <a:pt x="358" y="178"/>
                  </a:lnTo>
                  <a:lnTo>
                    <a:pt x="358" y="176"/>
                  </a:lnTo>
                  <a:lnTo>
                    <a:pt x="358" y="176"/>
                  </a:lnTo>
                  <a:lnTo>
                    <a:pt x="354" y="176"/>
                  </a:lnTo>
                  <a:lnTo>
                    <a:pt x="345" y="123"/>
                  </a:lnTo>
                  <a:lnTo>
                    <a:pt x="342" y="123"/>
                  </a:lnTo>
                  <a:lnTo>
                    <a:pt x="342" y="100"/>
                  </a:lnTo>
                  <a:lnTo>
                    <a:pt x="338" y="100"/>
                  </a:lnTo>
                  <a:lnTo>
                    <a:pt x="334" y="80"/>
                  </a:lnTo>
                  <a:lnTo>
                    <a:pt x="345" y="80"/>
                  </a:lnTo>
                  <a:lnTo>
                    <a:pt x="351" y="112"/>
                  </a:lnTo>
                  <a:lnTo>
                    <a:pt x="360" y="145"/>
                  </a:lnTo>
                  <a:lnTo>
                    <a:pt x="371" y="176"/>
                  </a:lnTo>
                  <a:lnTo>
                    <a:pt x="378" y="240"/>
                  </a:lnTo>
                  <a:lnTo>
                    <a:pt x="382" y="240"/>
                  </a:lnTo>
                  <a:lnTo>
                    <a:pt x="382" y="236"/>
                  </a:lnTo>
                  <a:lnTo>
                    <a:pt x="389" y="227"/>
                  </a:lnTo>
                  <a:lnTo>
                    <a:pt x="391" y="218"/>
                  </a:lnTo>
                  <a:lnTo>
                    <a:pt x="391" y="207"/>
                  </a:lnTo>
                  <a:lnTo>
                    <a:pt x="394" y="196"/>
                  </a:lnTo>
                  <a:lnTo>
                    <a:pt x="405" y="156"/>
                  </a:lnTo>
                  <a:lnTo>
                    <a:pt x="414" y="114"/>
                  </a:lnTo>
                  <a:lnTo>
                    <a:pt x="422" y="114"/>
                  </a:lnTo>
                  <a:lnTo>
                    <a:pt x="420" y="143"/>
                  </a:lnTo>
                  <a:lnTo>
                    <a:pt x="413" y="169"/>
                  </a:lnTo>
                  <a:lnTo>
                    <a:pt x="407" y="194"/>
                  </a:lnTo>
                  <a:lnTo>
                    <a:pt x="402" y="220"/>
                  </a:lnTo>
                  <a:lnTo>
                    <a:pt x="405" y="220"/>
                  </a:lnTo>
                  <a:lnTo>
                    <a:pt x="405" y="211"/>
                  </a:lnTo>
                  <a:lnTo>
                    <a:pt x="413" y="198"/>
                  </a:lnTo>
                  <a:lnTo>
                    <a:pt x="420" y="178"/>
                  </a:lnTo>
                  <a:lnTo>
                    <a:pt x="423" y="154"/>
                  </a:lnTo>
                  <a:lnTo>
                    <a:pt x="429" y="132"/>
                  </a:lnTo>
                  <a:lnTo>
                    <a:pt x="434" y="114"/>
                  </a:lnTo>
                  <a:lnTo>
                    <a:pt x="438" y="114"/>
                  </a:lnTo>
                  <a:lnTo>
                    <a:pt x="438" y="140"/>
                  </a:lnTo>
                  <a:lnTo>
                    <a:pt x="434" y="140"/>
                  </a:lnTo>
                  <a:lnTo>
                    <a:pt x="434" y="160"/>
                  </a:lnTo>
                  <a:lnTo>
                    <a:pt x="431" y="160"/>
                  </a:lnTo>
                  <a:lnTo>
                    <a:pt x="423" y="189"/>
                  </a:lnTo>
                  <a:lnTo>
                    <a:pt x="423" y="220"/>
                  </a:lnTo>
                  <a:lnTo>
                    <a:pt x="425" y="252"/>
                  </a:lnTo>
                  <a:lnTo>
                    <a:pt x="425" y="287"/>
                  </a:lnTo>
                  <a:lnTo>
                    <a:pt x="434" y="287"/>
                  </a:lnTo>
                  <a:lnTo>
                    <a:pt x="434" y="311"/>
                  </a:lnTo>
                  <a:lnTo>
                    <a:pt x="438" y="311"/>
                  </a:lnTo>
                  <a:lnTo>
                    <a:pt x="438" y="307"/>
                  </a:lnTo>
                  <a:lnTo>
                    <a:pt x="442" y="307"/>
                  </a:lnTo>
                  <a:lnTo>
                    <a:pt x="451" y="260"/>
                  </a:lnTo>
                  <a:lnTo>
                    <a:pt x="454" y="260"/>
                  </a:lnTo>
                  <a:lnTo>
                    <a:pt x="454" y="243"/>
                  </a:lnTo>
                  <a:lnTo>
                    <a:pt x="458" y="243"/>
                  </a:lnTo>
                  <a:lnTo>
                    <a:pt x="458" y="223"/>
                  </a:lnTo>
                  <a:lnTo>
                    <a:pt x="462" y="223"/>
                  </a:lnTo>
                  <a:lnTo>
                    <a:pt x="462" y="211"/>
                  </a:lnTo>
                  <a:lnTo>
                    <a:pt x="465" y="211"/>
                  </a:lnTo>
                  <a:lnTo>
                    <a:pt x="465" y="196"/>
                  </a:lnTo>
                  <a:lnTo>
                    <a:pt x="471" y="196"/>
                  </a:lnTo>
                  <a:lnTo>
                    <a:pt x="471" y="176"/>
                  </a:lnTo>
                  <a:lnTo>
                    <a:pt x="476" y="156"/>
                  </a:lnTo>
                  <a:lnTo>
                    <a:pt x="480" y="138"/>
                  </a:lnTo>
                  <a:lnTo>
                    <a:pt x="482" y="114"/>
                  </a:lnTo>
                  <a:lnTo>
                    <a:pt x="494" y="114"/>
                  </a:lnTo>
                  <a:lnTo>
                    <a:pt x="494" y="120"/>
                  </a:lnTo>
                  <a:lnTo>
                    <a:pt x="491" y="120"/>
                  </a:lnTo>
                  <a:lnTo>
                    <a:pt x="491" y="143"/>
                  </a:lnTo>
                  <a:lnTo>
                    <a:pt x="485" y="143"/>
                  </a:lnTo>
                  <a:lnTo>
                    <a:pt x="474" y="211"/>
                  </a:lnTo>
                  <a:lnTo>
                    <a:pt x="478" y="211"/>
                  </a:lnTo>
                  <a:lnTo>
                    <a:pt x="494" y="154"/>
                  </a:lnTo>
                  <a:lnTo>
                    <a:pt x="502" y="154"/>
                  </a:lnTo>
                  <a:lnTo>
                    <a:pt x="498" y="176"/>
                  </a:lnTo>
                  <a:lnTo>
                    <a:pt x="491" y="194"/>
                  </a:lnTo>
                  <a:lnTo>
                    <a:pt x="485" y="214"/>
                  </a:lnTo>
                  <a:lnTo>
                    <a:pt x="494" y="214"/>
                  </a:lnTo>
                  <a:lnTo>
                    <a:pt x="494" y="231"/>
                  </a:lnTo>
                  <a:lnTo>
                    <a:pt x="498" y="231"/>
                  </a:lnTo>
                  <a:lnTo>
                    <a:pt x="500" y="216"/>
                  </a:lnTo>
                  <a:lnTo>
                    <a:pt x="505" y="203"/>
                  </a:lnTo>
                  <a:lnTo>
                    <a:pt x="511" y="191"/>
                  </a:lnTo>
                  <a:lnTo>
                    <a:pt x="511" y="171"/>
                  </a:lnTo>
                  <a:lnTo>
                    <a:pt x="514" y="171"/>
                  </a:lnTo>
                  <a:lnTo>
                    <a:pt x="516" y="169"/>
                  </a:lnTo>
                  <a:lnTo>
                    <a:pt x="516" y="169"/>
                  </a:lnTo>
                  <a:lnTo>
                    <a:pt x="516" y="169"/>
                  </a:lnTo>
                  <a:lnTo>
                    <a:pt x="518" y="169"/>
                  </a:lnTo>
                  <a:lnTo>
                    <a:pt x="520" y="169"/>
                  </a:lnTo>
                  <a:lnTo>
                    <a:pt x="522" y="167"/>
                  </a:lnTo>
                  <a:lnTo>
                    <a:pt x="522" y="180"/>
                  </a:lnTo>
                  <a:lnTo>
                    <a:pt x="518" y="196"/>
                  </a:lnTo>
                  <a:lnTo>
                    <a:pt x="518" y="211"/>
                  </a:lnTo>
                  <a:lnTo>
                    <a:pt x="518" y="225"/>
                  </a:lnTo>
                  <a:lnTo>
                    <a:pt x="522" y="236"/>
                  </a:lnTo>
                  <a:lnTo>
                    <a:pt x="523" y="212"/>
                  </a:lnTo>
                  <a:lnTo>
                    <a:pt x="529" y="192"/>
                  </a:lnTo>
                  <a:lnTo>
                    <a:pt x="534" y="172"/>
                  </a:lnTo>
                  <a:lnTo>
                    <a:pt x="538" y="151"/>
                  </a:lnTo>
                  <a:lnTo>
                    <a:pt x="551" y="151"/>
                  </a:lnTo>
                  <a:lnTo>
                    <a:pt x="545" y="189"/>
                  </a:lnTo>
                  <a:lnTo>
                    <a:pt x="542" y="229"/>
                  </a:lnTo>
                  <a:lnTo>
                    <a:pt x="538" y="271"/>
                  </a:lnTo>
                  <a:lnTo>
                    <a:pt x="540" y="311"/>
                  </a:lnTo>
                  <a:lnTo>
                    <a:pt x="545" y="347"/>
                  </a:lnTo>
                  <a:lnTo>
                    <a:pt x="547" y="360"/>
                  </a:lnTo>
                  <a:lnTo>
                    <a:pt x="549" y="374"/>
                  </a:lnTo>
                  <a:lnTo>
                    <a:pt x="549" y="389"/>
                  </a:lnTo>
                  <a:lnTo>
                    <a:pt x="549" y="401"/>
                  </a:lnTo>
                  <a:lnTo>
                    <a:pt x="554" y="411"/>
                  </a:lnTo>
                  <a:lnTo>
                    <a:pt x="554" y="311"/>
                  </a:lnTo>
                  <a:lnTo>
                    <a:pt x="558" y="311"/>
                  </a:lnTo>
                  <a:lnTo>
                    <a:pt x="560" y="294"/>
                  </a:lnTo>
                  <a:lnTo>
                    <a:pt x="560" y="276"/>
                  </a:lnTo>
                  <a:lnTo>
                    <a:pt x="558" y="263"/>
                  </a:lnTo>
                  <a:lnTo>
                    <a:pt x="565" y="263"/>
                  </a:lnTo>
                  <a:lnTo>
                    <a:pt x="565" y="247"/>
                  </a:lnTo>
                  <a:lnTo>
                    <a:pt x="578" y="247"/>
                  </a:lnTo>
                  <a:lnTo>
                    <a:pt x="574" y="271"/>
                  </a:lnTo>
                  <a:lnTo>
                    <a:pt x="571" y="271"/>
                  </a:lnTo>
                  <a:lnTo>
                    <a:pt x="571" y="281"/>
                  </a:lnTo>
                  <a:lnTo>
                    <a:pt x="573" y="296"/>
                  </a:lnTo>
                  <a:lnTo>
                    <a:pt x="576" y="314"/>
                  </a:lnTo>
                  <a:lnTo>
                    <a:pt x="580" y="331"/>
                  </a:lnTo>
                  <a:lnTo>
                    <a:pt x="583" y="345"/>
                  </a:lnTo>
                  <a:lnTo>
                    <a:pt x="585" y="351"/>
                  </a:lnTo>
                  <a:lnTo>
                    <a:pt x="589" y="311"/>
                  </a:lnTo>
                  <a:lnTo>
                    <a:pt x="593" y="271"/>
                  </a:lnTo>
                  <a:lnTo>
                    <a:pt x="594" y="227"/>
                  </a:lnTo>
                  <a:lnTo>
                    <a:pt x="594" y="191"/>
                  </a:lnTo>
                  <a:lnTo>
                    <a:pt x="591" y="191"/>
                  </a:lnTo>
                  <a:lnTo>
                    <a:pt x="591" y="163"/>
                  </a:lnTo>
                  <a:lnTo>
                    <a:pt x="585" y="163"/>
                  </a:lnTo>
                  <a:lnTo>
                    <a:pt x="585" y="136"/>
                  </a:lnTo>
                  <a:lnTo>
                    <a:pt x="578" y="103"/>
                  </a:lnTo>
                  <a:lnTo>
                    <a:pt x="571" y="71"/>
                  </a:lnTo>
                  <a:lnTo>
                    <a:pt x="582" y="76"/>
                  </a:lnTo>
                  <a:lnTo>
                    <a:pt x="605" y="207"/>
                  </a:lnTo>
                  <a:lnTo>
                    <a:pt x="607" y="221"/>
                  </a:lnTo>
                  <a:lnTo>
                    <a:pt x="605" y="238"/>
                  </a:lnTo>
                  <a:lnTo>
                    <a:pt x="605" y="252"/>
                  </a:lnTo>
                  <a:lnTo>
                    <a:pt x="611" y="263"/>
                  </a:lnTo>
                  <a:lnTo>
                    <a:pt x="638" y="103"/>
                  </a:lnTo>
                  <a:lnTo>
                    <a:pt x="645" y="103"/>
                  </a:lnTo>
                  <a:lnTo>
                    <a:pt x="631" y="211"/>
                  </a:lnTo>
                  <a:lnTo>
                    <a:pt x="634" y="211"/>
                  </a:lnTo>
                  <a:lnTo>
                    <a:pt x="638" y="183"/>
                  </a:lnTo>
                  <a:lnTo>
                    <a:pt x="651" y="183"/>
                  </a:lnTo>
                  <a:lnTo>
                    <a:pt x="651" y="214"/>
                  </a:lnTo>
                  <a:lnTo>
                    <a:pt x="653" y="245"/>
                  </a:lnTo>
                  <a:lnTo>
                    <a:pt x="658" y="271"/>
                  </a:lnTo>
                  <a:lnTo>
                    <a:pt x="654" y="283"/>
                  </a:lnTo>
                  <a:lnTo>
                    <a:pt x="662" y="283"/>
                  </a:lnTo>
                  <a:lnTo>
                    <a:pt x="665" y="311"/>
                  </a:lnTo>
                  <a:lnTo>
                    <a:pt x="671" y="311"/>
                  </a:lnTo>
                  <a:lnTo>
                    <a:pt x="671" y="307"/>
                  </a:lnTo>
                  <a:lnTo>
                    <a:pt x="705" y="200"/>
                  </a:lnTo>
                  <a:lnTo>
                    <a:pt x="705" y="183"/>
                  </a:lnTo>
                  <a:lnTo>
                    <a:pt x="711" y="183"/>
                  </a:lnTo>
                  <a:lnTo>
                    <a:pt x="714" y="154"/>
                  </a:lnTo>
                  <a:lnTo>
                    <a:pt x="718" y="154"/>
                  </a:lnTo>
                  <a:lnTo>
                    <a:pt x="720" y="154"/>
                  </a:lnTo>
                  <a:lnTo>
                    <a:pt x="720" y="152"/>
                  </a:lnTo>
                  <a:lnTo>
                    <a:pt x="720" y="152"/>
                  </a:lnTo>
                  <a:lnTo>
                    <a:pt x="722" y="152"/>
                  </a:lnTo>
                  <a:lnTo>
                    <a:pt x="723" y="152"/>
                  </a:lnTo>
                  <a:lnTo>
                    <a:pt x="725" y="151"/>
                  </a:lnTo>
                  <a:lnTo>
                    <a:pt x="714" y="207"/>
                  </a:lnTo>
                  <a:lnTo>
                    <a:pt x="722" y="207"/>
                  </a:lnTo>
                  <a:lnTo>
                    <a:pt x="723" y="223"/>
                  </a:lnTo>
                  <a:lnTo>
                    <a:pt x="729" y="236"/>
                  </a:lnTo>
                  <a:lnTo>
                    <a:pt x="734" y="247"/>
                  </a:lnTo>
                  <a:lnTo>
                    <a:pt x="734" y="267"/>
                  </a:lnTo>
                  <a:lnTo>
                    <a:pt x="738" y="267"/>
                  </a:lnTo>
                  <a:lnTo>
                    <a:pt x="738" y="280"/>
                  </a:lnTo>
                  <a:lnTo>
                    <a:pt x="742" y="280"/>
                  </a:lnTo>
                  <a:lnTo>
                    <a:pt x="745" y="323"/>
                  </a:lnTo>
                  <a:lnTo>
                    <a:pt x="751" y="323"/>
                  </a:lnTo>
                  <a:lnTo>
                    <a:pt x="753" y="338"/>
                  </a:lnTo>
                  <a:lnTo>
                    <a:pt x="753" y="352"/>
                  </a:lnTo>
                  <a:lnTo>
                    <a:pt x="753" y="365"/>
                  </a:lnTo>
                  <a:lnTo>
                    <a:pt x="758" y="374"/>
                  </a:lnTo>
                  <a:lnTo>
                    <a:pt x="758" y="367"/>
                  </a:lnTo>
                  <a:lnTo>
                    <a:pt x="765" y="358"/>
                  </a:lnTo>
                  <a:lnTo>
                    <a:pt x="767" y="343"/>
                  </a:lnTo>
                  <a:lnTo>
                    <a:pt x="765" y="327"/>
                  </a:lnTo>
                  <a:lnTo>
                    <a:pt x="762" y="327"/>
                  </a:lnTo>
                  <a:lnTo>
                    <a:pt x="762" y="300"/>
                  </a:lnTo>
                  <a:lnTo>
                    <a:pt x="758" y="300"/>
                  </a:lnTo>
                  <a:lnTo>
                    <a:pt x="758" y="280"/>
                  </a:lnTo>
                  <a:lnTo>
                    <a:pt x="754" y="280"/>
                  </a:lnTo>
                  <a:lnTo>
                    <a:pt x="754" y="271"/>
                  </a:lnTo>
                  <a:lnTo>
                    <a:pt x="751" y="271"/>
                  </a:lnTo>
                  <a:lnTo>
                    <a:pt x="749" y="269"/>
                  </a:lnTo>
                  <a:lnTo>
                    <a:pt x="749" y="269"/>
                  </a:lnTo>
                  <a:lnTo>
                    <a:pt x="751" y="269"/>
                  </a:lnTo>
                  <a:lnTo>
                    <a:pt x="751" y="269"/>
                  </a:lnTo>
                  <a:lnTo>
                    <a:pt x="753" y="269"/>
                  </a:lnTo>
                  <a:lnTo>
                    <a:pt x="754" y="267"/>
                  </a:lnTo>
                  <a:lnTo>
                    <a:pt x="756" y="265"/>
                  </a:lnTo>
                  <a:lnTo>
                    <a:pt x="756" y="265"/>
                  </a:lnTo>
                  <a:lnTo>
                    <a:pt x="756" y="265"/>
                  </a:lnTo>
                  <a:lnTo>
                    <a:pt x="758" y="265"/>
                  </a:lnTo>
                  <a:lnTo>
                    <a:pt x="760" y="263"/>
                  </a:lnTo>
                  <a:lnTo>
                    <a:pt x="762" y="263"/>
                  </a:lnTo>
                  <a:lnTo>
                    <a:pt x="762" y="274"/>
                  </a:lnTo>
                  <a:lnTo>
                    <a:pt x="765" y="274"/>
                  </a:lnTo>
                  <a:lnTo>
                    <a:pt x="765" y="260"/>
                  </a:lnTo>
                  <a:lnTo>
                    <a:pt x="778" y="260"/>
                  </a:lnTo>
                  <a:lnTo>
                    <a:pt x="780" y="280"/>
                  </a:lnTo>
                  <a:lnTo>
                    <a:pt x="785" y="298"/>
                  </a:lnTo>
                  <a:lnTo>
                    <a:pt x="791" y="314"/>
                  </a:lnTo>
                  <a:lnTo>
                    <a:pt x="791" y="347"/>
                  </a:lnTo>
                  <a:lnTo>
                    <a:pt x="796" y="385"/>
                  </a:lnTo>
                  <a:lnTo>
                    <a:pt x="798" y="431"/>
                  </a:lnTo>
                  <a:lnTo>
                    <a:pt x="798" y="441"/>
                  </a:lnTo>
                  <a:lnTo>
                    <a:pt x="800" y="449"/>
                  </a:lnTo>
                  <a:lnTo>
                    <a:pt x="800" y="454"/>
                  </a:lnTo>
                  <a:lnTo>
                    <a:pt x="798" y="463"/>
                  </a:lnTo>
                  <a:lnTo>
                    <a:pt x="811" y="463"/>
                  </a:lnTo>
                  <a:lnTo>
                    <a:pt x="814" y="314"/>
                  </a:lnTo>
                  <a:lnTo>
                    <a:pt x="809" y="300"/>
                  </a:lnTo>
                  <a:lnTo>
                    <a:pt x="803" y="283"/>
                  </a:lnTo>
                  <a:lnTo>
                    <a:pt x="802" y="263"/>
                  </a:lnTo>
                  <a:lnTo>
                    <a:pt x="805" y="263"/>
                  </a:lnTo>
                  <a:lnTo>
                    <a:pt x="807" y="267"/>
                  </a:lnTo>
                  <a:lnTo>
                    <a:pt x="807" y="267"/>
                  </a:lnTo>
                  <a:lnTo>
                    <a:pt x="807" y="269"/>
                  </a:lnTo>
                  <a:lnTo>
                    <a:pt x="807" y="269"/>
                  </a:lnTo>
                  <a:lnTo>
                    <a:pt x="809" y="269"/>
                  </a:lnTo>
                  <a:lnTo>
                    <a:pt x="811" y="271"/>
                  </a:lnTo>
                  <a:lnTo>
                    <a:pt x="811" y="260"/>
                  </a:lnTo>
                  <a:lnTo>
                    <a:pt x="805" y="247"/>
                  </a:lnTo>
                  <a:lnTo>
                    <a:pt x="803" y="232"/>
                  </a:lnTo>
                  <a:lnTo>
                    <a:pt x="802" y="220"/>
                  </a:lnTo>
                  <a:lnTo>
                    <a:pt x="782" y="163"/>
                  </a:lnTo>
                  <a:lnTo>
                    <a:pt x="785" y="163"/>
                  </a:lnTo>
                  <a:lnTo>
                    <a:pt x="785" y="160"/>
                  </a:lnTo>
                  <a:lnTo>
                    <a:pt x="791" y="160"/>
                  </a:lnTo>
                  <a:lnTo>
                    <a:pt x="791" y="163"/>
                  </a:lnTo>
                  <a:lnTo>
                    <a:pt x="796" y="174"/>
                  </a:lnTo>
                  <a:lnTo>
                    <a:pt x="800" y="185"/>
                  </a:lnTo>
                  <a:lnTo>
                    <a:pt x="802" y="200"/>
                  </a:lnTo>
                  <a:lnTo>
                    <a:pt x="805" y="200"/>
                  </a:lnTo>
                  <a:lnTo>
                    <a:pt x="805" y="220"/>
                  </a:lnTo>
                  <a:lnTo>
                    <a:pt x="811" y="220"/>
                  </a:lnTo>
                  <a:lnTo>
                    <a:pt x="811" y="231"/>
                  </a:lnTo>
                  <a:lnTo>
                    <a:pt x="814" y="231"/>
                  </a:lnTo>
                  <a:lnTo>
                    <a:pt x="814" y="254"/>
                  </a:lnTo>
                  <a:lnTo>
                    <a:pt x="818" y="254"/>
                  </a:lnTo>
                  <a:lnTo>
                    <a:pt x="818" y="271"/>
                  </a:lnTo>
                  <a:lnTo>
                    <a:pt x="823" y="291"/>
                  </a:lnTo>
                  <a:lnTo>
                    <a:pt x="831" y="311"/>
                  </a:lnTo>
                  <a:lnTo>
                    <a:pt x="834" y="311"/>
                  </a:lnTo>
                  <a:lnTo>
                    <a:pt x="834" y="267"/>
                  </a:lnTo>
                  <a:lnTo>
                    <a:pt x="831" y="267"/>
                  </a:lnTo>
                  <a:lnTo>
                    <a:pt x="831" y="243"/>
                  </a:lnTo>
                  <a:lnTo>
                    <a:pt x="825" y="243"/>
                  </a:lnTo>
                  <a:lnTo>
                    <a:pt x="822" y="220"/>
                  </a:lnTo>
                  <a:lnTo>
                    <a:pt x="814" y="214"/>
                  </a:lnTo>
                  <a:lnTo>
                    <a:pt x="811" y="200"/>
                  </a:lnTo>
                  <a:lnTo>
                    <a:pt x="818" y="203"/>
                  </a:lnTo>
                  <a:lnTo>
                    <a:pt x="805" y="163"/>
                  </a:lnTo>
                  <a:lnTo>
                    <a:pt x="814" y="163"/>
                  </a:lnTo>
                  <a:lnTo>
                    <a:pt x="865" y="314"/>
                  </a:lnTo>
                  <a:lnTo>
                    <a:pt x="865" y="311"/>
                  </a:lnTo>
                  <a:lnTo>
                    <a:pt x="869" y="309"/>
                  </a:lnTo>
                  <a:lnTo>
                    <a:pt x="869" y="307"/>
                  </a:lnTo>
                  <a:lnTo>
                    <a:pt x="869" y="305"/>
                  </a:lnTo>
                  <a:lnTo>
                    <a:pt x="869" y="305"/>
                  </a:lnTo>
                  <a:lnTo>
                    <a:pt x="869" y="303"/>
                  </a:lnTo>
                  <a:lnTo>
                    <a:pt x="869" y="301"/>
                  </a:lnTo>
                  <a:lnTo>
                    <a:pt x="871" y="300"/>
                  </a:lnTo>
                  <a:lnTo>
                    <a:pt x="874" y="300"/>
                  </a:lnTo>
                  <a:lnTo>
                    <a:pt x="874" y="303"/>
                  </a:lnTo>
                  <a:lnTo>
                    <a:pt x="876" y="301"/>
                  </a:lnTo>
                  <a:lnTo>
                    <a:pt x="876" y="301"/>
                  </a:lnTo>
                  <a:lnTo>
                    <a:pt x="876" y="300"/>
                  </a:lnTo>
                  <a:lnTo>
                    <a:pt x="876" y="300"/>
                  </a:lnTo>
                  <a:lnTo>
                    <a:pt x="878" y="298"/>
                  </a:lnTo>
                  <a:lnTo>
                    <a:pt x="878" y="296"/>
                  </a:lnTo>
                  <a:lnTo>
                    <a:pt x="871" y="296"/>
                  </a:lnTo>
                  <a:lnTo>
                    <a:pt x="865" y="263"/>
                  </a:lnTo>
                  <a:lnTo>
                    <a:pt x="874" y="263"/>
                  </a:lnTo>
                  <a:lnTo>
                    <a:pt x="874" y="254"/>
                  </a:lnTo>
                  <a:lnTo>
                    <a:pt x="882" y="254"/>
                  </a:lnTo>
                  <a:lnTo>
                    <a:pt x="882" y="271"/>
                  </a:lnTo>
                  <a:lnTo>
                    <a:pt x="880" y="281"/>
                  </a:lnTo>
                  <a:lnTo>
                    <a:pt x="882" y="291"/>
                  </a:lnTo>
                  <a:lnTo>
                    <a:pt x="885" y="291"/>
                  </a:lnTo>
                  <a:lnTo>
                    <a:pt x="891" y="236"/>
                  </a:lnTo>
                  <a:lnTo>
                    <a:pt x="898" y="231"/>
                  </a:lnTo>
                  <a:lnTo>
                    <a:pt x="898" y="220"/>
                  </a:lnTo>
                  <a:lnTo>
                    <a:pt x="902" y="220"/>
                  </a:lnTo>
                  <a:lnTo>
                    <a:pt x="902" y="214"/>
                  </a:lnTo>
                  <a:lnTo>
                    <a:pt x="898" y="214"/>
                  </a:lnTo>
                  <a:lnTo>
                    <a:pt x="898" y="163"/>
                  </a:lnTo>
                  <a:lnTo>
                    <a:pt x="894" y="163"/>
                  </a:lnTo>
                  <a:lnTo>
                    <a:pt x="894" y="160"/>
                  </a:lnTo>
                  <a:lnTo>
                    <a:pt x="898" y="160"/>
                  </a:lnTo>
                  <a:lnTo>
                    <a:pt x="898" y="154"/>
                  </a:lnTo>
                  <a:lnTo>
                    <a:pt x="894" y="154"/>
                  </a:lnTo>
                  <a:lnTo>
                    <a:pt x="894" y="152"/>
                  </a:lnTo>
                  <a:lnTo>
                    <a:pt x="896" y="149"/>
                  </a:lnTo>
                  <a:lnTo>
                    <a:pt x="898" y="147"/>
                  </a:lnTo>
                  <a:lnTo>
                    <a:pt x="898" y="147"/>
                  </a:lnTo>
                  <a:lnTo>
                    <a:pt x="894" y="140"/>
                  </a:lnTo>
                  <a:lnTo>
                    <a:pt x="894" y="136"/>
                  </a:lnTo>
                  <a:lnTo>
                    <a:pt x="898" y="136"/>
                  </a:lnTo>
                  <a:lnTo>
                    <a:pt x="898" y="131"/>
                  </a:lnTo>
                  <a:lnTo>
                    <a:pt x="894" y="131"/>
                  </a:lnTo>
                  <a:lnTo>
                    <a:pt x="898" y="107"/>
                  </a:lnTo>
                  <a:lnTo>
                    <a:pt x="905" y="107"/>
                  </a:lnTo>
                  <a:lnTo>
                    <a:pt x="905" y="167"/>
                  </a:lnTo>
                  <a:lnTo>
                    <a:pt x="914" y="167"/>
                  </a:lnTo>
                  <a:lnTo>
                    <a:pt x="922" y="311"/>
                  </a:lnTo>
                  <a:lnTo>
                    <a:pt x="925" y="311"/>
                  </a:lnTo>
                  <a:lnTo>
                    <a:pt x="927" y="325"/>
                  </a:lnTo>
                  <a:lnTo>
                    <a:pt x="927" y="341"/>
                  </a:lnTo>
                  <a:lnTo>
                    <a:pt x="929" y="356"/>
                  </a:lnTo>
                  <a:lnTo>
                    <a:pt x="934" y="367"/>
                  </a:lnTo>
                  <a:lnTo>
                    <a:pt x="931" y="323"/>
                  </a:lnTo>
                  <a:lnTo>
                    <a:pt x="934" y="323"/>
                  </a:lnTo>
                  <a:lnTo>
                    <a:pt x="938" y="329"/>
                  </a:lnTo>
                  <a:lnTo>
                    <a:pt x="942" y="332"/>
                  </a:lnTo>
                  <a:lnTo>
                    <a:pt x="945" y="334"/>
                  </a:lnTo>
                  <a:lnTo>
                    <a:pt x="945" y="296"/>
                  </a:lnTo>
                  <a:lnTo>
                    <a:pt x="938" y="296"/>
                  </a:lnTo>
                  <a:lnTo>
                    <a:pt x="938" y="287"/>
                  </a:lnTo>
                  <a:lnTo>
                    <a:pt x="945" y="287"/>
                  </a:lnTo>
                  <a:lnTo>
                    <a:pt x="942" y="107"/>
                  </a:lnTo>
                  <a:lnTo>
                    <a:pt x="954" y="107"/>
                  </a:lnTo>
                  <a:lnTo>
                    <a:pt x="954" y="111"/>
                  </a:lnTo>
                  <a:lnTo>
                    <a:pt x="951" y="121"/>
                  </a:lnTo>
                  <a:lnTo>
                    <a:pt x="949" y="138"/>
                  </a:lnTo>
                  <a:lnTo>
                    <a:pt x="949" y="156"/>
                  </a:lnTo>
                  <a:lnTo>
                    <a:pt x="951" y="171"/>
                  </a:lnTo>
                  <a:lnTo>
                    <a:pt x="962" y="287"/>
                  </a:lnTo>
                  <a:lnTo>
                    <a:pt x="967" y="287"/>
                  </a:lnTo>
                  <a:lnTo>
                    <a:pt x="971" y="289"/>
                  </a:lnTo>
                  <a:lnTo>
                    <a:pt x="974" y="289"/>
                  </a:lnTo>
                  <a:lnTo>
                    <a:pt x="978" y="291"/>
                  </a:lnTo>
                  <a:lnTo>
                    <a:pt x="978" y="236"/>
                  </a:lnTo>
                  <a:lnTo>
                    <a:pt x="991" y="236"/>
                  </a:lnTo>
                  <a:lnTo>
                    <a:pt x="993" y="269"/>
                  </a:lnTo>
                  <a:lnTo>
                    <a:pt x="1002" y="300"/>
                  </a:lnTo>
                  <a:lnTo>
                    <a:pt x="1005" y="300"/>
                  </a:lnTo>
                  <a:lnTo>
                    <a:pt x="1005" y="143"/>
                  </a:lnTo>
                  <a:lnTo>
                    <a:pt x="1018" y="147"/>
                  </a:lnTo>
                  <a:lnTo>
                    <a:pt x="1022" y="189"/>
                  </a:lnTo>
                  <a:lnTo>
                    <a:pt x="1031" y="223"/>
                  </a:lnTo>
                  <a:lnTo>
                    <a:pt x="1031" y="254"/>
                  </a:lnTo>
                  <a:lnTo>
                    <a:pt x="1034" y="254"/>
                  </a:lnTo>
                  <a:lnTo>
                    <a:pt x="1038" y="300"/>
                  </a:lnTo>
                  <a:lnTo>
                    <a:pt x="1045" y="303"/>
                  </a:lnTo>
                  <a:lnTo>
                    <a:pt x="1045" y="314"/>
                  </a:lnTo>
                  <a:lnTo>
                    <a:pt x="1049" y="323"/>
                  </a:lnTo>
                  <a:lnTo>
                    <a:pt x="1054" y="329"/>
                  </a:lnTo>
                  <a:lnTo>
                    <a:pt x="1060" y="336"/>
                  </a:lnTo>
                  <a:lnTo>
                    <a:pt x="1065" y="340"/>
                  </a:lnTo>
                  <a:lnTo>
                    <a:pt x="1074" y="343"/>
                  </a:lnTo>
                  <a:lnTo>
                    <a:pt x="1074" y="347"/>
                  </a:lnTo>
                  <a:lnTo>
                    <a:pt x="1076" y="349"/>
                  </a:lnTo>
                  <a:lnTo>
                    <a:pt x="1076" y="351"/>
                  </a:lnTo>
                  <a:lnTo>
                    <a:pt x="1078" y="352"/>
                  </a:lnTo>
                  <a:lnTo>
                    <a:pt x="1080" y="354"/>
                  </a:lnTo>
                  <a:lnTo>
                    <a:pt x="1082" y="356"/>
                  </a:lnTo>
                  <a:lnTo>
                    <a:pt x="1082" y="360"/>
                  </a:lnTo>
                  <a:lnTo>
                    <a:pt x="1085" y="360"/>
                  </a:lnTo>
                  <a:lnTo>
                    <a:pt x="1085" y="351"/>
                  </a:lnTo>
                  <a:lnTo>
                    <a:pt x="1082" y="351"/>
                  </a:lnTo>
                  <a:lnTo>
                    <a:pt x="1082" y="323"/>
                  </a:lnTo>
                  <a:lnTo>
                    <a:pt x="1078" y="323"/>
                  </a:lnTo>
                  <a:lnTo>
                    <a:pt x="1071" y="287"/>
                  </a:lnTo>
                  <a:lnTo>
                    <a:pt x="1065" y="287"/>
                  </a:lnTo>
                  <a:lnTo>
                    <a:pt x="1065" y="274"/>
                  </a:lnTo>
                  <a:lnTo>
                    <a:pt x="1062" y="274"/>
                  </a:lnTo>
                  <a:lnTo>
                    <a:pt x="1060" y="272"/>
                  </a:lnTo>
                  <a:lnTo>
                    <a:pt x="1060" y="269"/>
                  </a:lnTo>
                  <a:lnTo>
                    <a:pt x="1058" y="265"/>
                  </a:lnTo>
                  <a:lnTo>
                    <a:pt x="1058" y="260"/>
                  </a:lnTo>
                  <a:lnTo>
                    <a:pt x="1062" y="260"/>
                  </a:lnTo>
                  <a:lnTo>
                    <a:pt x="1069" y="269"/>
                  </a:lnTo>
                  <a:lnTo>
                    <a:pt x="1074" y="280"/>
                  </a:lnTo>
                  <a:lnTo>
                    <a:pt x="1078" y="291"/>
                  </a:lnTo>
                  <a:lnTo>
                    <a:pt x="1082" y="291"/>
                  </a:lnTo>
                  <a:lnTo>
                    <a:pt x="1074" y="267"/>
                  </a:lnTo>
                  <a:lnTo>
                    <a:pt x="1063" y="243"/>
                  </a:lnTo>
                  <a:lnTo>
                    <a:pt x="1054" y="220"/>
                  </a:lnTo>
                  <a:lnTo>
                    <a:pt x="1058" y="220"/>
                  </a:lnTo>
                  <a:lnTo>
                    <a:pt x="1062" y="221"/>
                  </a:lnTo>
                  <a:lnTo>
                    <a:pt x="1063" y="221"/>
                  </a:lnTo>
                  <a:lnTo>
                    <a:pt x="1063" y="223"/>
                  </a:lnTo>
                  <a:lnTo>
                    <a:pt x="1065" y="227"/>
                  </a:lnTo>
                  <a:lnTo>
                    <a:pt x="1065" y="231"/>
                  </a:lnTo>
                  <a:lnTo>
                    <a:pt x="1076" y="245"/>
                  </a:lnTo>
                  <a:lnTo>
                    <a:pt x="1083" y="263"/>
                  </a:lnTo>
                  <a:lnTo>
                    <a:pt x="1089" y="283"/>
                  </a:lnTo>
                  <a:lnTo>
                    <a:pt x="1094" y="303"/>
                  </a:lnTo>
                  <a:lnTo>
                    <a:pt x="1098" y="303"/>
                  </a:lnTo>
                  <a:lnTo>
                    <a:pt x="1098" y="323"/>
                  </a:lnTo>
                  <a:lnTo>
                    <a:pt x="1102" y="323"/>
                  </a:lnTo>
                  <a:lnTo>
                    <a:pt x="1094" y="240"/>
                  </a:lnTo>
                  <a:lnTo>
                    <a:pt x="1091" y="240"/>
                  </a:lnTo>
                  <a:lnTo>
                    <a:pt x="1091" y="223"/>
                  </a:lnTo>
                  <a:lnTo>
                    <a:pt x="1085" y="223"/>
                  </a:lnTo>
                  <a:lnTo>
                    <a:pt x="1082" y="191"/>
                  </a:lnTo>
                  <a:lnTo>
                    <a:pt x="1078" y="191"/>
                  </a:lnTo>
                  <a:lnTo>
                    <a:pt x="1078" y="183"/>
                  </a:lnTo>
                  <a:lnTo>
                    <a:pt x="1074" y="183"/>
                  </a:lnTo>
                  <a:lnTo>
                    <a:pt x="1074" y="171"/>
                  </a:lnTo>
                  <a:lnTo>
                    <a:pt x="1071" y="171"/>
                  </a:lnTo>
                  <a:lnTo>
                    <a:pt x="1065" y="154"/>
                  </a:lnTo>
                  <a:lnTo>
                    <a:pt x="1062" y="154"/>
                  </a:lnTo>
                  <a:lnTo>
                    <a:pt x="1062" y="143"/>
                  </a:lnTo>
                  <a:lnTo>
                    <a:pt x="1058" y="143"/>
                  </a:lnTo>
                  <a:lnTo>
                    <a:pt x="1051" y="120"/>
                  </a:lnTo>
                  <a:lnTo>
                    <a:pt x="1045" y="120"/>
                  </a:lnTo>
                  <a:lnTo>
                    <a:pt x="1045" y="111"/>
                  </a:lnTo>
                  <a:lnTo>
                    <a:pt x="1038" y="98"/>
                  </a:lnTo>
                  <a:lnTo>
                    <a:pt x="1031" y="85"/>
                  </a:lnTo>
                  <a:lnTo>
                    <a:pt x="1025" y="67"/>
                  </a:lnTo>
                  <a:lnTo>
                    <a:pt x="1038" y="71"/>
                  </a:lnTo>
                  <a:lnTo>
                    <a:pt x="1042" y="89"/>
                  </a:lnTo>
                  <a:lnTo>
                    <a:pt x="1051" y="101"/>
                  </a:lnTo>
                  <a:lnTo>
                    <a:pt x="1058" y="114"/>
                  </a:lnTo>
                  <a:lnTo>
                    <a:pt x="1058" y="123"/>
                  </a:lnTo>
                  <a:lnTo>
                    <a:pt x="1062" y="123"/>
                  </a:lnTo>
                  <a:lnTo>
                    <a:pt x="1062" y="131"/>
                  </a:lnTo>
                  <a:lnTo>
                    <a:pt x="1065" y="131"/>
                  </a:lnTo>
                  <a:lnTo>
                    <a:pt x="1065" y="140"/>
                  </a:lnTo>
                  <a:lnTo>
                    <a:pt x="1071" y="140"/>
                  </a:lnTo>
                  <a:lnTo>
                    <a:pt x="1071" y="147"/>
                  </a:lnTo>
                  <a:lnTo>
                    <a:pt x="1074" y="147"/>
                  </a:lnTo>
                  <a:lnTo>
                    <a:pt x="1082" y="171"/>
                  </a:lnTo>
                  <a:lnTo>
                    <a:pt x="1085" y="171"/>
                  </a:lnTo>
                  <a:lnTo>
                    <a:pt x="1085" y="183"/>
                  </a:lnTo>
                  <a:lnTo>
                    <a:pt x="1091" y="183"/>
                  </a:lnTo>
                  <a:lnTo>
                    <a:pt x="1091" y="191"/>
                  </a:lnTo>
                  <a:lnTo>
                    <a:pt x="1094" y="191"/>
                  </a:lnTo>
                  <a:lnTo>
                    <a:pt x="1102" y="227"/>
                  </a:lnTo>
                  <a:lnTo>
                    <a:pt x="1105" y="227"/>
                  </a:lnTo>
                  <a:lnTo>
                    <a:pt x="1105" y="236"/>
                  </a:lnTo>
                  <a:lnTo>
                    <a:pt x="1111" y="236"/>
                  </a:lnTo>
                  <a:lnTo>
                    <a:pt x="1111" y="254"/>
                  </a:lnTo>
                  <a:lnTo>
                    <a:pt x="1114" y="254"/>
                  </a:lnTo>
                  <a:lnTo>
                    <a:pt x="1116" y="218"/>
                  </a:lnTo>
                  <a:lnTo>
                    <a:pt x="1118" y="178"/>
                  </a:lnTo>
                  <a:lnTo>
                    <a:pt x="1114" y="140"/>
                  </a:lnTo>
                  <a:lnTo>
                    <a:pt x="1105" y="103"/>
                  </a:lnTo>
                  <a:lnTo>
                    <a:pt x="1118" y="103"/>
                  </a:lnTo>
                  <a:lnTo>
                    <a:pt x="1123" y="134"/>
                  </a:lnTo>
                  <a:lnTo>
                    <a:pt x="1131" y="163"/>
                  </a:lnTo>
                  <a:lnTo>
                    <a:pt x="1131" y="178"/>
                  </a:lnTo>
                  <a:lnTo>
                    <a:pt x="1131" y="194"/>
                  </a:lnTo>
                  <a:lnTo>
                    <a:pt x="1129" y="209"/>
                  </a:lnTo>
                  <a:lnTo>
                    <a:pt x="1134" y="220"/>
                  </a:lnTo>
                  <a:lnTo>
                    <a:pt x="1138" y="180"/>
                  </a:lnTo>
                  <a:lnTo>
                    <a:pt x="1145" y="180"/>
                  </a:lnTo>
                  <a:lnTo>
                    <a:pt x="1151" y="196"/>
                  </a:lnTo>
                  <a:lnTo>
                    <a:pt x="1154" y="196"/>
                  </a:lnTo>
                  <a:lnTo>
                    <a:pt x="1154" y="211"/>
                  </a:lnTo>
                  <a:lnTo>
                    <a:pt x="1158" y="211"/>
                  </a:lnTo>
                  <a:lnTo>
                    <a:pt x="1162" y="247"/>
                  </a:lnTo>
                  <a:lnTo>
                    <a:pt x="1165" y="247"/>
                  </a:lnTo>
                  <a:lnTo>
                    <a:pt x="1165" y="271"/>
                  </a:lnTo>
                  <a:lnTo>
                    <a:pt x="1174" y="274"/>
                  </a:lnTo>
                  <a:lnTo>
                    <a:pt x="1174" y="283"/>
                  </a:lnTo>
                  <a:lnTo>
                    <a:pt x="1178" y="283"/>
                  </a:lnTo>
                  <a:lnTo>
                    <a:pt x="1178" y="296"/>
                  </a:lnTo>
                  <a:lnTo>
                    <a:pt x="1182" y="296"/>
                  </a:lnTo>
                  <a:lnTo>
                    <a:pt x="1185" y="320"/>
                  </a:lnTo>
                  <a:lnTo>
                    <a:pt x="1191" y="320"/>
                  </a:lnTo>
                  <a:lnTo>
                    <a:pt x="1193" y="291"/>
                  </a:lnTo>
                  <a:lnTo>
                    <a:pt x="1198" y="265"/>
                  </a:lnTo>
                  <a:lnTo>
                    <a:pt x="1207" y="240"/>
                  </a:lnTo>
                  <a:lnTo>
                    <a:pt x="1214" y="214"/>
                  </a:lnTo>
                  <a:lnTo>
                    <a:pt x="1211" y="154"/>
                  </a:lnTo>
                  <a:lnTo>
                    <a:pt x="1222" y="154"/>
                  </a:lnTo>
                  <a:lnTo>
                    <a:pt x="1225" y="214"/>
                  </a:lnTo>
                  <a:lnTo>
                    <a:pt x="1234" y="214"/>
                  </a:lnTo>
                  <a:lnTo>
                    <a:pt x="1238" y="231"/>
                  </a:lnTo>
                  <a:lnTo>
                    <a:pt x="1231" y="231"/>
                  </a:lnTo>
                  <a:lnTo>
                    <a:pt x="1231" y="223"/>
                  </a:lnTo>
                  <a:lnTo>
                    <a:pt x="1225" y="223"/>
                  </a:lnTo>
                  <a:lnTo>
                    <a:pt x="1225" y="327"/>
                  </a:lnTo>
                  <a:lnTo>
                    <a:pt x="1231" y="327"/>
                  </a:lnTo>
                  <a:lnTo>
                    <a:pt x="1231" y="340"/>
                  </a:lnTo>
                  <a:lnTo>
                    <a:pt x="1234" y="340"/>
                  </a:lnTo>
                  <a:lnTo>
                    <a:pt x="1234" y="334"/>
                  </a:lnTo>
                  <a:lnTo>
                    <a:pt x="1238" y="334"/>
                  </a:lnTo>
                  <a:lnTo>
                    <a:pt x="1245" y="340"/>
                  </a:lnTo>
                  <a:lnTo>
                    <a:pt x="1245" y="303"/>
                  </a:lnTo>
                  <a:lnTo>
                    <a:pt x="1242" y="303"/>
                  </a:lnTo>
                  <a:lnTo>
                    <a:pt x="1242" y="271"/>
                  </a:lnTo>
                  <a:lnTo>
                    <a:pt x="1231" y="236"/>
                  </a:lnTo>
                  <a:lnTo>
                    <a:pt x="1242" y="236"/>
                  </a:lnTo>
                  <a:lnTo>
                    <a:pt x="1245" y="254"/>
                  </a:lnTo>
                  <a:lnTo>
                    <a:pt x="1251" y="254"/>
                  </a:lnTo>
                  <a:lnTo>
                    <a:pt x="1251" y="274"/>
                  </a:lnTo>
                  <a:lnTo>
                    <a:pt x="1254" y="274"/>
                  </a:lnTo>
                  <a:lnTo>
                    <a:pt x="1254" y="283"/>
                  </a:lnTo>
                  <a:lnTo>
                    <a:pt x="1258" y="283"/>
                  </a:lnTo>
                  <a:lnTo>
                    <a:pt x="1258" y="300"/>
                  </a:lnTo>
                  <a:lnTo>
                    <a:pt x="1262" y="300"/>
                  </a:lnTo>
                  <a:lnTo>
                    <a:pt x="1262" y="314"/>
                  </a:lnTo>
                  <a:lnTo>
                    <a:pt x="1265" y="314"/>
                  </a:lnTo>
                  <a:lnTo>
                    <a:pt x="1271" y="343"/>
                  </a:lnTo>
                  <a:lnTo>
                    <a:pt x="1274" y="343"/>
                  </a:lnTo>
                  <a:lnTo>
                    <a:pt x="1278" y="334"/>
                  </a:lnTo>
                  <a:lnTo>
                    <a:pt x="1282" y="325"/>
                  </a:lnTo>
                  <a:lnTo>
                    <a:pt x="1282" y="311"/>
                  </a:lnTo>
                  <a:lnTo>
                    <a:pt x="1271" y="274"/>
                  </a:lnTo>
                  <a:lnTo>
                    <a:pt x="1282" y="280"/>
                  </a:lnTo>
                  <a:lnTo>
                    <a:pt x="1283" y="287"/>
                  </a:lnTo>
                  <a:lnTo>
                    <a:pt x="1287" y="301"/>
                  </a:lnTo>
                  <a:lnTo>
                    <a:pt x="1291" y="318"/>
                  </a:lnTo>
                  <a:lnTo>
                    <a:pt x="1294" y="332"/>
                  </a:lnTo>
                  <a:lnTo>
                    <a:pt x="1300" y="345"/>
                  </a:lnTo>
                  <a:lnTo>
                    <a:pt x="1302" y="351"/>
                  </a:lnTo>
                  <a:lnTo>
                    <a:pt x="1303" y="332"/>
                  </a:lnTo>
                  <a:lnTo>
                    <a:pt x="1305" y="316"/>
                  </a:lnTo>
                  <a:lnTo>
                    <a:pt x="1305" y="296"/>
                  </a:lnTo>
                  <a:lnTo>
                    <a:pt x="1302" y="271"/>
                  </a:lnTo>
                  <a:lnTo>
                    <a:pt x="1314" y="271"/>
                  </a:lnTo>
                  <a:lnTo>
                    <a:pt x="1316" y="294"/>
                  </a:lnTo>
                  <a:lnTo>
                    <a:pt x="1323" y="316"/>
                  </a:lnTo>
                  <a:lnTo>
                    <a:pt x="1331" y="334"/>
                  </a:lnTo>
                  <a:lnTo>
                    <a:pt x="1331" y="356"/>
                  </a:lnTo>
                  <a:lnTo>
                    <a:pt x="1334" y="356"/>
                  </a:lnTo>
                  <a:lnTo>
                    <a:pt x="1322" y="223"/>
                  </a:lnTo>
                  <a:lnTo>
                    <a:pt x="1318" y="223"/>
                  </a:lnTo>
                  <a:lnTo>
                    <a:pt x="1314" y="200"/>
                  </a:lnTo>
                  <a:lnTo>
                    <a:pt x="1311" y="194"/>
                  </a:lnTo>
                  <a:lnTo>
                    <a:pt x="1309" y="191"/>
                  </a:lnTo>
                  <a:lnTo>
                    <a:pt x="1305" y="187"/>
                  </a:lnTo>
                  <a:lnTo>
                    <a:pt x="1303" y="183"/>
                  </a:lnTo>
                  <a:lnTo>
                    <a:pt x="1300" y="178"/>
                  </a:lnTo>
                  <a:lnTo>
                    <a:pt x="1298" y="171"/>
                  </a:lnTo>
                  <a:lnTo>
                    <a:pt x="1311" y="180"/>
                  </a:lnTo>
                  <a:lnTo>
                    <a:pt x="1322" y="194"/>
                  </a:lnTo>
                  <a:lnTo>
                    <a:pt x="1331" y="212"/>
                  </a:lnTo>
                  <a:lnTo>
                    <a:pt x="1338" y="234"/>
                  </a:lnTo>
                  <a:lnTo>
                    <a:pt x="1345" y="254"/>
                  </a:lnTo>
                  <a:lnTo>
                    <a:pt x="1351" y="271"/>
                  </a:lnTo>
                  <a:lnTo>
                    <a:pt x="1351" y="296"/>
                  </a:lnTo>
                  <a:lnTo>
                    <a:pt x="1358" y="300"/>
                  </a:lnTo>
                  <a:lnTo>
                    <a:pt x="1354" y="307"/>
                  </a:lnTo>
                  <a:lnTo>
                    <a:pt x="1362" y="311"/>
                  </a:lnTo>
                  <a:lnTo>
                    <a:pt x="1362" y="327"/>
                  </a:lnTo>
                  <a:lnTo>
                    <a:pt x="1365" y="327"/>
                  </a:lnTo>
                  <a:lnTo>
                    <a:pt x="1365" y="340"/>
                  </a:lnTo>
                  <a:lnTo>
                    <a:pt x="1371" y="340"/>
                  </a:lnTo>
                  <a:lnTo>
                    <a:pt x="1373" y="352"/>
                  </a:lnTo>
                  <a:lnTo>
                    <a:pt x="1373" y="365"/>
                  </a:lnTo>
                  <a:lnTo>
                    <a:pt x="1378" y="374"/>
                  </a:lnTo>
                  <a:lnTo>
                    <a:pt x="1380" y="347"/>
                  </a:lnTo>
                  <a:lnTo>
                    <a:pt x="1382" y="321"/>
                  </a:lnTo>
                  <a:lnTo>
                    <a:pt x="1378" y="300"/>
                  </a:lnTo>
                  <a:lnTo>
                    <a:pt x="1378" y="267"/>
                  </a:lnTo>
                  <a:lnTo>
                    <a:pt x="1374" y="267"/>
                  </a:lnTo>
                  <a:lnTo>
                    <a:pt x="1371" y="240"/>
                  </a:lnTo>
                  <a:lnTo>
                    <a:pt x="1365" y="240"/>
                  </a:lnTo>
                  <a:lnTo>
                    <a:pt x="1363" y="234"/>
                  </a:lnTo>
                  <a:lnTo>
                    <a:pt x="1360" y="232"/>
                  </a:lnTo>
                  <a:lnTo>
                    <a:pt x="1358" y="229"/>
                  </a:lnTo>
                  <a:lnTo>
                    <a:pt x="1356" y="227"/>
                  </a:lnTo>
                  <a:lnTo>
                    <a:pt x="1354" y="221"/>
                  </a:lnTo>
                  <a:lnTo>
                    <a:pt x="1354" y="214"/>
                  </a:lnTo>
                  <a:lnTo>
                    <a:pt x="1362" y="220"/>
                  </a:lnTo>
                  <a:lnTo>
                    <a:pt x="1338" y="176"/>
                  </a:lnTo>
                  <a:lnTo>
                    <a:pt x="1345" y="176"/>
                  </a:lnTo>
                  <a:lnTo>
                    <a:pt x="1382" y="231"/>
                  </a:lnTo>
                  <a:lnTo>
                    <a:pt x="1382" y="240"/>
                  </a:lnTo>
                  <a:lnTo>
                    <a:pt x="1385" y="240"/>
                  </a:lnTo>
                  <a:lnTo>
                    <a:pt x="1385" y="247"/>
                  </a:lnTo>
                  <a:lnTo>
                    <a:pt x="1391" y="247"/>
                  </a:lnTo>
                  <a:lnTo>
                    <a:pt x="1394" y="271"/>
                  </a:lnTo>
                  <a:lnTo>
                    <a:pt x="1398" y="271"/>
                  </a:lnTo>
                  <a:lnTo>
                    <a:pt x="1398" y="280"/>
                  </a:lnTo>
                  <a:lnTo>
                    <a:pt x="1402" y="280"/>
                  </a:lnTo>
                  <a:lnTo>
                    <a:pt x="1402" y="296"/>
                  </a:lnTo>
                  <a:lnTo>
                    <a:pt x="1405" y="296"/>
                  </a:lnTo>
                  <a:lnTo>
                    <a:pt x="1411" y="323"/>
                  </a:lnTo>
                  <a:lnTo>
                    <a:pt x="1414" y="323"/>
                  </a:lnTo>
                  <a:lnTo>
                    <a:pt x="1416" y="289"/>
                  </a:lnTo>
                  <a:lnTo>
                    <a:pt x="1418" y="254"/>
                  </a:lnTo>
                  <a:lnTo>
                    <a:pt x="1420" y="218"/>
                  </a:lnTo>
                  <a:lnTo>
                    <a:pt x="1420" y="183"/>
                  </a:lnTo>
                  <a:lnTo>
                    <a:pt x="1414" y="151"/>
                  </a:lnTo>
                  <a:lnTo>
                    <a:pt x="1414" y="120"/>
                  </a:lnTo>
                  <a:lnTo>
                    <a:pt x="1411" y="120"/>
                  </a:lnTo>
                  <a:lnTo>
                    <a:pt x="1407" y="105"/>
                  </a:lnTo>
                  <a:lnTo>
                    <a:pt x="1407" y="92"/>
                  </a:lnTo>
                  <a:lnTo>
                    <a:pt x="1409" y="81"/>
                  </a:lnTo>
                  <a:lnTo>
                    <a:pt x="1409" y="72"/>
                  </a:lnTo>
                  <a:lnTo>
                    <a:pt x="1405" y="67"/>
                  </a:lnTo>
                  <a:lnTo>
                    <a:pt x="1405" y="63"/>
                  </a:lnTo>
                  <a:lnTo>
                    <a:pt x="1411" y="63"/>
                  </a:lnTo>
                  <a:lnTo>
                    <a:pt x="1411" y="60"/>
                  </a:lnTo>
                  <a:lnTo>
                    <a:pt x="1413" y="60"/>
                  </a:lnTo>
                  <a:lnTo>
                    <a:pt x="1414" y="60"/>
                  </a:lnTo>
                  <a:lnTo>
                    <a:pt x="1416" y="60"/>
                  </a:lnTo>
                  <a:lnTo>
                    <a:pt x="1416" y="61"/>
                  </a:lnTo>
                  <a:lnTo>
                    <a:pt x="1416" y="61"/>
                  </a:lnTo>
                  <a:lnTo>
                    <a:pt x="1418" y="63"/>
                  </a:lnTo>
                  <a:lnTo>
                    <a:pt x="1422" y="72"/>
                  </a:lnTo>
                  <a:lnTo>
                    <a:pt x="1422" y="85"/>
                  </a:lnTo>
                  <a:lnTo>
                    <a:pt x="1420" y="98"/>
                  </a:lnTo>
                  <a:lnTo>
                    <a:pt x="1422" y="111"/>
                  </a:lnTo>
                  <a:lnTo>
                    <a:pt x="1431" y="145"/>
                  </a:lnTo>
                  <a:lnTo>
                    <a:pt x="1438" y="181"/>
                  </a:lnTo>
                  <a:lnTo>
                    <a:pt x="1445" y="214"/>
                  </a:lnTo>
                  <a:lnTo>
                    <a:pt x="1445" y="243"/>
                  </a:lnTo>
                  <a:lnTo>
                    <a:pt x="1451" y="243"/>
                  </a:lnTo>
                  <a:lnTo>
                    <a:pt x="1453" y="258"/>
                  </a:lnTo>
                  <a:lnTo>
                    <a:pt x="1453" y="276"/>
                  </a:lnTo>
                  <a:lnTo>
                    <a:pt x="1451" y="292"/>
                  </a:lnTo>
                  <a:lnTo>
                    <a:pt x="1453" y="309"/>
                  </a:lnTo>
                  <a:lnTo>
                    <a:pt x="1458" y="320"/>
                  </a:lnTo>
                  <a:lnTo>
                    <a:pt x="1465" y="220"/>
                  </a:lnTo>
                  <a:lnTo>
                    <a:pt x="1471" y="220"/>
                  </a:lnTo>
                  <a:lnTo>
                    <a:pt x="1473" y="203"/>
                  </a:lnTo>
                  <a:lnTo>
                    <a:pt x="1473" y="181"/>
                  </a:lnTo>
                  <a:lnTo>
                    <a:pt x="1471" y="158"/>
                  </a:lnTo>
                  <a:lnTo>
                    <a:pt x="1471" y="132"/>
                  </a:lnTo>
                  <a:lnTo>
                    <a:pt x="1471" y="111"/>
                  </a:lnTo>
                  <a:lnTo>
                    <a:pt x="1482" y="114"/>
                  </a:lnTo>
                  <a:lnTo>
                    <a:pt x="1474" y="327"/>
                  </a:lnTo>
                  <a:lnTo>
                    <a:pt x="1474" y="340"/>
                  </a:lnTo>
                  <a:lnTo>
                    <a:pt x="1473" y="356"/>
                  </a:lnTo>
                  <a:lnTo>
                    <a:pt x="1473" y="374"/>
                  </a:lnTo>
                  <a:lnTo>
                    <a:pt x="1473" y="392"/>
                  </a:lnTo>
                  <a:lnTo>
                    <a:pt x="1474" y="407"/>
                  </a:lnTo>
                  <a:lnTo>
                    <a:pt x="1478" y="416"/>
                  </a:lnTo>
                  <a:lnTo>
                    <a:pt x="1480" y="403"/>
                  </a:lnTo>
                  <a:lnTo>
                    <a:pt x="1482" y="385"/>
                  </a:lnTo>
                  <a:lnTo>
                    <a:pt x="1487" y="365"/>
                  </a:lnTo>
                  <a:lnTo>
                    <a:pt x="1491" y="349"/>
                  </a:lnTo>
                  <a:lnTo>
                    <a:pt x="1494" y="340"/>
                  </a:lnTo>
                  <a:lnTo>
                    <a:pt x="1496" y="338"/>
                  </a:lnTo>
                  <a:lnTo>
                    <a:pt x="1496" y="336"/>
                  </a:lnTo>
                  <a:lnTo>
                    <a:pt x="1496" y="336"/>
                  </a:lnTo>
                  <a:lnTo>
                    <a:pt x="1498" y="336"/>
                  </a:lnTo>
                  <a:lnTo>
                    <a:pt x="1500" y="336"/>
                  </a:lnTo>
                  <a:lnTo>
                    <a:pt x="1502" y="334"/>
                  </a:lnTo>
                  <a:lnTo>
                    <a:pt x="1502" y="356"/>
                  </a:lnTo>
                  <a:lnTo>
                    <a:pt x="1505" y="356"/>
                  </a:lnTo>
                  <a:lnTo>
                    <a:pt x="1511" y="291"/>
                  </a:lnTo>
                  <a:lnTo>
                    <a:pt x="1513" y="285"/>
                  </a:lnTo>
                  <a:lnTo>
                    <a:pt x="1516" y="276"/>
                  </a:lnTo>
                  <a:lnTo>
                    <a:pt x="1520" y="265"/>
                  </a:lnTo>
                  <a:lnTo>
                    <a:pt x="1518" y="254"/>
                  </a:lnTo>
                  <a:lnTo>
                    <a:pt x="1511" y="251"/>
                  </a:lnTo>
                  <a:lnTo>
                    <a:pt x="1511" y="243"/>
                  </a:lnTo>
                  <a:lnTo>
                    <a:pt x="1518" y="243"/>
                  </a:lnTo>
                  <a:lnTo>
                    <a:pt x="1531" y="103"/>
                  </a:lnTo>
                  <a:lnTo>
                    <a:pt x="1538" y="103"/>
                  </a:lnTo>
                  <a:lnTo>
                    <a:pt x="1531" y="280"/>
                  </a:lnTo>
                  <a:lnTo>
                    <a:pt x="1534" y="280"/>
                  </a:lnTo>
                  <a:lnTo>
                    <a:pt x="1534" y="291"/>
                  </a:lnTo>
                  <a:lnTo>
                    <a:pt x="1538" y="291"/>
                  </a:lnTo>
                  <a:lnTo>
                    <a:pt x="1540" y="301"/>
                  </a:lnTo>
                  <a:lnTo>
                    <a:pt x="1542" y="314"/>
                  </a:lnTo>
                  <a:lnTo>
                    <a:pt x="1542" y="327"/>
                  </a:lnTo>
                  <a:lnTo>
                    <a:pt x="1545" y="334"/>
                  </a:lnTo>
                  <a:lnTo>
                    <a:pt x="1565" y="154"/>
                  </a:lnTo>
                  <a:lnTo>
                    <a:pt x="1574" y="154"/>
                  </a:lnTo>
                  <a:lnTo>
                    <a:pt x="1578" y="176"/>
                  </a:lnTo>
                  <a:lnTo>
                    <a:pt x="1578" y="178"/>
                  </a:lnTo>
                  <a:lnTo>
                    <a:pt x="1576" y="178"/>
                  </a:lnTo>
                  <a:lnTo>
                    <a:pt x="1576" y="178"/>
                  </a:lnTo>
                  <a:lnTo>
                    <a:pt x="1574" y="176"/>
                  </a:lnTo>
                  <a:lnTo>
                    <a:pt x="1574" y="178"/>
                  </a:lnTo>
                  <a:lnTo>
                    <a:pt x="1574" y="180"/>
                  </a:lnTo>
                  <a:lnTo>
                    <a:pt x="1578" y="180"/>
                  </a:lnTo>
                  <a:lnTo>
                    <a:pt x="1578" y="231"/>
                  </a:lnTo>
                  <a:lnTo>
                    <a:pt x="1582" y="231"/>
                  </a:lnTo>
                  <a:lnTo>
                    <a:pt x="1591" y="154"/>
                  </a:lnTo>
                  <a:lnTo>
                    <a:pt x="1578" y="151"/>
                  </a:lnTo>
                  <a:lnTo>
                    <a:pt x="1578" y="143"/>
                  </a:lnTo>
                  <a:lnTo>
                    <a:pt x="1583" y="141"/>
                  </a:lnTo>
                  <a:lnTo>
                    <a:pt x="1587" y="141"/>
                  </a:lnTo>
                  <a:lnTo>
                    <a:pt x="1591" y="140"/>
                  </a:lnTo>
                  <a:lnTo>
                    <a:pt x="1594" y="138"/>
                  </a:lnTo>
                  <a:lnTo>
                    <a:pt x="1596" y="136"/>
                  </a:lnTo>
                  <a:lnTo>
                    <a:pt x="1602" y="136"/>
                  </a:lnTo>
                  <a:lnTo>
                    <a:pt x="1602" y="154"/>
                  </a:lnTo>
                  <a:lnTo>
                    <a:pt x="1613" y="163"/>
                  </a:lnTo>
                  <a:lnTo>
                    <a:pt x="1625" y="178"/>
                  </a:lnTo>
                  <a:lnTo>
                    <a:pt x="1638" y="194"/>
                  </a:lnTo>
                  <a:lnTo>
                    <a:pt x="1649" y="211"/>
                  </a:lnTo>
                  <a:lnTo>
                    <a:pt x="1654" y="223"/>
                  </a:lnTo>
                  <a:lnTo>
                    <a:pt x="1658" y="223"/>
                  </a:lnTo>
                  <a:lnTo>
                    <a:pt x="1647" y="172"/>
                  </a:lnTo>
                  <a:lnTo>
                    <a:pt x="1634" y="127"/>
                  </a:lnTo>
                  <a:lnTo>
                    <a:pt x="1631" y="94"/>
                  </a:lnTo>
                  <a:lnTo>
                    <a:pt x="1623" y="76"/>
                  </a:lnTo>
                  <a:lnTo>
                    <a:pt x="1618" y="54"/>
                  </a:lnTo>
                  <a:lnTo>
                    <a:pt x="1625" y="54"/>
                  </a:lnTo>
                  <a:lnTo>
                    <a:pt x="1651" y="136"/>
                  </a:lnTo>
                  <a:lnTo>
                    <a:pt x="1651" y="151"/>
                  </a:lnTo>
                  <a:lnTo>
                    <a:pt x="1654" y="151"/>
                  </a:lnTo>
                  <a:lnTo>
                    <a:pt x="1658" y="180"/>
                  </a:lnTo>
                  <a:lnTo>
                    <a:pt x="1662" y="180"/>
                  </a:lnTo>
                  <a:lnTo>
                    <a:pt x="1662" y="176"/>
                  </a:lnTo>
                  <a:lnTo>
                    <a:pt x="1665" y="176"/>
                  </a:lnTo>
                  <a:lnTo>
                    <a:pt x="1674" y="180"/>
                  </a:lnTo>
                  <a:lnTo>
                    <a:pt x="1673" y="196"/>
                  </a:lnTo>
                  <a:lnTo>
                    <a:pt x="1671" y="214"/>
                  </a:lnTo>
                  <a:lnTo>
                    <a:pt x="1665" y="214"/>
                  </a:lnTo>
                  <a:lnTo>
                    <a:pt x="1665" y="220"/>
                  </a:lnTo>
                  <a:lnTo>
                    <a:pt x="1671" y="220"/>
                  </a:lnTo>
                  <a:lnTo>
                    <a:pt x="1671" y="243"/>
                  </a:lnTo>
                  <a:lnTo>
                    <a:pt x="1678" y="243"/>
                  </a:lnTo>
                  <a:lnTo>
                    <a:pt x="1676" y="232"/>
                  </a:lnTo>
                  <a:lnTo>
                    <a:pt x="1678" y="220"/>
                  </a:lnTo>
                  <a:lnTo>
                    <a:pt x="1678" y="203"/>
                  </a:lnTo>
                  <a:lnTo>
                    <a:pt x="1678" y="83"/>
                  </a:lnTo>
                  <a:lnTo>
                    <a:pt x="1685" y="83"/>
                  </a:lnTo>
                  <a:lnTo>
                    <a:pt x="1685" y="136"/>
                  </a:lnTo>
                  <a:lnTo>
                    <a:pt x="1691" y="136"/>
                  </a:lnTo>
                  <a:lnTo>
                    <a:pt x="1685" y="143"/>
                  </a:lnTo>
                  <a:lnTo>
                    <a:pt x="1691" y="154"/>
                  </a:lnTo>
                  <a:lnTo>
                    <a:pt x="1689" y="156"/>
                  </a:lnTo>
                  <a:lnTo>
                    <a:pt x="1687" y="156"/>
                  </a:lnTo>
                  <a:lnTo>
                    <a:pt x="1685" y="156"/>
                  </a:lnTo>
                  <a:lnTo>
                    <a:pt x="1685" y="158"/>
                  </a:lnTo>
                  <a:lnTo>
                    <a:pt x="1685" y="160"/>
                  </a:lnTo>
                  <a:lnTo>
                    <a:pt x="1691" y="160"/>
                  </a:lnTo>
                  <a:lnTo>
                    <a:pt x="1691" y="191"/>
                  </a:lnTo>
                  <a:lnTo>
                    <a:pt x="1694" y="191"/>
                  </a:lnTo>
                  <a:lnTo>
                    <a:pt x="1694" y="163"/>
                  </a:lnTo>
                  <a:lnTo>
                    <a:pt x="1702" y="163"/>
                  </a:lnTo>
                  <a:lnTo>
                    <a:pt x="1705" y="191"/>
                  </a:lnTo>
                  <a:lnTo>
                    <a:pt x="1713" y="218"/>
                  </a:lnTo>
                  <a:lnTo>
                    <a:pt x="1718" y="245"/>
                  </a:lnTo>
                  <a:lnTo>
                    <a:pt x="1722" y="274"/>
                  </a:lnTo>
                  <a:lnTo>
                    <a:pt x="1731" y="274"/>
                  </a:lnTo>
                  <a:lnTo>
                    <a:pt x="1733" y="289"/>
                  </a:lnTo>
                  <a:lnTo>
                    <a:pt x="1736" y="305"/>
                  </a:lnTo>
                  <a:lnTo>
                    <a:pt x="1742" y="314"/>
                  </a:lnTo>
                  <a:lnTo>
                    <a:pt x="1743" y="294"/>
                  </a:lnTo>
                  <a:lnTo>
                    <a:pt x="1745" y="276"/>
                  </a:lnTo>
                  <a:lnTo>
                    <a:pt x="1751" y="260"/>
                  </a:lnTo>
                  <a:lnTo>
                    <a:pt x="1751" y="227"/>
                  </a:lnTo>
                  <a:lnTo>
                    <a:pt x="1754" y="227"/>
                  </a:lnTo>
                  <a:lnTo>
                    <a:pt x="1754" y="191"/>
                  </a:lnTo>
                  <a:lnTo>
                    <a:pt x="1758" y="191"/>
                  </a:lnTo>
                  <a:lnTo>
                    <a:pt x="1760" y="174"/>
                  </a:lnTo>
                  <a:lnTo>
                    <a:pt x="1760" y="156"/>
                  </a:lnTo>
                  <a:lnTo>
                    <a:pt x="1760" y="138"/>
                  </a:lnTo>
                  <a:lnTo>
                    <a:pt x="1762" y="123"/>
                  </a:lnTo>
                  <a:lnTo>
                    <a:pt x="1765" y="123"/>
                  </a:lnTo>
                  <a:lnTo>
                    <a:pt x="1765" y="187"/>
                  </a:lnTo>
                  <a:lnTo>
                    <a:pt x="1774" y="187"/>
                  </a:lnTo>
                  <a:lnTo>
                    <a:pt x="1773" y="192"/>
                  </a:lnTo>
                  <a:lnTo>
                    <a:pt x="1773" y="196"/>
                  </a:lnTo>
                  <a:lnTo>
                    <a:pt x="1771" y="200"/>
                  </a:lnTo>
                  <a:lnTo>
                    <a:pt x="1771" y="203"/>
                  </a:lnTo>
                  <a:lnTo>
                    <a:pt x="1782" y="200"/>
                  </a:lnTo>
                  <a:lnTo>
                    <a:pt x="1778" y="207"/>
                  </a:lnTo>
                  <a:lnTo>
                    <a:pt x="1785" y="211"/>
                  </a:lnTo>
                  <a:lnTo>
                    <a:pt x="1785" y="223"/>
                  </a:lnTo>
                  <a:lnTo>
                    <a:pt x="1791" y="223"/>
                  </a:lnTo>
                  <a:lnTo>
                    <a:pt x="1791" y="231"/>
                  </a:lnTo>
                  <a:lnTo>
                    <a:pt x="1794" y="231"/>
                  </a:lnTo>
                  <a:lnTo>
                    <a:pt x="1794" y="243"/>
                  </a:lnTo>
                  <a:lnTo>
                    <a:pt x="1798" y="243"/>
                  </a:lnTo>
                  <a:lnTo>
                    <a:pt x="1798" y="254"/>
                  </a:lnTo>
                  <a:lnTo>
                    <a:pt x="1802" y="254"/>
                  </a:lnTo>
                  <a:lnTo>
                    <a:pt x="1802" y="267"/>
                  </a:lnTo>
                  <a:lnTo>
                    <a:pt x="1805" y="267"/>
                  </a:lnTo>
                  <a:lnTo>
                    <a:pt x="1805" y="283"/>
                  </a:lnTo>
                  <a:lnTo>
                    <a:pt x="1811" y="283"/>
                  </a:lnTo>
                  <a:lnTo>
                    <a:pt x="1814" y="320"/>
                  </a:lnTo>
                  <a:lnTo>
                    <a:pt x="1818" y="320"/>
                  </a:lnTo>
                  <a:lnTo>
                    <a:pt x="1820" y="331"/>
                  </a:lnTo>
                  <a:lnTo>
                    <a:pt x="1820" y="345"/>
                  </a:lnTo>
                  <a:lnTo>
                    <a:pt x="1820" y="361"/>
                  </a:lnTo>
                  <a:lnTo>
                    <a:pt x="1822" y="374"/>
                  </a:lnTo>
                  <a:lnTo>
                    <a:pt x="1825" y="383"/>
                  </a:lnTo>
                  <a:lnTo>
                    <a:pt x="1825" y="361"/>
                  </a:lnTo>
                  <a:lnTo>
                    <a:pt x="1825" y="338"/>
                  </a:lnTo>
                  <a:lnTo>
                    <a:pt x="1825" y="318"/>
                  </a:lnTo>
                  <a:lnTo>
                    <a:pt x="1825" y="303"/>
                  </a:lnTo>
                  <a:lnTo>
                    <a:pt x="1827" y="303"/>
                  </a:lnTo>
                  <a:lnTo>
                    <a:pt x="1827" y="301"/>
                  </a:lnTo>
                  <a:lnTo>
                    <a:pt x="1829" y="300"/>
                  </a:lnTo>
                  <a:lnTo>
                    <a:pt x="1831" y="296"/>
                  </a:lnTo>
                  <a:lnTo>
                    <a:pt x="1831" y="291"/>
                  </a:lnTo>
                  <a:lnTo>
                    <a:pt x="1825" y="291"/>
                  </a:lnTo>
                  <a:lnTo>
                    <a:pt x="1825" y="271"/>
                  </a:lnTo>
                  <a:lnTo>
                    <a:pt x="1822" y="271"/>
                  </a:lnTo>
                  <a:lnTo>
                    <a:pt x="1820" y="269"/>
                  </a:lnTo>
                  <a:lnTo>
                    <a:pt x="1820" y="265"/>
                  </a:lnTo>
                  <a:lnTo>
                    <a:pt x="1820" y="263"/>
                  </a:lnTo>
                  <a:lnTo>
                    <a:pt x="1818" y="260"/>
                  </a:lnTo>
                  <a:lnTo>
                    <a:pt x="1818" y="254"/>
                  </a:lnTo>
                  <a:lnTo>
                    <a:pt x="1825" y="260"/>
                  </a:lnTo>
                  <a:lnTo>
                    <a:pt x="1825" y="247"/>
                  </a:lnTo>
                  <a:lnTo>
                    <a:pt x="1838" y="251"/>
                  </a:lnTo>
                  <a:lnTo>
                    <a:pt x="1840" y="263"/>
                  </a:lnTo>
                  <a:lnTo>
                    <a:pt x="1843" y="274"/>
                  </a:lnTo>
                  <a:lnTo>
                    <a:pt x="1845" y="283"/>
                  </a:lnTo>
                  <a:lnTo>
                    <a:pt x="1845" y="307"/>
                  </a:lnTo>
                  <a:lnTo>
                    <a:pt x="1858" y="311"/>
                  </a:lnTo>
                  <a:lnTo>
                    <a:pt x="1858" y="314"/>
                  </a:lnTo>
                  <a:lnTo>
                    <a:pt x="1854" y="321"/>
                  </a:lnTo>
                  <a:lnTo>
                    <a:pt x="1853" y="334"/>
                  </a:lnTo>
                  <a:lnTo>
                    <a:pt x="1853" y="349"/>
                  </a:lnTo>
                  <a:lnTo>
                    <a:pt x="1854" y="360"/>
                  </a:lnTo>
                  <a:lnTo>
                    <a:pt x="1858" y="360"/>
                  </a:lnTo>
                  <a:lnTo>
                    <a:pt x="1865" y="463"/>
                  </a:lnTo>
                  <a:lnTo>
                    <a:pt x="1874" y="463"/>
                  </a:lnTo>
                  <a:lnTo>
                    <a:pt x="1876" y="429"/>
                  </a:lnTo>
                  <a:lnTo>
                    <a:pt x="1878" y="391"/>
                  </a:lnTo>
                  <a:lnTo>
                    <a:pt x="1878" y="351"/>
                  </a:lnTo>
                  <a:lnTo>
                    <a:pt x="1878" y="307"/>
                  </a:lnTo>
                  <a:lnTo>
                    <a:pt x="1874" y="307"/>
                  </a:lnTo>
                  <a:lnTo>
                    <a:pt x="1874" y="283"/>
                  </a:lnTo>
                  <a:lnTo>
                    <a:pt x="1871" y="283"/>
                  </a:lnTo>
                  <a:lnTo>
                    <a:pt x="1865" y="254"/>
                  </a:lnTo>
                  <a:lnTo>
                    <a:pt x="1871" y="254"/>
                  </a:lnTo>
                  <a:lnTo>
                    <a:pt x="1871" y="260"/>
                  </a:lnTo>
                  <a:lnTo>
                    <a:pt x="1876" y="267"/>
                  </a:lnTo>
                  <a:lnTo>
                    <a:pt x="1880" y="274"/>
                  </a:lnTo>
                  <a:lnTo>
                    <a:pt x="1880" y="283"/>
                  </a:lnTo>
                  <a:lnTo>
                    <a:pt x="1882" y="296"/>
                  </a:lnTo>
                  <a:lnTo>
                    <a:pt x="1885" y="296"/>
                  </a:lnTo>
                  <a:lnTo>
                    <a:pt x="1885" y="320"/>
                  </a:lnTo>
                  <a:lnTo>
                    <a:pt x="1891" y="320"/>
                  </a:lnTo>
                  <a:lnTo>
                    <a:pt x="1891" y="334"/>
                  </a:lnTo>
                  <a:lnTo>
                    <a:pt x="1894" y="334"/>
                  </a:lnTo>
                  <a:lnTo>
                    <a:pt x="1896" y="349"/>
                  </a:lnTo>
                  <a:lnTo>
                    <a:pt x="1896" y="361"/>
                  </a:lnTo>
                  <a:lnTo>
                    <a:pt x="1896" y="372"/>
                  </a:lnTo>
                  <a:lnTo>
                    <a:pt x="1902" y="383"/>
                  </a:lnTo>
                  <a:lnTo>
                    <a:pt x="1903" y="352"/>
                  </a:lnTo>
                  <a:lnTo>
                    <a:pt x="1905" y="321"/>
                  </a:lnTo>
                  <a:lnTo>
                    <a:pt x="1907" y="291"/>
                  </a:lnTo>
                  <a:lnTo>
                    <a:pt x="1902" y="263"/>
                  </a:lnTo>
                  <a:lnTo>
                    <a:pt x="1902" y="236"/>
                  </a:lnTo>
                  <a:lnTo>
                    <a:pt x="1898" y="236"/>
                  </a:lnTo>
                  <a:lnTo>
                    <a:pt x="1894" y="211"/>
                  </a:lnTo>
                  <a:lnTo>
                    <a:pt x="1885" y="207"/>
                  </a:lnTo>
                  <a:lnTo>
                    <a:pt x="1874" y="187"/>
                  </a:lnTo>
                  <a:lnTo>
                    <a:pt x="1885" y="187"/>
                  </a:lnTo>
                  <a:lnTo>
                    <a:pt x="1885" y="183"/>
                  </a:lnTo>
                  <a:lnTo>
                    <a:pt x="1876" y="172"/>
                  </a:lnTo>
                  <a:lnTo>
                    <a:pt x="1867" y="158"/>
                  </a:lnTo>
                  <a:lnTo>
                    <a:pt x="1862" y="143"/>
                  </a:lnTo>
                  <a:lnTo>
                    <a:pt x="1874" y="143"/>
                  </a:lnTo>
                  <a:lnTo>
                    <a:pt x="1876" y="151"/>
                  </a:lnTo>
                  <a:lnTo>
                    <a:pt x="1880" y="156"/>
                  </a:lnTo>
                  <a:lnTo>
                    <a:pt x="1883" y="161"/>
                  </a:lnTo>
                  <a:lnTo>
                    <a:pt x="1887" y="165"/>
                  </a:lnTo>
                  <a:lnTo>
                    <a:pt x="1891" y="171"/>
                  </a:lnTo>
                  <a:lnTo>
                    <a:pt x="1891" y="180"/>
                  </a:lnTo>
                  <a:lnTo>
                    <a:pt x="1894" y="180"/>
                  </a:lnTo>
                  <a:lnTo>
                    <a:pt x="1894" y="187"/>
                  </a:lnTo>
                  <a:lnTo>
                    <a:pt x="1902" y="191"/>
                  </a:lnTo>
                  <a:lnTo>
                    <a:pt x="1905" y="211"/>
                  </a:lnTo>
                  <a:lnTo>
                    <a:pt x="1911" y="211"/>
                  </a:lnTo>
                  <a:lnTo>
                    <a:pt x="1914" y="227"/>
                  </a:lnTo>
                  <a:lnTo>
                    <a:pt x="1918" y="227"/>
                  </a:lnTo>
                  <a:lnTo>
                    <a:pt x="1918" y="240"/>
                  </a:lnTo>
                  <a:lnTo>
                    <a:pt x="1922" y="240"/>
                  </a:lnTo>
                  <a:lnTo>
                    <a:pt x="1922" y="260"/>
                  </a:lnTo>
                  <a:lnTo>
                    <a:pt x="1925" y="260"/>
                  </a:lnTo>
                  <a:lnTo>
                    <a:pt x="1934" y="311"/>
                  </a:lnTo>
                  <a:lnTo>
                    <a:pt x="1938" y="311"/>
                  </a:lnTo>
                  <a:lnTo>
                    <a:pt x="1940" y="267"/>
                  </a:lnTo>
                  <a:lnTo>
                    <a:pt x="1943" y="223"/>
                  </a:lnTo>
                  <a:lnTo>
                    <a:pt x="1945" y="176"/>
                  </a:lnTo>
                  <a:lnTo>
                    <a:pt x="1938" y="176"/>
                  </a:lnTo>
                  <a:lnTo>
                    <a:pt x="1934" y="156"/>
                  </a:lnTo>
                  <a:lnTo>
                    <a:pt x="1925" y="141"/>
                  </a:lnTo>
                  <a:lnTo>
                    <a:pt x="1916" y="127"/>
                  </a:lnTo>
                  <a:lnTo>
                    <a:pt x="1907" y="112"/>
                  </a:lnTo>
                  <a:lnTo>
                    <a:pt x="1902" y="94"/>
                  </a:lnTo>
                  <a:lnTo>
                    <a:pt x="1911" y="94"/>
                  </a:lnTo>
                  <a:lnTo>
                    <a:pt x="1914" y="107"/>
                  </a:lnTo>
                  <a:lnTo>
                    <a:pt x="1922" y="111"/>
                  </a:lnTo>
                  <a:lnTo>
                    <a:pt x="1934" y="134"/>
                  </a:lnTo>
                  <a:lnTo>
                    <a:pt x="1942" y="160"/>
                  </a:lnTo>
                  <a:lnTo>
                    <a:pt x="1945" y="160"/>
                  </a:lnTo>
                  <a:lnTo>
                    <a:pt x="1945" y="87"/>
                  </a:lnTo>
                  <a:lnTo>
                    <a:pt x="1951" y="87"/>
                  </a:lnTo>
                  <a:lnTo>
                    <a:pt x="1951" y="54"/>
                  </a:lnTo>
                  <a:lnTo>
                    <a:pt x="1954" y="54"/>
                  </a:lnTo>
                  <a:lnTo>
                    <a:pt x="1956" y="51"/>
                  </a:lnTo>
                  <a:lnTo>
                    <a:pt x="1956" y="47"/>
                  </a:lnTo>
                  <a:lnTo>
                    <a:pt x="1956" y="43"/>
                  </a:lnTo>
                  <a:lnTo>
                    <a:pt x="1958" y="40"/>
                  </a:lnTo>
                  <a:lnTo>
                    <a:pt x="1962" y="40"/>
                  </a:lnTo>
                  <a:lnTo>
                    <a:pt x="1962" y="43"/>
                  </a:lnTo>
                  <a:lnTo>
                    <a:pt x="1965" y="43"/>
                  </a:lnTo>
                  <a:lnTo>
                    <a:pt x="1962" y="87"/>
                  </a:lnTo>
                  <a:lnTo>
                    <a:pt x="1958" y="87"/>
                  </a:lnTo>
                  <a:lnTo>
                    <a:pt x="1962" y="107"/>
                  </a:lnTo>
                  <a:lnTo>
                    <a:pt x="1969" y="111"/>
                  </a:lnTo>
                  <a:lnTo>
                    <a:pt x="1973" y="114"/>
                  </a:lnTo>
                  <a:lnTo>
                    <a:pt x="1978" y="118"/>
                  </a:lnTo>
                  <a:lnTo>
                    <a:pt x="1983" y="121"/>
                  </a:lnTo>
                  <a:lnTo>
                    <a:pt x="1991" y="123"/>
                  </a:lnTo>
                  <a:lnTo>
                    <a:pt x="1991" y="120"/>
                  </a:lnTo>
                  <a:lnTo>
                    <a:pt x="2002" y="111"/>
                  </a:lnTo>
                  <a:lnTo>
                    <a:pt x="2002" y="94"/>
                  </a:lnTo>
                  <a:lnTo>
                    <a:pt x="2014" y="94"/>
                  </a:lnTo>
                  <a:lnTo>
                    <a:pt x="2014" y="103"/>
                  </a:lnTo>
                  <a:lnTo>
                    <a:pt x="2011" y="103"/>
                  </a:lnTo>
                  <a:lnTo>
                    <a:pt x="2011" y="107"/>
                  </a:lnTo>
                  <a:lnTo>
                    <a:pt x="2014" y="107"/>
                  </a:lnTo>
                  <a:lnTo>
                    <a:pt x="2013" y="109"/>
                  </a:lnTo>
                  <a:lnTo>
                    <a:pt x="2013" y="109"/>
                  </a:lnTo>
                  <a:lnTo>
                    <a:pt x="2013" y="109"/>
                  </a:lnTo>
                  <a:lnTo>
                    <a:pt x="2011" y="109"/>
                  </a:lnTo>
                  <a:lnTo>
                    <a:pt x="2011" y="111"/>
                  </a:lnTo>
                  <a:lnTo>
                    <a:pt x="2011" y="140"/>
                  </a:lnTo>
                  <a:lnTo>
                    <a:pt x="2005" y="140"/>
                  </a:lnTo>
                  <a:lnTo>
                    <a:pt x="2011" y="151"/>
                  </a:lnTo>
                  <a:lnTo>
                    <a:pt x="2005" y="151"/>
                  </a:lnTo>
                  <a:lnTo>
                    <a:pt x="2005" y="154"/>
                  </a:lnTo>
                  <a:lnTo>
                    <a:pt x="2011" y="154"/>
                  </a:lnTo>
                  <a:lnTo>
                    <a:pt x="2011" y="163"/>
                  </a:lnTo>
                  <a:lnTo>
                    <a:pt x="2018" y="167"/>
                  </a:lnTo>
                  <a:lnTo>
                    <a:pt x="2031" y="203"/>
                  </a:lnTo>
                  <a:lnTo>
                    <a:pt x="2034" y="203"/>
                  </a:lnTo>
                  <a:lnTo>
                    <a:pt x="2036" y="176"/>
                  </a:lnTo>
                  <a:lnTo>
                    <a:pt x="2040" y="152"/>
                  </a:lnTo>
                  <a:lnTo>
                    <a:pt x="2045" y="131"/>
                  </a:lnTo>
                  <a:lnTo>
                    <a:pt x="2051" y="107"/>
                  </a:lnTo>
                  <a:lnTo>
                    <a:pt x="2062" y="103"/>
                  </a:lnTo>
                  <a:lnTo>
                    <a:pt x="2062" y="94"/>
                  </a:lnTo>
                  <a:lnTo>
                    <a:pt x="2074" y="100"/>
                  </a:lnTo>
                  <a:lnTo>
                    <a:pt x="2071" y="123"/>
                  </a:lnTo>
                  <a:lnTo>
                    <a:pt x="2065" y="123"/>
                  </a:lnTo>
                  <a:lnTo>
                    <a:pt x="2065" y="160"/>
                  </a:lnTo>
                  <a:lnTo>
                    <a:pt x="2062" y="160"/>
                  </a:lnTo>
                  <a:lnTo>
                    <a:pt x="2058" y="207"/>
                  </a:lnTo>
                  <a:lnTo>
                    <a:pt x="2054" y="207"/>
                  </a:lnTo>
                  <a:lnTo>
                    <a:pt x="2054" y="243"/>
                  </a:lnTo>
                  <a:lnTo>
                    <a:pt x="2051" y="243"/>
                  </a:lnTo>
                  <a:lnTo>
                    <a:pt x="2054" y="300"/>
                  </a:lnTo>
                  <a:lnTo>
                    <a:pt x="2058" y="300"/>
                  </a:lnTo>
                  <a:lnTo>
                    <a:pt x="2060" y="312"/>
                  </a:lnTo>
                  <a:lnTo>
                    <a:pt x="2060" y="323"/>
                  </a:lnTo>
                  <a:lnTo>
                    <a:pt x="2060" y="334"/>
                  </a:lnTo>
                  <a:lnTo>
                    <a:pt x="2065" y="343"/>
                  </a:lnTo>
                  <a:lnTo>
                    <a:pt x="2063" y="314"/>
                  </a:lnTo>
                  <a:lnTo>
                    <a:pt x="2058" y="287"/>
                  </a:lnTo>
                  <a:lnTo>
                    <a:pt x="2054" y="260"/>
                  </a:lnTo>
                  <a:lnTo>
                    <a:pt x="2056" y="260"/>
                  </a:lnTo>
                  <a:lnTo>
                    <a:pt x="2056" y="261"/>
                  </a:lnTo>
                  <a:lnTo>
                    <a:pt x="2056" y="261"/>
                  </a:lnTo>
                  <a:lnTo>
                    <a:pt x="2056" y="261"/>
                  </a:lnTo>
                  <a:lnTo>
                    <a:pt x="2056" y="261"/>
                  </a:lnTo>
                  <a:lnTo>
                    <a:pt x="2058" y="263"/>
                  </a:lnTo>
                  <a:lnTo>
                    <a:pt x="2071" y="260"/>
                  </a:lnTo>
                  <a:lnTo>
                    <a:pt x="2071" y="263"/>
                  </a:lnTo>
                  <a:lnTo>
                    <a:pt x="2076" y="276"/>
                  </a:lnTo>
                  <a:lnTo>
                    <a:pt x="2082" y="292"/>
                  </a:lnTo>
                  <a:lnTo>
                    <a:pt x="2087" y="311"/>
                  </a:lnTo>
                  <a:lnTo>
                    <a:pt x="2091" y="327"/>
                  </a:lnTo>
                  <a:lnTo>
                    <a:pt x="2091" y="351"/>
                  </a:lnTo>
                  <a:lnTo>
                    <a:pt x="2094" y="351"/>
                  </a:lnTo>
                  <a:lnTo>
                    <a:pt x="2094" y="309"/>
                  </a:lnTo>
                  <a:lnTo>
                    <a:pt x="2098" y="267"/>
                  </a:lnTo>
                  <a:lnTo>
                    <a:pt x="2105" y="225"/>
                  </a:lnTo>
                  <a:lnTo>
                    <a:pt x="2114" y="191"/>
                  </a:lnTo>
                  <a:lnTo>
                    <a:pt x="2122" y="140"/>
                  </a:lnTo>
                  <a:lnTo>
                    <a:pt x="2125" y="140"/>
                  </a:lnTo>
                  <a:lnTo>
                    <a:pt x="2127" y="138"/>
                  </a:lnTo>
                  <a:lnTo>
                    <a:pt x="2129" y="136"/>
                  </a:lnTo>
                  <a:lnTo>
                    <a:pt x="2129" y="136"/>
                  </a:lnTo>
                  <a:lnTo>
                    <a:pt x="2129" y="136"/>
                  </a:lnTo>
                  <a:lnTo>
                    <a:pt x="2131" y="136"/>
                  </a:lnTo>
                  <a:lnTo>
                    <a:pt x="2134" y="136"/>
                  </a:lnTo>
                  <a:lnTo>
                    <a:pt x="2133" y="161"/>
                  </a:lnTo>
                  <a:lnTo>
                    <a:pt x="2133" y="192"/>
                  </a:lnTo>
                  <a:lnTo>
                    <a:pt x="2131" y="223"/>
                  </a:lnTo>
                  <a:lnTo>
                    <a:pt x="2129" y="245"/>
                  </a:lnTo>
                  <a:lnTo>
                    <a:pt x="2129" y="272"/>
                  </a:lnTo>
                  <a:lnTo>
                    <a:pt x="2133" y="303"/>
                  </a:lnTo>
                  <a:lnTo>
                    <a:pt x="2138" y="334"/>
                  </a:lnTo>
                  <a:lnTo>
                    <a:pt x="2143" y="363"/>
                  </a:lnTo>
                  <a:lnTo>
                    <a:pt x="2151" y="387"/>
                  </a:lnTo>
                  <a:lnTo>
                    <a:pt x="2153" y="401"/>
                  </a:lnTo>
                  <a:lnTo>
                    <a:pt x="2153" y="420"/>
                  </a:lnTo>
                  <a:lnTo>
                    <a:pt x="2153" y="436"/>
                  </a:lnTo>
                  <a:lnTo>
                    <a:pt x="2153" y="452"/>
                  </a:lnTo>
                  <a:lnTo>
                    <a:pt x="2158" y="463"/>
                  </a:lnTo>
                  <a:lnTo>
                    <a:pt x="2165" y="347"/>
                  </a:lnTo>
                  <a:lnTo>
                    <a:pt x="2162" y="347"/>
                  </a:lnTo>
                  <a:lnTo>
                    <a:pt x="2162" y="300"/>
                  </a:lnTo>
                  <a:lnTo>
                    <a:pt x="2154" y="280"/>
                  </a:lnTo>
                  <a:lnTo>
                    <a:pt x="2151" y="260"/>
                  </a:lnTo>
                  <a:lnTo>
                    <a:pt x="2162" y="263"/>
                  </a:lnTo>
                  <a:lnTo>
                    <a:pt x="2163" y="274"/>
                  </a:lnTo>
                  <a:lnTo>
                    <a:pt x="2169" y="289"/>
                  </a:lnTo>
                  <a:lnTo>
                    <a:pt x="2173" y="305"/>
                  </a:lnTo>
                  <a:lnTo>
                    <a:pt x="2178" y="320"/>
                  </a:lnTo>
                  <a:lnTo>
                    <a:pt x="2182" y="327"/>
                  </a:lnTo>
                  <a:lnTo>
                    <a:pt x="2182" y="320"/>
                  </a:lnTo>
                  <a:lnTo>
                    <a:pt x="2185" y="311"/>
                  </a:lnTo>
                  <a:lnTo>
                    <a:pt x="2187" y="296"/>
                  </a:lnTo>
                  <a:lnTo>
                    <a:pt x="2187" y="276"/>
                  </a:lnTo>
                  <a:lnTo>
                    <a:pt x="2187" y="260"/>
                  </a:lnTo>
                  <a:lnTo>
                    <a:pt x="2185" y="247"/>
                  </a:lnTo>
                  <a:lnTo>
                    <a:pt x="2182" y="247"/>
                  </a:lnTo>
                  <a:lnTo>
                    <a:pt x="2182" y="183"/>
                  </a:lnTo>
                  <a:lnTo>
                    <a:pt x="2178" y="183"/>
                  </a:lnTo>
                  <a:lnTo>
                    <a:pt x="2178" y="160"/>
                  </a:lnTo>
                  <a:lnTo>
                    <a:pt x="2174" y="160"/>
                  </a:lnTo>
                  <a:lnTo>
                    <a:pt x="2174" y="136"/>
                  </a:lnTo>
                  <a:lnTo>
                    <a:pt x="2171" y="136"/>
                  </a:lnTo>
                  <a:lnTo>
                    <a:pt x="2171" y="114"/>
                  </a:lnTo>
                  <a:lnTo>
                    <a:pt x="2165" y="114"/>
                  </a:lnTo>
                  <a:lnTo>
                    <a:pt x="2165" y="87"/>
                  </a:lnTo>
                  <a:lnTo>
                    <a:pt x="2162" y="87"/>
                  </a:lnTo>
                  <a:lnTo>
                    <a:pt x="2158" y="63"/>
                  </a:lnTo>
                  <a:lnTo>
                    <a:pt x="2171" y="67"/>
                  </a:lnTo>
                  <a:lnTo>
                    <a:pt x="2198" y="214"/>
                  </a:lnTo>
                  <a:lnTo>
                    <a:pt x="2200" y="227"/>
                  </a:lnTo>
                  <a:lnTo>
                    <a:pt x="2198" y="238"/>
                  </a:lnTo>
                  <a:lnTo>
                    <a:pt x="2198" y="247"/>
                  </a:lnTo>
                  <a:lnTo>
                    <a:pt x="2202" y="254"/>
                  </a:lnTo>
                  <a:lnTo>
                    <a:pt x="2214" y="163"/>
                  </a:lnTo>
                  <a:lnTo>
                    <a:pt x="2223" y="131"/>
                  </a:lnTo>
                  <a:lnTo>
                    <a:pt x="2231" y="94"/>
                  </a:lnTo>
                  <a:lnTo>
                    <a:pt x="2242" y="100"/>
                  </a:lnTo>
                  <a:lnTo>
                    <a:pt x="2240" y="109"/>
                  </a:lnTo>
                  <a:lnTo>
                    <a:pt x="2234" y="123"/>
                  </a:lnTo>
                  <a:lnTo>
                    <a:pt x="2231" y="141"/>
                  </a:lnTo>
                  <a:lnTo>
                    <a:pt x="2227" y="160"/>
                  </a:lnTo>
                  <a:lnTo>
                    <a:pt x="2225" y="178"/>
                  </a:lnTo>
                  <a:lnTo>
                    <a:pt x="2223" y="191"/>
                  </a:lnTo>
                  <a:lnTo>
                    <a:pt x="2225" y="200"/>
                  </a:lnTo>
                  <a:lnTo>
                    <a:pt x="2227" y="191"/>
                  </a:lnTo>
                  <a:lnTo>
                    <a:pt x="2227" y="185"/>
                  </a:lnTo>
                  <a:lnTo>
                    <a:pt x="2229" y="180"/>
                  </a:lnTo>
                  <a:lnTo>
                    <a:pt x="2233" y="176"/>
                  </a:lnTo>
                  <a:lnTo>
                    <a:pt x="2236" y="172"/>
                  </a:lnTo>
                  <a:lnTo>
                    <a:pt x="2242" y="171"/>
                  </a:lnTo>
                  <a:lnTo>
                    <a:pt x="2242" y="211"/>
                  </a:lnTo>
                  <a:lnTo>
                    <a:pt x="2245" y="211"/>
                  </a:lnTo>
                  <a:lnTo>
                    <a:pt x="2245" y="203"/>
                  </a:lnTo>
                  <a:lnTo>
                    <a:pt x="2258" y="192"/>
                  </a:lnTo>
                  <a:lnTo>
                    <a:pt x="2267" y="180"/>
                  </a:lnTo>
                  <a:lnTo>
                    <a:pt x="2276" y="167"/>
                  </a:lnTo>
                  <a:lnTo>
                    <a:pt x="2287" y="154"/>
                  </a:lnTo>
                  <a:lnTo>
                    <a:pt x="2302" y="147"/>
                  </a:lnTo>
                  <a:lnTo>
                    <a:pt x="2300" y="154"/>
                  </a:lnTo>
                  <a:lnTo>
                    <a:pt x="2298" y="158"/>
                  </a:lnTo>
                  <a:lnTo>
                    <a:pt x="2294" y="163"/>
                  </a:lnTo>
                  <a:lnTo>
                    <a:pt x="2291" y="167"/>
                  </a:lnTo>
                  <a:lnTo>
                    <a:pt x="2285" y="167"/>
                  </a:lnTo>
                  <a:lnTo>
                    <a:pt x="2285" y="176"/>
                  </a:lnTo>
                  <a:lnTo>
                    <a:pt x="2278" y="180"/>
                  </a:lnTo>
                  <a:lnTo>
                    <a:pt x="2278" y="183"/>
                  </a:lnTo>
                  <a:lnTo>
                    <a:pt x="2271" y="187"/>
                  </a:lnTo>
                  <a:lnTo>
                    <a:pt x="2271" y="196"/>
                  </a:lnTo>
                  <a:lnTo>
                    <a:pt x="2262" y="200"/>
                  </a:lnTo>
                  <a:lnTo>
                    <a:pt x="2256" y="212"/>
                  </a:lnTo>
                  <a:lnTo>
                    <a:pt x="2251" y="225"/>
                  </a:lnTo>
                  <a:lnTo>
                    <a:pt x="2242" y="236"/>
                  </a:lnTo>
                  <a:lnTo>
                    <a:pt x="2262" y="307"/>
                  </a:lnTo>
                  <a:lnTo>
                    <a:pt x="2265" y="307"/>
                  </a:lnTo>
                  <a:lnTo>
                    <a:pt x="2267" y="296"/>
                  </a:lnTo>
                  <a:lnTo>
                    <a:pt x="2269" y="289"/>
                  </a:lnTo>
                  <a:lnTo>
                    <a:pt x="2271" y="283"/>
                  </a:lnTo>
                  <a:lnTo>
                    <a:pt x="2274" y="274"/>
                  </a:lnTo>
                  <a:lnTo>
                    <a:pt x="2282" y="227"/>
                  </a:lnTo>
                  <a:lnTo>
                    <a:pt x="2314" y="136"/>
                  </a:lnTo>
                  <a:lnTo>
                    <a:pt x="2322" y="136"/>
                  </a:lnTo>
                  <a:lnTo>
                    <a:pt x="2311" y="191"/>
                  </a:lnTo>
                  <a:lnTo>
                    <a:pt x="2309" y="192"/>
                  </a:lnTo>
                  <a:lnTo>
                    <a:pt x="2309" y="194"/>
                  </a:lnTo>
                  <a:lnTo>
                    <a:pt x="2307" y="192"/>
                  </a:lnTo>
                  <a:lnTo>
                    <a:pt x="2307" y="192"/>
                  </a:lnTo>
                  <a:lnTo>
                    <a:pt x="2305" y="196"/>
                  </a:lnTo>
                  <a:lnTo>
                    <a:pt x="2314" y="200"/>
                  </a:lnTo>
                  <a:lnTo>
                    <a:pt x="2325" y="254"/>
                  </a:lnTo>
                  <a:lnTo>
                    <a:pt x="2327" y="254"/>
                  </a:lnTo>
                  <a:lnTo>
                    <a:pt x="2329" y="252"/>
                  </a:lnTo>
                  <a:lnTo>
                    <a:pt x="2329" y="252"/>
                  </a:lnTo>
                  <a:lnTo>
                    <a:pt x="2329" y="252"/>
                  </a:lnTo>
                  <a:lnTo>
                    <a:pt x="2329" y="251"/>
                  </a:lnTo>
                  <a:lnTo>
                    <a:pt x="2331" y="247"/>
                  </a:lnTo>
                  <a:lnTo>
                    <a:pt x="2331" y="238"/>
                  </a:lnTo>
                  <a:lnTo>
                    <a:pt x="2329" y="223"/>
                  </a:lnTo>
                  <a:lnTo>
                    <a:pt x="2325" y="207"/>
                  </a:lnTo>
                  <a:lnTo>
                    <a:pt x="2320" y="192"/>
                  </a:lnTo>
                  <a:lnTo>
                    <a:pt x="2318" y="180"/>
                  </a:lnTo>
                  <a:lnTo>
                    <a:pt x="2331" y="183"/>
                  </a:lnTo>
                  <a:lnTo>
                    <a:pt x="2333" y="198"/>
                  </a:lnTo>
                  <a:lnTo>
                    <a:pt x="2336" y="212"/>
                  </a:lnTo>
                  <a:lnTo>
                    <a:pt x="2342" y="223"/>
                  </a:lnTo>
                  <a:lnTo>
                    <a:pt x="2342" y="220"/>
                  </a:lnTo>
                  <a:lnTo>
                    <a:pt x="2351" y="209"/>
                  </a:lnTo>
                  <a:lnTo>
                    <a:pt x="2356" y="196"/>
                  </a:lnTo>
                  <a:lnTo>
                    <a:pt x="2362" y="183"/>
                  </a:lnTo>
                  <a:lnTo>
                    <a:pt x="2374" y="176"/>
                  </a:lnTo>
                  <a:lnTo>
                    <a:pt x="2374" y="167"/>
                  </a:lnTo>
                  <a:lnTo>
                    <a:pt x="2378" y="163"/>
                  </a:lnTo>
                  <a:lnTo>
                    <a:pt x="2380" y="161"/>
                  </a:lnTo>
                  <a:lnTo>
                    <a:pt x="2383" y="160"/>
                  </a:lnTo>
                  <a:lnTo>
                    <a:pt x="2387" y="156"/>
                  </a:lnTo>
                  <a:lnTo>
                    <a:pt x="2389" y="154"/>
                  </a:lnTo>
                  <a:lnTo>
                    <a:pt x="2393" y="149"/>
                  </a:lnTo>
                  <a:lnTo>
                    <a:pt x="2394" y="143"/>
                  </a:lnTo>
                  <a:lnTo>
                    <a:pt x="2402" y="143"/>
                  </a:lnTo>
                  <a:lnTo>
                    <a:pt x="2402" y="140"/>
                  </a:lnTo>
                  <a:lnTo>
                    <a:pt x="2400" y="138"/>
                  </a:lnTo>
                  <a:lnTo>
                    <a:pt x="2398" y="136"/>
                  </a:lnTo>
                  <a:lnTo>
                    <a:pt x="2396" y="134"/>
                  </a:lnTo>
                  <a:lnTo>
                    <a:pt x="2396" y="134"/>
                  </a:lnTo>
                  <a:lnTo>
                    <a:pt x="2394" y="131"/>
                  </a:lnTo>
                  <a:lnTo>
                    <a:pt x="2394" y="127"/>
                  </a:lnTo>
                  <a:lnTo>
                    <a:pt x="2405" y="127"/>
                  </a:lnTo>
                  <a:lnTo>
                    <a:pt x="2405" y="136"/>
                  </a:lnTo>
                  <a:lnTo>
                    <a:pt x="2414" y="136"/>
                  </a:lnTo>
                  <a:lnTo>
                    <a:pt x="2411" y="147"/>
                  </a:lnTo>
                  <a:lnTo>
                    <a:pt x="2414" y="147"/>
                  </a:lnTo>
                  <a:lnTo>
                    <a:pt x="2414" y="160"/>
                  </a:lnTo>
                  <a:lnTo>
                    <a:pt x="2418" y="160"/>
                  </a:lnTo>
                  <a:lnTo>
                    <a:pt x="2418" y="176"/>
                  </a:lnTo>
                  <a:lnTo>
                    <a:pt x="2422" y="176"/>
                  </a:lnTo>
                  <a:lnTo>
                    <a:pt x="2422" y="191"/>
                  </a:lnTo>
                  <a:lnTo>
                    <a:pt x="2425" y="191"/>
                  </a:lnTo>
                  <a:lnTo>
                    <a:pt x="2425" y="207"/>
                  </a:lnTo>
                  <a:lnTo>
                    <a:pt x="2431" y="207"/>
                  </a:lnTo>
                  <a:lnTo>
                    <a:pt x="2434" y="236"/>
                  </a:lnTo>
                  <a:lnTo>
                    <a:pt x="2438" y="236"/>
                  </a:lnTo>
                  <a:lnTo>
                    <a:pt x="2438" y="251"/>
                  </a:lnTo>
                  <a:lnTo>
                    <a:pt x="2442" y="251"/>
                  </a:lnTo>
                  <a:lnTo>
                    <a:pt x="2443" y="263"/>
                  </a:lnTo>
                  <a:lnTo>
                    <a:pt x="2443" y="276"/>
                  </a:lnTo>
                  <a:lnTo>
                    <a:pt x="2445" y="287"/>
                  </a:lnTo>
                  <a:lnTo>
                    <a:pt x="2451" y="296"/>
                  </a:lnTo>
                  <a:lnTo>
                    <a:pt x="2451" y="280"/>
                  </a:lnTo>
                  <a:lnTo>
                    <a:pt x="2462" y="280"/>
                  </a:lnTo>
                  <a:lnTo>
                    <a:pt x="2462" y="274"/>
                  </a:lnTo>
                  <a:lnTo>
                    <a:pt x="2460" y="274"/>
                  </a:lnTo>
                  <a:lnTo>
                    <a:pt x="2458" y="274"/>
                  </a:lnTo>
                  <a:lnTo>
                    <a:pt x="2456" y="274"/>
                  </a:lnTo>
                  <a:lnTo>
                    <a:pt x="2456" y="274"/>
                  </a:lnTo>
                  <a:lnTo>
                    <a:pt x="2456" y="272"/>
                  </a:lnTo>
                  <a:lnTo>
                    <a:pt x="2454" y="271"/>
                  </a:lnTo>
                  <a:lnTo>
                    <a:pt x="2458" y="261"/>
                  </a:lnTo>
                  <a:lnTo>
                    <a:pt x="2463" y="245"/>
                  </a:lnTo>
                  <a:lnTo>
                    <a:pt x="2465" y="223"/>
                  </a:lnTo>
                  <a:lnTo>
                    <a:pt x="2469" y="201"/>
                  </a:lnTo>
                  <a:lnTo>
                    <a:pt x="2469" y="181"/>
                  </a:lnTo>
                  <a:lnTo>
                    <a:pt x="2471" y="167"/>
                  </a:lnTo>
                  <a:lnTo>
                    <a:pt x="2482" y="171"/>
                  </a:lnTo>
                  <a:lnTo>
                    <a:pt x="2483" y="183"/>
                  </a:lnTo>
                  <a:lnTo>
                    <a:pt x="2485" y="198"/>
                  </a:lnTo>
                  <a:lnTo>
                    <a:pt x="2491" y="207"/>
                  </a:lnTo>
                  <a:lnTo>
                    <a:pt x="2474" y="91"/>
                  </a:lnTo>
                  <a:lnTo>
                    <a:pt x="2482" y="91"/>
                  </a:lnTo>
                  <a:lnTo>
                    <a:pt x="2491" y="140"/>
                  </a:lnTo>
                  <a:lnTo>
                    <a:pt x="2502" y="187"/>
                  </a:lnTo>
                  <a:lnTo>
                    <a:pt x="2503" y="200"/>
                  </a:lnTo>
                  <a:lnTo>
                    <a:pt x="2503" y="214"/>
                  </a:lnTo>
                  <a:lnTo>
                    <a:pt x="2503" y="229"/>
                  </a:lnTo>
                  <a:lnTo>
                    <a:pt x="2505" y="241"/>
                  </a:lnTo>
                  <a:lnTo>
                    <a:pt x="2511" y="251"/>
                  </a:lnTo>
                  <a:lnTo>
                    <a:pt x="2514" y="200"/>
                  </a:lnTo>
                  <a:lnTo>
                    <a:pt x="2525" y="154"/>
                  </a:lnTo>
                  <a:lnTo>
                    <a:pt x="2534" y="94"/>
                  </a:lnTo>
                  <a:lnTo>
                    <a:pt x="2538" y="94"/>
                  </a:lnTo>
                  <a:lnTo>
                    <a:pt x="2538" y="83"/>
                  </a:lnTo>
                  <a:lnTo>
                    <a:pt x="2542" y="83"/>
                  </a:lnTo>
                  <a:lnTo>
                    <a:pt x="2542" y="63"/>
                  </a:lnTo>
                  <a:lnTo>
                    <a:pt x="2545" y="63"/>
                  </a:lnTo>
                  <a:lnTo>
                    <a:pt x="2531" y="16"/>
                  </a:lnTo>
                  <a:lnTo>
                    <a:pt x="2534" y="16"/>
                  </a:lnTo>
                  <a:lnTo>
                    <a:pt x="2534" y="20"/>
                  </a:lnTo>
                  <a:lnTo>
                    <a:pt x="2538" y="20"/>
                  </a:lnTo>
                  <a:lnTo>
                    <a:pt x="2549" y="45"/>
                  </a:lnTo>
                  <a:lnTo>
                    <a:pt x="2562" y="72"/>
                  </a:lnTo>
                  <a:lnTo>
                    <a:pt x="2573" y="100"/>
                  </a:lnTo>
                  <a:lnTo>
                    <a:pt x="2578" y="131"/>
                  </a:lnTo>
                  <a:lnTo>
                    <a:pt x="2585" y="131"/>
                  </a:lnTo>
                  <a:lnTo>
                    <a:pt x="2587" y="152"/>
                  </a:lnTo>
                  <a:lnTo>
                    <a:pt x="2593" y="171"/>
                  </a:lnTo>
                  <a:lnTo>
                    <a:pt x="2598" y="187"/>
                  </a:lnTo>
                  <a:lnTo>
                    <a:pt x="2598" y="214"/>
                  </a:lnTo>
                  <a:lnTo>
                    <a:pt x="2602" y="214"/>
                  </a:lnTo>
                  <a:lnTo>
                    <a:pt x="2605" y="176"/>
                  </a:lnTo>
                  <a:lnTo>
                    <a:pt x="2602" y="176"/>
                  </a:lnTo>
                  <a:lnTo>
                    <a:pt x="2602" y="147"/>
                  </a:lnTo>
                  <a:lnTo>
                    <a:pt x="2614" y="151"/>
                  </a:lnTo>
                  <a:lnTo>
                    <a:pt x="2618" y="185"/>
                  </a:lnTo>
                  <a:lnTo>
                    <a:pt x="2625" y="214"/>
                  </a:lnTo>
                  <a:lnTo>
                    <a:pt x="2638" y="331"/>
                  </a:lnTo>
                  <a:lnTo>
                    <a:pt x="2645" y="331"/>
                  </a:lnTo>
                  <a:lnTo>
                    <a:pt x="2651" y="203"/>
                  </a:lnTo>
                  <a:lnTo>
                    <a:pt x="2631" y="94"/>
                  </a:lnTo>
                  <a:lnTo>
                    <a:pt x="2642" y="100"/>
                  </a:lnTo>
                  <a:lnTo>
                    <a:pt x="2645" y="132"/>
                  </a:lnTo>
                  <a:lnTo>
                    <a:pt x="2654" y="163"/>
                  </a:lnTo>
                  <a:lnTo>
                    <a:pt x="2654" y="191"/>
                  </a:lnTo>
                  <a:lnTo>
                    <a:pt x="2658" y="191"/>
                  </a:lnTo>
                  <a:lnTo>
                    <a:pt x="2658" y="187"/>
                  </a:lnTo>
                  <a:lnTo>
                    <a:pt x="2662" y="176"/>
                  </a:lnTo>
                  <a:lnTo>
                    <a:pt x="2665" y="161"/>
                  </a:lnTo>
                  <a:lnTo>
                    <a:pt x="2665" y="147"/>
                  </a:lnTo>
                  <a:lnTo>
                    <a:pt x="2674" y="147"/>
                  </a:lnTo>
                  <a:lnTo>
                    <a:pt x="2674" y="207"/>
                  </a:lnTo>
                  <a:lnTo>
                    <a:pt x="2671" y="207"/>
                  </a:lnTo>
                  <a:lnTo>
                    <a:pt x="2674" y="331"/>
                  </a:lnTo>
                  <a:lnTo>
                    <a:pt x="2691" y="331"/>
                  </a:lnTo>
                  <a:lnTo>
                    <a:pt x="2705" y="416"/>
                  </a:lnTo>
                  <a:lnTo>
                    <a:pt x="2711" y="416"/>
                  </a:lnTo>
                  <a:lnTo>
                    <a:pt x="2705" y="263"/>
                  </a:lnTo>
                  <a:lnTo>
                    <a:pt x="2702" y="263"/>
                  </a:lnTo>
                  <a:lnTo>
                    <a:pt x="2702" y="231"/>
                  </a:lnTo>
                  <a:lnTo>
                    <a:pt x="2698" y="231"/>
                  </a:lnTo>
                  <a:lnTo>
                    <a:pt x="2698" y="196"/>
                  </a:lnTo>
                  <a:lnTo>
                    <a:pt x="2694" y="196"/>
                  </a:lnTo>
                  <a:lnTo>
                    <a:pt x="2694" y="167"/>
                  </a:lnTo>
                  <a:lnTo>
                    <a:pt x="2691" y="167"/>
                  </a:lnTo>
                  <a:lnTo>
                    <a:pt x="2691" y="143"/>
                  </a:lnTo>
                  <a:lnTo>
                    <a:pt x="2685" y="143"/>
                  </a:lnTo>
                  <a:lnTo>
                    <a:pt x="2685" y="123"/>
                  </a:lnTo>
                  <a:lnTo>
                    <a:pt x="2682" y="123"/>
                  </a:lnTo>
                  <a:lnTo>
                    <a:pt x="2682" y="103"/>
                  </a:lnTo>
                  <a:lnTo>
                    <a:pt x="2678" y="103"/>
                  </a:lnTo>
                  <a:lnTo>
                    <a:pt x="2678" y="100"/>
                  </a:lnTo>
                  <a:lnTo>
                    <a:pt x="2682" y="100"/>
                  </a:lnTo>
                  <a:lnTo>
                    <a:pt x="2682" y="94"/>
                  </a:lnTo>
                  <a:lnTo>
                    <a:pt x="2685" y="94"/>
                  </a:lnTo>
                  <a:lnTo>
                    <a:pt x="2685" y="100"/>
                  </a:lnTo>
                  <a:lnTo>
                    <a:pt x="2691" y="109"/>
                  </a:lnTo>
                  <a:lnTo>
                    <a:pt x="2693" y="118"/>
                  </a:lnTo>
                  <a:lnTo>
                    <a:pt x="2694" y="131"/>
                  </a:lnTo>
                  <a:lnTo>
                    <a:pt x="2698" y="131"/>
                  </a:lnTo>
                  <a:lnTo>
                    <a:pt x="2698" y="154"/>
                  </a:lnTo>
                  <a:lnTo>
                    <a:pt x="2705" y="185"/>
                  </a:lnTo>
                  <a:lnTo>
                    <a:pt x="2711" y="218"/>
                  </a:lnTo>
                  <a:lnTo>
                    <a:pt x="2718" y="247"/>
                  </a:lnTo>
                  <a:lnTo>
                    <a:pt x="2720" y="260"/>
                  </a:lnTo>
                  <a:lnTo>
                    <a:pt x="2720" y="276"/>
                  </a:lnTo>
                  <a:lnTo>
                    <a:pt x="2722" y="289"/>
                  </a:lnTo>
                  <a:lnTo>
                    <a:pt x="2725" y="300"/>
                  </a:lnTo>
                  <a:lnTo>
                    <a:pt x="2731" y="203"/>
                  </a:lnTo>
                  <a:lnTo>
                    <a:pt x="2725" y="203"/>
                  </a:lnTo>
                  <a:lnTo>
                    <a:pt x="2725" y="114"/>
                  </a:lnTo>
                  <a:lnTo>
                    <a:pt x="2718" y="81"/>
                  </a:lnTo>
                  <a:lnTo>
                    <a:pt x="2714" y="47"/>
                  </a:lnTo>
                  <a:lnTo>
                    <a:pt x="2722" y="47"/>
                  </a:lnTo>
                  <a:lnTo>
                    <a:pt x="2725" y="76"/>
                  </a:lnTo>
                  <a:lnTo>
                    <a:pt x="2731" y="76"/>
                  </a:lnTo>
                  <a:lnTo>
                    <a:pt x="2731" y="94"/>
                  </a:lnTo>
                  <a:lnTo>
                    <a:pt x="2734" y="94"/>
                  </a:lnTo>
                  <a:lnTo>
                    <a:pt x="2734" y="114"/>
                  </a:lnTo>
                  <a:lnTo>
                    <a:pt x="2738" y="114"/>
                  </a:lnTo>
                  <a:lnTo>
                    <a:pt x="2738" y="131"/>
                  </a:lnTo>
                  <a:lnTo>
                    <a:pt x="2742" y="131"/>
                  </a:lnTo>
                  <a:lnTo>
                    <a:pt x="2742" y="151"/>
                  </a:lnTo>
                  <a:lnTo>
                    <a:pt x="2747" y="176"/>
                  </a:lnTo>
                  <a:lnTo>
                    <a:pt x="2753" y="203"/>
                  </a:lnTo>
                  <a:lnTo>
                    <a:pt x="2758" y="227"/>
                  </a:lnTo>
                  <a:lnTo>
                    <a:pt x="2758" y="260"/>
                  </a:lnTo>
                  <a:lnTo>
                    <a:pt x="2762" y="260"/>
                  </a:lnTo>
                  <a:lnTo>
                    <a:pt x="2763" y="272"/>
                  </a:lnTo>
                  <a:lnTo>
                    <a:pt x="2763" y="285"/>
                  </a:lnTo>
                  <a:lnTo>
                    <a:pt x="2765" y="298"/>
                  </a:lnTo>
                  <a:lnTo>
                    <a:pt x="2771" y="307"/>
                  </a:lnTo>
                  <a:lnTo>
                    <a:pt x="2773" y="281"/>
                  </a:lnTo>
                  <a:lnTo>
                    <a:pt x="2780" y="256"/>
                  </a:lnTo>
                  <a:lnTo>
                    <a:pt x="2785" y="236"/>
                  </a:lnTo>
                  <a:lnTo>
                    <a:pt x="2794" y="196"/>
                  </a:lnTo>
                  <a:lnTo>
                    <a:pt x="2798" y="196"/>
                  </a:lnTo>
                  <a:lnTo>
                    <a:pt x="2798" y="180"/>
                  </a:lnTo>
                  <a:lnTo>
                    <a:pt x="2802" y="180"/>
                  </a:lnTo>
                  <a:lnTo>
                    <a:pt x="2802" y="171"/>
                  </a:lnTo>
                  <a:lnTo>
                    <a:pt x="2805" y="171"/>
                  </a:lnTo>
                  <a:lnTo>
                    <a:pt x="2811" y="151"/>
                  </a:lnTo>
                  <a:lnTo>
                    <a:pt x="2822" y="151"/>
                  </a:lnTo>
                  <a:lnTo>
                    <a:pt x="2811" y="187"/>
                  </a:lnTo>
                  <a:lnTo>
                    <a:pt x="2818" y="187"/>
                  </a:lnTo>
                  <a:lnTo>
                    <a:pt x="2805" y="223"/>
                  </a:lnTo>
                  <a:lnTo>
                    <a:pt x="2802" y="223"/>
                  </a:lnTo>
                  <a:lnTo>
                    <a:pt x="2802" y="247"/>
                  </a:lnTo>
                  <a:lnTo>
                    <a:pt x="2798" y="247"/>
                  </a:lnTo>
                  <a:lnTo>
                    <a:pt x="2798" y="251"/>
                  </a:lnTo>
                  <a:lnTo>
                    <a:pt x="2802" y="251"/>
                  </a:lnTo>
                  <a:lnTo>
                    <a:pt x="2802" y="254"/>
                  </a:lnTo>
                  <a:lnTo>
                    <a:pt x="2798" y="254"/>
                  </a:lnTo>
                  <a:lnTo>
                    <a:pt x="2798" y="260"/>
                  </a:lnTo>
                  <a:lnTo>
                    <a:pt x="2802" y="260"/>
                  </a:lnTo>
                  <a:lnTo>
                    <a:pt x="2798" y="280"/>
                  </a:lnTo>
                  <a:lnTo>
                    <a:pt x="2798" y="281"/>
                  </a:lnTo>
                  <a:lnTo>
                    <a:pt x="2800" y="281"/>
                  </a:lnTo>
                  <a:lnTo>
                    <a:pt x="2800" y="281"/>
                  </a:lnTo>
                  <a:lnTo>
                    <a:pt x="2802" y="281"/>
                  </a:lnTo>
                  <a:lnTo>
                    <a:pt x="2802" y="283"/>
                  </a:lnTo>
                  <a:lnTo>
                    <a:pt x="2802" y="298"/>
                  </a:lnTo>
                  <a:lnTo>
                    <a:pt x="2802" y="314"/>
                  </a:lnTo>
                  <a:lnTo>
                    <a:pt x="2800" y="331"/>
                  </a:lnTo>
                  <a:lnTo>
                    <a:pt x="2802" y="345"/>
                  </a:lnTo>
                  <a:lnTo>
                    <a:pt x="2805" y="356"/>
                  </a:lnTo>
                  <a:lnTo>
                    <a:pt x="2811" y="334"/>
                  </a:lnTo>
                  <a:lnTo>
                    <a:pt x="2814" y="334"/>
                  </a:lnTo>
                  <a:lnTo>
                    <a:pt x="2814" y="327"/>
                  </a:lnTo>
                  <a:lnTo>
                    <a:pt x="2818" y="327"/>
                  </a:lnTo>
                  <a:lnTo>
                    <a:pt x="2818" y="296"/>
                  </a:lnTo>
                  <a:lnTo>
                    <a:pt x="2822" y="296"/>
                  </a:lnTo>
                  <a:lnTo>
                    <a:pt x="2831" y="247"/>
                  </a:lnTo>
                  <a:lnTo>
                    <a:pt x="2838" y="247"/>
                  </a:lnTo>
                  <a:lnTo>
                    <a:pt x="2842" y="276"/>
                  </a:lnTo>
                  <a:lnTo>
                    <a:pt x="2851" y="303"/>
                  </a:lnTo>
                  <a:lnTo>
                    <a:pt x="2851" y="331"/>
                  </a:lnTo>
                  <a:lnTo>
                    <a:pt x="2854" y="331"/>
                  </a:lnTo>
                  <a:lnTo>
                    <a:pt x="2858" y="301"/>
                  </a:lnTo>
                  <a:lnTo>
                    <a:pt x="2865" y="272"/>
                  </a:lnTo>
                  <a:lnTo>
                    <a:pt x="2874" y="247"/>
                  </a:lnTo>
                  <a:lnTo>
                    <a:pt x="2878" y="247"/>
                  </a:lnTo>
                  <a:lnTo>
                    <a:pt x="2878" y="251"/>
                  </a:lnTo>
                  <a:lnTo>
                    <a:pt x="2882" y="251"/>
                  </a:lnTo>
                  <a:lnTo>
                    <a:pt x="2882" y="254"/>
                  </a:lnTo>
                  <a:lnTo>
                    <a:pt x="2882" y="258"/>
                  </a:lnTo>
                  <a:lnTo>
                    <a:pt x="2880" y="263"/>
                  </a:lnTo>
                  <a:lnTo>
                    <a:pt x="2878" y="269"/>
                  </a:lnTo>
                  <a:lnTo>
                    <a:pt x="2878" y="274"/>
                  </a:lnTo>
                  <a:lnTo>
                    <a:pt x="2878" y="280"/>
                  </a:lnTo>
                  <a:lnTo>
                    <a:pt x="2882" y="280"/>
                  </a:lnTo>
                  <a:lnTo>
                    <a:pt x="2885" y="300"/>
                  </a:lnTo>
                  <a:lnTo>
                    <a:pt x="2891" y="300"/>
                  </a:lnTo>
                  <a:lnTo>
                    <a:pt x="2893" y="283"/>
                  </a:lnTo>
                  <a:lnTo>
                    <a:pt x="2896" y="265"/>
                  </a:lnTo>
                  <a:lnTo>
                    <a:pt x="2902" y="251"/>
                  </a:lnTo>
                  <a:lnTo>
                    <a:pt x="2911" y="247"/>
                  </a:lnTo>
                  <a:lnTo>
                    <a:pt x="2911" y="238"/>
                  </a:lnTo>
                  <a:lnTo>
                    <a:pt x="2907" y="225"/>
                  </a:lnTo>
                  <a:lnTo>
                    <a:pt x="2902" y="212"/>
                  </a:lnTo>
                  <a:lnTo>
                    <a:pt x="2896" y="200"/>
                  </a:lnTo>
                  <a:lnTo>
                    <a:pt x="2894" y="191"/>
                  </a:lnTo>
                  <a:lnTo>
                    <a:pt x="2905" y="196"/>
                  </a:lnTo>
                  <a:lnTo>
                    <a:pt x="2905" y="183"/>
                  </a:lnTo>
                  <a:lnTo>
                    <a:pt x="2902" y="183"/>
                  </a:lnTo>
                  <a:lnTo>
                    <a:pt x="2898" y="154"/>
                  </a:lnTo>
                  <a:lnTo>
                    <a:pt x="2905" y="154"/>
                  </a:lnTo>
                  <a:lnTo>
                    <a:pt x="2918" y="191"/>
                  </a:lnTo>
                  <a:lnTo>
                    <a:pt x="2922" y="220"/>
                  </a:lnTo>
                  <a:lnTo>
                    <a:pt x="2925" y="220"/>
                  </a:lnTo>
                  <a:lnTo>
                    <a:pt x="2925" y="243"/>
                  </a:lnTo>
                  <a:lnTo>
                    <a:pt x="2931" y="243"/>
                  </a:lnTo>
                  <a:lnTo>
                    <a:pt x="2931" y="267"/>
                  </a:lnTo>
                  <a:lnTo>
                    <a:pt x="2934" y="267"/>
                  </a:lnTo>
                  <a:lnTo>
                    <a:pt x="2936" y="281"/>
                  </a:lnTo>
                  <a:lnTo>
                    <a:pt x="2936" y="296"/>
                  </a:lnTo>
                  <a:lnTo>
                    <a:pt x="2938" y="307"/>
                  </a:lnTo>
                  <a:lnTo>
                    <a:pt x="2942" y="307"/>
                  </a:lnTo>
                  <a:lnTo>
                    <a:pt x="2943" y="280"/>
                  </a:lnTo>
                  <a:lnTo>
                    <a:pt x="2951" y="254"/>
                  </a:lnTo>
                  <a:lnTo>
                    <a:pt x="2958" y="232"/>
                  </a:lnTo>
                  <a:lnTo>
                    <a:pt x="2965" y="211"/>
                  </a:lnTo>
                  <a:lnTo>
                    <a:pt x="2965" y="196"/>
                  </a:lnTo>
                  <a:lnTo>
                    <a:pt x="2971" y="196"/>
                  </a:lnTo>
                  <a:lnTo>
                    <a:pt x="2971" y="183"/>
                  </a:lnTo>
                  <a:lnTo>
                    <a:pt x="2974" y="183"/>
                  </a:lnTo>
                  <a:lnTo>
                    <a:pt x="2974" y="167"/>
                  </a:lnTo>
                  <a:lnTo>
                    <a:pt x="2993" y="112"/>
                  </a:lnTo>
                  <a:lnTo>
                    <a:pt x="3005" y="54"/>
                  </a:lnTo>
                  <a:lnTo>
                    <a:pt x="3018" y="54"/>
                  </a:lnTo>
                  <a:lnTo>
                    <a:pt x="2998" y="131"/>
                  </a:lnTo>
                  <a:lnTo>
                    <a:pt x="2998" y="163"/>
                  </a:lnTo>
                  <a:lnTo>
                    <a:pt x="2994" y="163"/>
                  </a:lnTo>
                  <a:lnTo>
                    <a:pt x="2994" y="196"/>
                  </a:lnTo>
                  <a:lnTo>
                    <a:pt x="2991" y="196"/>
                  </a:lnTo>
                  <a:lnTo>
                    <a:pt x="2991" y="231"/>
                  </a:lnTo>
                  <a:lnTo>
                    <a:pt x="2985" y="231"/>
                  </a:lnTo>
                  <a:lnTo>
                    <a:pt x="2983" y="243"/>
                  </a:lnTo>
                  <a:lnTo>
                    <a:pt x="2985" y="260"/>
                  </a:lnTo>
                  <a:lnTo>
                    <a:pt x="2987" y="274"/>
                  </a:lnTo>
                  <a:lnTo>
                    <a:pt x="2991" y="283"/>
                  </a:lnTo>
                  <a:lnTo>
                    <a:pt x="3002" y="231"/>
                  </a:lnTo>
                  <a:lnTo>
                    <a:pt x="3005" y="231"/>
                  </a:lnTo>
                  <a:lnTo>
                    <a:pt x="3005" y="220"/>
                  </a:lnTo>
                  <a:lnTo>
                    <a:pt x="3011" y="220"/>
                  </a:lnTo>
                  <a:lnTo>
                    <a:pt x="3042" y="103"/>
                  </a:lnTo>
                  <a:lnTo>
                    <a:pt x="3051" y="103"/>
                  </a:lnTo>
                  <a:lnTo>
                    <a:pt x="3045" y="138"/>
                  </a:lnTo>
                  <a:lnTo>
                    <a:pt x="3033" y="172"/>
                  </a:lnTo>
                  <a:lnTo>
                    <a:pt x="3022" y="203"/>
                  </a:lnTo>
                  <a:lnTo>
                    <a:pt x="3022" y="220"/>
                  </a:lnTo>
                  <a:lnTo>
                    <a:pt x="3018" y="220"/>
                  </a:lnTo>
                  <a:lnTo>
                    <a:pt x="3018" y="236"/>
                  </a:lnTo>
                  <a:lnTo>
                    <a:pt x="3014" y="236"/>
                  </a:lnTo>
                  <a:lnTo>
                    <a:pt x="3014" y="247"/>
                  </a:lnTo>
                  <a:lnTo>
                    <a:pt x="3011" y="247"/>
                  </a:lnTo>
                  <a:lnTo>
                    <a:pt x="3011" y="263"/>
                  </a:lnTo>
                  <a:lnTo>
                    <a:pt x="3005" y="263"/>
                  </a:lnTo>
                  <a:lnTo>
                    <a:pt x="3005" y="271"/>
                  </a:lnTo>
                  <a:lnTo>
                    <a:pt x="3003" y="278"/>
                  </a:lnTo>
                  <a:lnTo>
                    <a:pt x="3003" y="285"/>
                  </a:lnTo>
                  <a:lnTo>
                    <a:pt x="3002" y="291"/>
                  </a:lnTo>
                  <a:lnTo>
                    <a:pt x="3011" y="291"/>
                  </a:lnTo>
                  <a:lnTo>
                    <a:pt x="3011" y="287"/>
                  </a:lnTo>
                  <a:lnTo>
                    <a:pt x="3038" y="287"/>
                  </a:lnTo>
                  <a:lnTo>
                    <a:pt x="3038" y="283"/>
                  </a:lnTo>
                  <a:lnTo>
                    <a:pt x="3042" y="283"/>
                  </a:lnTo>
                  <a:lnTo>
                    <a:pt x="3047" y="256"/>
                  </a:lnTo>
                  <a:lnTo>
                    <a:pt x="3056" y="231"/>
                  </a:lnTo>
                  <a:lnTo>
                    <a:pt x="3065" y="207"/>
                  </a:lnTo>
                  <a:lnTo>
                    <a:pt x="3067" y="192"/>
                  </a:lnTo>
                  <a:lnTo>
                    <a:pt x="3065" y="180"/>
                  </a:lnTo>
                  <a:lnTo>
                    <a:pt x="3063" y="169"/>
                  </a:lnTo>
                  <a:lnTo>
                    <a:pt x="3065" y="160"/>
                  </a:lnTo>
                  <a:lnTo>
                    <a:pt x="3069" y="163"/>
                  </a:lnTo>
                  <a:lnTo>
                    <a:pt x="3073" y="167"/>
                  </a:lnTo>
                  <a:lnTo>
                    <a:pt x="3078" y="171"/>
                  </a:lnTo>
                  <a:lnTo>
                    <a:pt x="3080" y="152"/>
                  </a:lnTo>
                  <a:lnTo>
                    <a:pt x="3083" y="136"/>
                  </a:lnTo>
                  <a:lnTo>
                    <a:pt x="3089" y="120"/>
                  </a:lnTo>
                  <a:lnTo>
                    <a:pt x="3094" y="103"/>
                  </a:lnTo>
                  <a:lnTo>
                    <a:pt x="3102" y="103"/>
                  </a:lnTo>
                  <a:lnTo>
                    <a:pt x="3085" y="171"/>
                  </a:lnTo>
                  <a:lnTo>
                    <a:pt x="3082" y="171"/>
                  </a:lnTo>
                  <a:lnTo>
                    <a:pt x="3078" y="196"/>
                  </a:lnTo>
                  <a:lnTo>
                    <a:pt x="3082" y="196"/>
                  </a:lnTo>
                  <a:lnTo>
                    <a:pt x="3082" y="214"/>
                  </a:lnTo>
                  <a:lnTo>
                    <a:pt x="3085" y="214"/>
                  </a:lnTo>
                  <a:lnTo>
                    <a:pt x="3085" y="247"/>
                  </a:lnTo>
                  <a:lnTo>
                    <a:pt x="3091" y="247"/>
                  </a:lnTo>
                  <a:lnTo>
                    <a:pt x="3094" y="223"/>
                  </a:lnTo>
                  <a:lnTo>
                    <a:pt x="3102" y="200"/>
                  </a:lnTo>
                  <a:lnTo>
                    <a:pt x="3111" y="178"/>
                  </a:lnTo>
                  <a:lnTo>
                    <a:pt x="3118" y="154"/>
                  </a:lnTo>
                  <a:lnTo>
                    <a:pt x="3125" y="154"/>
                  </a:lnTo>
                  <a:lnTo>
                    <a:pt x="3125" y="169"/>
                  </a:lnTo>
                  <a:lnTo>
                    <a:pt x="3122" y="185"/>
                  </a:lnTo>
                  <a:lnTo>
                    <a:pt x="3120" y="200"/>
                  </a:lnTo>
                  <a:lnTo>
                    <a:pt x="3118" y="214"/>
                  </a:lnTo>
                  <a:lnTo>
                    <a:pt x="3122" y="223"/>
                  </a:lnTo>
                  <a:lnTo>
                    <a:pt x="3123" y="209"/>
                  </a:lnTo>
                  <a:lnTo>
                    <a:pt x="3129" y="198"/>
                  </a:lnTo>
                  <a:lnTo>
                    <a:pt x="3134" y="187"/>
                  </a:lnTo>
                  <a:lnTo>
                    <a:pt x="3145" y="140"/>
                  </a:lnTo>
                  <a:lnTo>
                    <a:pt x="3154" y="140"/>
                  </a:lnTo>
                  <a:lnTo>
                    <a:pt x="3149" y="176"/>
                  </a:lnTo>
                  <a:lnTo>
                    <a:pt x="3142" y="214"/>
                  </a:lnTo>
                  <a:lnTo>
                    <a:pt x="3136" y="251"/>
                  </a:lnTo>
                  <a:lnTo>
                    <a:pt x="3133" y="287"/>
                  </a:lnTo>
                  <a:lnTo>
                    <a:pt x="3138" y="323"/>
                  </a:lnTo>
                  <a:lnTo>
                    <a:pt x="3140" y="338"/>
                  </a:lnTo>
                  <a:lnTo>
                    <a:pt x="3142" y="352"/>
                  </a:lnTo>
                  <a:lnTo>
                    <a:pt x="3145" y="363"/>
                  </a:lnTo>
                  <a:lnTo>
                    <a:pt x="3145" y="360"/>
                  </a:lnTo>
                  <a:lnTo>
                    <a:pt x="3156" y="343"/>
                  </a:lnTo>
                  <a:lnTo>
                    <a:pt x="3160" y="323"/>
                  </a:lnTo>
                  <a:lnTo>
                    <a:pt x="3160" y="303"/>
                  </a:lnTo>
                  <a:lnTo>
                    <a:pt x="3156" y="281"/>
                  </a:lnTo>
                  <a:lnTo>
                    <a:pt x="3154" y="260"/>
                  </a:lnTo>
                  <a:lnTo>
                    <a:pt x="3165" y="260"/>
                  </a:lnTo>
                  <a:lnTo>
                    <a:pt x="3165" y="274"/>
                  </a:lnTo>
                  <a:lnTo>
                    <a:pt x="3169" y="285"/>
                  </a:lnTo>
                  <a:lnTo>
                    <a:pt x="3174" y="296"/>
                  </a:lnTo>
                  <a:lnTo>
                    <a:pt x="3178" y="258"/>
                  </a:lnTo>
                  <a:lnTo>
                    <a:pt x="3185" y="223"/>
                  </a:lnTo>
                  <a:lnTo>
                    <a:pt x="3194" y="191"/>
                  </a:lnTo>
                  <a:lnTo>
                    <a:pt x="3194" y="178"/>
                  </a:lnTo>
                  <a:lnTo>
                    <a:pt x="3193" y="165"/>
                  </a:lnTo>
                  <a:lnTo>
                    <a:pt x="3191" y="154"/>
                  </a:lnTo>
                  <a:lnTo>
                    <a:pt x="3191" y="111"/>
                  </a:lnTo>
                  <a:lnTo>
                    <a:pt x="3183" y="91"/>
                  </a:lnTo>
                  <a:lnTo>
                    <a:pt x="3178" y="67"/>
                  </a:lnTo>
                  <a:lnTo>
                    <a:pt x="3191" y="67"/>
                  </a:lnTo>
                  <a:lnTo>
                    <a:pt x="3193" y="85"/>
                  </a:lnTo>
                  <a:lnTo>
                    <a:pt x="3198" y="100"/>
                  </a:lnTo>
                  <a:lnTo>
                    <a:pt x="3198" y="127"/>
                  </a:lnTo>
                  <a:lnTo>
                    <a:pt x="3202" y="127"/>
                  </a:lnTo>
                  <a:lnTo>
                    <a:pt x="3214" y="20"/>
                  </a:lnTo>
                  <a:lnTo>
                    <a:pt x="3222" y="20"/>
                  </a:lnTo>
                  <a:lnTo>
                    <a:pt x="3214" y="120"/>
                  </a:lnTo>
                  <a:lnTo>
                    <a:pt x="3211" y="131"/>
                  </a:lnTo>
                  <a:lnTo>
                    <a:pt x="3207" y="147"/>
                  </a:lnTo>
                  <a:lnTo>
                    <a:pt x="3203" y="167"/>
                  </a:lnTo>
                  <a:lnTo>
                    <a:pt x="3202" y="185"/>
                  </a:lnTo>
                  <a:lnTo>
                    <a:pt x="3202" y="200"/>
                  </a:lnTo>
                  <a:lnTo>
                    <a:pt x="3205" y="200"/>
                  </a:lnTo>
                  <a:lnTo>
                    <a:pt x="3205" y="214"/>
                  </a:lnTo>
                  <a:lnTo>
                    <a:pt x="3202" y="214"/>
                  </a:lnTo>
                  <a:lnTo>
                    <a:pt x="3202" y="220"/>
                  </a:lnTo>
                  <a:lnTo>
                    <a:pt x="3205" y="220"/>
                  </a:lnTo>
                  <a:lnTo>
                    <a:pt x="3205" y="247"/>
                  </a:lnTo>
                  <a:lnTo>
                    <a:pt x="3211" y="247"/>
                  </a:lnTo>
                  <a:lnTo>
                    <a:pt x="3213" y="220"/>
                  </a:lnTo>
                  <a:lnTo>
                    <a:pt x="3220" y="191"/>
                  </a:lnTo>
                  <a:lnTo>
                    <a:pt x="3229" y="163"/>
                  </a:lnTo>
                  <a:lnTo>
                    <a:pt x="3238" y="140"/>
                  </a:lnTo>
                  <a:lnTo>
                    <a:pt x="3240" y="127"/>
                  </a:lnTo>
                  <a:lnTo>
                    <a:pt x="3240" y="118"/>
                  </a:lnTo>
                  <a:lnTo>
                    <a:pt x="3242" y="111"/>
                  </a:lnTo>
                  <a:lnTo>
                    <a:pt x="3251" y="103"/>
                  </a:lnTo>
                  <a:lnTo>
                    <a:pt x="3251" y="100"/>
                  </a:lnTo>
                  <a:lnTo>
                    <a:pt x="3254" y="100"/>
                  </a:lnTo>
                  <a:lnTo>
                    <a:pt x="3254" y="114"/>
                  </a:lnTo>
                  <a:lnTo>
                    <a:pt x="3249" y="123"/>
                  </a:lnTo>
                  <a:lnTo>
                    <a:pt x="3247" y="131"/>
                  </a:lnTo>
                  <a:lnTo>
                    <a:pt x="3247" y="140"/>
                  </a:lnTo>
                  <a:lnTo>
                    <a:pt x="3245" y="151"/>
                  </a:lnTo>
                  <a:lnTo>
                    <a:pt x="3240" y="169"/>
                  </a:lnTo>
                  <a:lnTo>
                    <a:pt x="3234" y="187"/>
                  </a:lnTo>
                  <a:lnTo>
                    <a:pt x="3231" y="207"/>
                  </a:lnTo>
                  <a:lnTo>
                    <a:pt x="3234" y="207"/>
                  </a:lnTo>
                  <a:lnTo>
                    <a:pt x="3236" y="196"/>
                  </a:lnTo>
                  <a:lnTo>
                    <a:pt x="3240" y="185"/>
                  </a:lnTo>
                  <a:lnTo>
                    <a:pt x="3242" y="176"/>
                  </a:lnTo>
                  <a:lnTo>
                    <a:pt x="3251" y="176"/>
                  </a:lnTo>
                  <a:lnTo>
                    <a:pt x="3251" y="263"/>
                  </a:lnTo>
                  <a:lnTo>
                    <a:pt x="3254" y="263"/>
                  </a:lnTo>
                  <a:lnTo>
                    <a:pt x="3258" y="274"/>
                  </a:lnTo>
                  <a:lnTo>
                    <a:pt x="3251" y="274"/>
                  </a:lnTo>
                  <a:lnTo>
                    <a:pt x="3251" y="280"/>
                  </a:lnTo>
                  <a:lnTo>
                    <a:pt x="3258" y="280"/>
                  </a:lnTo>
                  <a:lnTo>
                    <a:pt x="3258" y="292"/>
                  </a:lnTo>
                  <a:lnTo>
                    <a:pt x="3262" y="305"/>
                  </a:lnTo>
                  <a:lnTo>
                    <a:pt x="3265" y="314"/>
                  </a:lnTo>
                  <a:lnTo>
                    <a:pt x="3269" y="294"/>
                  </a:lnTo>
                  <a:lnTo>
                    <a:pt x="3274" y="276"/>
                  </a:lnTo>
                  <a:lnTo>
                    <a:pt x="3282" y="260"/>
                  </a:lnTo>
                  <a:lnTo>
                    <a:pt x="3291" y="223"/>
                  </a:lnTo>
                  <a:lnTo>
                    <a:pt x="3294" y="223"/>
                  </a:lnTo>
                  <a:lnTo>
                    <a:pt x="3294" y="214"/>
                  </a:lnTo>
                  <a:lnTo>
                    <a:pt x="3298" y="214"/>
                  </a:lnTo>
                  <a:lnTo>
                    <a:pt x="3298" y="203"/>
                  </a:lnTo>
                  <a:lnTo>
                    <a:pt x="3325" y="143"/>
                  </a:lnTo>
                  <a:lnTo>
                    <a:pt x="3331" y="143"/>
                  </a:lnTo>
                  <a:lnTo>
                    <a:pt x="3331" y="160"/>
                  </a:lnTo>
                  <a:lnTo>
                    <a:pt x="3322" y="172"/>
                  </a:lnTo>
                  <a:lnTo>
                    <a:pt x="3314" y="196"/>
                  </a:lnTo>
                  <a:lnTo>
                    <a:pt x="3309" y="223"/>
                  </a:lnTo>
                  <a:lnTo>
                    <a:pt x="3303" y="251"/>
                  </a:lnTo>
                  <a:lnTo>
                    <a:pt x="3302" y="271"/>
                  </a:lnTo>
                  <a:lnTo>
                    <a:pt x="3302" y="283"/>
                  </a:lnTo>
                  <a:lnTo>
                    <a:pt x="3302" y="298"/>
                  </a:lnTo>
                  <a:lnTo>
                    <a:pt x="3302" y="311"/>
                  </a:lnTo>
                  <a:lnTo>
                    <a:pt x="3305" y="320"/>
                  </a:lnTo>
                  <a:lnTo>
                    <a:pt x="3311" y="251"/>
                  </a:lnTo>
                  <a:lnTo>
                    <a:pt x="3322" y="251"/>
                  </a:lnTo>
                  <a:lnTo>
                    <a:pt x="3322" y="254"/>
                  </a:lnTo>
                  <a:lnTo>
                    <a:pt x="3318" y="254"/>
                  </a:lnTo>
                  <a:lnTo>
                    <a:pt x="3318" y="287"/>
                  </a:lnTo>
                  <a:lnTo>
                    <a:pt x="3316" y="298"/>
                  </a:lnTo>
                  <a:lnTo>
                    <a:pt x="3314" y="311"/>
                  </a:lnTo>
                  <a:lnTo>
                    <a:pt x="3313" y="325"/>
                  </a:lnTo>
                  <a:lnTo>
                    <a:pt x="3314" y="338"/>
                  </a:lnTo>
                  <a:lnTo>
                    <a:pt x="3318" y="347"/>
                  </a:lnTo>
                  <a:lnTo>
                    <a:pt x="3325" y="300"/>
                  </a:lnTo>
                  <a:lnTo>
                    <a:pt x="3331" y="300"/>
                  </a:lnTo>
                  <a:lnTo>
                    <a:pt x="3331" y="287"/>
                  </a:lnTo>
                  <a:lnTo>
                    <a:pt x="3334" y="287"/>
                  </a:lnTo>
                  <a:lnTo>
                    <a:pt x="3331" y="260"/>
                  </a:lnTo>
                  <a:lnTo>
                    <a:pt x="3334" y="260"/>
                  </a:lnTo>
                  <a:lnTo>
                    <a:pt x="3334" y="263"/>
                  </a:lnTo>
                  <a:lnTo>
                    <a:pt x="3336" y="263"/>
                  </a:lnTo>
                  <a:lnTo>
                    <a:pt x="3340" y="261"/>
                  </a:lnTo>
                  <a:lnTo>
                    <a:pt x="3345" y="260"/>
                  </a:lnTo>
                  <a:lnTo>
                    <a:pt x="3351" y="260"/>
                  </a:lnTo>
                  <a:lnTo>
                    <a:pt x="3351" y="261"/>
                  </a:lnTo>
                  <a:lnTo>
                    <a:pt x="3354" y="263"/>
                  </a:lnTo>
                  <a:lnTo>
                    <a:pt x="3356" y="265"/>
                  </a:lnTo>
                  <a:lnTo>
                    <a:pt x="3358" y="267"/>
                  </a:lnTo>
                  <a:lnTo>
                    <a:pt x="3358" y="267"/>
                  </a:lnTo>
                  <a:lnTo>
                    <a:pt x="3358" y="287"/>
                  </a:lnTo>
                  <a:lnTo>
                    <a:pt x="3362" y="287"/>
                  </a:lnTo>
                  <a:lnTo>
                    <a:pt x="3362" y="303"/>
                  </a:lnTo>
                  <a:lnTo>
                    <a:pt x="3365" y="303"/>
                  </a:lnTo>
                  <a:lnTo>
                    <a:pt x="3367" y="316"/>
                  </a:lnTo>
                  <a:lnTo>
                    <a:pt x="3369" y="329"/>
                  </a:lnTo>
                  <a:lnTo>
                    <a:pt x="3371" y="340"/>
                  </a:lnTo>
                  <a:lnTo>
                    <a:pt x="3374" y="340"/>
                  </a:lnTo>
                  <a:lnTo>
                    <a:pt x="3376" y="318"/>
                  </a:lnTo>
                  <a:lnTo>
                    <a:pt x="3382" y="300"/>
                  </a:lnTo>
                  <a:lnTo>
                    <a:pt x="3387" y="281"/>
                  </a:lnTo>
                  <a:lnTo>
                    <a:pt x="3391" y="263"/>
                  </a:lnTo>
                  <a:lnTo>
                    <a:pt x="3402" y="263"/>
                  </a:lnTo>
                  <a:lnTo>
                    <a:pt x="3391" y="300"/>
                  </a:lnTo>
                  <a:lnTo>
                    <a:pt x="3391" y="320"/>
                  </a:lnTo>
                  <a:lnTo>
                    <a:pt x="3385" y="320"/>
                  </a:lnTo>
                  <a:lnTo>
                    <a:pt x="3385" y="400"/>
                  </a:lnTo>
                  <a:lnTo>
                    <a:pt x="3385" y="412"/>
                  </a:lnTo>
                  <a:lnTo>
                    <a:pt x="3385" y="427"/>
                  </a:lnTo>
                  <a:lnTo>
                    <a:pt x="3385" y="441"/>
                  </a:lnTo>
                  <a:lnTo>
                    <a:pt x="3391" y="451"/>
                  </a:lnTo>
                  <a:lnTo>
                    <a:pt x="3393" y="392"/>
                  </a:lnTo>
                  <a:lnTo>
                    <a:pt x="3400" y="338"/>
                  </a:lnTo>
                  <a:lnTo>
                    <a:pt x="3413" y="289"/>
                  </a:lnTo>
                  <a:lnTo>
                    <a:pt x="3425" y="243"/>
                  </a:lnTo>
                  <a:lnTo>
                    <a:pt x="3425" y="223"/>
                  </a:lnTo>
                  <a:lnTo>
                    <a:pt x="3431" y="223"/>
                  </a:lnTo>
                  <a:lnTo>
                    <a:pt x="3434" y="207"/>
                  </a:lnTo>
                  <a:lnTo>
                    <a:pt x="3438" y="207"/>
                  </a:lnTo>
                  <a:lnTo>
                    <a:pt x="3438" y="192"/>
                  </a:lnTo>
                  <a:lnTo>
                    <a:pt x="3434" y="178"/>
                  </a:lnTo>
                  <a:lnTo>
                    <a:pt x="3429" y="161"/>
                  </a:lnTo>
                  <a:lnTo>
                    <a:pt x="3425" y="147"/>
                  </a:lnTo>
                  <a:lnTo>
                    <a:pt x="3434" y="147"/>
                  </a:lnTo>
                  <a:lnTo>
                    <a:pt x="3438" y="163"/>
                  </a:lnTo>
                  <a:lnTo>
                    <a:pt x="3442" y="163"/>
                  </a:lnTo>
                  <a:lnTo>
                    <a:pt x="3442" y="180"/>
                  </a:lnTo>
                  <a:lnTo>
                    <a:pt x="3445" y="180"/>
                  </a:lnTo>
                  <a:lnTo>
                    <a:pt x="3445" y="191"/>
                  </a:lnTo>
                  <a:lnTo>
                    <a:pt x="3451" y="191"/>
                  </a:lnTo>
                  <a:lnTo>
                    <a:pt x="3451" y="203"/>
                  </a:lnTo>
                  <a:lnTo>
                    <a:pt x="3454" y="203"/>
                  </a:lnTo>
                  <a:lnTo>
                    <a:pt x="3465" y="260"/>
                  </a:lnTo>
                  <a:lnTo>
                    <a:pt x="3471" y="260"/>
                  </a:lnTo>
                  <a:lnTo>
                    <a:pt x="3471" y="280"/>
                  </a:lnTo>
                  <a:lnTo>
                    <a:pt x="3474" y="280"/>
                  </a:lnTo>
                  <a:lnTo>
                    <a:pt x="3476" y="292"/>
                  </a:lnTo>
                  <a:lnTo>
                    <a:pt x="3476" y="305"/>
                  </a:lnTo>
                  <a:lnTo>
                    <a:pt x="3482" y="314"/>
                  </a:lnTo>
                  <a:lnTo>
                    <a:pt x="3483" y="292"/>
                  </a:lnTo>
                  <a:lnTo>
                    <a:pt x="3491" y="271"/>
                  </a:lnTo>
                  <a:lnTo>
                    <a:pt x="3494" y="271"/>
                  </a:lnTo>
                  <a:lnTo>
                    <a:pt x="3494" y="263"/>
                  </a:lnTo>
                  <a:lnTo>
                    <a:pt x="3498" y="263"/>
                  </a:lnTo>
                  <a:lnTo>
                    <a:pt x="3502" y="183"/>
                  </a:lnTo>
                  <a:lnTo>
                    <a:pt x="3514" y="183"/>
                  </a:lnTo>
                  <a:lnTo>
                    <a:pt x="3514" y="196"/>
                  </a:lnTo>
                  <a:lnTo>
                    <a:pt x="3516" y="207"/>
                  </a:lnTo>
                  <a:lnTo>
                    <a:pt x="3522" y="214"/>
                  </a:lnTo>
                  <a:lnTo>
                    <a:pt x="3520" y="187"/>
                  </a:lnTo>
                  <a:lnTo>
                    <a:pt x="3513" y="160"/>
                  </a:lnTo>
                  <a:lnTo>
                    <a:pt x="3507" y="134"/>
                  </a:lnTo>
                  <a:lnTo>
                    <a:pt x="3502" y="107"/>
                  </a:lnTo>
                  <a:lnTo>
                    <a:pt x="3514" y="111"/>
                  </a:lnTo>
                  <a:lnTo>
                    <a:pt x="3518" y="140"/>
                  </a:lnTo>
                  <a:lnTo>
                    <a:pt x="3525" y="163"/>
                  </a:lnTo>
                  <a:lnTo>
                    <a:pt x="3525" y="187"/>
                  </a:lnTo>
                  <a:lnTo>
                    <a:pt x="3531" y="187"/>
                  </a:lnTo>
                  <a:lnTo>
                    <a:pt x="3531" y="211"/>
                  </a:lnTo>
                  <a:lnTo>
                    <a:pt x="3534" y="211"/>
                  </a:lnTo>
                  <a:lnTo>
                    <a:pt x="3536" y="223"/>
                  </a:lnTo>
                  <a:lnTo>
                    <a:pt x="3536" y="234"/>
                  </a:lnTo>
                  <a:lnTo>
                    <a:pt x="3538" y="247"/>
                  </a:lnTo>
                  <a:lnTo>
                    <a:pt x="3542" y="254"/>
                  </a:lnTo>
                  <a:lnTo>
                    <a:pt x="3543" y="238"/>
                  </a:lnTo>
                  <a:lnTo>
                    <a:pt x="3545" y="221"/>
                  </a:lnTo>
                  <a:lnTo>
                    <a:pt x="3551" y="207"/>
                  </a:lnTo>
                  <a:lnTo>
                    <a:pt x="3551" y="180"/>
                  </a:lnTo>
                  <a:lnTo>
                    <a:pt x="3554" y="180"/>
                  </a:lnTo>
                  <a:lnTo>
                    <a:pt x="3554" y="151"/>
                  </a:lnTo>
                  <a:lnTo>
                    <a:pt x="3558" y="151"/>
                  </a:lnTo>
                  <a:lnTo>
                    <a:pt x="3558" y="127"/>
                  </a:lnTo>
                  <a:lnTo>
                    <a:pt x="3562" y="127"/>
                  </a:lnTo>
                  <a:lnTo>
                    <a:pt x="3562" y="107"/>
                  </a:lnTo>
                  <a:lnTo>
                    <a:pt x="3565" y="107"/>
                  </a:lnTo>
                  <a:lnTo>
                    <a:pt x="3567" y="94"/>
                  </a:lnTo>
                  <a:lnTo>
                    <a:pt x="3569" y="85"/>
                  </a:lnTo>
                  <a:lnTo>
                    <a:pt x="3574" y="76"/>
                  </a:lnTo>
                  <a:lnTo>
                    <a:pt x="3576" y="74"/>
                  </a:lnTo>
                  <a:lnTo>
                    <a:pt x="3576" y="72"/>
                  </a:lnTo>
                  <a:lnTo>
                    <a:pt x="3576" y="72"/>
                  </a:lnTo>
                  <a:lnTo>
                    <a:pt x="3578" y="72"/>
                  </a:lnTo>
                  <a:lnTo>
                    <a:pt x="3580" y="72"/>
                  </a:lnTo>
                  <a:lnTo>
                    <a:pt x="3582" y="71"/>
                  </a:lnTo>
                  <a:lnTo>
                    <a:pt x="3576" y="103"/>
                  </a:lnTo>
                  <a:lnTo>
                    <a:pt x="3569" y="140"/>
                  </a:lnTo>
                  <a:lnTo>
                    <a:pt x="3562" y="171"/>
                  </a:lnTo>
                  <a:lnTo>
                    <a:pt x="3562" y="196"/>
                  </a:lnTo>
                  <a:lnTo>
                    <a:pt x="3558" y="196"/>
                  </a:lnTo>
                  <a:lnTo>
                    <a:pt x="3558" y="254"/>
                  </a:lnTo>
                  <a:lnTo>
                    <a:pt x="3554" y="254"/>
                  </a:lnTo>
                  <a:lnTo>
                    <a:pt x="3554" y="271"/>
                  </a:lnTo>
                  <a:lnTo>
                    <a:pt x="3558" y="271"/>
                  </a:lnTo>
                  <a:lnTo>
                    <a:pt x="3560" y="285"/>
                  </a:lnTo>
                  <a:lnTo>
                    <a:pt x="3558" y="301"/>
                  </a:lnTo>
                  <a:lnTo>
                    <a:pt x="3556" y="318"/>
                  </a:lnTo>
                  <a:lnTo>
                    <a:pt x="3556" y="334"/>
                  </a:lnTo>
                  <a:lnTo>
                    <a:pt x="3558" y="349"/>
                  </a:lnTo>
                  <a:lnTo>
                    <a:pt x="3562" y="360"/>
                  </a:lnTo>
                  <a:lnTo>
                    <a:pt x="3562" y="320"/>
                  </a:lnTo>
                  <a:lnTo>
                    <a:pt x="3571" y="314"/>
                  </a:lnTo>
                  <a:lnTo>
                    <a:pt x="3582" y="263"/>
                  </a:lnTo>
                  <a:lnTo>
                    <a:pt x="3591" y="263"/>
                  </a:lnTo>
                  <a:lnTo>
                    <a:pt x="3589" y="271"/>
                  </a:lnTo>
                  <a:lnTo>
                    <a:pt x="3587" y="283"/>
                  </a:lnTo>
                  <a:lnTo>
                    <a:pt x="3583" y="296"/>
                  </a:lnTo>
                  <a:lnTo>
                    <a:pt x="3580" y="307"/>
                  </a:lnTo>
                  <a:lnTo>
                    <a:pt x="3578" y="311"/>
                  </a:lnTo>
                  <a:lnTo>
                    <a:pt x="3578" y="314"/>
                  </a:lnTo>
                  <a:lnTo>
                    <a:pt x="3585" y="314"/>
                  </a:lnTo>
                  <a:lnTo>
                    <a:pt x="3587" y="340"/>
                  </a:lnTo>
                  <a:lnTo>
                    <a:pt x="3587" y="367"/>
                  </a:lnTo>
                  <a:lnTo>
                    <a:pt x="3587" y="394"/>
                  </a:lnTo>
                  <a:lnTo>
                    <a:pt x="3582" y="416"/>
                  </a:lnTo>
                  <a:lnTo>
                    <a:pt x="3585" y="416"/>
                  </a:lnTo>
                  <a:lnTo>
                    <a:pt x="3585" y="411"/>
                  </a:lnTo>
                  <a:lnTo>
                    <a:pt x="3591" y="411"/>
                  </a:lnTo>
                  <a:lnTo>
                    <a:pt x="3598" y="351"/>
                  </a:lnTo>
                  <a:lnTo>
                    <a:pt x="3602" y="351"/>
                  </a:lnTo>
                  <a:lnTo>
                    <a:pt x="3602" y="327"/>
                  </a:lnTo>
                  <a:lnTo>
                    <a:pt x="3605" y="327"/>
                  </a:lnTo>
                  <a:lnTo>
                    <a:pt x="3605" y="314"/>
                  </a:lnTo>
                  <a:lnTo>
                    <a:pt x="3611" y="314"/>
                  </a:lnTo>
                  <a:lnTo>
                    <a:pt x="3611" y="247"/>
                  </a:lnTo>
                  <a:lnTo>
                    <a:pt x="3614" y="247"/>
                  </a:lnTo>
                  <a:lnTo>
                    <a:pt x="3611" y="240"/>
                  </a:lnTo>
                  <a:lnTo>
                    <a:pt x="3611" y="163"/>
                  </a:lnTo>
                  <a:lnTo>
                    <a:pt x="3605" y="163"/>
                  </a:lnTo>
                  <a:lnTo>
                    <a:pt x="3605" y="147"/>
                  </a:lnTo>
                  <a:lnTo>
                    <a:pt x="3618" y="147"/>
                  </a:lnTo>
                  <a:lnTo>
                    <a:pt x="3620" y="169"/>
                  </a:lnTo>
                  <a:lnTo>
                    <a:pt x="3625" y="187"/>
                  </a:lnTo>
                  <a:lnTo>
                    <a:pt x="3631" y="203"/>
                  </a:lnTo>
                  <a:lnTo>
                    <a:pt x="3633" y="218"/>
                  </a:lnTo>
                  <a:lnTo>
                    <a:pt x="3633" y="232"/>
                  </a:lnTo>
                  <a:lnTo>
                    <a:pt x="3638" y="243"/>
                  </a:lnTo>
                  <a:lnTo>
                    <a:pt x="3634" y="163"/>
                  </a:lnTo>
                  <a:lnTo>
                    <a:pt x="3642" y="163"/>
                  </a:lnTo>
                  <a:lnTo>
                    <a:pt x="3642" y="131"/>
                  </a:lnTo>
                  <a:lnTo>
                    <a:pt x="3645" y="131"/>
                  </a:lnTo>
                  <a:lnTo>
                    <a:pt x="3645" y="100"/>
                  </a:lnTo>
                  <a:lnTo>
                    <a:pt x="3647" y="69"/>
                  </a:lnTo>
                  <a:lnTo>
                    <a:pt x="3654" y="43"/>
                  </a:lnTo>
                  <a:lnTo>
                    <a:pt x="3658" y="43"/>
                  </a:lnTo>
                  <a:lnTo>
                    <a:pt x="3658" y="107"/>
                  </a:lnTo>
                  <a:lnTo>
                    <a:pt x="3654" y="118"/>
                  </a:lnTo>
                  <a:lnTo>
                    <a:pt x="3653" y="132"/>
                  </a:lnTo>
                  <a:lnTo>
                    <a:pt x="3654" y="149"/>
                  </a:lnTo>
                  <a:lnTo>
                    <a:pt x="3654" y="165"/>
                  </a:lnTo>
                  <a:lnTo>
                    <a:pt x="3654" y="180"/>
                  </a:lnTo>
                  <a:lnTo>
                    <a:pt x="3651" y="200"/>
                  </a:lnTo>
                  <a:lnTo>
                    <a:pt x="3654" y="223"/>
                  </a:lnTo>
                  <a:lnTo>
                    <a:pt x="3658" y="223"/>
                  </a:lnTo>
                  <a:lnTo>
                    <a:pt x="3658" y="240"/>
                  </a:lnTo>
                  <a:lnTo>
                    <a:pt x="3662" y="240"/>
                  </a:lnTo>
                  <a:lnTo>
                    <a:pt x="3671" y="314"/>
                  </a:lnTo>
                  <a:lnTo>
                    <a:pt x="3691" y="314"/>
                  </a:lnTo>
                  <a:lnTo>
                    <a:pt x="3687" y="258"/>
                  </a:lnTo>
                  <a:lnTo>
                    <a:pt x="3682" y="205"/>
                  </a:lnTo>
                  <a:lnTo>
                    <a:pt x="3673" y="156"/>
                  </a:lnTo>
                  <a:lnTo>
                    <a:pt x="3662" y="107"/>
                  </a:lnTo>
                  <a:lnTo>
                    <a:pt x="3674" y="111"/>
                  </a:lnTo>
                  <a:lnTo>
                    <a:pt x="3678" y="138"/>
                  </a:lnTo>
                  <a:lnTo>
                    <a:pt x="3685" y="163"/>
                  </a:lnTo>
                  <a:lnTo>
                    <a:pt x="3685" y="187"/>
                  </a:lnTo>
                  <a:lnTo>
                    <a:pt x="3691" y="187"/>
                  </a:lnTo>
                  <a:lnTo>
                    <a:pt x="3691" y="211"/>
                  </a:lnTo>
                  <a:lnTo>
                    <a:pt x="3694" y="211"/>
                  </a:lnTo>
                  <a:lnTo>
                    <a:pt x="3694" y="231"/>
                  </a:lnTo>
                  <a:lnTo>
                    <a:pt x="3698" y="231"/>
                  </a:lnTo>
                  <a:lnTo>
                    <a:pt x="3700" y="243"/>
                  </a:lnTo>
                  <a:lnTo>
                    <a:pt x="3700" y="258"/>
                  </a:lnTo>
                  <a:lnTo>
                    <a:pt x="3702" y="269"/>
                  </a:lnTo>
                  <a:lnTo>
                    <a:pt x="3705" y="280"/>
                  </a:lnTo>
                  <a:lnTo>
                    <a:pt x="37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4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="" xmlns:a16="http://schemas.microsoft.com/office/drawing/2014/main" id="{547AFD26-810E-4424-B189-FEE1F3CE7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9250" y="5182431"/>
              <a:ext cx="1377523" cy="150200"/>
            </a:xfrm>
            <a:custGeom>
              <a:avLst/>
              <a:gdLst>
                <a:gd name="T0" fmla="*/ 4482 w 5998"/>
                <a:gd name="T1" fmla="*/ 420 h 654"/>
                <a:gd name="T2" fmla="*/ 1794 w 5998"/>
                <a:gd name="T3" fmla="*/ 367 h 654"/>
                <a:gd name="T4" fmla="*/ 4798 w 5998"/>
                <a:gd name="T5" fmla="*/ 367 h 654"/>
                <a:gd name="T6" fmla="*/ 3151 w 5998"/>
                <a:gd name="T7" fmla="*/ 420 h 654"/>
                <a:gd name="T8" fmla="*/ 2643 w 5998"/>
                <a:gd name="T9" fmla="*/ 345 h 654"/>
                <a:gd name="T10" fmla="*/ 3914 w 5998"/>
                <a:gd name="T11" fmla="*/ 314 h 654"/>
                <a:gd name="T12" fmla="*/ 3342 w 5998"/>
                <a:gd name="T13" fmla="*/ 411 h 654"/>
                <a:gd name="T14" fmla="*/ 4691 w 5998"/>
                <a:gd name="T15" fmla="*/ 334 h 654"/>
                <a:gd name="T16" fmla="*/ 5785 w 5998"/>
                <a:gd name="T17" fmla="*/ 280 h 654"/>
                <a:gd name="T18" fmla="*/ 3431 w 5998"/>
                <a:gd name="T19" fmla="*/ 374 h 654"/>
                <a:gd name="T20" fmla="*/ 3051 w 5998"/>
                <a:gd name="T21" fmla="*/ 392 h 654"/>
                <a:gd name="T22" fmla="*/ 2302 w 5998"/>
                <a:gd name="T23" fmla="*/ 298 h 654"/>
                <a:gd name="T24" fmla="*/ 5942 w 5998"/>
                <a:gd name="T25" fmla="*/ 214 h 654"/>
                <a:gd name="T26" fmla="*/ 2011 w 5998"/>
                <a:gd name="T27" fmla="*/ 260 h 654"/>
                <a:gd name="T28" fmla="*/ 5338 w 5998"/>
                <a:gd name="T29" fmla="*/ 187 h 654"/>
                <a:gd name="T30" fmla="*/ 2351 w 5998"/>
                <a:gd name="T31" fmla="*/ 267 h 654"/>
                <a:gd name="T32" fmla="*/ 1998 w 5998"/>
                <a:gd name="T33" fmla="*/ 163 h 654"/>
                <a:gd name="T34" fmla="*/ 2534 w 5998"/>
                <a:gd name="T35" fmla="*/ 171 h 654"/>
                <a:gd name="T36" fmla="*/ 3734 w 5998"/>
                <a:gd name="T37" fmla="*/ 40 h 654"/>
                <a:gd name="T38" fmla="*/ 3865 w 5998"/>
                <a:gd name="T39" fmla="*/ 214 h 654"/>
                <a:gd name="T40" fmla="*/ 3980 w 5998"/>
                <a:gd name="T41" fmla="*/ 136 h 654"/>
                <a:gd name="T42" fmla="*/ 4140 w 5998"/>
                <a:gd name="T43" fmla="*/ 178 h 654"/>
                <a:gd name="T44" fmla="*/ 4265 w 5998"/>
                <a:gd name="T45" fmla="*/ 347 h 654"/>
                <a:gd name="T46" fmla="*/ 4465 w 5998"/>
                <a:gd name="T47" fmla="*/ 323 h 654"/>
                <a:gd name="T48" fmla="*/ 4525 w 5998"/>
                <a:gd name="T49" fmla="*/ 220 h 654"/>
                <a:gd name="T50" fmla="*/ 4645 w 5998"/>
                <a:gd name="T51" fmla="*/ 311 h 654"/>
                <a:gd name="T52" fmla="*/ 4794 w 5998"/>
                <a:gd name="T53" fmla="*/ 280 h 654"/>
                <a:gd name="T54" fmla="*/ 4849 w 5998"/>
                <a:gd name="T55" fmla="*/ 209 h 654"/>
                <a:gd name="T56" fmla="*/ 5034 w 5998"/>
                <a:gd name="T57" fmla="*/ 271 h 654"/>
                <a:gd name="T58" fmla="*/ 5125 w 5998"/>
                <a:gd name="T59" fmla="*/ 67 h 654"/>
                <a:gd name="T60" fmla="*/ 5262 w 5998"/>
                <a:gd name="T61" fmla="*/ 327 h 654"/>
                <a:gd name="T62" fmla="*/ 5414 w 5998"/>
                <a:gd name="T63" fmla="*/ 163 h 654"/>
                <a:gd name="T64" fmla="*/ 5565 w 5998"/>
                <a:gd name="T65" fmla="*/ 283 h 654"/>
                <a:gd name="T66" fmla="*/ 5654 w 5998"/>
                <a:gd name="T67" fmla="*/ 156 h 654"/>
                <a:gd name="T68" fmla="*/ 5774 w 5998"/>
                <a:gd name="T69" fmla="*/ 300 h 654"/>
                <a:gd name="T70" fmla="*/ 5891 w 5998"/>
                <a:gd name="T71" fmla="*/ 136 h 654"/>
                <a:gd name="T72" fmla="*/ 51 w 5998"/>
                <a:gd name="T73" fmla="*/ 287 h 654"/>
                <a:gd name="T74" fmla="*/ 145 w 5998"/>
                <a:gd name="T75" fmla="*/ 214 h 654"/>
                <a:gd name="T76" fmla="*/ 251 w 5998"/>
                <a:gd name="T77" fmla="*/ 131 h 654"/>
                <a:gd name="T78" fmla="*/ 420 w 5998"/>
                <a:gd name="T79" fmla="*/ 178 h 654"/>
                <a:gd name="T80" fmla="*/ 545 w 5998"/>
                <a:gd name="T81" fmla="*/ 347 h 654"/>
                <a:gd name="T82" fmla="*/ 745 w 5998"/>
                <a:gd name="T83" fmla="*/ 323 h 654"/>
                <a:gd name="T84" fmla="*/ 814 w 5998"/>
                <a:gd name="T85" fmla="*/ 254 h 654"/>
                <a:gd name="T86" fmla="*/ 934 w 5998"/>
                <a:gd name="T87" fmla="*/ 367 h 654"/>
                <a:gd name="T88" fmla="*/ 1063 w 5998"/>
                <a:gd name="T89" fmla="*/ 223 h 654"/>
                <a:gd name="T90" fmla="*/ 1165 w 5998"/>
                <a:gd name="T91" fmla="*/ 247 h 654"/>
                <a:gd name="T92" fmla="*/ 1303 w 5998"/>
                <a:gd name="T93" fmla="*/ 183 h 654"/>
                <a:gd name="T94" fmla="*/ 1420 w 5998"/>
                <a:gd name="T95" fmla="*/ 98 h 654"/>
                <a:gd name="T96" fmla="*/ 1578 w 5998"/>
                <a:gd name="T97" fmla="*/ 143 h 654"/>
                <a:gd name="T98" fmla="*/ 1762 w 5998"/>
                <a:gd name="T99" fmla="*/ 123 h 654"/>
                <a:gd name="T100" fmla="*/ 1871 w 5998"/>
                <a:gd name="T101" fmla="*/ 260 h 654"/>
                <a:gd name="T102" fmla="*/ 1962 w 5998"/>
                <a:gd name="T103" fmla="*/ 43 h 654"/>
                <a:gd name="T104" fmla="*/ 2098 w 5998"/>
                <a:gd name="T105" fmla="*/ 267 h 654"/>
                <a:gd name="T106" fmla="*/ 2227 w 5998"/>
                <a:gd name="T107" fmla="*/ 185 h 654"/>
                <a:gd name="T108" fmla="*/ 2402 w 5998"/>
                <a:gd name="T109" fmla="*/ 143 h 654"/>
                <a:gd name="T110" fmla="*/ 2578 w 5998"/>
                <a:gd name="T111" fmla="*/ 131 h 654"/>
                <a:gd name="T112" fmla="*/ 2731 w 5998"/>
                <a:gd name="T113" fmla="*/ 94 h 654"/>
                <a:gd name="T114" fmla="*/ 2878 w 5998"/>
                <a:gd name="T115" fmla="*/ 274 h 654"/>
                <a:gd name="T116" fmla="*/ 3003 w 5998"/>
                <a:gd name="T117" fmla="*/ 285 h 654"/>
                <a:gd name="T118" fmla="*/ 3191 w 5998"/>
                <a:gd name="T119" fmla="*/ 67 h 654"/>
                <a:gd name="T120" fmla="*/ 3311 w 5998"/>
                <a:gd name="T121" fmla="*/ 251 h 654"/>
                <a:gd name="T122" fmla="*/ 3476 w 5998"/>
                <a:gd name="T123" fmla="*/ 292 h 654"/>
                <a:gd name="T124" fmla="*/ 3578 w 5998"/>
                <a:gd name="T125" fmla="*/ 31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98" h="654">
                  <a:moveTo>
                    <a:pt x="2642" y="447"/>
                  </a:moveTo>
                  <a:lnTo>
                    <a:pt x="2642" y="460"/>
                  </a:lnTo>
                  <a:lnTo>
                    <a:pt x="2645" y="460"/>
                  </a:lnTo>
                  <a:lnTo>
                    <a:pt x="2645" y="447"/>
                  </a:lnTo>
                  <a:lnTo>
                    <a:pt x="2642" y="447"/>
                  </a:lnTo>
                  <a:close/>
                  <a:moveTo>
                    <a:pt x="4805" y="443"/>
                  </a:moveTo>
                  <a:lnTo>
                    <a:pt x="4805" y="463"/>
                  </a:lnTo>
                  <a:lnTo>
                    <a:pt x="4811" y="463"/>
                  </a:lnTo>
                  <a:lnTo>
                    <a:pt x="4811" y="443"/>
                  </a:lnTo>
                  <a:lnTo>
                    <a:pt x="4805" y="443"/>
                  </a:lnTo>
                  <a:close/>
                  <a:moveTo>
                    <a:pt x="1085" y="443"/>
                  </a:moveTo>
                  <a:lnTo>
                    <a:pt x="1085" y="463"/>
                  </a:lnTo>
                  <a:lnTo>
                    <a:pt x="1091" y="463"/>
                  </a:lnTo>
                  <a:lnTo>
                    <a:pt x="1091" y="443"/>
                  </a:lnTo>
                  <a:lnTo>
                    <a:pt x="1085" y="443"/>
                  </a:lnTo>
                  <a:close/>
                  <a:moveTo>
                    <a:pt x="38" y="440"/>
                  </a:moveTo>
                  <a:lnTo>
                    <a:pt x="38" y="463"/>
                  </a:lnTo>
                  <a:lnTo>
                    <a:pt x="42" y="463"/>
                  </a:lnTo>
                  <a:lnTo>
                    <a:pt x="42" y="440"/>
                  </a:lnTo>
                  <a:lnTo>
                    <a:pt x="38" y="440"/>
                  </a:lnTo>
                  <a:close/>
                  <a:moveTo>
                    <a:pt x="5774" y="434"/>
                  </a:moveTo>
                  <a:lnTo>
                    <a:pt x="5774" y="460"/>
                  </a:lnTo>
                  <a:lnTo>
                    <a:pt x="5778" y="460"/>
                  </a:lnTo>
                  <a:lnTo>
                    <a:pt x="5778" y="434"/>
                  </a:lnTo>
                  <a:lnTo>
                    <a:pt x="5774" y="434"/>
                  </a:lnTo>
                  <a:close/>
                  <a:moveTo>
                    <a:pt x="2054" y="434"/>
                  </a:moveTo>
                  <a:lnTo>
                    <a:pt x="2054" y="460"/>
                  </a:lnTo>
                  <a:lnTo>
                    <a:pt x="2058" y="460"/>
                  </a:lnTo>
                  <a:lnTo>
                    <a:pt x="2058" y="434"/>
                  </a:lnTo>
                  <a:lnTo>
                    <a:pt x="2054" y="434"/>
                  </a:lnTo>
                  <a:close/>
                  <a:moveTo>
                    <a:pt x="5362" y="431"/>
                  </a:moveTo>
                  <a:lnTo>
                    <a:pt x="5360" y="443"/>
                  </a:lnTo>
                  <a:lnTo>
                    <a:pt x="5360" y="452"/>
                  </a:lnTo>
                  <a:lnTo>
                    <a:pt x="5362" y="463"/>
                  </a:lnTo>
                  <a:lnTo>
                    <a:pt x="5365" y="463"/>
                  </a:lnTo>
                  <a:lnTo>
                    <a:pt x="5365" y="431"/>
                  </a:lnTo>
                  <a:lnTo>
                    <a:pt x="5362" y="431"/>
                  </a:lnTo>
                  <a:close/>
                  <a:moveTo>
                    <a:pt x="1642" y="431"/>
                  </a:moveTo>
                  <a:lnTo>
                    <a:pt x="1640" y="443"/>
                  </a:lnTo>
                  <a:lnTo>
                    <a:pt x="1640" y="452"/>
                  </a:lnTo>
                  <a:lnTo>
                    <a:pt x="1642" y="463"/>
                  </a:lnTo>
                  <a:lnTo>
                    <a:pt x="1645" y="463"/>
                  </a:lnTo>
                  <a:lnTo>
                    <a:pt x="1645" y="431"/>
                  </a:lnTo>
                  <a:lnTo>
                    <a:pt x="1642" y="431"/>
                  </a:lnTo>
                  <a:close/>
                  <a:moveTo>
                    <a:pt x="2551" y="427"/>
                  </a:moveTo>
                  <a:lnTo>
                    <a:pt x="2551" y="443"/>
                  </a:lnTo>
                  <a:lnTo>
                    <a:pt x="2554" y="443"/>
                  </a:lnTo>
                  <a:lnTo>
                    <a:pt x="2554" y="427"/>
                  </a:lnTo>
                  <a:lnTo>
                    <a:pt x="2551" y="427"/>
                  </a:lnTo>
                  <a:close/>
                  <a:moveTo>
                    <a:pt x="4274" y="423"/>
                  </a:moveTo>
                  <a:lnTo>
                    <a:pt x="4274" y="443"/>
                  </a:lnTo>
                  <a:lnTo>
                    <a:pt x="4278" y="443"/>
                  </a:lnTo>
                  <a:lnTo>
                    <a:pt x="4278" y="423"/>
                  </a:lnTo>
                  <a:lnTo>
                    <a:pt x="4274" y="423"/>
                  </a:lnTo>
                  <a:close/>
                  <a:moveTo>
                    <a:pt x="554" y="423"/>
                  </a:moveTo>
                  <a:lnTo>
                    <a:pt x="554" y="443"/>
                  </a:lnTo>
                  <a:lnTo>
                    <a:pt x="558" y="443"/>
                  </a:lnTo>
                  <a:lnTo>
                    <a:pt x="558" y="423"/>
                  </a:lnTo>
                  <a:lnTo>
                    <a:pt x="554" y="423"/>
                  </a:lnTo>
                  <a:close/>
                  <a:moveTo>
                    <a:pt x="5365" y="416"/>
                  </a:moveTo>
                  <a:lnTo>
                    <a:pt x="5365" y="427"/>
                  </a:lnTo>
                  <a:lnTo>
                    <a:pt x="5371" y="427"/>
                  </a:lnTo>
                  <a:lnTo>
                    <a:pt x="5371" y="416"/>
                  </a:lnTo>
                  <a:lnTo>
                    <a:pt x="5365" y="416"/>
                  </a:lnTo>
                  <a:close/>
                  <a:moveTo>
                    <a:pt x="1645" y="416"/>
                  </a:moveTo>
                  <a:lnTo>
                    <a:pt x="1645" y="427"/>
                  </a:lnTo>
                  <a:lnTo>
                    <a:pt x="1651" y="427"/>
                  </a:lnTo>
                  <a:lnTo>
                    <a:pt x="1651" y="416"/>
                  </a:lnTo>
                  <a:lnTo>
                    <a:pt x="1645" y="416"/>
                  </a:lnTo>
                  <a:close/>
                  <a:moveTo>
                    <a:pt x="4478" y="407"/>
                  </a:moveTo>
                  <a:lnTo>
                    <a:pt x="4478" y="420"/>
                  </a:lnTo>
                  <a:lnTo>
                    <a:pt x="4482" y="420"/>
                  </a:lnTo>
                  <a:lnTo>
                    <a:pt x="4482" y="407"/>
                  </a:lnTo>
                  <a:lnTo>
                    <a:pt x="4478" y="407"/>
                  </a:lnTo>
                  <a:close/>
                  <a:moveTo>
                    <a:pt x="758" y="407"/>
                  </a:moveTo>
                  <a:lnTo>
                    <a:pt x="758" y="420"/>
                  </a:lnTo>
                  <a:lnTo>
                    <a:pt x="762" y="420"/>
                  </a:lnTo>
                  <a:lnTo>
                    <a:pt x="762" y="407"/>
                  </a:lnTo>
                  <a:lnTo>
                    <a:pt x="758" y="407"/>
                  </a:lnTo>
                  <a:close/>
                  <a:moveTo>
                    <a:pt x="5365" y="380"/>
                  </a:moveTo>
                  <a:lnTo>
                    <a:pt x="5365" y="407"/>
                  </a:lnTo>
                  <a:lnTo>
                    <a:pt x="5371" y="407"/>
                  </a:lnTo>
                  <a:lnTo>
                    <a:pt x="5371" y="380"/>
                  </a:lnTo>
                  <a:lnTo>
                    <a:pt x="5365" y="380"/>
                  </a:lnTo>
                  <a:close/>
                  <a:moveTo>
                    <a:pt x="1645" y="380"/>
                  </a:moveTo>
                  <a:lnTo>
                    <a:pt x="1645" y="407"/>
                  </a:lnTo>
                  <a:lnTo>
                    <a:pt x="1651" y="407"/>
                  </a:lnTo>
                  <a:lnTo>
                    <a:pt x="1651" y="380"/>
                  </a:lnTo>
                  <a:lnTo>
                    <a:pt x="1645" y="380"/>
                  </a:lnTo>
                  <a:close/>
                  <a:moveTo>
                    <a:pt x="5505" y="371"/>
                  </a:moveTo>
                  <a:lnTo>
                    <a:pt x="5505" y="385"/>
                  </a:lnTo>
                  <a:lnTo>
                    <a:pt x="5503" y="400"/>
                  </a:lnTo>
                  <a:lnTo>
                    <a:pt x="5505" y="412"/>
                  </a:lnTo>
                  <a:lnTo>
                    <a:pt x="5511" y="423"/>
                  </a:lnTo>
                  <a:lnTo>
                    <a:pt x="5511" y="411"/>
                  </a:lnTo>
                  <a:lnTo>
                    <a:pt x="5511" y="394"/>
                  </a:lnTo>
                  <a:lnTo>
                    <a:pt x="5511" y="381"/>
                  </a:lnTo>
                  <a:lnTo>
                    <a:pt x="5505" y="371"/>
                  </a:lnTo>
                  <a:close/>
                  <a:moveTo>
                    <a:pt x="1785" y="371"/>
                  </a:moveTo>
                  <a:lnTo>
                    <a:pt x="1785" y="385"/>
                  </a:lnTo>
                  <a:lnTo>
                    <a:pt x="1783" y="400"/>
                  </a:lnTo>
                  <a:lnTo>
                    <a:pt x="1785" y="412"/>
                  </a:lnTo>
                  <a:lnTo>
                    <a:pt x="1791" y="423"/>
                  </a:lnTo>
                  <a:lnTo>
                    <a:pt x="1791" y="411"/>
                  </a:lnTo>
                  <a:lnTo>
                    <a:pt x="1791" y="394"/>
                  </a:lnTo>
                  <a:lnTo>
                    <a:pt x="1791" y="381"/>
                  </a:lnTo>
                  <a:lnTo>
                    <a:pt x="1785" y="371"/>
                  </a:lnTo>
                  <a:close/>
                  <a:moveTo>
                    <a:pt x="2351" y="367"/>
                  </a:moveTo>
                  <a:lnTo>
                    <a:pt x="2349" y="380"/>
                  </a:lnTo>
                  <a:lnTo>
                    <a:pt x="2349" y="396"/>
                  </a:lnTo>
                  <a:lnTo>
                    <a:pt x="2351" y="409"/>
                  </a:lnTo>
                  <a:lnTo>
                    <a:pt x="2354" y="420"/>
                  </a:lnTo>
                  <a:lnTo>
                    <a:pt x="2354" y="405"/>
                  </a:lnTo>
                  <a:lnTo>
                    <a:pt x="2354" y="391"/>
                  </a:lnTo>
                  <a:lnTo>
                    <a:pt x="2354" y="376"/>
                  </a:lnTo>
                  <a:lnTo>
                    <a:pt x="2351" y="367"/>
                  </a:lnTo>
                  <a:close/>
                  <a:moveTo>
                    <a:pt x="2305" y="363"/>
                  </a:moveTo>
                  <a:lnTo>
                    <a:pt x="2305" y="374"/>
                  </a:lnTo>
                  <a:lnTo>
                    <a:pt x="2311" y="374"/>
                  </a:lnTo>
                  <a:lnTo>
                    <a:pt x="2311" y="363"/>
                  </a:lnTo>
                  <a:lnTo>
                    <a:pt x="2305" y="363"/>
                  </a:lnTo>
                  <a:close/>
                  <a:moveTo>
                    <a:pt x="5511" y="360"/>
                  </a:moveTo>
                  <a:lnTo>
                    <a:pt x="5511" y="367"/>
                  </a:lnTo>
                  <a:lnTo>
                    <a:pt x="5514" y="367"/>
                  </a:lnTo>
                  <a:lnTo>
                    <a:pt x="5514" y="360"/>
                  </a:lnTo>
                  <a:lnTo>
                    <a:pt x="5511" y="360"/>
                  </a:lnTo>
                  <a:close/>
                  <a:moveTo>
                    <a:pt x="5218" y="360"/>
                  </a:moveTo>
                  <a:lnTo>
                    <a:pt x="5218" y="387"/>
                  </a:lnTo>
                  <a:lnTo>
                    <a:pt x="5222" y="387"/>
                  </a:lnTo>
                  <a:lnTo>
                    <a:pt x="5222" y="360"/>
                  </a:lnTo>
                  <a:lnTo>
                    <a:pt x="5218" y="360"/>
                  </a:lnTo>
                  <a:close/>
                  <a:moveTo>
                    <a:pt x="4374" y="360"/>
                  </a:moveTo>
                  <a:lnTo>
                    <a:pt x="4374" y="383"/>
                  </a:lnTo>
                  <a:lnTo>
                    <a:pt x="4378" y="383"/>
                  </a:lnTo>
                  <a:lnTo>
                    <a:pt x="4378" y="360"/>
                  </a:lnTo>
                  <a:lnTo>
                    <a:pt x="4374" y="360"/>
                  </a:lnTo>
                  <a:close/>
                  <a:moveTo>
                    <a:pt x="3485" y="360"/>
                  </a:moveTo>
                  <a:lnTo>
                    <a:pt x="3485" y="367"/>
                  </a:lnTo>
                  <a:lnTo>
                    <a:pt x="3491" y="367"/>
                  </a:lnTo>
                  <a:lnTo>
                    <a:pt x="3491" y="360"/>
                  </a:lnTo>
                  <a:lnTo>
                    <a:pt x="3485" y="360"/>
                  </a:lnTo>
                  <a:close/>
                  <a:moveTo>
                    <a:pt x="1791" y="360"/>
                  </a:moveTo>
                  <a:lnTo>
                    <a:pt x="1791" y="367"/>
                  </a:lnTo>
                  <a:lnTo>
                    <a:pt x="1794" y="367"/>
                  </a:lnTo>
                  <a:lnTo>
                    <a:pt x="1794" y="360"/>
                  </a:lnTo>
                  <a:lnTo>
                    <a:pt x="1791" y="360"/>
                  </a:lnTo>
                  <a:close/>
                  <a:moveTo>
                    <a:pt x="1498" y="360"/>
                  </a:moveTo>
                  <a:lnTo>
                    <a:pt x="1498" y="387"/>
                  </a:lnTo>
                  <a:lnTo>
                    <a:pt x="1502" y="387"/>
                  </a:lnTo>
                  <a:lnTo>
                    <a:pt x="1502" y="360"/>
                  </a:lnTo>
                  <a:lnTo>
                    <a:pt x="1498" y="360"/>
                  </a:lnTo>
                  <a:close/>
                  <a:moveTo>
                    <a:pt x="654" y="360"/>
                  </a:moveTo>
                  <a:lnTo>
                    <a:pt x="654" y="383"/>
                  </a:lnTo>
                  <a:lnTo>
                    <a:pt x="658" y="383"/>
                  </a:lnTo>
                  <a:lnTo>
                    <a:pt x="658" y="360"/>
                  </a:lnTo>
                  <a:lnTo>
                    <a:pt x="654" y="360"/>
                  </a:lnTo>
                  <a:close/>
                  <a:moveTo>
                    <a:pt x="5971" y="356"/>
                  </a:moveTo>
                  <a:lnTo>
                    <a:pt x="5971" y="380"/>
                  </a:lnTo>
                  <a:lnTo>
                    <a:pt x="5974" y="380"/>
                  </a:lnTo>
                  <a:lnTo>
                    <a:pt x="5974" y="356"/>
                  </a:lnTo>
                  <a:lnTo>
                    <a:pt x="5971" y="356"/>
                  </a:lnTo>
                  <a:close/>
                  <a:moveTo>
                    <a:pt x="4898" y="356"/>
                  </a:moveTo>
                  <a:lnTo>
                    <a:pt x="4898" y="383"/>
                  </a:lnTo>
                  <a:lnTo>
                    <a:pt x="4902" y="383"/>
                  </a:lnTo>
                  <a:lnTo>
                    <a:pt x="4902" y="356"/>
                  </a:lnTo>
                  <a:lnTo>
                    <a:pt x="4898" y="356"/>
                  </a:lnTo>
                  <a:close/>
                  <a:moveTo>
                    <a:pt x="4665" y="356"/>
                  </a:moveTo>
                  <a:lnTo>
                    <a:pt x="4665" y="374"/>
                  </a:lnTo>
                  <a:lnTo>
                    <a:pt x="4671" y="374"/>
                  </a:lnTo>
                  <a:lnTo>
                    <a:pt x="4671" y="356"/>
                  </a:lnTo>
                  <a:lnTo>
                    <a:pt x="4665" y="356"/>
                  </a:lnTo>
                  <a:close/>
                  <a:moveTo>
                    <a:pt x="2251" y="356"/>
                  </a:moveTo>
                  <a:lnTo>
                    <a:pt x="2251" y="380"/>
                  </a:lnTo>
                  <a:lnTo>
                    <a:pt x="2254" y="380"/>
                  </a:lnTo>
                  <a:lnTo>
                    <a:pt x="2254" y="356"/>
                  </a:lnTo>
                  <a:lnTo>
                    <a:pt x="2251" y="356"/>
                  </a:lnTo>
                  <a:close/>
                  <a:moveTo>
                    <a:pt x="1178" y="356"/>
                  </a:moveTo>
                  <a:lnTo>
                    <a:pt x="1178" y="383"/>
                  </a:lnTo>
                  <a:lnTo>
                    <a:pt x="1182" y="383"/>
                  </a:lnTo>
                  <a:lnTo>
                    <a:pt x="1182" y="356"/>
                  </a:lnTo>
                  <a:lnTo>
                    <a:pt x="1178" y="356"/>
                  </a:lnTo>
                  <a:close/>
                  <a:moveTo>
                    <a:pt x="945" y="356"/>
                  </a:moveTo>
                  <a:lnTo>
                    <a:pt x="945" y="374"/>
                  </a:lnTo>
                  <a:lnTo>
                    <a:pt x="951" y="374"/>
                  </a:lnTo>
                  <a:lnTo>
                    <a:pt x="951" y="356"/>
                  </a:lnTo>
                  <a:lnTo>
                    <a:pt x="945" y="356"/>
                  </a:lnTo>
                  <a:close/>
                  <a:moveTo>
                    <a:pt x="5771" y="347"/>
                  </a:moveTo>
                  <a:lnTo>
                    <a:pt x="5769" y="361"/>
                  </a:lnTo>
                  <a:lnTo>
                    <a:pt x="5769" y="381"/>
                  </a:lnTo>
                  <a:lnTo>
                    <a:pt x="5769" y="403"/>
                  </a:lnTo>
                  <a:lnTo>
                    <a:pt x="5771" y="421"/>
                  </a:lnTo>
                  <a:lnTo>
                    <a:pt x="5774" y="431"/>
                  </a:lnTo>
                  <a:lnTo>
                    <a:pt x="5774" y="416"/>
                  </a:lnTo>
                  <a:lnTo>
                    <a:pt x="5774" y="396"/>
                  </a:lnTo>
                  <a:lnTo>
                    <a:pt x="5774" y="376"/>
                  </a:lnTo>
                  <a:lnTo>
                    <a:pt x="5774" y="358"/>
                  </a:lnTo>
                  <a:lnTo>
                    <a:pt x="5771" y="347"/>
                  </a:lnTo>
                  <a:close/>
                  <a:moveTo>
                    <a:pt x="4778" y="347"/>
                  </a:moveTo>
                  <a:lnTo>
                    <a:pt x="4782" y="354"/>
                  </a:lnTo>
                  <a:lnTo>
                    <a:pt x="4783" y="361"/>
                  </a:lnTo>
                  <a:lnTo>
                    <a:pt x="4787" y="369"/>
                  </a:lnTo>
                  <a:lnTo>
                    <a:pt x="4791" y="374"/>
                  </a:lnTo>
                  <a:lnTo>
                    <a:pt x="4791" y="391"/>
                  </a:lnTo>
                  <a:lnTo>
                    <a:pt x="4794" y="391"/>
                  </a:lnTo>
                  <a:lnTo>
                    <a:pt x="4796" y="403"/>
                  </a:lnTo>
                  <a:lnTo>
                    <a:pt x="4798" y="414"/>
                  </a:lnTo>
                  <a:lnTo>
                    <a:pt x="4802" y="423"/>
                  </a:lnTo>
                  <a:lnTo>
                    <a:pt x="4803" y="420"/>
                  </a:lnTo>
                  <a:lnTo>
                    <a:pt x="4807" y="416"/>
                  </a:lnTo>
                  <a:lnTo>
                    <a:pt x="4807" y="414"/>
                  </a:lnTo>
                  <a:lnTo>
                    <a:pt x="4809" y="409"/>
                  </a:lnTo>
                  <a:lnTo>
                    <a:pt x="4811" y="403"/>
                  </a:lnTo>
                  <a:lnTo>
                    <a:pt x="4805" y="403"/>
                  </a:lnTo>
                  <a:lnTo>
                    <a:pt x="4802" y="383"/>
                  </a:lnTo>
                  <a:lnTo>
                    <a:pt x="4798" y="383"/>
                  </a:lnTo>
                  <a:lnTo>
                    <a:pt x="4798" y="367"/>
                  </a:lnTo>
                  <a:lnTo>
                    <a:pt x="4791" y="363"/>
                  </a:lnTo>
                  <a:lnTo>
                    <a:pt x="4791" y="356"/>
                  </a:lnTo>
                  <a:lnTo>
                    <a:pt x="4778" y="347"/>
                  </a:lnTo>
                  <a:close/>
                  <a:moveTo>
                    <a:pt x="2051" y="347"/>
                  </a:moveTo>
                  <a:lnTo>
                    <a:pt x="2049" y="361"/>
                  </a:lnTo>
                  <a:lnTo>
                    <a:pt x="2049" y="381"/>
                  </a:lnTo>
                  <a:lnTo>
                    <a:pt x="2049" y="403"/>
                  </a:lnTo>
                  <a:lnTo>
                    <a:pt x="2051" y="421"/>
                  </a:lnTo>
                  <a:lnTo>
                    <a:pt x="2054" y="431"/>
                  </a:lnTo>
                  <a:lnTo>
                    <a:pt x="2054" y="416"/>
                  </a:lnTo>
                  <a:lnTo>
                    <a:pt x="2054" y="396"/>
                  </a:lnTo>
                  <a:lnTo>
                    <a:pt x="2054" y="376"/>
                  </a:lnTo>
                  <a:lnTo>
                    <a:pt x="2054" y="358"/>
                  </a:lnTo>
                  <a:lnTo>
                    <a:pt x="2051" y="347"/>
                  </a:lnTo>
                  <a:close/>
                  <a:moveTo>
                    <a:pt x="1058" y="347"/>
                  </a:moveTo>
                  <a:lnTo>
                    <a:pt x="1062" y="354"/>
                  </a:lnTo>
                  <a:lnTo>
                    <a:pt x="1063" y="361"/>
                  </a:lnTo>
                  <a:lnTo>
                    <a:pt x="1067" y="369"/>
                  </a:lnTo>
                  <a:lnTo>
                    <a:pt x="1071" y="374"/>
                  </a:lnTo>
                  <a:lnTo>
                    <a:pt x="1071" y="391"/>
                  </a:lnTo>
                  <a:lnTo>
                    <a:pt x="1074" y="391"/>
                  </a:lnTo>
                  <a:lnTo>
                    <a:pt x="1076" y="403"/>
                  </a:lnTo>
                  <a:lnTo>
                    <a:pt x="1078" y="414"/>
                  </a:lnTo>
                  <a:lnTo>
                    <a:pt x="1082" y="423"/>
                  </a:lnTo>
                  <a:lnTo>
                    <a:pt x="1085" y="420"/>
                  </a:lnTo>
                  <a:lnTo>
                    <a:pt x="1087" y="416"/>
                  </a:lnTo>
                  <a:lnTo>
                    <a:pt x="1087" y="414"/>
                  </a:lnTo>
                  <a:lnTo>
                    <a:pt x="1089" y="409"/>
                  </a:lnTo>
                  <a:lnTo>
                    <a:pt x="1091" y="403"/>
                  </a:lnTo>
                  <a:lnTo>
                    <a:pt x="1085" y="403"/>
                  </a:lnTo>
                  <a:lnTo>
                    <a:pt x="1082" y="383"/>
                  </a:lnTo>
                  <a:lnTo>
                    <a:pt x="1078" y="383"/>
                  </a:lnTo>
                  <a:lnTo>
                    <a:pt x="1078" y="367"/>
                  </a:lnTo>
                  <a:lnTo>
                    <a:pt x="1071" y="363"/>
                  </a:lnTo>
                  <a:lnTo>
                    <a:pt x="1071" y="356"/>
                  </a:lnTo>
                  <a:lnTo>
                    <a:pt x="1058" y="347"/>
                  </a:lnTo>
                  <a:close/>
                  <a:moveTo>
                    <a:pt x="5002" y="343"/>
                  </a:moveTo>
                  <a:lnTo>
                    <a:pt x="4998" y="356"/>
                  </a:lnTo>
                  <a:lnTo>
                    <a:pt x="4994" y="356"/>
                  </a:lnTo>
                  <a:lnTo>
                    <a:pt x="4998" y="411"/>
                  </a:lnTo>
                  <a:lnTo>
                    <a:pt x="5002" y="411"/>
                  </a:lnTo>
                  <a:lnTo>
                    <a:pt x="5002" y="440"/>
                  </a:lnTo>
                  <a:lnTo>
                    <a:pt x="5005" y="440"/>
                  </a:lnTo>
                  <a:lnTo>
                    <a:pt x="5007" y="425"/>
                  </a:lnTo>
                  <a:lnTo>
                    <a:pt x="5007" y="407"/>
                  </a:lnTo>
                  <a:lnTo>
                    <a:pt x="5007" y="387"/>
                  </a:lnTo>
                  <a:lnTo>
                    <a:pt x="5007" y="367"/>
                  </a:lnTo>
                  <a:lnTo>
                    <a:pt x="5005" y="352"/>
                  </a:lnTo>
                  <a:lnTo>
                    <a:pt x="5002" y="343"/>
                  </a:lnTo>
                  <a:close/>
                  <a:moveTo>
                    <a:pt x="4958" y="343"/>
                  </a:moveTo>
                  <a:lnTo>
                    <a:pt x="4958" y="351"/>
                  </a:lnTo>
                  <a:lnTo>
                    <a:pt x="4951" y="356"/>
                  </a:lnTo>
                  <a:lnTo>
                    <a:pt x="4954" y="400"/>
                  </a:lnTo>
                  <a:lnTo>
                    <a:pt x="4958" y="400"/>
                  </a:lnTo>
                  <a:lnTo>
                    <a:pt x="4960" y="411"/>
                  </a:lnTo>
                  <a:lnTo>
                    <a:pt x="4958" y="421"/>
                  </a:lnTo>
                  <a:lnTo>
                    <a:pt x="4958" y="431"/>
                  </a:lnTo>
                  <a:lnTo>
                    <a:pt x="4962" y="440"/>
                  </a:lnTo>
                  <a:lnTo>
                    <a:pt x="4962" y="425"/>
                  </a:lnTo>
                  <a:lnTo>
                    <a:pt x="4963" y="407"/>
                  </a:lnTo>
                  <a:lnTo>
                    <a:pt x="4963" y="387"/>
                  </a:lnTo>
                  <a:lnTo>
                    <a:pt x="4963" y="367"/>
                  </a:lnTo>
                  <a:lnTo>
                    <a:pt x="4962" y="352"/>
                  </a:lnTo>
                  <a:lnTo>
                    <a:pt x="4958" y="343"/>
                  </a:lnTo>
                  <a:close/>
                  <a:moveTo>
                    <a:pt x="3162" y="343"/>
                  </a:moveTo>
                  <a:lnTo>
                    <a:pt x="3154" y="380"/>
                  </a:lnTo>
                  <a:lnTo>
                    <a:pt x="3151" y="380"/>
                  </a:lnTo>
                  <a:lnTo>
                    <a:pt x="3151" y="391"/>
                  </a:lnTo>
                  <a:lnTo>
                    <a:pt x="3145" y="391"/>
                  </a:lnTo>
                  <a:lnTo>
                    <a:pt x="3145" y="396"/>
                  </a:lnTo>
                  <a:lnTo>
                    <a:pt x="3151" y="396"/>
                  </a:lnTo>
                  <a:lnTo>
                    <a:pt x="3151" y="420"/>
                  </a:lnTo>
                  <a:lnTo>
                    <a:pt x="3154" y="420"/>
                  </a:lnTo>
                  <a:lnTo>
                    <a:pt x="3154" y="463"/>
                  </a:lnTo>
                  <a:lnTo>
                    <a:pt x="3158" y="463"/>
                  </a:lnTo>
                  <a:lnTo>
                    <a:pt x="3158" y="460"/>
                  </a:lnTo>
                  <a:lnTo>
                    <a:pt x="3162" y="449"/>
                  </a:lnTo>
                  <a:lnTo>
                    <a:pt x="3163" y="436"/>
                  </a:lnTo>
                  <a:lnTo>
                    <a:pt x="3162" y="418"/>
                  </a:lnTo>
                  <a:lnTo>
                    <a:pt x="3162" y="401"/>
                  </a:lnTo>
                  <a:lnTo>
                    <a:pt x="3160" y="385"/>
                  </a:lnTo>
                  <a:lnTo>
                    <a:pt x="3162" y="371"/>
                  </a:lnTo>
                  <a:lnTo>
                    <a:pt x="3165" y="371"/>
                  </a:lnTo>
                  <a:lnTo>
                    <a:pt x="3165" y="343"/>
                  </a:lnTo>
                  <a:lnTo>
                    <a:pt x="3162" y="343"/>
                  </a:lnTo>
                  <a:close/>
                  <a:moveTo>
                    <a:pt x="1282" y="343"/>
                  </a:moveTo>
                  <a:lnTo>
                    <a:pt x="1278" y="356"/>
                  </a:lnTo>
                  <a:lnTo>
                    <a:pt x="1274" y="356"/>
                  </a:lnTo>
                  <a:lnTo>
                    <a:pt x="1278" y="411"/>
                  </a:lnTo>
                  <a:lnTo>
                    <a:pt x="1282" y="411"/>
                  </a:lnTo>
                  <a:lnTo>
                    <a:pt x="1282" y="440"/>
                  </a:lnTo>
                  <a:lnTo>
                    <a:pt x="1285" y="440"/>
                  </a:lnTo>
                  <a:lnTo>
                    <a:pt x="1287" y="425"/>
                  </a:lnTo>
                  <a:lnTo>
                    <a:pt x="1287" y="407"/>
                  </a:lnTo>
                  <a:lnTo>
                    <a:pt x="1287" y="387"/>
                  </a:lnTo>
                  <a:lnTo>
                    <a:pt x="1287" y="367"/>
                  </a:lnTo>
                  <a:lnTo>
                    <a:pt x="1285" y="352"/>
                  </a:lnTo>
                  <a:lnTo>
                    <a:pt x="1282" y="343"/>
                  </a:lnTo>
                  <a:close/>
                  <a:moveTo>
                    <a:pt x="1238" y="343"/>
                  </a:moveTo>
                  <a:lnTo>
                    <a:pt x="1238" y="351"/>
                  </a:lnTo>
                  <a:lnTo>
                    <a:pt x="1231" y="356"/>
                  </a:lnTo>
                  <a:lnTo>
                    <a:pt x="1234" y="400"/>
                  </a:lnTo>
                  <a:lnTo>
                    <a:pt x="1238" y="400"/>
                  </a:lnTo>
                  <a:lnTo>
                    <a:pt x="1240" y="411"/>
                  </a:lnTo>
                  <a:lnTo>
                    <a:pt x="1238" y="421"/>
                  </a:lnTo>
                  <a:lnTo>
                    <a:pt x="1238" y="431"/>
                  </a:lnTo>
                  <a:lnTo>
                    <a:pt x="1242" y="440"/>
                  </a:lnTo>
                  <a:lnTo>
                    <a:pt x="1242" y="425"/>
                  </a:lnTo>
                  <a:lnTo>
                    <a:pt x="1243" y="407"/>
                  </a:lnTo>
                  <a:lnTo>
                    <a:pt x="1243" y="387"/>
                  </a:lnTo>
                  <a:lnTo>
                    <a:pt x="1243" y="367"/>
                  </a:lnTo>
                  <a:lnTo>
                    <a:pt x="1242" y="352"/>
                  </a:lnTo>
                  <a:lnTo>
                    <a:pt x="1238" y="343"/>
                  </a:lnTo>
                  <a:close/>
                  <a:moveTo>
                    <a:pt x="3911" y="340"/>
                  </a:moveTo>
                  <a:lnTo>
                    <a:pt x="3909" y="351"/>
                  </a:lnTo>
                  <a:lnTo>
                    <a:pt x="3909" y="363"/>
                  </a:lnTo>
                  <a:lnTo>
                    <a:pt x="3911" y="374"/>
                  </a:lnTo>
                  <a:lnTo>
                    <a:pt x="3914" y="383"/>
                  </a:lnTo>
                  <a:lnTo>
                    <a:pt x="3914" y="367"/>
                  </a:lnTo>
                  <a:lnTo>
                    <a:pt x="3914" y="352"/>
                  </a:lnTo>
                  <a:lnTo>
                    <a:pt x="3918" y="340"/>
                  </a:lnTo>
                  <a:lnTo>
                    <a:pt x="3911" y="340"/>
                  </a:lnTo>
                  <a:close/>
                  <a:moveTo>
                    <a:pt x="3671" y="340"/>
                  </a:moveTo>
                  <a:lnTo>
                    <a:pt x="3671" y="343"/>
                  </a:lnTo>
                  <a:lnTo>
                    <a:pt x="3673" y="351"/>
                  </a:lnTo>
                  <a:lnTo>
                    <a:pt x="3673" y="361"/>
                  </a:lnTo>
                  <a:lnTo>
                    <a:pt x="3673" y="372"/>
                  </a:lnTo>
                  <a:lnTo>
                    <a:pt x="3674" y="383"/>
                  </a:lnTo>
                  <a:lnTo>
                    <a:pt x="3678" y="383"/>
                  </a:lnTo>
                  <a:lnTo>
                    <a:pt x="3678" y="451"/>
                  </a:lnTo>
                  <a:lnTo>
                    <a:pt x="3682" y="451"/>
                  </a:lnTo>
                  <a:lnTo>
                    <a:pt x="3678" y="463"/>
                  </a:lnTo>
                  <a:lnTo>
                    <a:pt x="3685" y="463"/>
                  </a:lnTo>
                  <a:lnTo>
                    <a:pt x="3694" y="340"/>
                  </a:lnTo>
                  <a:lnTo>
                    <a:pt x="3671" y="340"/>
                  </a:lnTo>
                  <a:close/>
                  <a:moveTo>
                    <a:pt x="2638" y="340"/>
                  </a:moveTo>
                  <a:lnTo>
                    <a:pt x="2642" y="380"/>
                  </a:lnTo>
                  <a:lnTo>
                    <a:pt x="2645" y="380"/>
                  </a:lnTo>
                  <a:lnTo>
                    <a:pt x="2645" y="360"/>
                  </a:lnTo>
                  <a:lnTo>
                    <a:pt x="2642" y="360"/>
                  </a:lnTo>
                  <a:lnTo>
                    <a:pt x="2643" y="354"/>
                  </a:lnTo>
                  <a:lnTo>
                    <a:pt x="2645" y="351"/>
                  </a:lnTo>
                  <a:lnTo>
                    <a:pt x="2645" y="349"/>
                  </a:lnTo>
                  <a:lnTo>
                    <a:pt x="2643" y="345"/>
                  </a:lnTo>
                  <a:lnTo>
                    <a:pt x="2642" y="343"/>
                  </a:lnTo>
                  <a:lnTo>
                    <a:pt x="2638" y="340"/>
                  </a:lnTo>
                  <a:close/>
                  <a:moveTo>
                    <a:pt x="2311" y="340"/>
                  </a:moveTo>
                  <a:lnTo>
                    <a:pt x="2311" y="356"/>
                  </a:lnTo>
                  <a:lnTo>
                    <a:pt x="2314" y="356"/>
                  </a:lnTo>
                  <a:lnTo>
                    <a:pt x="2314" y="340"/>
                  </a:lnTo>
                  <a:lnTo>
                    <a:pt x="2311" y="340"/>
                  </a:lnTo>
                  <a:close/>
                  <a:moveTo>
                    <a:pt x="191" y="340"/>
                  </a:moveTo>
                  <a:lnTo>
                    <a:pt x="189" y="351"/>
                  </a:lnTo>
                  <a:lnTo>
                    <a:pt x="189" y="363"/>
                  </a:lnTo>
                  <a:lnTo>
                    <a:pt x="191" y="374"/>
                  </a:lnTo>
                  <a:lnTo>
                    <a:pt x="194" y="383"/>
                  </a:lnTo>
                  <a:lnTo>
                    <a:pt x="194" y="367"/>
                  </a:lnTo>
                  <a:lnTo>
                    <a:pt x="194" y="352"/>
                  </a:lnTo>
                  <a:lnTo>
                    <a:pt x="198" y="340"/>
                  </a:lnTo>
                  <a:lnTo>
                    <a:pt x="191" y="340"/>
                  </a:lnTo>
                  <a:close/>
                  <a:moveTo>
                    <a:pt x="62" y="331"/>
                  </a:moveTo>
                  <a:lnTo>
                    <a:pt x="62" y="356"/>
                  </a:lnTo>
                  <a:lnTo>
                    <a:pt x="65" y="356"/>
                  </a:lnTo>
                  <a:lnTo>
                    <a:pt x="65" y="331"/>
                  </a:lnTo>
                  <a:lnTo>
                    <a:pt x="62" y="331"/>
                  </a:lnTo>
                  <a:close/>
                  <a:moveTo>
                    <a:pt x="4594" y="327"/>
                  </a:moveTo>
                  <a:lnTo>
                    <a:pt x="4594" y="351"/>
                  </a:lnTo>
                  <a:lnTo>
                    <a:pt x="4598" y="351"/>
                  </a:lnTo>
                  <a:lnTo>
                    <a:pt x="4598" y="327"/>
                  </a:lnTo>
                  <a:lnTo>
                    <a:pt x="4594" y="327"/>
                  </a:lnTo>
                  <a:close/>
                  <a:moveTo>
                    <a:pt x="4551" y="327"/>
                  </a:moveTo>
                  <a:lnTo>
                    <a:pt x="4551" y="338"/>
                  </a:lnTo>
                  <a:lnTo>
                    <a:pt x="4554" y="351"/>
                  </a:lnTo>
                  <a:lnTo>
                    <a:pt x="4558" y="360"/>
                  </a:lnTo>
                  <a:lnTo>
                    <a:pt x="4558" y="345"/>
                  </a:lnTo>
                  <a:lnTo>
                    <a:pt x="4556" y="334"/>
                  </a:lnTo>
                  <a:lnTo>
                    <a:pt x="4551" y="327"/>
                  </a:lnTo>
                  <a:close/>
                  <a:moveTo>
                    <a:pt x="3251" y="327"/>
                  </a:moveTo>
                  <a:lnTo>
                    <a:pt x="3249" y="340"/>
                  </a:lnTo>
                  <a:lnTo>
                    <a:pt x="3249" y="356"/>
                  </a:lnTo>
                  <a:lnTo>
                    <a:pt x="3251" y="369"/>
                  </a:lnTo>
                  <a:lnTo>
                    <a:pt x="3254" y="380"/>
                  </a:lnTo>
                  <a:lnTo>
                    <a:pt x="3254" y="365"/>
                  </a:lnTo>
                  <a:lnTo>
                    <a:pt x="3254" y="351"/>
                  </a:lnTo>
                  <a:lnTo>
                    <a:pt x="3254" y="336"/>
                  </a:lnTo>
                  <a:lnTo>
                    <a:pt x="3251" y="327"/>
                  </a:lnTo>
                  <a:close/>
                  <a:moveTo>
                    <a:pt x="874" y="327"/>
                  </a:moveTo>
                  <a:lnTo>
                    <a:pt x="874" y="351"/>
                  </a:lnTo>
                  <a:lnTo>
                    <a:pt x="878" y="351"/>
                  </a:lnTo>
                  <a:lnTo>
                    <a:pt x="878" y="327"/>
                  </a:lnTo>
                  <a:lnTo>
                    <a:pt x="874" y="327"/>
                  </a:lnTo>
                  <a:close/>
                  <a:moveTo>
                    <a:pt x="831" y="327"/>
                  </a:moveTo>
                  <a:lnTo>
                    <a:pt x="831" y="338"/>
                  </a:lnTo>
                  <a:lnTo>
                    <a:pt x="834" y="351"/>
                  </a:lnTo>
                  <a:lnTo>
                    <a:pt x="838" y="360"/>
                  </a:lnTo>
                  <a:lnTo>
                    <a:pt x="838" y="345"/>
                  </a:lnTo>
                  <a:lnTo>
                    <a:pt x="836" y="334"/>
                  </a:lnTo>
                  <a:lnTo>
                    <a:pt x="831" y="327"/>
                  </a:lnTo>
                  <a:close/>
                  <a:moveTo>
                    <a:pt x="5445" y="314"/>
                  </a:moveTo>
                  <a:lnTo>
                    <a:pt x="5445" y="327"/>
                  </a:lnTo>
                  <a:lnTo>
                    <a:pt x="5445" y="345"/>
                  </a:lnTo>
                  <a:lnTo>
                    <a:pt x="5445" y="363"/>
                  </a:lnTo>
                  <a:lnTo>
                    <a:pt x="5445" y="380"/>
                  </a:lnTo>
                  <a:lnTo>
                    <a:pt x="5447" y="394"/>
                  </a:lnTo>
                  <a:lnTo>
                    <a:pt x="5451" y="403"/>
                  </a:lnTo>
                  <a:lnTo>
                    <a:pt x="5451" y="391"/>
                  </a:lnTo>
                  <a:lnTo>
                    <a:pt x="5451" y="374"/>
                  </a:lnTo>
                  <a:lnTo>
                    <a:pt x="5451" y="356"/>
                  </a:lnTo>
                  <a:lnTo>
                    <a:pt x="5451" y="338"/>
                  </a:lnTo>
                  <a:lnTo>
                    <a:pt x="5449" y="323"/>
                  </a:lnTo>
                  <a:lnTo>
                    <a:pt x="5445" y="314"/>
                  </a:lnTo>
                  <a:close/>
                  <a:moveTo>
                    <a:pt x="3914" y="314"/>
                  </a:moveTo>
                  <a:lnTo>
                    <a:pt x="3914" y="334"/>
                  </a:lnTo>
                  <a:lnTo>
                    <a:pt x="3918" y="334"/>
                  </a:lnTo>
                  <a:lnTo>
                    <a:pt x="3918" y="314"/>
                  </a:lnTo>
                  <a:lnTo>
                    <a:pt x="3914" y="314"/>
                  </a:lnTo>
                  <a:close/>
                  <a:moveTo>
                    <a:pt x="1725" y="314"/>
                  </a:moveTo>
                  <a:lnTo>
                    <a:pt x="1725" y="327"/>
                  </a:lnTo>
                  <a:lnTo>
                    <a:pt x="1725" y="345"/>
                  </a:lnTo>
                  <a:lnTo>
                    <a:pt x="1725" y="363"/>
                  </a:lnTo>
                  <a:lnTo>
                    <a:pt x="1725" y="380"/>
                  </a:lnTo>
                  <a:lnTo>
                    <a:pt x="1727" y="394"/>
                  </a:lnTo>
                  <a:lnTo>
                    <a:pt x="1731" y="403"/>
                  </a:lnTo>
                  <a:lnTo>
                    <a:pt x="1731" y="391"/>
                  </a:lnTo>
                  <a:lnTo>
                    <a:pt x="1731" y="374"/>
                  </a:lnTo>
                  <a:lnTo>
                    <a:pt x="1731" y="356"/>
                  </a:lnTo>
                  <a:lnTo>
                    <a:pt x="1731" y="338"/>
                  </a:lnTo>
                  <a:lnTo>
                    <a:pt x="1729" y="323"/>
                  </a:lnTo>
                  <a:lnTo>
                    <a:pt x="1725" y="314"/>
                  </a:lnTo>
                  <a:close/>
                  <a:moveTo>
                    <a:pt x="194" y="314"/>
                  </a:moveTo>
                  <a:lnTo>
                    <a:pt x="194" y="334"/>
                  </a:lnTo>
                  <a:lnTo>
                    <a:pt x="198" y="334"/>
                  </a:lnTo>
                  <a:lnTo>
                    <a:pt x="198" y="314"/>
                  </a:lnTo>
                  <a:lnTo>
                    <a:pt x="194" y="314"/>
                  </a:lnTo>
                  <a:close/>
                  <a:moveTo>
                    <a:pt x="4598" y="311"/>
                  </a:moveTo>
                  <a:lnTo>
                    <a:pt x="4598" y="323"/>
                  </a:lnTo>
                  <a:lnTo>
                    <a:pt x="4602" y="323"/>
                  </a:lnTo>
                  <a:lnTo>
                    <a:pt x="4602" y="311"/>
                  </a:lnTo>
                  <a:lnTo>
                    <a:pt x="4598" y="311"/>
                  </a:lnTo>
                  <a:close/>
                  <a:moveTo>
                    <a:pt x="4142" y="311"/>
                  </a:moveTo>
                  <a:lnTo>
                    <a:pt x="4142" y="334"/>
                  </a:lnTo>
                  <a:lnTo>
                    <a:pt x="4145" y="334"/>
                  </a:lnTo>
                  <a:lnTo>
                    <a:pt x="4145" y="311"/>
                  </a:lnTo>
                  <a:lnTo>
                    <a:pt x="4142" y="311"/>
                  </a:lnTo>
                  <a:close/>
                  <a:moveTo>
                    <a:pt x="878" y="311"/>
                  </a:moveTo>
                  <a:lnTo>
                    <a:pt x="878" y="323"/>
                  </a:lnTo>
                  <a:lnTo>
                    <a:pt x="882" y="323"/>
                  </a:lnTo>
                  <a:lnTo>
                    <a:pt x="882" y="311"/>
                  </a:lnTo>
                  <a:lnTo>
                    <a:pt x="878" y="311"/>
                  </a:lnTo>
                  <a:close/>
                  <a:moveTo>
                    <a:pt x="422" y="311"/>
                  </a:moveTo>
                  <a:lnTo>
                    <a:pt x="422" y="334"/>
                  </a:lnTo>
                  <a:lnTo>
                    <a:pt x="425" y="334"/>
                  </a:lnTo>
                  <a:lnTo>
                    <a:pt x="425" y="311"/>
                  </a:lnTo>
                  <a:lnTo>
                    <a:pt x="422" y="311"/>
                  </a:lnTo>
                  <a:close/>
                  <a:moveTo>
                    <a:pt x="4891" y="307"/>
                  </a:moveTo>
                  <a:lnTo>
                    <a:pt x="4891" y="314"/>
                  </a:lnTo>
                  <a:lnTo>
                    <a:pt x="4894" y="314"/>
                  </a:lnTo>
                  <a:lnTo>
                    <a:pt x="4894" y="307"/>
                  </a:lnTo>
                  <a:lnTo>
                    <a:pt x="4891" y="307"/>
                  </a:lnTo>
                  <a:close/>
                  <a:moveTo>
                    <a:pt x="4374" y="307"/>
                  </a:moveTo>
                  <a:lnTo>
                    <a:pt x="4374" y="320"/>
                  </a:lnTo>
                  <a:lnTo>
                    <a:pt x="4373" y="332"/>
                  </a:lnTo>
                  <a:lnTo>
                    <a:pt x="4374" y="343"/>
                  </a:lnTo>
                  <a:lnTo>
                    <a:pt x="4378" y="351"/>
                  </a:lnTo>
                  <a:lnTo>
                    <a:pt x="4378" y="340"/>
                  </a:lnTo>
                  <a:lnTo>
                    <a:pt x="4378" y="327"/>
                  </a:lnTo>
                  <a:lnTo>
                    <a:pt x="4378" y="316"/>
                  </a:lnTo>
                  <a:lnTo>
                    <a:pt x="4374" y="307"/>
                  </a:lnTo>
                  <a:close/>
                  <a:moveTo>
                    <a:pt x="3491" y="307"/>
                  </a:moveTo>
                  <a:lnTo>
                    <a:pt x="3489" y="320"/>
                  </a:lnTo>
                  <a:lnTo>
                    <a:pt x="3491" y="334"/>
                  </a:lnTo>
                  <a:lnTo>
                    <a:pt x="3494" y="343"/>
                  </a:lnTo>
                  <a:lnTo>
                    <a:pt x="3494" y="331"/>
                  </a:lnTo>
                  <a:lnTo>
                    <a:pt x="3494" y="316"/>
                  </a:lnTo>
                  <a:lnTo>
                    <a:pt x="3491" y="307"/>
                  </a:lnTo>
                  <a:close/>
                  <a:moveTo>
                    <a:pt x="3334" y="307"/>
                  </a:moveTo>
                  <a:lnTo>
                    <a:pt x="3333" y="334"/>
                  </a:lnTo>
                  <a:lnTo>
                    <a:pt x="3331" y="363"/>
                  </a:lnTo>
                  <a:lnTo>
                    <a:pt x="3331" y="392"/>
                  </a:lnTo>
                  <a:lnTo>
                    <a:pt x="3334" y="420"/>
                  </a:lnTo>
                  <a:lnTo>
                    <a:pt x="3334" y="432"/>
                  </a:lnTo>
                  <a:lnTo>
                    <a:pt x="3334" y="445"/>
                  </a:lnTo>
                  <a:lnTo>
                    <a:pt x="3338" y="456"/>
                  </a:lnTo>
                  <a:lnTo>
                    <a:pt x="3338" y="431"/>
                  </a:lnTo>
                  <a:lnTo>
                    <a:pt x="3342" y="431"/>
                  </a:lnTo>
                  <a:lnTo>
                    <a:pt x="3342" y="427"/>
                  </a:lnTo>
                  <a:lnTo>
                    <a:pt x="3338" y="427"/>
                  </a:lnTo>
                  <a:lnTo>
                    <a:pt x="3342" y="411"/>
                  </a:lnTo>
                  <a:lnTo>
                    <a:pt x="3338" y="411"/>
                  </a:lnTo>
                  <a:lnTo>
                    <a:pt x="3338" y="343"/>
                  </a:lnTo>
                  <a:lnTo>
                    <a:pt x="3338" y="329"/>
                  </a:lnTo>
                  <a:lnTo>
                    <a:pt x="3338" y="316"/>
                  </a:lnTo>
                  <a:lnTo>
                    <a:pt x="3334" y="307"/>
                  </a:lnTo>
                  <a:close/>
                  <a:moveTo>
                    <a:pt x="2454" y="307"/>
                  </a:moveTo>
                  <a:lnTo>
                    <a:pt x="2454" y="334"/>
                  </a:lnTo>
                  <a:lnTo>
                    <a:pt x="2458" y="334"/>
                  </a:lnTo>
                  <a:lnTo>
                    <a:pt x="2458" y="307"/>
                  </a:lnTo>
                  <a:lnTo>
                    <a:pt x="2454" y="307"/>
                  </a:lnTo>
                  <a:close/>
                  <a:moveTo>
                    <a:pt x="1171" y="307"/>
                  </a:moveTo>
                  <a:lnTo>
                    <a:pt x="1171" y="314"/>
                  </a:lnTo>
                  <a:lnTo>
                    <a:pt x="1174" y="314"/>
                  </a:lnTo>
                  <a:lnTo>
                    <a:pt x="1174" y="307"/>
                  </a:lnTo>
                  <a:lnTo>
                    <a:pt x="1171" y="307"/>
                  </a:lnTo>
                  <a:close/>
                  <a:moveTo>
                    <a:pt x="654" y="307"/>
                  </a:moveTo>
                  <a:lnTo>
                    <a:pt x="654" y="320"/>
                  </a:lnTo>
                  <a:lnTo>
                    <a:pt x="653" y="332"/>
                  </a:lnTo>
                  <a:lnTo>
                    <a:pt x="654" y="343"/>
                  </a:lnTo>
                  <a:lnTo>
                    <a:pt x="658" y="351"/>
                  </a:lnTo>
                  <a:lnTo>
                    <a:pt x="658" y="340"/>
                  </a:lnTo>
                  <a:lnTo>
                    <a:pt x="658" y="327"/>
                  </a:lnTo>
                  <a:lnTo>
                    <a:pt x="658" y="316"/>
                  </a:lnTo>
                  <a:lnTo>
                    <a:pt x="654" y="307"/>
                  </a:lnTo>
                  <a:close/>
                  <a:moveTo>
                    <a:pt x="5245" y="303"/>
                  </a:moveTo>
                  <a:lnTo>
                    <a:pt x="5245" y="363"/>
                  </a:lnTo>
                  <a:lnTo>
                    <a:pt x="5251" y="363"/>
                  </a:lnTo>
                  <a:lnTo>
                    <a:pt x="5251" y="367"/>
                  </a:lnTo>
                  <a:lnTo>
                    <a:pt x="5245" y="367"/>
                  </a:lnTo>
                  <a:lnTo>
                    <a:pt x="5245" y="380"/>
                  </a:lnTo>
                  <a:lnTo>
                    <a:pt x="5247" y="394"/>
                  </a:lnTo>
                  <a:lnTo>
                    <a:pt x="5251" y="403"/>
                  </a:lnTo>
                  <a:lnTo>
                    <a:pt x="5251" y="416"/>
                  </a:lnTo>
                  <a:lnTo>
                    <a:pt x="5251" y="429"/>
                  </a:lnTo>
                  <a:lnTo>
                    <a:pt x="5254" y="440"/>
                  </a:lnTo>
                  <a:lnTo>
                    <a:pt x="5254" y="414"/>
                  </a:lnTo>
                  <a:lnTo>
                    <a:pt x="5254" y="387"/>
                  </a:lnTo>
                  <a:lnTo>
                    <a:pt x="5254" y="361"/>
                  </a:lnTo>
                  <a:lnTo>
                    <a:pt x="5251" y="340"/>
                  </a:lnTo>
                  <a:lnTo>
                    <a:pt x="5249" y="325"/>
                  </a:lnTo>
                  <a:lnTo>
                    <a:pt x="5249" y="312"/>
                  </a:lnTo>
                  <a:lnTo>
                    <a:pt x="5245" y="303"/>
                  </a:lnTo>
                  <a:close/>
                  <a:moveTo>
                    <a:pt x="1525" y="303"/>
                  </a:moveTo>
                  <a:lnTo>
                    <a:pt x="1525" y="363"/>
                  </a:lnTo>
                  <a:lnTo>
                    <a:pt x="1531" y="363"/>
                  </a:lnTo>
                  <a:lnTo>
                    <a:pt x="1531" y="367"/>
                  </a:lnTo>
                  <a:lnTo>
                    <a:pt x="1525" y="367"/>
                  </a:lnTo>
                  <a:lnTo>
                    <a:pt x="1525" y="380"/>
                  </a:lnTo>
                  <a:lnTo>
                    <a:pt x="1527" y="394"/>
                  </a:lnTo>
                  <a:lnTo>
                    <a:pt x="1531" y="403"/>
                  </a:lnTo>
                  <a:lnTo>
                    <a:pt x="1531" y="416"/>
                  </a:lnTo>
                  <a:lnTo>
                    <a:pt x="1531" y="429"/>
                  </a:lnTo>
                  <a:lnTo>
                    <a:pt x="1534" y="440"/>
                  </a:lnTo>
                  <a:lnTo>
                    <a:pt x="1534" y="414"/>
                  </a:lnTo>
                  <a:lnTo>
                    <a:pt x="1534" y="387"/>
                  </a:lnTo>
                  <a:lnTo>
                    <a:pt x="1534" y="361"/>
                  </a:lnTo>
                  <a:lnTo>
                    <a:pt x="1531" y="340"/>
                  </a:lnTo>
                  <a:lnTo>
                    <a:pt x="1529" y="325"/>
                  </a:lnTo>
                  <a:lnTo>
                    <a:pt x="1529" y="312"/>
                  </a:lnTo>
                  <a:lnTo>
                    <a:pt x="1525" y="303"/>
                  </a:lnTo>
                  <a:close/>
                  <a:moveTo>
                    <a:pt x="5791" y="300"/>
                  </a:moveTo>
                  <a:lnTo>
                    <a:pt x="5791" y="307"/>
                  </a:lnTo>
                  <a:lnTo>
                    <a:pt x="5794" y="307"/>
                  </a:lnTo>
                  <a:lnTo>
                    <a:pt x="5794" y="300"/>
                  </a:lnTo>
                  <a:lnTo>
                    <a:pt x="5791" y="300"/>
                  </a:lnTo>
                  <a:close/>
                  <a:moveTo>
                    <a:pt x="4682" y="300"/>
                  </a:moveTo>
                  <a:lnTo>
                    <a:pt x="4694" y="374"/>
                  </a:lnTo>
                  <a:lnTo>
                    <a:pt x="4694" y="389"/>
                  </a:lnTo>
                  <a:lnTo>
                    <a:pt x="4694" y="401"/>
                  </a:lnTo>
                  <a:lnTo>
                    <a:pt x="4698" y="411"/>
                  </a:lnTo>
                  <a:lnTo>
                    <a:pt x="4698" y="340"/>
                  </a:lnTo>
                  <a:lnTo>
                    <a:pt x="4691" y="334"/>
                  </a:lnTo>
                  <a:lnTo>
                    <a:pt x="4691" y="327"/>
                  </a:lnTo>
                  <a:lnTo>
                    <a:pt x="4698" y="327"/>
                  </a:lnTo>
                  <a:lnTo>
                    <a:pt x="4698" y="311"/>
                  </a:lnTo>
                  <a:lnTo>
                    <a:pt x="4694" y="311"/>
                  </a:lnTo>
                  <a:lnTo>
                    <a:pt x="4694" y="307"/>
                  </a:lnTo>
                  <a:lnTo>
                    <a:pt x="4698" y="307"/>
                  </a:lnTo>
                  <a:lnTo>
                    <a:pt x="4698" y="300"/>
                  </a:lnTo>
                  <a:lnTo>
                    <a:pt x="4682" y="300"/>
                  </a:lnTo>
                  <a:close/>
                  <a:moveTo>
                    <a:pt x="2071" y="300"/>
                  </a:moveTo>
                  <a:lnTo>
                    <a:pt x="2071" y="307"/>
                  </a:lnTo>
                  <a:lnTo>
                    <a:pt x="2074" y="307"/>
                  </a:lnTo>
                  <a:lnTo>
                    <a:pt x="2074" y="300"/>
                  </a:lnTo>
                  <a:lnTo>
                    <a:pt x="2071" y="300"/>
                  </a:lnTo>
                  <a:close/>
                  <a:moveTo>
                    <a:pt x="962" y="300"/>
                  </a:moveTo>
                  <a:lnTo>
                    <a:pt x="974" y="374"/>
                  </a:lnTo>
                  <a:lnTo>
                    <a:pt x="974" y="389"/>
                  </a:lnTo>
                  <a:lnTo>
                    <a:pt x="974" y="401"/>
                  </a:lnTo>
                  <a:lnTo>
                    <a:pt x="978" y="411"/>
                  </a:lnTo>
                  <a:lnTo>
                    <a:pt x="978" y="340"/>
                  </a:lnTo>
                  <a:lnTo>
                    <a:pt x="971" y="334"/>
                  </a:lnTo>
                  <a:lnTo>
                    <a:pt x="971" y="327"/>
                  </a:lnTo>
                  <a:lnTo>
                    <a:pt x="978" y="327"/>
                  </a:lnTo>
                  <a:lnTo>
                    <a:pt x="978" y="311"/>
                  </a:lnTo>
                  <a:lnTo>
                    <a:pt x="974" y="311"/>
                  </a:lnTo>
                  <a:lnTo>
                    <a:pt x="974" y="307"/>
                  </a:lnTo>
                  <a:lnTo>
                    <a:pt x="978" y="307"/>
                  </a:lnTo>
                  <a:lnTo>
                    <a:pt x="978" y="300"/>
                  </a:lnTo>
                  <a:lnTo>
                    <a:pt x="962" y="300"/>
                  </a:lnTo>
                  <a:close/>
                  <a:moveTo>
                    <a:pt x="5378" y="296"/>
                  </a:moveTo>
                  <a:lnTo>
                    <a:pt x="5378" y="311"/>
                  </a:lnTo>
                  <a:lnTo>
                    <a:pt x="5378" y="325"/>
                  </a:lnTo>
                  <a:lnTo>
                    <a:pt x="5382" y="334"/>
                  </a:lnTo>
                  <a:lnTo>
                    <a:pt x="5383" y="320"/>
                  </a:lnTo>
                  <a:lnTo>
                    <a:pt x="5382" y="305"/>
                  </a:lnTo>
                  <a:lnTo>
                    <a:pt x="5378" y="296"/>
                  </a:lnTo>
                  <a:close/>
                  <a:moveTo>
                    <a:pt x="3038" y="296"/>
                  </a:moveTo>
                  <a:lnTo>
                    <a:pt x="3022" y="298"/>
                  </a:lnTo>
                  <a:lnTo>
                    <a:pt x="3002" y="300"/>
                  </a:lnTo>
                  <a:lnTo>
                    <a:pt x="2998" y="316"/>
                  </a:lnTo>
                  <a:lnTo>
                    <a:pt x="2996" y="336"/>
                  </a:lnTo>
                  <a:lnTo>
                    <a:pt x="2996" y="358"/>
                  </a:lnTo>
                  <a:lnTo>
                    <a:pt x="2998" y="380"/>
                  </a:lnTo>
                  <a:lnTo>
                    <a:pt x="3002" y="380"/>
                  </a:lnTo>
                  <a:lnTo>
                    <a:pt x="3002" y="391"/>
                  </a:lnTo>
                  <a:lnTo>
                    <a:pt x="3005" y="391"/>
                  </a:lnTo>
                  <a:lnTo>
                    <a:pt x="3014" y="331"/>
                  </a:lnTo>
                  <a:lnTo>
                    <a:pt x="3025" y="331"/>
                  </a:lnTo>
                  <a:lnTo>
                    <a:pt x="3023" y="343"/>
                  </a:lnTo>
                  <a:lnTo>
                    <a:pt x="3022" y="358"/>
                  </a:lnTo>
                  <a:lnTo>
                    <a:pt x="3022" y="372"/>
                  </a:lnTo>
                  <a:lnTo>
                    <a:pt x="3025" y="383"/>
                  </a:lnTo>
                  <a:lnTo>
                    <a:pt x="3027" y="351"/>
                  </a:lnTo>
                  <a:lnTo>
                    <a:pt x="3033" y="321"/>
                  </a:lnTo>
                  <a:lnTo>
                    <a:pt x="3038" y="296"/>
                  </a:lnTo>
                  <a:close/>
                  <a:moveTo>
                    <a:pt x="1658" y="296"/>
                  </a:moveTo>
                  <a:lnTo>
                    <a:pt x="1658" y="311"/>
                  </a:lnTo>
                  <a:lnTo>
                    <a:pt x="1658" y="325"/>
                  </a:lnTo>
                  <a:lnTo>
                    <a:pt x="1662" y="334"/>
                  </a:lnTo>
                  <a:lnTo>
                    <a:pt x="1663" y="320"/>
                  </a:lnTo>
                  <a:lnTo>
                    <a:pt x="1662" y="305"/>
                  </a:lnTo>
                  <a:lnTo>
                    <a:pt x="1658" y="296"/>
                  </a:lnTo>
                  <a:close/>
                  <a:moveTo>
                    <a:pt x="2902" y="283"/>
                  </a:moveTo>
                  <a:lnTo>
                    <a:pt x="2894" y="360"/>
                  </a:lnTo>
                  <a:lnTo>
                    <a:pt x="2898" y="360"/>
                  </a:lnTo>
                  <a:lnTo>
                    <a:pt x="2898" y="356"/>
                  </a:lnTo>
                  <a:lnTo>
                    <a:pt x="2902" y="349"/>
                  </a:lnTo>
                  <a:lnTo>
                    <a:pt x="2903" y="336"/>
                  </a:lnTo>
                  <a:lnTo>
                    <a:pt x="2905" y="320"/>
                  </a:lnTo>
                  <a:lnTo>
                    <a:pt x="2905" y="303"/>
                  </a:lnTo>
                  <a:lnTo>
                    <a:pt x="2905" y="291"/>
                  </a:lnTo>
                  <a:lnTo>
                    <a:pt x="2902" y="283"/>
                  </a:lnTo>
                  <a:close/>
                  <a:moveTo>
                    <a:pt x="5785" y="280"/>
                  </a:moveTo>
                  <a:lnTo>
                    <a:pt x="5785" y="287"/>
                  </a:lnTo>
                  <a:lnTo>
                    <a:pt x="5791" y="287"/>
                  </a:lnTo>
                  <a:lnTo>
                    <a:pt x="5791" y="280"/>
                  </a:lnTo>
                  <a:lnTo>
                    <a:pt x="5785" y="280"/>
                  </a:lnTo>
                  <a:close/>
                  <a:moveTo>
                    <a:pt x="2065" y="280"/>
                  </a:moveTo>
                  <a:lnTo>
                    <a:pt x="2065" y="287"/>
                  </a:lnTo>
                  <a:lnTo>
                    <a:pt x="2071" y="287"/>
                  </a:lnTo>
                  <a:lnTo>
                    <a:pt x="2071" y="280"/>
                  </a:lnTo>
                  <a:lnTo>
                    <a:pt x="2065" y="280"/>
                  </a:lnTo>
                  <a:close/>
                  <a:moveTo>
                    <a:pt x="3831" y="274"/>
                  </a:moveTo>
                  <a:lnTo>
                    <a:pt x="3831" y="343"/>
                  </a:lnTo>
                  <a:lnTo>
                    <a:pt x="3834" y="343"/>
                  </a:lnTo>
                  <a:lnTo>
                    <a:pt x="3834" y="356"/>
                  </a:lnTo>
                  <a:lnTo>
                    <a:pt x="3838" y="356"/>
                  </a:lnTo>
                  <a:lnTo>
                    <a:pt x="3838" y="374"/>
                  </a:lnTo>
                  <a:lnTo>
                    <a:pt x="3842" y="374"/>
                  </a:lnTo>
                  <a:lnTo>
                    <a:pt x="3842" y="400"/>
                  </a:lnTo>
                  <a:lnTo>
                    <a:pt x="3845" y="400"/>
                  </a:lnTo>
                  <a:lnTo>
                    <a:pt x="3847" y="378"/>
                  </a:lnTo>
                  <a:lnTo>
                    <a:pt x="3845" y="354"/>
                  </a:lnTo>
                  <a:lnTo>
                    <a:pt x="3845" y="329"/>
                  </a:lnTo>
                  <a:lnTo>
                    <a:pt x="3842" y="307"/>
                  </a:lnTo>
                  <a:lnTo>
                    <a:pt x="3838" y="287"/>
                  </a:lnTo>
                  <a:lnTo>
                    <a:pt x="3831" y="274"/>
                  </a:lnTo>
                  <a:close/>
                  <a:moveTo>
                    <a:pt x="3342" y="274"/>
                  </a:moveTo>
                  <a:lnTo>
                    <a:pt x="3343" y="283"/>
                  </a:lnTo>
                  <a:lnTo>
                    <a:pt x="3345" y="298"/>
                  </a:lnTo>
                  <a:lnTo>
                    <a:pt x="3349" y="312"/>
                  </a:lnTo>
                  <a:lnTo>
                    <a:pt x="3351" y="325"/>
                  </a:lnTo>
                  <a:lnTo>
                    <a:pt x="3354" y="331"/>
                  </a:lnTo>
                  <a:lnTo>
                    <a:pt x="3351" y="274"/>
                  </a:lnTo>
                  <a:lnTo>
                    <a:pt x="3342" y="274"/>
                  </a:lnTo>
                  <a:close/>
                  <a:moveTo>
                    <a:pt x="2905" y="271"/>
                  </a:moveTo>
                  <a:lnTo>
                    <a:pt x="2905" y="280"/>
                  </a:lnTo>
                  <a:lnTo>
                    <a:pt x="2911" y="280"/>
                  </a:lnTo>
                  <a:lnTo>
                    <a:pt x="2911" y="271"/>
                  </a:lnTo>
                  <a:lnTo>
                    <a:pt x="2905" y="271"/>
                  </a:lnTo>
                  <a:close/>
                  <a:moveTo>
                    <a:pt x="5782" y="267"/>
                  </a:moveTo>
                  <a:lnTo>
                    <a:pt x="5782" y="274"/>
                  </a:lnTo>
                  <a:lnTo>
                    <a:pt x="5785" y="274"/>
                  </a:lnTo>
                  <a:lnTo>
                    <a:pt x="5785" y="267"/>
                  </a:lnTo>
                  <a:lnTo>
                    <a:pt x="5782" y="267"/>
                  </a:lnTo>
                  <a:close/>
                  <a:moveTo>
                    <a:pt x="2062" y="267"/>
                  </a:moveTo>
                  <a:lnTo>
                    <a:pt x="2062" y="274"/>
                  </a:lnTo>
                  <a:lnTo>
                    <a:pt x="2065" y="274"/>
                  </a:lnTo>
                  <a:lnTo>
                    <a:pt x="2065" y="267"/>
                  </a:lnTo>
                  <a:lnTo>
                    <a:pt x="2062" y="267"/>
                  </a:lnTo>
                  <a:close/>
                  <a:moveTo>
                    <a:pt x="5754" y="263"/>
                  </a:moveTo>
                  <a:lnTo>
                    <a:pt x="5754" y="271"/>
                  </a:lnTo>
                  <a:lnTo>
                    <a:pt x="5758" y="271"/>
                  </a:lnTo>
                  <a:lnTo>
                    <a:pt x="5758" y="263"/>
                  </a:lnTo>
                  <a:lnTo>
                    <a:pt x="5754" y="263"/>
                  </a:lnTo>
                  <a:close/>
                  <a:moveTo>
                    <a:pt x="2334" y="263"/>
                  </a:moveTo>
                  <a:lnTo>
                    <a:pt x="2333" y="280"/>
                  </a:lnTo>
                  <a:lnTo>
                    <a:pt x="2333" y="294"/>
                  </a:lnTo>
                  <a:lnTo>
                    <a:pt x="2338" y="311"/>
                  </a:lnTo>
                  <a:lnTo>
                    <a:pt x="2338" y="327"/>
                  </a:lnTo>
                  <a:lnTo>
                    <a:pt x="2342" y="327"/>
                  </a:lnTo>
                  <a:lnTo>
                    <a:pt x="2342" y="311"/>
                  </a:lnTo>
                  <a:lnTo>
                    <a:pt x="2340" y="292"/>
                  </a:lnTo>
                  <a:lnTo>
                    <a:pt x="2338" y="274"/>
                  </a:lnTo>
                  <a:lnTo>
                    <a:pt x="2334" y="263"/>
                  </a:lnTo>
                  <a:close/>
                  <a:moveTo>
                    <a:pt x="2034" y="263"/>
                  </a:moveTo>
                  <a:lnTo>
                    <a:pt x="2034" y="271"/>
                  </a:lnTo>
                  <a:lnTo>
                    <a:pt x="2038" y="271"/>
                  </a:lnTo>
                  <a:lnTo>
                    <a:pt x="2038" y="263"/>
                  </a:lnTo>
                  <a:lnTo>
                    <a:pt x="2034" y="263"/>
                  </a:lnTo>
                  <a:close/>
                  <a:moveTo>
                    <a:pt x="3431" y="247"/>
                  </a:moveTo>
                  <a:lnTo>
                    <a:pt x="3429" y="280"/>
                  </a:lnTo>
                  <a:lnTo>
                    <a:pt x="3425" y="312"/>
                  </a:lnTo>
                  <a:lnTo>
                    <a:pt x="3425" y="345"/>
                  </a:lnTo>
                  <a:lnTo>
                    <a:pt x="3431" y="374"/>
                  </a:lnTo>
                  <a:lnTo>
                    <a:pt x="3431" y="407"/>
                  </a:lnTo>
                  <a:lnTo>
                    <a:pt x="3434" y="407"/>
                  </a:lnTo>
                  <a:lnTo>
                    <a:pt x="3436" y="381"/>
                  </a:lnTo>
                  <a:lnTo>
                    <a:pt x="3438" y="352"/>
                  </a:lnTo>
                  <a:lnTo>
                    <a:pt x="3440" y="323"/>
                  </a:lnTo>
                  <a:lnTo>
                    <a:pt x="3438" y="296"/>
                  </a:lnTo>
                  <a:lnTo>
                    <a:pt x="3434" y="271"/>
                  </a:lnTo>
                  <a:lnTo>
                    <a:pt x="3434" y="247"/>
                  </a:lnTo>
                  <a:lnTo>
                    <a:pt x="3431" y="247"/>
                  </a:lnTo>
                  <a:close/>
                  <a:moveTo>
                    <a:pt x="4234" y="243"/>
                  </a:moveTo>
                  <a:lnTo>
                    <a:pt x="4234" y="251"/>
                  </a:lnTo>
                  <a:lnTo>
                    <a:pt x="4238" y="251"/>
                  </a:lnTo>
                  <a:lnTo>
                    <a:pt x="4238" y="243"/>
                  </a:lnTo>
                  <a:lnTo>
                    <a:pt x="4234" y="243"/>
                  </a:lnTo>
                  <a:close/>
                  <a:moveTo>
                    <a:pt x="4022" y="243"/>
                  </a:moveTo>
                  <a:lnTo>
                    <a:pt x="4022" y="256"/>
                  </a:lnTo>
                  <a:lnTo>
                    <a:pt x="4020" y="271"/>
                  </a:lnTo>
                  <a:lnTo>
                    <a:pt x="4020" y="285"/>
                  </a:lnTo>
                  <a:lnTo>
                    <a:pt x="4022" y="298"/>
                  </a:lnTo>
                  <a:lnTo>
                    <a:pt x="4025" y="307"/>
                  </a:lnTo>
                  <a:lnTo>
                    <a:pt x="4027" y="294"/>
                  </a:lnTo>
                  <a:lnTo>
                    <a:pt x="4027" y="280"/>
                  </a:lnTo>
                  <a:lnTo>
                    <a:pt x="4027" y="265"/>
                  </a:lnTo>
                  <a:lnTo>
                    <a:pt x="4025" y="252"/>
                  </a:lnTo>
                  <a:lnTo>
                    <a:pt x="4022" y="243"/>
                  </a:lnTo>
                  <a:close/>
                  <a:moveTo>
                    <a:pt x="514" y="243"/>
                  </a:moveTo>
                  <a:lnTo>
                    <a:pt x="514" y="251"/>
                  </a:lnTo>
                  <a:lnTo>
                    <a:pt x="518" y="251"/>
                  </a:lnTo>
                  <a:lnTo>
                    <a:pt x="518" y="243"/>
                  </a:lnTo>
                  <a:lnTo>
                    <a:pt x="514" y="243"/>
                  </a:lnTo>
                  <a:close/>
                  <a:moveTo>
                    <a:pt x="302" y="243"/>
                  </a:moveTo>
                  <a:lnTo>
                    <a:pt x="302" y="256"/>
                  </a:lnTo>
                  <a:lnTo>
                    <a:pt x="300" y="271"/>
                  </a:lnTo>
                  <a:lnTo>
                    <a:pt x="300" y="285"/>
                  </a:lnTo>
                  <a:lnTo>
                    <a:pt x="302" y="298"/>
                  </a:lnTo>
                  <a:lnTo>
                    <a:pt x="305" y="307"/>
                  </a:lnTo>
                  <a:lnTo>
                    <a:pt x="307" y="294"/>
                  </a:lnTo>
                  <a:lnTo>
                    <a:pt x="307" y="280"/>
                  </a:lnTo>
                  <a:lnTo>
                    <a:pt x="307" y="265"/>
                  </a:lnTo>
                  <a:lnTo>
                    <a:pt x="305" y="252"/>
                  </a:lnTo>
                  <a:lnTo>
                    <a:pt x="302" y="243"/>
                  </a:lnTo>
                  <a:close/>
                  <a:moveTo>
                    <a:pt x="4618" y="240"/>
                  </a:moveTo>
                  <a:lnTo>
                    <a:pt x="4618" y="254"/>
                  </a:lnTo>
                  <a:lnTo>
                    <a:pt x="4616" y="274"/>
                  </a:lnTo>
                  <a:lnTo>
                    <a:pt x="4616" y="294"/>
                  </a:lnTo>
                  <a:lnTo>
                    <a:pt x="4618" y="312"/>
                  </a:lnTo>
                  <a:lnTo>
                    <a:pt x="4622" y="323"/>
                  </a:lnTo>
                  <a:lnTo>
                    <a:pt x="4622" y="309"/>
                  </a:lnTo>
                  <a:lnTo>
                    <a:pt x="4623" y="289"/>
                  </a:lnTo>
                  <a:lnTo>
                    <a:pt x="4623" y="267"/>
                  </a:lnTo>
                  <a:lnTo>
                    <a:pt x="4622" y="249"/>
                  </a:lnTo>
                  <a:lnTo>
                    <a:pt x="4618" y="240"/>
                  </a:lnTo>
                  <a:close/>
                  <a:moveTo>
                    <a:pt x="898" y="240"/>
                  </a:moveTo>
                  <a:lnTo>
                    <a:pt x="898" y="254"/>
                  </a:lnTo>
                  <a:lnTo>
                    <a:pt x="896" y="274"/>
                  </a:lnTo>
                  <a:lnTo>
                    <a:pt x="896" y="294"/>
                  </a:lnTo>
                  <a:lnTo>
                    <a:pt x="898" y="312"/>
                  </a:lnTo>
                  <a:lnTo>
                    <a:pt x="902" y="323"/>
                  </a:lnTo>
                  <a:lnTo>
                    <a:pt x="902" y="309"/>
                  </a:lnTo>
                  <a:lnTo>
                    <a:pt x="903" y="289"/>
                  </a:lnTo>
                  <a:lnTo>
                    <a:pt x="903" y="267"/>
                  </a:lnTo>
                  <a:lnTo>
                    <a:pt x="902" y="249"/>
                  </a:lnTo>
                  <a:lnTo>
                    <a:pt x="898" y="240"/>
                  </a:lnTo>
                  <a:close/>
                  <a:moveTo>
                    <a:pt x="3065" y="231"/>
                  </a:moveTo>
                  <a:lnTo>
                    <a:pt x="3062" y="258"/>
                  </a:lnTo>
                  <a:lnTo>
                    <a:pt x="3054" y="283"/>
                  </a:lnTo>
                  <a:lnTo>
                    <a:pt x="3054" y="314"/>
                  </a:lnTo>
                  <a:lnTo>
                    <a:pt x="3051" y="314"/>
                  </a:lnTo>
                  <a:lnTo>
                    <a:pt x="3049" y="329"/>
                  </a:lnTo>
                  <a:lnTo>
                    <a:pt x="3047" y="349"/>
                  </a:lnTo>
                  <a:lnTo>
                    <a:pt x="3049" y="371"/>
                  </a:lnTo>
                  <a:lnTo>
                    <a:pt x="3051" y="392"/>
                  </a:lnTo>
                  <a:lnTo>
                    <a:pt x="3053" y="412"/>
                  </a:lnTo>
                  <a:lnTo>
                    <a:pt x="3054" y="423"/>
                  </a:lnTo>
                  <a:lnTo>
                    <a:pt x="3054" y="434"/>
                  </a:lnTo>
                  <a:lnTo>
                    <a:pt x="3054" y="445"/>
                  </a:lnTo>
                  <a:lnTo>
                    <a:pt x="3054" y="454"/>
                  </a:lnTo>
                  <a:lnTo>
                    <a:pt x="3058" y="463"/>
                  </a:lnTo>
                  <a:lnTo>
                    <a:pt x="3062" y="380"/>
                  </a:lnTo>
                  <a:lnTo>
                    <a:pt x="3065" y="380"/>
                  </a:lnTo>
                  <a:lnTo>
                    <a:pt x="3065" y="291"/>
                  </a:lnTo>
                  <a:lnTo>
                    <a:pt x="3067" y="278"/>
                  </a:lnTo>
                  <a:lnTo>
                    <a:pt x="3067" y="263"/>
                  </a:lnTo>
                  <a:lnTo>
                    <a:pt x="3069" y="251"/>
                  </a:lnTo>
                  <a:lnTo>
                    <a:pt x="3069" y="238"/>
                  </a:lnTo>
                  <a:lnTo>
                    <a:pt x="3065" y="231"/>
                  </a:lnTo>
                  <a:close/>
                  <a:moveTo>
                    <a:pt x="4205" y="223"/>
                  </a:moveTo>
                  <a:lnTo>
                    <a:pt x="4203" y="234"/>
                  </a:lnTo>
                  <a:lnTo>
                    <a:pt x="4200" y="252"/>
                  </a:lnTo>
                  <a:lnTo>
                    <a:pt x="4198" y="272"/>
                  </a:lnTo>
                  <a:lnTo>
                    <a:pt x="4196" y="294"/>
                  </a:lnTo>
                  <a:lnTo>
                    <a:pt x="4196" y="311"/>
                  </a:lnTo>
                  <a:lnTo>
                    <a:pt x="4198" y="320"/>
                  </a:lnTo>
                  <a:lnTo>
                    <a:pt x="4202" y="298"/>
                  </a:lnTo>
                  <a:lnTo>
                    <a:pt x="4205" y="278"/>
                  </a:lnTo>
                  <a:lnTo>
                    <a:pt x="4209" y="260"/>
                  </a:lnTo>
                  <a:lnTo>
                    <a:pt x="4205" y="240"/>
                  </a:lnTo>
                  <a:lnTo>
                    <a:pt x="4205" y="234"/>
                  </a:lnTo>
                  <a:lnTo>
                    <a:pt x="4205" y="231"/>
                  </a:lnTo>
                  <a:lnTo>
                    <a:pt x="4207" y="229"/>
                  </a:lnTo>
                  <a:lnTo>
                    <a:pt x="4209" y="225"/>
                  </a:lnTo>
                  <a:lnTo>
                    <a:pt x="4211" y="223"/>
                  </a:lnTo>
                  <a:lnTo>
                    <a:pt x="4205" y="223"/>
                  </a:lnTo>
                  <a:close/>
                  <a:moveTo>
                    <a:pt x="485" y="223"/>
                  </a:moveTo>
                  <a:lnTo>
                    <a:pt x="483" y="234"/>
                  </a:lnTo>
                  <a:lnTo>
                    <a:pt x="480" y="252"/>
                  </a:lnTo>
                  <a:lnTo>
                    <a:pt x="478" y="272"/>
                  </a:lnTo>
                  <a:lnTo>
                    <a:pt x="476" y="294"/>
                  </a:lnTo>
                  <a:lnTo>
                    <a:pt x="476" y="311"/>
                  </a:lnTo>
                  <a:lnTo>
                    <a:pt x="478" y="320"/>
                  </a:lnTo>
                  <a:lnTo>
                    <a:pt x="482" y="298"/>
                  </a:lnTo>
                  <a:lnTo>
                    <a:pt x="485" y="278"/>
                  </a:lnTo>
                  <a:lnTo>
                    <a:pt x="489" y="260"/>
                  </a:lnTo>
                  <a:lnTo>
                    <a:pt x="485" y="240"/>
                  </a:lnTo>
                  <a:lnTo>
                    <a:pt x="485" y="234"/>
                  </a:lnTo>
                  <a:lnTo>
                    <a:pt x="485" y="231"/>
                  </a:lnTo>
                  <a:lnTo>
                    <a:pt x="487" y="229"/>
                  </a:lnTo>
                  <a:lnTo>
                    <a:pt x="489" y="225"/>
                  </a:lnTo>
                  <a:lnTo>
                    <a:pt x="491" y="223"/>
                  </a:lnTo>
                  <a:lnTo>
                    <a:pt x="485" y="223"/>
                  </a:lnTo>
                  <a:close/>
                  <a:moveTo>
                    <a:pt x="5758" y="220"/>
                  </a:moveTo>
                  <a:lnTo>
                    <a:pt x="5758" y="231"/>
                  </a:lnTo>
                  <a:lnTo>
                    <a:pt x="5762" y="231"/>
                  </a:lnTo>
                  <a:lnTo>
                    <a:pt x="5762" y="220"/>
                  </a:lnTo>
                  <a:lnTo>
                    <a:pt x="5758" y="220"/>
                  </a:lnTo>
                  <a:close/>
                  <a:moveTo>
                    <a:pt x="2038" y="220"/>
                  </a:moveTo>
                  <a:lnTo>
                    <a:pt x="2038" y="231"/>
                  </a:lnTo>
                  <a:lnTo>
                    <a:pt x="2042" y="231"/>
                  </a:lnTo>
                  <a:lnTo>
                    <a:pt x="2042" y="220"/>
                  </a:lnTo>
                  <a:lnTo>
                    <a:pt x="2038" y="220"/>
                  </a:lnTo>
                  <a:close/>
                  <a:moveTo>
                    <a:pt x="3438" y="214"/>
                  </a:moveTo>
                  <a:lnTo>
                    <a:pt x="3438" y="221"/>
                  </a:lnTo>
                  <a:lnTo>
                    <a:pt x="3438" y="229"/>
                  </a:lnTo>
                  <a:lnTo>
                    <a:pt x="3436" y="232"/>
                  </a:lnTo>
                  <a:lnTo>
                    <a:pt x="3434" y="238"/>
                  </a:lnTo>
                  <a:lnTo>
                    <a:pt x="3434" y="243"/>
                  </a:lnTo>
                  <a:lnTo>
                    <a:pt x="3442" y="243"/>
                  </a:lnTo>
                  <a:lnTo>
                    <a:pt x="3442" y="214"/>
                  </a:lnTo>
                  <a:lnTo>
                    <a:pt x="3438" y="214"/>
                  </a:lnTo>
                  <a:close/>
                  <a:moveTo>
                    <a:pt x="2302" y="214"/>
                  </a:moveTo>
                  <a:lnTo>
                    <a:pt x="2302" y="231"/>
                  </a:lnTo>
                  <a:lnTo>
                    <a:pt x="2302" y="251"/>
                  </a:lnTo>
                  <a:lnTo>
                    <a:pt x="2300" y="276"/>
                  </a:lnTo>
                  <a:lnTo>
                    <a:pt x="2302" y="298"/>
                  </a:lnTo>
                  <a:lnTo>
                    <a:pt x="2303" y="316"/>
                  </a:lnTo>
                  <a:lnTo>
                    <a:pt x="2305" y="327"/>
                  </a:lnTo>
                  <a:lnTo>
                    <a:pt x="2311" y="300"/>
                  </a:lnTo>
                  <a:lnTo>
                    <a:pt x="2314" y="300"/>
                  </a:lnTo>
                  <a:lnTo>
                    <a:pt x="2316" y="283"/>
                  </a:lnTo>
                  <a:lnTo>
                    <a:pt x="2314" y="261"/>
                  </a:lnTo>
                  <a:lnTo>
                    <a:pt x="2313" y="241"/>
                  </a:lnTo>
                  <a:lnTo>
                    <a:pt x="2307" y="225"/>
                  </a:lnTo>
                  <a:lnTo>
                    <a:pt x="2302" y="214"/>
                  </a:lnTo>
                  <a:close/>
                  <a:moveTo>
                    <a:pt x="4434" y="211"/>
                  </a:moveTo>
                  <a:lnTo>
                    <a:pt x="4431" y="236"/>
                  </a:lnTo>
                  <a:lnTo>
                    <a:pt x="4431" y="265"/>
                  </a:lnTo>
                  <a:lnTo>
                    <a:pt x="4431" y="296"/>
                  </a:lnTo>
                  <a:lnTo>
                    <a:pt x="4433" y="327"/>
                  </a:lnTo>
                  <a:lnTo>
                    <a:pt x="4433" y="354"/>
                  </a:lnTo>
                  <a:lnTo>
                    <a:pt x="4431" y="374"/>
                  </a:lnTo>
                  <a:lnTo>
                    <a:pt x="4431" y="385"/>
                  </a:lnTo>
                  <a:lnTo>
                    <a:pt x="4433" y="398"/>
                  </a:lnTo>
                  <a:lnTo>
                    <a:pt x="4436" y="412"/>
                  </a:lnTo>
                  <a:lnTo>
                    <a:pt x="4438" y="420"/>
                  </a:lnTo>
                  <a:lnTo>
                    <a:pt x="4440" y="383"/>
                  </a:lnTo>
                  <a:lnTo>
                    <a:pt x="4443" y="347"/>
                  </a:lnTo>
                  <a:lnTo>
                    <a:pt x="4445" y="312"/>
                  </a:lnTo>
                  <a:lnTo>
                    <a:pt x="4443" y="276"/>
                  </a:lnTo>
                  <a:lnTo>
                    <a:pt x="4438" y="243"/>
                  </a:lnTo>
                  <a:lnTo>
                    <a:pt x="4438" y="211"/>
                  </a:lnTo>
                  <a:lnTo>
                    <a:pt x="4434" y="211"/>
                  </a:lnTo>
                  <a:close/>
                  <a:moveTo>
                    <a:pt x="714" y="211"/>
                  </a:moveTo>
                  <a:lnTo>
                    <a:pt x="711" y="236"/>
                  </a:lnTo>
                  <a:lnTo>
                    <a:pt x="711" y="265"/>
                  </a:lnTo>
                  <a:lnTo>
                    <a:pt x="711" y="296"/>
                  </a:lnTo>
                  <a:lnTo>
                    <a:pt x="713" y="327"/>
                  </a:lnTo>
                  <a:lnTo>
                    <a:pt x="713" y="354"/>
                  </a:lnTo>
                  <a:lnTo>
                    <a:pt x="711" y="374"/>
                  </a:lnTo>
                  <a:lnTo>
                    <a:pt x="711" y="385"/>
                  </a:lnTo>
                  <a:lnTo>
                    <a:pt x="713" y="398"/>
                  </a:lnTo>
                  <a:lnTo>
                    <a:pt x="716" y="412"/>
                  </a:lnTo>
                  <a:lnTo>
                    <a:pt x="718" y="420"/>
                  </a:lnTo>
                  <a:lnTo>
                    <a:pt x="720" y="383"/>
                  </a:lnTo>
                  <a:lnTo>
                    <a:pt x="723" y="347"/>
                  </a:lnTo>
                  <a:lnTo>
                    <a:pt x="725" y="312"/>
                  </a:lnTo>
                  <a:lnTo>
                    <a:pt x="723" y="276"/>
                  </a:lnTo>
                  <a:lnTo>
                    <a:pt x="718" y="243"/>
                  </a:lnTo>
                  <a:lnTo>
                    <a:pt x="718" y="211"/>
                  </a:lnTo>
                  <a:lnTo>
                    <a:pt x="714" y="211"/>
                  </a:lnTo>
                  <a:close/>
                  <a:moveTo>
                    <a:pt x="5491" y="207"/>
                  </a:moveTo>
                  <a:lnTo>
                    <a:pt x="5494" y="278"/>
                  </a:lnTo>
                  <a:lnTo>
                    <a:pt x="5498" y="351"/>
                  </a:lnTo>
                  <a:lnTo>
                    <a:pt x="5505" y="351"/>
                  </a:lnTo>
                  <a:lnTo>
                    <a:pt x="5511" y="334"/>
                  </a:lnTo>
                  <a:lnTo>
                    <a:pt x="5514" y="334"/>
                  </a:lnTo>
                  <a:lnTo>
                    <a:pt x="5505" y="240"/>
                  </a:lnTo>
                  <a:lnTo>
                    <a:pt x="5502" y="240"/>
                  </a:lnTo>
                  <a:lnTo>
                    <a:pt x="5502" y="231"/>
                  </a:lnTo>
                  <a:lnTo>
                    <a:pt x="5498" y="231"/>
                  </a:lnTo>
                  <a:lnTo>
                    <a:pt x="5494" y="207"/>
                  </a:lnTo>
                  <a:lnTo>
                    <a:pt x="5491" y="207"/>
                  </a:lnTo>
                  <a:close/>
                  <a:moveTo>
                    <a:pt x="1771" y="207"/>
                  </a:moveTo>
                  <a:lnTo>
                    <a:pt x="1774" y="278"/>
                  </a:lnTo>
                  <a:lnTo>
                    <a:pt x="1778" y="351"/>
                  </a:lnTo>
                  <a:lnTo>
                    <a:pt x="1785" y="351"/>
                  </a:lnTo>
                  <a:lnTo>
                    <a:pt x="1791" y="334"/>
                  </a:lnTo>
                  <a:lnTo>
                    <a:pt x="1794" y="334"/>
                  </a:lnTo>
                  <a:lnTo>
                    <a:pt x="1785" y="240"/>
                  </a:lnTo>
                  <a:lnTo>
                    <a:pt x="1782" y="240"/>
                  </a:lnTo>
                  <a:lnTo>
                    <a:pt x="1782" y="231"/>
                  </a:lnTo>
                  <a:lnTo>
                    <a:pt x="1778" y="231"/>
                  </a:lnTo>
                  <a:lnTo>
                    <a:pt x="1774" y="207"/>
                  </a:lnTo>
                  <a:lnTo>
                    <a:pt x="1771" y="207"/>
                  </a:lnTo>
                  <a:close/>
                  <a:moveTo>
                    <a:pt x="5938" y="203"/>
                  </a:moveTo>
                  <a:lnTo>
                    <a:pt x="5938" y="214"/>
                  </a:lnTo>
                  <a:lnTo>
                    <a:pt x="5942" y="214"/>
                  </a:lnTo>
                  <a:lnTo>
                    <a:pt x="5942" y="203"/>
                  </a:lnTo>
                  <a:lnTo>
                    <a:pt x="5938" y="203"/>
                  </a:lnTo>
                  <a:close/>
                  <a:moveTo>
                    <a:pt x="2218" y="203"/>
                  </a:moveTo>
                  <a:lnTo>
                    <a:pt x="2218" y="214"/>
                  </a:lnTo>
                  <a:lnTo>
                    <a:pt x="2222" y="214"/>
                  </a:lnTo>
                  <a:lnTo>
                    <a:pt x="2222" y="203"/>
                  </a:lnTo>
                  <a:lnTo>
                    <a:pt x="2218" y="203"/>
                  </a:lnTo>
                  <a:close/>
                  <a:moveTo>
                    <a:pt x="2405" y="196"/>
                  </a:moveTo>
                  <a:lnTo>
                    <a:pt x="2400" y="232"/>
                  </a:lnTo>
                  <a:lnTo>
                    <a:pt x="2391" y="267"/>
                  </a:lnTo>
                  <a:lnTo>
                    <a:pt x="2387" y="285"/>
                  </a:lnTo>
                  <a:lnTo>
                    <a:pt x="2387" y="309"/>
                  </a:lnTo>
                  <a:lnTo>
                    <a:pt x="2391" y="332"/>
                  </a:lnTo>
                  <a:lnTo>
                    <a:pt x="2393" y="354"/>
                  </a:lnTo>
                  <a:lnTo>
                    <a:pt x="2394" y="371"/>
                  </a:lnTo>
                  <a:lnTo>
                    <a:pt x="2394" y="387"/>
                  </a:lnTo>
                  <a:lnTo>
                    <a:pt x="2394" y="405"/>
                  </a:lnTo>
                  <a:lnTo>
                    <a:pt x="2396" y="425"/>
                  </a:lnTo>
                  <a:lnTo>
                    <a:pt x="2398" y="441"/>
                  </a:lnTo>
                  <a:lnTo>
                    <a:pt x="2402" y="451"/>
                  </a:lnTo>
                  <a:lnTo>
                    <a:pt x="2403" y="405"/>
                  </a:lnTo>
                  <a:lnTo>
                    <a:pt x="2409" y="363"/>
                  </a:lnTo>
                  <a:lnTo>
                    <a:pt x="2413" y="318"/>
                  </a:lnTo>
                  <a:lnTo>
                    <a:pt x="2414" y="271"/>
                  </a:lnTo>
                  <a:lnTo>
                    <a:pt x="2414" y="254"/>
                  </a:lnTo>
                  <a:lnTo>
                    <a:pt x="2414" y="238"/>
                  </a:lnTo>
                  <a:lnTo>
                    <a:pt x="2414" y="220"/>
                  </a:lnTo>
                  <a:lnTo>
                    <a:pt x="2413" y="205"/>
                  </a:lnTo>
                  <a:lnTo>
                    <a:pt x="2405" y="196"/>
                  </a:lnTo>
                  <a:close/>
                  <a:moveTo>
                    <a:pt x="5725" y="180"/>
                  </a:moveTo>
                  <a:lnTo>
                    <a:pt x="5718" y="271"/>
                  </a:lnTo>
                  <a:lnTo>
                    <a:pt x="5722" y="271"/>
                  </a:lnTo>
                  <a:lnTo>
                    <a:pt x="5722" y="269"/>
                  </a:lnTo>
                  <a:lnTo>
                    <a:pt x="5723" y="265"/>
                  </a:lnTo>
                  <a:lnTo>
                    <a:pt x="5723" y="263"/>
                  </a:lnTo>
                  <a:lnTo>
                    <a:pt x="5725" y="260"/>
                  </a:lnTo>
                  <a:lnTo>
                    <a:pt x="5727" y="258"/>
                  </a:lnTo>
                  <a:lnTo>
                    <a:pt x="5731" y="260"/>
                  </a:lnTo>
                  <a:lnTo>
                    <a:pt x="5731" y="263"/>
                  </a:lnTo>
                  <a:lnTo>
                    <a:pt x="5734" y="263"/>
                  </a:lnTo>
                  <a:lnTo>
                    <a:pt x="5725" y="296"/>
                  </a:lnTo>
                  <a:lnTo>
                    <a:pt x="5720" y="334"/>
                  </a:lnTo>
                  <a:lnTo>
                    <a:pt x="5718" y="374"/>
                  </a:lnTo>
                  <a:lnTo>
                    <a:pt x="5718" y="387"/>
                  </a:lnTo>
                  <a:lnTo>
                    <a:pt x="5718" y="400"/>
                  </a:lnTo>
                  <a:lnTo>
                    <a:pt x="5718" y="411"/>
                  </a:lnTo>
                  <a:lnTo>
                    <a:pt x="5722" y="420"/>
                  </a:lnTo>
                  <a:lnTo>
                    <a:pt x="5722" y="387"/>
                  </a:lnTo>
                  <a:lnTo>
                    <a:pt x="5725" y="387"/>
                  </a:lnTo>
                  <a:lnTo>
                    <a:pt x="5734" y="334"/>
                  </a:lnTo>
                  <a:lnTo>
                    <a:pt x="5742" y="331"/>
                  </a:lnTo>
                  <a:lnTo>
                    <a:pt x="5742" y="274"/>
                  </a:lnTo>
                  <a:lnTo>
                    <a:pt x="5745" y="274"/>
                  </a:lnTo>
                  <a:lnTo>
                    <a:pt x="5745" y="240"/>
                  </a:lnTo>
                  <a:lnTo>
                    <a:pt x="5747" y="238"/>
                  </a:lnTo>
                  <a:lnTo>
                    <a:pt x="5747" y="238"/>
                  </a:lnTo>
                  <a:lnTo>
                    <a:pt x="5749" y="236"/>
                  </a:lnTo>
                  <a:lnTo>
                    <a:pt x="5751" y="234"/>
                  </a:lnTo>
                  <a:lnTo>
                    <a:pt x="5751" y="231"/>
                  </a:lnTo>
                  <a:lnTo>
                    <a:pt x="5745" y="231"/>
                  </a:lnTo>
                  <a:lnTo>
                    <a:pt x="5742" y="212"/>
                  </a:lnTo>
                  <a:lnTo>
                    <a:pt x="5736" y="194"/>
                  </a:lnTo>
                  <a:lnTo>
                    <a:pt x="5725" y="180"/>
                  </a:lnTo>
                  <a:close/>
                  <a:moveTo>
                    <a:pt x="2005" y="180"/>
                  </a:moveTo>
                  <a:lnTo>
                    <a:pt x="1998" y="271"/>
                  </a:lnTo>
                  <a:lnTo>
                    <a:pt x="2002" y="271"/>
                  </a:lnTo>
                  <a:lnTo>
                    <a:pt x="2002" y="269"/>
                  </a:lnTo>
                  <a:lnTo>
                    <a:pt x="2003" y="265"/>
                  </a:lnTo>
                  <a:lnTo>
                    <a:pt x="2003" y="263"/>
                  </a:lnTo>
                  <a:lnTo>
                    <a:pt x="2005" y="260"/>
                  </a:lnTo>
                  <a:lnTo>
                    <a:pt x="2007" y="258"/>
                  </a:lnTo>
                  <a:lnTo>
                    <a:pt x="2011" y="260"/>
                  </a:lnTo>
                  <a:lnTo>
                    <a:pt x="2011" y="263"/>
                  </a:lnTo>
                  <a:lnTo>
                    <a:pt x="2014" y="263"/>
                  </a:lnTo>
                  <a:lnTo>
                    <a:pt x="2005" y="296"/>
                  </a:lnTo>
                  <a:lnTo>
                    <a:pt x="2000" y="334"/>
                  </a:lnTo>
                  <a:lnTo>
                    <a:pt x="1998" y="374"/>
                  </a:lnTo>
                  <a:lnTo>
                    <a:pt x="1998" y="387"/>
                  </a:lnTo>
                  <a:lnTo>
                    <a:pt x="1998" y="400"/>
                  </a:lnTo>
                  <a:lnTo>
                    <a:pt x="1998" y="411"/>
                  </a:lnTo>
                  <a:lnTo>
                    <a:pt x="2002" y="420"/>
                  </a:lnTo>
                  <a:lnTo>
                    <a:pt x="2002" y="387"/>
                  </a:lnTo>
                  <a:lnTo>
                    <a:pt x="2005" y="387"/>
                  </a:lnTo>
                  <a:lnTo>
                    <a:pt x="2014" y="334"/>
                  </a:lnTo>
                  <a:lnTo>
                    <a:pt x="2022" y="331"/>
                  </a:lnTo>
                  <a:lnTo>
                    <a:pt x="2022" y="274"/>
                  </a:lnTo>
                  <a:lnTo>
                    <a:pt x="2025" y="274"/>
                  </a:lnTo>
                  <a:lnTo>
                    <a:pt x="2025" y="240"/>
                  </a:lnTo>
                  <a:lnTo>
                    <a:pt x="2027" y="238"/>
                  </a:lnTo>
                  <a:lnTo>
                    <a:pt x="2027" y="238"/>
                  </a:lnTo>
                  <a:lnTo>
                    <a:pt x="2029" y="236"/>
                  </a:lnTo>
                  <a:lnTo>
                    <a:pt x="2031" y="234"/>
                  </a:lnTo>
                  <a:lnTo>
                    <a:pt x="2031" y="231"/>
                  </a:lnTo>
                  <a:lnTo>
                    <a:pt x="2025" y="231"/>
                  </a:lnTo>
                  <a:lnTo>
                    <a:pt x="2022" y="212"/>
                  </a:lnTo>
                  <a:lnTo>
                    <a:pt x="2016" y="194"/>
                  </a:lnTo>
                  <a:lnTo>
                    <a:pt x="2005" y="180"/>
                  </a:lnTo>
                  <a:close/>
                  <a:moveTo>
                    <a:pt x="5322" y="167"/>
                  </a:moveTo>
                  <a:lnTo>
                    <a:pt x="5322" y="220"/>
                  </a:lnTo>
                  <a:lnTo>
                    <a:pt x="5325" y="220"/>
                  </a:lnTo>
                  <a:lnTo>
                    <a:pt x="5322" y="231"/>
                  </a:lnTo>
                  <a:lnTo>
                    <a:pt x="5325" y="231"/>
                  </a:lnTo>
                  <a:lnTo>
                    <a:pt x="5325" y="300"/>
                  </a:lnTo>
                  <a:lnTo>
                    <a:pt x="5331" y="300"/>
                  </a:lnTo>
                  <a:lnTo>
                    <a:pt x="5331" y="314"/>
                  </a:lnTo>
                  <a:lnTo>
                    <a:pt x="5334" y="314"/>
                  </a:lnTo>
                  <a:lnTo>
                    <a:pt x="5334" y="331"/>
                  </a:lnTo>
                  <a:lnTo>
                    <a:pt x="5338" y="331"/>
                  </a:lnTo>
                  <a:lnTo>
                    <a:pt x="5338" y="360"/>
                  </a:lnTo>
                  <a:lnTo>
                    <a:pt x="5342" y="360"/>
                  </a:lnTo>
                  <a:lnTo>
                    <a:pt x="5342" y="334"/>
                  </a:lnTo>
                  <a:lnTo>
                    <a:pt x="5345" y="334"/>
                  </a:lnTo>
                  <a:lnTo>
                    <a:pt x="5347" y="334"/>
                  </a:lnTo>
                  <a:lnTo>
                    <a:pt x="5349" y="332"/>
                  </a:lnTo>
                  <a:lnTo>
                    <a:pt x="5349" y="332"/>
                  </a:lnTo>
                  <a:lnTo>
                    <a:pt x="5349" y="332"/>
                  </a:lnTo>
                  <a:lnTo>
                    <a:pt x="5351" y="332"/>
                  </a:lnTo>
                  <a:lnTo>
                    <a:pt x="5354" y="331"/>
                  </a:lnTo>
                  <a:lnTo>
                    <a:pt x="5351" y="354"/>
                  </a:lnTo>
                  <a:lnTo>
                    <a:pt x="5347" y="376"/>
                  </a:lnTo>
                  <a:lnTo>
                    <a:pt x="5345" y="403"/>
                  </a:lnTo>
                  <a:lnTo>
                    <a:pt x="5351" y="403"/>
                  </a:lnTo>
                  <a:lnTo>
                    <a:pt x="5351" y="372"/>
                  </a:lnTo>
                  <a:lnTo>
                    <a:pt x="5356" y="347"/>
                  </a:lnTo>
                  <a:lnTo>
                    <a:pt x="5362" y="323"/>
                  </a:lnTo>
                  <a:lnTo>
                    <a:pt x="5363" y="300"/>
                  </a:lnTo>
                  <a:lnTo>
                    <a:pt x="5358" y="278"/>
                  </a:lnTo>
                  <a:lnTo>
                    <a:pt x="5354" y="260"/>
                  </a:lnTo>
                  <a:lnTo>
                    <a:pt x="5362" y="260"/>
                  </a:lnTo>
                  <a:lnTo>
                    <a:pt x="5365" y="271"/>
                  </a:lnTo>
                  <a:lnTo>
                    <a:pt x="5371" y="271"/>
                  </a:lnTo>
                  <a:lnTo>
                    <a:pt x="5371" y="243"/>
                  </a:lnTo>
                  <a:lnTo>
                    <a:pt x="5373" y="241"/>
                  </a:lnTo>
                  <a:lnTo>
                    <a:pt x="5373" y="241"/>
                  </a:lnTo>
                  <a:lnTo>
                    <a:pt x="5373" y="240"/>
                  </a:lnTo>
                  <a:lnTo>
                    <a:pt x="5373" y="240"/>
                  </a:lnTo>
                  <a:lnTo>
                    <a:pt x="5373" y="238"/>
                  </a:lnTo>
                  <a:lnTo>
                    <a:pt x="5374" y="236"/>
                  </a:lnTo>
                  <a:lnTo>
                    <a:pt x="5365" y="225"/>
                  </a:lnTo>
                  <a:lnTo>
                    <a:pt x="5360" y="214"/>
                  </a:lnTo>
                  <a:lnTo>
                    <a:pt x="5354" y="203"/>
                  </a:lnTo>
                  <a:lnTo>
                    <a:pt x="5345" y="200"/>
                  </a:lnTo>
                  <a:lnTo>
                    <a:pt x="5345" y="191"/>
                  </a:lnTo>
                  <a:lnTo>
                    <a:pt x="5338" y="187"/>
                  </a:lnTo>
                  <a:lnTo>
                    <a:pt x="5325" y="167"/>
                  </a:lnTo>
                  <a:lnTo>
                    <a:pt x="5322" y="167"/>
                  </a:lnTo>
                  <a:close/>
                  <a:moveTo>
                    <a:pt x="3725" y="167"/>
                  </a:moveTo>
                  <a:lnTo>
                    <a:pt x="3725" y="271"/>
                  </a:lnTo>
                  <a:lnTo>
                    <a:pt x="3731" y="271"/>
                  </a:lnTo>
                  <a:lnTo>
                    <a:pt x="3734" y="307"/>
                  </a:lnTo>
                  <a:lnTo>
                    <a:pt x="3742" y="307"/>
                  </a:lnTo>
                  <a:lnTo>
                    <a:pt x="3742" y="278"/>
                  </a:lnTo>
                  <a:lnTo>
                    <a:pt x="3740" y="249"/>
                  </a:lnTo>
                  <a:lnTo>
                    <a:pt x="3734" y="223"/>
                  </a:lnTo>
                  <a:lnTo>
                    <a:pt x="3733" y="209"/>
                  </a:lnTo>
                  <a:lnTo>
                    <a:pt x="3733" y="192"/>
                  </a:lnTo>
                  <a:lnTo>
                    <a:pt x="3731" y="178"/>
                  </a:lnTo>
                  <a:lnTo>
                    <a:pt x="3725" y="167"/>
                  </a:lnTo>
                  <a:close/>
                  <a:moveTo>
                    <a:pt x="1602" y="167"/>
                  </a:moveTo>
                  <a:lnTo>
                    <a:pt x="1602" y="220"/>
                  </a:lnTo>
                  <a:lnTo>
                    <a:pt x="1605" y="220"/>
                  </a:lnTo>
                  <a:lnTo>
                    <a:pt x="1602" y="231"/>
                  </a:lnTo>
                  <a:lnTo>
                    <a:pt x="1605" y="231"/>
                  </a:lnTo>
                  <a:lnTo>
                    <a:pt x="1605" y="300"/>
                  </a:lnTo>
                  <a:lnTo>
                    <a:pt x="1611" y="300"/>
                  </a:lnTo>
                  <a:lnTo>
                    <a:pt x="1611" y="314"/>
                  </a:lnTo>
                  <a:lnTo>
                    <a:pt x="1614" y="314"/>
                  </a:lnTo>
                  <a:lnTo>
                    <a:pt x="1614" y="331"/>
                  </a:lnTo>
                  <a:lnTo>
                    <a:pt x="1618" y="331"/>
                  </a:lnTo>
                  <a:lnTo>
                    <a:pt x="1618" y="360"/>
                  </a:lnTo>
                  <a:lnTo>
                    <a:pt x="1622" y="360"/>
                  </a:lnTo>
                  <a:lnTo>
                    <a:pt x="1622" y="334"/>
                  </a:lnTo>
                  <a:lnTo>
                    <a:pt x="1625" y="334"/>
                  </a:lnTo>
                  <a:lnTo>
                    <a:pt x="1627" y="334"/>
                  </a:lnTo>
                  <a:lnTo>
                    <a:pt x="1629" y="332"/>
                  </a:lnTo>
                  <a:lnTo>
                    <a:pt x="1629" y="332"/>
                  </a:lnTo>
                  <a:lnTo>
                    <a:pt x="1629" y="332"/>
                  </a:lnTo>
                  <a:lnTo>
                    <a:pt x="1631" y="332"/>
                  </a:lnTo>
                  <a:lnTo>
                    <a:pt x="1634" y="331"/>
                  </a:lnTo>
                  <a:lnTo>
                    <a:pt x="1631" y="354"/>
                  </a:lnTo>
                  <a:lnTo>
                    <a:pt x="1627" y="376"/>
                  </a:lnTo>
                  <a:lnTo>
                    <a:pt x="1625" y="403"/>
                  </a:lnTo>
                  <a:lnTo>
                    <a:pt x="1631" y="403"/>
                  </a:lnTo>
                  <a:lnTo>
                    <a:pt x="1631" y="372"/>
                  </a:lnTo>
                  <a:lnTo>
                    <a:pt x="1636" y="347"/>
                  </a:lnTo>
                  <a:lnTo>
                    <a:pt x="1642" y="323"/>
                  </a:lnTo>
                  <a:lnTo>
                    <a:pt x="1643" y="300"/>
                  </a:lnTo>
                  <a:lnTo>
                    <a:pt x="1638" y="278"/>
                  </a:lnTo>
                  <a:lnTo>
                    <a:pt x="1634" y="260"/>
                  </a:lnTo>
                  <a:lnTo>
                    <a:pt x="1642" y="260"/>
                  </a:lnTo>
                  <a:lnTo>
                    <a:pt x="1645" y="271"/>
                  </a:lnTo>
                  <a:lnTo>
                    <a:pt x="1651" y="271"/>
                  </a:lnTo>
                  <a:lnTo>
                    <a:pt x="1651" y="243"/>
                  </a:lnTo>
                  <a:lnTo>
                    <a:pt x="1653" y="241"/>
                  </a:lnTo>
                  <a:lnTo>
                    <a:pt x="1653" y="241"/>
                  </a:lnTo>
                  <a:lnTo>
                    <a:pt x="1653" y="240"/>
                  </a:lnTo>
                  <a:lnTo>
                    <a:pt x="1653" y="240"/>
                  </a:lnTo>
                  <a:lnTo>
                    <a:pt x="1653" y="238"/>
                  </a:lnTo>
                  <a:lnTo>
                    <a:pt x="1654" y="236"/>
                  </a:lnTo>
                  <a:lnTo>
                    <a:pt x="1645" y="225"/>
                  </a:lnTo>
                  <a:lnTo>
                    <a:pt x="1640" y="214"/>
                  </a:lnTo>
                  <a:lnTo>
                    <a:pt x="1634" y="203"/>
                  </a:lnTo>
                  <a:lnTo>
                    <a:pt x="1625" y="200"/>
                  </a:lnTo>
                  <a:lnTo>
                    <a:pt x="1625" y="191"/>
                  </a:lnTo>
                  <a:lnTo>
                    <a:pt x="1618" y="187"/>
                  </a:lnTo>
                  <a:lnTo>
                    <a:pt x="1605" y="167"/>
                  </a:lnTo>
                  <a:lnTo>
                    <a:pt x="1602" y="167"/>
                  </a:lnTo>
                  <a:close/>
                  <a:moveTo>
                    <a:pt x="2398" y="154"/>
                  </a:moveTo>
                  <a:lnTo>
                    <a:pt x="2398" y="160"/>
                  </a:lnTo>
                  <a:lnTo>
                    <a:pt x="2385" y="171"/>
                  </a:lnTo>
                  <a:lnTo>
                    <a:pt x="2373" y="189"/>
                  </a:lnTo>
                  <a:lnTo>
                    <a:pt x="2360" y="211"/>
                  </a:lnTo>
                  <a:lnTo>
                    <a:pt x="2351" y="234"/>
                  </a:lnTo>
                  <a:lnTo>
                    <a:pt x="2345" y="254"/>
                  </a:lnTo>
                  <a:lnTo>
                    <a:pt x="2351" y="254"/>
                  </a:lnTo>
                  <a:lnTo>
                    <a:pt x="2351" y="267"/>
                  </a:lnTo>
                  <a:lnTo>
                    <a:pt x="2354" y="267"/>
                  </a:lnTo>
                  <a:lnTo>
                    <a:pt x="2354" y="263"/>
                  </a:lnTo>
                  <a:lnTo>
                    <a:pt x="2356" y="260"/>
                  </a:lnTo>
                  <a:lnTo>
                    <a:pt x="2356" y="258"/>
                  </a:lnTo>
                  <a:lnTo>
                    <a:pt x="2358" y="258"/>
                  </a:lnTo>
                  <a:lnTo>
                    <a:pt x="2362" y="256"/>
                  </a:lnTo>
                  <a:lnTo>
                    <a:pt x="2365" y="254"/>
                  </a:lnTo>
                  <a:lnTo>
                    <a:pt x="2362" y="274"/>
                  </a:lnTo>
                  <a:lnTo>
                    <a:pt x="2358" y="274"/>
                  </a:lnTo>
                  <a:lnTo>
                    <a:pt x="2358" y="285"/>
                  </a:lnTo>
                  <a:lnTo>
                    <a:pt x="2360" y="296"/>
                  </a:lnTo>
                  <a:lnTo>
                    <a:pt x="2363" y="311"/>
                  </a:lnTo>
                  <a:lnTo>
                    <a:pt x="2367" y="321"/>
                  </a:lnTo>
                  <a:lnTo>
                    <a:pt x="2371" y="327"/>
                  </a:lnTo>
                  <a:lnTo>
                    <a:pt x="2373" y="291"/>
                  </a:lnTo>
                  <a:lnTo>
                    <a:pt x="2380" y="256"/>
                  </a:lnTo>
                  <a:lnTo>
                    <a:pt x="2389" y="223"/>
                  </a:lnTo>
                  <a:lnTo>
                    <a:pt x="2398" y="191"/>
                  </a:lnTo>
                  <a:lnTo>
                    <a:pt x="2411" y="187"/>
                  </a:lnTo>
                  <a:lnTo>
                    <a:pt x="2407" y="171"/>
                  </a:lnTo>
                  <a:lnTo>
                    <a:pt x="2402" y="154"/>
                  </a:lnTo>
                  <a:lnTo>
                    <a:pt x="2398" y="154"/>
                  </a:lnTo>
                  <a:close/>
                  <a:moveTo>
                    <a:pt x="5705" y="151"/>
                  </a:moveTo>
                  <a:lnTo>
                    <a:pt x="5702" y="176"/>
                  </a:lnTo>
                  <a:lnTo>
                    <a:pt x="5698" y="176"/>
                  </a:lnTo>
                  <a:lnTo>
                    <a:pt x="5694" y="267"/>
                  </a:lnTo>
                  <a:lnTo>
                    <a:pt x="5698" y="267"/>
                  </a:lnTo>
                  <a:lnTo>
                    <a:pt x="5700" y="278"/>
                  </a:lnTo>
                  <a:lnTo>
                    <a:pt x="5698" y="289"/>
                  </a:lnTo>
                  <a:lnTo>
                    <a:pt x="5698" y="300"/>
                  </a:lnTo>
                  <a:lnTo>
                    <a:pt x="5702" y="307"/>
                  </a:lnTo>
                  <a:lnTo>
                    <a:pt x="5703" y="283"/>
                  </a:lnTo>
                  <a:lnTo>
                    <a:pt x="5705" y="261"/>
                  </a:lnTo>
                  <a:lnTo>
                    <a:pt x="5711" y="243"/>
                  </a:lnTo>
                  <a:lnTo>
                    <a:pt x="5711" y="207"/>
                  </a:lnTo>
                  <a:lnTo>
                    <a:pt x="5714" y="207"/>
                  </a:lnTo>
                  <a:lnTo>
                    <a:pt x="5714" y="176"/>
                  </a:lnTo>
                  <a:lnTo>
                    <a:pt x="5718" y="176"/>
                  </a:lnTo>
                  <a:lnTo>
                    <a:pt x="5718" y="171"/>
                  </a:lnTo>
                  <a:lnTo>
                    <a:pt x="5714" y="171"/>
                  </a:lnTo>
                  <a:lnTo>
                    <a:pt x="5714" y="169"/>
                  </a:lnTo>
                  <a:lnTo>
                    <a:pt x="5714" y="167"/>
                  </a:lnTo>
                  <a:lnTo>
                    <a:pt x="5714" y="165"/>
                  </a:lnTo>
                  <a:lnTo>
                    <a:pt x="5716" y="165"/>
                  </a:lnTo>
                  <a:lnTo>
                    <a:pt x="5716" y="163"/>
                  </a:lnTo>
                  <a:lnTo>
                    <a:pt x="5718" y="163"/>
                  </a:lnTo>
                  <a:lnTo>
                    <a:pt x="5714" y="151"/>
                  </a:lnTo>
                  <a:lnTo>
                    <a:pt x="5705" y="151"/>
                  </a:lnTo>
                  <a:close/>
                  <a:moveTo>
                    <a:pt x="1985" y="151"/>
                  </a:moveTo>
                  <a:lnTo>
                    <a:pt x="1982" y="176"/>
                  </a:lnTo>
                  <a:lnTo>
                    <a:pt x="1978" y="176"/>
                  </a:lnTo>
                  <a:lnTo>
                    <a:pt x="1974" y="267"/>
                  </a:lnTo>
                  <a:lnTo>
                    <a:pt x="1978" y="267"/>
                  </a:lnTo>
                  <a:lnTo>
                    <a:pt x="1980" y="278"/>
                  </a:lnTo>
                  <a:lnTo>
                    <a:pt x="1978" y="289"/>
                  </a:lnTo>
                  <a:lnTo>
                    <a:pt x="1978" y="300"/>
                  </a:lnTo>
                  <a:lnTo>
                    <a:pt x="1982" y="307"/>
                  </a:lnTo>
                  <a:lnTo>
                    <a:pt x="1983" y="283"/>
                  </a:lnTo>
                  <a:lnTo>
                    <a:pt x="1985" y="261"/>
                  </a:lnTo>
                  <a:lnTo>
                    <a:pt x="1991" y="243"/>
                  </a:lnTo>
                  <a:lnTo>
                    <a:pt x="1991" y="207"/>
                  </a:lnTo>
                  <a:lnTo>
                    <a:pt x="1994" y="207"/>
                  </a:lnTo>
                  <a:lnTo>
                    <a:pt x="1994" y="176"/>
                  </a:lnTo>
                  <a:lnTo>
                    <a:pt x="1998" y="176"/>
                  </a:lnTo>
                  <a:lnTo>
                    <a:pt x="1998" y="171"/>
                  </a:lnTo>
                  <a:lnTo>
                    <a:pt x="1994" y="171"/>
                  </a:lnTo>
                  <a:lnTo>
                    <a:pt x="1994" y="169"/>
                  </a:lnTo>
                  <a:lnTo>
                    <a:pt x="1994" y="167"/>
                  </a:lnTo>
                  <a:lnTo>
                    <a:pt x="1994" y="165"/>
                  </a:lnTo>
                  <a:lnTo>
                    <a:pt x="1996" y="165"/>
                  </a:lnTo>
                  <a:lnTo>
                    <a:pt x="1996" y="163"/>
                  </a:lnTo>
                  <a:lnTo>
                    <a:pt x="1998" y="163"/>
                  </a:lnTo>
                  <a:lnTo>
                    <a:pt x="1994" y="151"/>
                  </a:lnTo>
                  <a:lnTo>
                    <a:pt x="1985" y="151"/>
                  </a:lnTo>
                  <a:close/>
                  <a:moveTo>
                    <a:pt x="5774" y="127"/>
                  </a:moveTo>
                  <a:lnTo>
                    <a:pt x="5773" y="140"/>
                  </a:lnTo>
                  <a:lnTo>
                    <a:pt x="5769" y="156"/>
                  </a:lnTo>
                  <a:lnTo>
                    <a:pt x="5765" y="174"/>
                  </a:lnTo>
                  <a:lnTo>
                    <a:pt x="5763" y="191"/>
                  </a:lnTo>
                  <a:lnTo>
                    <a:pt x="5763" y="205"/>
                  </a:lnTo>
                  <a:lnTo>
                    <a:pt x="5765" y="214"/>
                  </a:lnTo>
                  <a:lnTo>
                    <a:pt x="5767" y="201"/>
                  </a:lnTo>
                  <a:lnTo>
                    <a:pt x="5769" y="183"/>
                  </a:lnTo>
                  <a:lnTo>
                    <a:pt x="5773" y="165"/>
                  </a:lnTo>
                  <a:lnTo>
                    <a:pt x="5774" y="149"/>
                  </a:lnTo>
                  <a:lnTo>
                    <a:pt x="5776" y="134"/>
                  </a:lnTo>
                  <a:lnTo>
                    <a:pt x="5774" y="127"/>
                  </a:lnTo>
                  <a:close/>
                  <a:moveTo>
                    <a:pt x="2054" y="127"/>
                  </a:moveTo>
                  <a:lnTo>
                    <a:pt x="2053" y="140"/>
                  </a:lnTo>
                  <a:lnTo>
                    <a:pt x="2049" y="156"/>
                  </a:lnTo>
                  <a:lnTo>
                    <a:pt x="2045" y="174"/>
                  </a:lnTo>
                  <a:lnTo>
                    <a:pt x="2043" y="191"/>
                  </a:lnTo>
                  <a:lnTo>
                    <a:pt x="2043" y="205"/>
                  </a:lnTo>
                  <a:lnTo>
                    <a:pt x="2045" y="214"/>
                  </a:lnTo>
                  <a:lnTo>
                    <a:pt x="2047" y="201"/>
                  </a:lnTo>
                  <a:lnTo>
                    <a:pt x="2049" y="183"/>
                  </a:lnTo>
                  <a:lnTo>
                    <a:pt x="2053" y="165"/>
                  </a:lnTo>
                  <a:lnTo>
                    <a:pt x="2054" y="149"/>
                  </a:lnTo>
                  <a:lnTo>
                    <a:pt x="2056" y="134"/>
                  </a:lnTo>
                  <a:lnTo>
                    <a:pt x="2054" y="127"/>
                  </a:lnTo>
                  <a:close/>
                  <a:moveTo>
                    <a:pt x="5722" y="123"/>
                  </a:moveTo>
                  <a:lnTo>
                    <a:pt x="5718" y="131"/>
                  </a:lnTo>
                  <a:lnTo>
                    <a:pt x="5720" y="131"/>
                  </a:lnTo>
                  <a:lnTo>
                    <a:pt x="5722" y="129"/>
                  </a:lnTo>
                  <a:lnTo>
                    <a:pt x="5723" y="127"/>
                  </a:lnTo>
                  <a:lnTo>
                    <a:pt x="5725" y="125"/>
                  </a:lnTo>
                  <a:lnTo>
                    <a:pt x="5727" y="125"/>
                  </a:lnTo>
                  <a:lnTo>
                    <a:pt x="5725" y="123"/>
                  </a:lnTo>
                  <a:lnTo>
                    <a:pt x="5722" y="123"/>
                  </a:lnTo>
                  <a:close/>
                  <a:moveTo>
                    <a:pt x="2002" y="123"/>
                  </a:moveTo>
                  <a:lnTo>
                    <a:pt x="1998" y="131"/>
                  </a:lnTo>
                  <a:lnTo>
                    <a:pt x="2000" y="131"/>
                  </a:lnTo>
                  <a:lnTo>
                    <a:pt x="2002" y="129"/>
                  </a:lnTo>
                  <a:lnTo>
                    <a:pt x="2003" y="127"/>
                  </a:lnTo>
                  <a:lnTo>
                    <a:pt x="2005" y="125"/>
                  </a:lnTo>
                  <a:lnTo>
                    <a:pt x="2007" y="125"/>
                  </a:lnTo>
                  <a:lnTo>
                    <a:pt x="2005" y="123"/>
                  </a:lnTo>
                  <a:lnTo>
                    <a:pt x="2002" y="123"/>
                  </a:lnTo>
                  <a:close/>
                  <a:moveTo>
                    <a:pt x="5682" y="120"/>
                  </a:moveTo>
                  <a:lnTo>
                    <a:pt x="5682" y="131"/>
                  </a:lnTo>
                  <a:lnTo>
                    <a:pt x="5683" y="145"/>
                  </a:lnTo>
                  <a:lnTo>
                    <a:pt x="5685" y="160"/>
                  </a:lnTo>
                  <a:lnTo>
                    <a:pt x="5691" y="167"/>
                  </a:lnTo>
                  <a:lnTo>
                    <a:pt x="5698" y="131"/>
                  </a:lnTo>
                  <a:lnTo>
                    <a:pt x="5691" y="127"/>
                  </a:lnTo>
                  <a:lnTo>
                    <a:pt x="5691" y="120"/>
                  </a:lnTo>
                  <a:lnTo>
                    <a:pt x="5682" y="120"/>
                  </a:lnTo>
                  <a:close/>
                  <a:moveTo>
                    <a:pt x="1962" y="120"/>
                  </a:moveTo>
                  <a:lnTo>
                    <a:pt x="1962" y="131"/>
                  </a:lnTo>
                  <a:lnTo>
                    <a:pt x="1963" y="145"/>
                  </a:lnTo>
                  <a:lnTo>
                    <a:pt x="1965" y="160"/>
                  </a:lnTo>
                  <a:lnTo>
                    <a:pt x="1971" y="167"/>
                  </a:lnTo>
                  <a:lnTo>
                    <a:pt x="1978" y="131"/>
                  </a:lnTo>
                  <a:lnTo>
                    <a:pt x="1971" y="127"/>
                  </a:lnTo>
                  <a:lnTo>
                    <a:pt x="1971" y="120"/>
                  </a:lnTo>
                  <a:lnTo>
                    <a:pt x="1962" y="120"/>
                  </a:lnTo>
                  <a:close/>
                  <a:moveTo>
                    <a:pt x="2551" y="76"/>
                  </a:moveTo>
                  <a:lnTo>
                    <a:pt x="2551" y="80"/>
                  </a:lnTo>
                  <a:lnTo>
                    <a:pt x="2545" y="89"/>
                  </a:lnTo>
                  <a:lnTo>
                    <a:pt x="2543" y="100"/>
                  </a:lnTo>
                  <a:lnTo>
                    <a:pt x="2543" y="111"/>
                  </a:lnTo>
                  <a:lnTo>
                    <a:pt x="2542" y="123"/>
                  </a:lnTo>
                  <a:lnTo>
                    <a:pt x="2538" y="123"/>
                  </a:lnTo>
                  <a:lnTo>
                    <a:pt x="2534" y="171"/>
                  </a:lnTo>
                  <a:lnTo>
                    <a:pt x="2531" y="171"/>
                  </a:lnTo>
                  <a:lnTo>
                    <a:pt x="2531" y="207"/>
                  </a:lnTo>
                  <a:lnTo>
                    <a:pt x="2525" y="207"/>
                  </a:lnTo>
                  <a:lnTo>
                    <a:pt x="2525" y="251"/>
                  </a:lnTo>
                  <a:lnTo>
                    <a:pt x="2522" y="251"/>
                  </a:lnTo>
                  <a:lnTo>
                    <a:pt x="2520" y="265"/>
                  </a:lnTo>
                  <a:lnTo>
                    <a:pt x="2520" y="283"/>
                  </a:lnTo>
                  <a:lnTo>
                    <a:pt x="2522" y="301"/>
                  </a:lnTo>
                  <a:lnTo>
                    <a:pt x="2525" y="311"/>
                  </a:lnTo>
                  <a:lnTo>
                    <a:pt x="2527" y="292"/>
                  </a:lnTo>
                  <a:lnTo>
                    <a:pt x="2533" y="276"/>
                  </a:lnTo>
                  <a:lnTo>
                    <a:pt x="2538" y="263"/>
                  </a:lnTo>
                  <a:lnTo>
                    <a:pt x="2542" y="247"/>
                  </a:lnTo>
                  <a:lnTo>
                    <a:pt x="2551" y="247"/>
                  </a:lnTo>
                  <a:lnTo>
                    <a:pt x="2547" y="261"/>
                  </a:lnTo>
                  <a:lnTo>
                    <a:pt x="2543" y="272"/>
                  </a:lnTo>
                  <a:lnTo>
                    <a:pt x="2538" y="283"/>
                  </a:lnTo>
                  <a:lnTo>
                    <a:pt x="2538" y="296"/>
                  </a:lnTo>
                  <a:lnTo>
                    <a:pt x="2534" y="296"/>
                  </a:lnTo>
                  <a:lnTo>
                    <a:pt x="2538" y="303"/>
                  </a:lnTo>
                  <a:lnTo>
                    <a:pt x="2534" y="303"/>
                  </a:lnTo>
                  <a:lnTo>
                    <a:pt x="2531" y="334"/>
                  </a:lnTo>
                  <a:lnTo>
                    <a:pt x="2525" y="334"/>
                  </a:lnTo>
                  <a:lnTo>
                    <a:pt x="2525" y="347"/>
                  </a:lnTo>
                  <a:lnTo>
                    <a:pt x="2525" y="360"/>
                  </a:lnTo>
                  <a:lnTo>
                    <a:pt x="2527" y="372"/>
                  </a:lnTo>
                  <a:lnTo>
                    <a:pt x="2531" y="380"/>
                  </a:lnTo>
                  <a:lnTo>
                    <a:pt x="2533" y="343"/>
                  </a:lnTo>
                  <a:lnTo>
                    <a:pt x="2540" y="309"/>
                  </a:lnTo>
                  <a:lnTo>
                    <a:pt x="2551" y="280"/>
                  </a:lnTo>
                  <a:lnTo>
                    <a:pt x="2554" y="251"/>
                  </a:lnTo>
                  <a:lnTo>
                    <a:pt x="2558" y="251"/>
                  </a:lnTo>
                  <a:lnTo>
                    <a:pt x="2560" y="249"/>
                  </a:lnTo>
                  <a:lnTo>
                    <a:pt x="2560" y="249"/>
                  </a:lnTo>
                  <a:lnTo>
                    <a:pt x="2560" y="249"/>
                  </a:lnTo>
                  <a:lnTo>
                    <a:pt x="2562" y="249"/>
                  </a:lnTo>
                  <a:lnTo>
                    <a:pt x="2563" y="249"/>
                  </a:lnTo>
                  <a:lnTo>
                    <a:pt x="2565" y="247"/>
                  </a:lnTo>
                  <a:lnTo>
                    <a:pt x="2562" y="269"/>
                  </a:lnTo>
                  <a:lnTo>
                    <a:pt x="2554" y="287"/>
                  </a:lnTo>
                  <a:lnTo>
                    <a:pt x="2554" y="307"/>
                  </a:lnTo>
                  <a:lnTo>
                    <a:pt x="2551" y="307"/>
                  </a:lnTo>
                  <a:lnTo>
                    <a:pt x="2551" y="407"/>
                  </a:lnTo>
                  <a:lnTo>
                    <a:pt x="2554" y="407"/>
                  </a:lnTo>
                  <a:lnTo>
                    <a:pt x="2554" y="403"/>
                  </a:lnTo>
                  <a:lnTo>
                    <a:pt x="2558" y="392"/>
                  </a:lnTo>
                  <a:lnTo>
                    <a:pt x="2560" y="380"/>
                  </a:lnTo>
                  <a:lnTo>
                    <a:pt x="2560" y="365"/>
                  </a:lnTo>
                  <a:lnTo>
                    <a:pt x="2562" y="351"/>
                  </a:lnTo>
                  <a:lnTo>
                    <a:pt x="2565" y="351"/>
                  </a:lnTo>
                  <a:lnTo>
                    <a:pt x="2565" y="334"/>
                  </a:lnTo>
                  <a:lnTo>
                    <a:pt x="2571" y="334"/>
                  </a:lnTo>
                  <a:lnTo>
                    <a:pt x="2574" y="300"/>
                  </a:lnTo>
                  <a:lnTo>
                    <a:pt x="2578" y="300"/>
                  </a:lnTo>
                  <a:lnTo>
                    <a:pt x="2578" y="247"/>
                  </a:lnTo>
                  <a:lnTo>
                    <a:pt x="2578" y="212"/>
                  </a:lnTo>
                  <a:lnTo>
                    <a:pt x="2576" y="180"/>
                  </a:lnTo>
                  <a:lnTo>
                    <a:pt x="2571" y="151"/>
                  </a:lnTo>
                  <a:lnTo>
                    <a:pt x="2571" y="131"/>
                  </a:lnTo>
                  <a:lnTo>
                    <a:pt x="2565" y="131"/>
                  </a:lnTo>
                  <a:lnTo>
                    <a:pt x="2565" y="120"/>
                  </a:lnTo>
                  <a:lnTo>
                    <a:pt x="2562" y="120"/>
                  </a:lnTo>
                  <a:lnTo>
                    <a:pt x="2562" y="103"/>
                  </a:lnTo>
                  <a:lnTo>
                    <a:pt x="2558" y="103"/>
                  </a:lnTo>
                  <a:lnTo>
                    <a:pt x="2554" y="76"/>
                  </a:lnTo>
                  <a:lnTo>
                    <a:pt x="2551" y="76"/>
                  </a:lnTo>
                  <a:close/>
                  <a:moveTo>
                    <a:pt x="3725" y="0"/>
                  </a:moveTo>
                  <a:lnTo>
                    <a:pt x="3738" y="0"/>
                  </a:lnTo>
                  <a:lnTo>
                    <a:pt x="3738" y="3"/>
                  </a:lnTo>
                  <a:lnTo>
                    <a:pt x="3734" y="12"/>
                  </a:lnTo>
                  <a:lnTo>
                    <a:pt x="3734" y="25"/>
                  </a:lnTo>
                  <a:lnTo>
                    <a:pt x="3734" y="40"/>
                  </a:lnTo>
                  <a:lnTo>
                    <a:pt x="3731" y="40"/>
                  </a:lnTo>
                  <a:lnTo>
                    <a:pt x="3731" y="123"/>
                  </a:lnTo>
                  <a:lnTo>
                    <a:pt x="3725" y="123"/>
                  </a:lnTo>
                  <a:lnTo>
                    <a:pt x="3725" y="127"/>
                  </a:lnTo>
                  <a:lnTo>
                    <a:pt x="3731" y="127"/>
                  </a:lnTo>
                  <a:lnTo>
                    <a:pt x="3731" y="140"/>
                  </a:lnTo>
                  <a:lnTo>
                    <a:pt x="3725" y="140"/>
                  </a:lnTo>
                  <a:lnTo>
                    <a:pt x="3725" y="143"/>
                  </a:lnTo>
                  <a:lnTo>
                    <a:pt x="3734" y="147"/>
                  </a:lnTo>
                  <a:lnTo>
                    <a:pt x="3734" y="167"/>
                  </a:lnTo>
                  <a:lnTo>
                    <a:pt x="3738" y="167"/>
                  </a:lnTo>
                  <a:lnTo>
                    <a:pt x="3738" y="183"/>
                  </a:lnTo>
                  <a:lnTo>
                    <a:pt x="3742" y="183"/>
                  </a:lnTo>
                  <a:lnTo>
                    <a:pt x="3742" y="203"/>
                  </a:lnTo>
                  <a:lnTo>
                    <a:pt x="3745" y="203"/>
                  </a:lnTo>
                  <a:lnTo>
                    <a:pt x="3751" y="247"/>
                  </a:lnTo>
                  <a:lnTo>
                    <a:pt x="3754" y="247"/>
                  </a:lnTo>
                  <a:lnTo>
                    <a:pt x="3754" y="254"/>
                  </a:lnTo>
                  <a:lnTo>
                    <a:pt x="3762" y="260"/>
                  </a:lnTo>
                  <a:lnTo>
                    <a:pt x="3762" y="274"/>
                  </a:lnTo>
                  <a:lnTo>
                    <a:pt x="3765" y="274"/>
                  </a:lnTo>
                  <a:lnTo>
                    <a:pt x="3758" y="180"/>
                  </a:lnTo>
                  <a:lnTo>
                    <a:pt x="3753" y="165"/>
                  </a:lnTo>
                  <a:lnTo>
                    <a:pt x="3751" y="147"/>
                  </a:lnTo>
                  <a:lnTo>
                    <a:pt x="3754" y="147"/>
                  </a:lnTo>
                  <a:lnTo>
                    <a:pt x="3754" y="151"/>
                  </a:lnTo>
                  <a:lnTo>
                    <a:pt x="3765" y="147"/>
                  </a:lnTo>
                  <a:lnTo>
                    <a:pt x="3765" y="151"/>
                  </a:lnTo>
                  <a:lnTo>
                    <a:pt x="3771" y="151"/>
                  </a:lnTo>
                  <a:lnTo>
                    <a:pt x="3771" y="163"/>
                  </a:lnTo>
                  <a:lnTo>
                    <a:pt x="3774" y="163"/>
                  </a:lnTo>
                  <a:lnTo>
                    <a:pt x="3771" y="123"/>
                  </a:lnTo>
                  <a:lnTo>
                    <a:pt x="3782" y="123"/>
                  </a:lnTo>
                  <a:lnTo>
                    <a:pt x="3785" y="147"/>
                  </a:lnTo>
                  <a:lnTo>
                    <a:pt x="3791" y="167"/>
                  </a:lnTo>
                  <a:lnTo>
                    <a:pt x="3791" y="203"/>
                  </a:lnTo>
                  <a:lnTo>
                    <a:pt x="3794" y="203"/>
                  </a:lnTo>
                  <a:lnTo>
                    <a:pt x="3794" y="231"/>
                  </a:lnTo>
                  <a:lnTo>
                    <a:pt x="3798" y="231"/>
                  </a:lnTo>
                  <a:lnTo>
                    <a:pt x="3798" y="240"/>
                  </a:lnTo>
                  <a:lnTo>
                    <a:pt x="3802" y="240"/>
                  </a:lnTo>
                  <a:lnTo>
                    <a:pt x="3805" y="263"/>
                  </a:lnTo>
                  <a:lnTo>
                    <a:pt x="3811" y="263"/>
                  </a:lnTo>
                  <a:lnTo>
                    <a:pt x="3811" y="231"/>
                  </a:lnTo>
                  <a:lnTo>
                    <a:pt x="3813" y="201"/>
                  </a:lnTo>
                  <a:lnTo>
                    <a:pt x="3818" y="176"/>
                  </a:lnTo>
                  <a:lnTo>
                    <a:pt x="3822" y="176"/>
                  </a:lnTo>
                  <a:lnTo>
                    <a:pt x="3822" y="180"/>
                  </a:lnTo>
                  <a:lnTo>
                    <a:pt x="3825" y="180"/>
                  </a:lnTo>
                  <a:lnTo>
                    <a:pt x="3825" y="183"/>
                  </a:lnTo>
                  <a:lnTo>
                    <a:pt x="3822" y="191"/>
                  </a:lnTo>
                  <a:lnTo>
                    <a:pt x="3831" y="187"/>
                  </a:lnTo>
                  <a:lnTo>
                    <a:pt x="3831" y="254"/>
                  </a:lnTo>
                  <a:lnTo>
                    <a:pt x="3838" y="265"/>
                  </a:lnTo>
                  <a:lnTo>
                    <a:pt x="3845" y="281"/>
                  </a:lnTo>
                  <a:lnTo>
                    <a:pt x="3851" y="300"/>
                  </a:lnTo>
                  <a:lnTo>
                    <a:pt x="3854" y="320"/>
                  </a:lnTo>
                  <a:lnTo>
                    <a:pt x="3858" y="334"/>
                  </a:lnTo>
                  <a:lnTo>
                    <a:pt x="3860" y="334"/>
                  </a:lnTo>
                  <a:lnTo>
                    <a:pt x="3860" y="334"/>
                  </a:lnTo>
                  <a:lnTo>
                    <a:pt x="3860" y="334"/>
                  </a:lnTo>
                  <a:lnTo>
                    <a:pt x="3860" y="334"/>
                  </a:lnTo>
                  <a:lnTo>
                    <a:pt x="3862" y="332"/>
                  </a:lnTo>
                  <a:lnTo>
                    <a:pt x="3862" y="331"/>
                  </a:lnTo>
                  <a:lnTo>
                    <a:pt x="3865" y="331"/>
                  </a:lnTo>
                  <a:lnTo>
                    <a:pt x="3862" y="314"/>
                  </a:lnTo>
                  <a:lnTo>
                    <a:pt x="3863" y="294"/>
                  </a:lnTo>
                  <a:lnTo>
                    <a:pt x="3863" y="269"/>
                  </a:lnTo>
                  <a:lnTo>
                    <a:pt x="3863" y="245"/>
                  </a:lnTo>
                  <a:lnTo>
                    <a:pt x="3865" y="223"/>
                  </a:lnTo>
                  <a:lnTo>
                    <a:pt x="3871" y="223"/>
                  </a:lnTo>
                  <a:lnTo>
                    <a:pt x="3865" y="214"/>
                  </a:lnTo>
                  <a:lnTo>
                    <a:pt x="3871" y="214"/>
                  </a:lnTo>
                  <a:lnTo>
                    <a:pt x="3871" y="180"/>
                  </a:lnTo>
                  <a:lnTo>
                    <a:pt x="3874" y="180"/>
                  </a:lnTo>
                  <a:lnTo>
                    <a:pt x="3874" y="154"/>
                  </a:lnTo>
                  <a:lnTo>
                    <a:pt x="3882" y="132"/>
                  </a:lnTo>
                  <a:lnTo>
                    <a:pt x="3885" y="107"/>
                  </a:lnTo>
                  <a:lnTo>
                    <a:pt x="3894" y="107"/>
                  </a:lnTo>
                  <a:lnTo>
                    <a:pt x="3885" y="167"/>
                  </a:lnTo>
                  <a:lnTo>
                    <a:pt x="3882" y="167"/>
                  </a:lnTo>
                  <a:lnTo>
                    <a:pt x="3882" y="203"/>
                  </a:lnTo>
                  <a:lnTo>
                    <a:pt x="3878" y="203"/>
                  </a:lnTo>
                  <a:lnTo>
                    <a:pt x="3882" y="211"/>
                  </a:lnTo>
                  <a:lnTo>
                    <a:pt x="3882" y="214"/>
                  </a:lnTo>
                  <a:lnTo>
                    <a:pt x="3880" y="218"/>
                  </a:lnTo>
                  <a:lnTo>
                    <a:pt x="3878" y="218"/>
                  </a:lnTo>
                  <a:lnTo>
                    <a:pt x="3878" y="220"/>
                  </a:lnTo>
                  <a:lnTo>
                    <a:pt x="3882" y="260"/>
                  </a:lnTo>
                  <a:lnTo>
                    <a:pt x="3882" y="323"/>
                  </a:lnTo>
                  <a:lnTo>
                    <a:pt x="3885" y="323"/>
                  </a:lnTo>
                  <a:lnTo>
                    <a:pt x="3887" y="336"/>
                  </a:lnTo>
                  <a:lnTo>
                    <a:pt x="3887" y="349"/>
                  </a:lnTo>
                  <a:lnTo>
                    <a:pt x="3891" y="360"/>
                  </a:lnTo>
                  <a:lnTo>
                    <a:pt x="3894" y="327"/>
                  </a:lnTo>
                  <a:lnTo>
                    <a:pt x="3898" y="327"/>
                  </a:lnTo>
                  <a:lnTo>
                    <a:pt x="3898" y="320"/>
                  </a:lnTo>
                  <a:lnTo>
                    <a:pt x="3902" y="320"/>
                  </a:lnTo>
                  <a:lnTo>
                    <a:pt x="3905" y="300"/>
                  </a:lnTo>
                  <a:lnTo>
                    <a:pt x="3922" y="287"/>
                  </a:lnTo>
                  <a:lnTo>
                    <a:pt x="3923" y="256"/>
                  </a:lnTo>
                  <a:lnTo>
                    <a:pt x="3925" y="221"/>
                  </a:lnTo>
                  <a:lnTo>
                    <a:pt x="3931" y="185"/>
                  </a:lnTo>
                  <a:lnTo>
                    <a:pt x="3938" y="154"/>
                  </a:lnTo>
                  <a:lnTo>
                    <a:pt x="3940" y="143"/>
                  </a:lnTo>
                  <a:lnTo>
                    <a:pt x="3940" y="132"/>
                  </a:lnTo>
                  <a:lnTo>
                    <a:pt x="3943" y="123"/>
                  </a:lnTo>
                  <a:lnTo>
                    <a:pt x="3951" y="114"/>
                  </a:lnTo>
                  <a:lnTo>
                    <a:pt x="3951" y="111"/>
                  </a:lnTo>
                  <a:lnTo>
                    <a:pt x="3954" y="111"/>
                  </a:lnTo>
                  <a:lnTo>
                    <a:pt x="3954" y="131"/>
                  </a:lnTo>
                  <a:lnTo>
                    <a:pt x="3951" y="131"/>
                  </a:lnTo>
                  <a:lnTo>
                    <a:pt x="3942" y="191"/>
                  </a:lnTo>
                  <a:lnTo>
                    <a:pt x="3938" y="211"/>
                  </a:lnTo>
                  <a:lnTo>
                    <a:pt x="3936" y="238"/>
                  </a:lnTo>
                  <a:lnTo>
                    <a:pt x="3936" y="271"/>
                  </a:lnTo>
                  <a:lnTo>
                    <a:pt x="3936" y="305"/>
                  </a:lnTo>
                  <a:lnTo>
                    <a:pt x="3936" y="338"/>
                  </a:lnTo>
                  <a:lnTo>
                    <a:pt x="3938" y="365"/>
                  </a:lnTo>
                  <a:lnTo>
                    <a:pt x="3942" y="383"/>
                  </a:lnTo>
                  <a:lnTo>
                    <a:pt x="3943" y="394"/>
                  </a:lnTo>
                  <a:lnTo>
                    <a:pt x="3942" y="407"/>
                  </a:lnTo>
                  <a:lnTo>
                    <a:pt x="3942" y="418"/>
                  </a:lnTo>
                  <a:lnTo>
                    <a:pt x="3945" y="427"/>
                  </a:lnTo>
                  <a:lnTo>
                    <a:pt x="3945" y="283"/>
                  </a:lnTo>
                  <a:lnTo>
                    <a:pt x="3942" y="283"/>
                  </a:lnTo>
                  <a:lnTo>
                    <a:pt x="3942" y="251"/>
                  </a:lnTo>
                  <a:lnTo>
                    <a:pt x="3954" y="254"/>
                  </a:lnTo>
                  <a:lnTo>
                    <a:pt x="3958" y="283"/>
                  </a:lnTo>
                  <a:lnTo>
                    <a:pt x="3962" y="283"/>
                  </a:lnTo>
                  <a:lnTo>
                    <a:pt x="3971" y="207"/>
                  </a:lnTo>
                  <a:lnTo>
                    <a:pt x="3974" y="207"/>
                  </a:lnTo>
                  <a:lnTo>
                    <a:pt x="3974" y="196"/>
                  </a:lnTo>
                  <a:lnTo>
                    <a:pt x="3978" y="196"/>
                  </a:lnTo>
                  <a:lnTo>
                    <a:pt x="3978" y="180"/>
                  </a:lnTo>
                  <a:lnTo>
                    <a:pt x="3982" y="180"/>
                  </a:lnTo>
                  <a:lnTo>
                    <a:pt x="3982" y="169"/>
                  </a:lnTo>
                  <a:lnTo>
                    <a:pt x="3978" y="156"/>
                  </a:lnTo>
                  <a:lnTo>
                    <a:pt x="3973" y="143"/>
                  </a:lnTo>
                  <a:lnTo>
                    <a:pt x="3971" y="131"/>
                  </a:lnTo>
                  <a:lnTo>
                    <a:pt x="3974" y="132"/>
                  </a:lnTo>
                  <a:lnTo>
                    <a:pt x="3978" y="132"/>
                  </a:lnTo>
                  <a:lnTo>
                    <a:pt x="3980" y="134"/>
                  </a:lnTo>
                  <a:lnTo>
                    <a:pt x="3980" y="136"/>
                  </a:lnTo>
                  <a:lnTo>
                    <a:pt x="3982" y="138"/>
                  </a:lnTo>
                  <a:lnTo>
                    <a:pt x="3982" y="143"/>
                  </a:lnTo>
                  <a:lnTo>
                    <a:pt x="3989" y="154"/>
                  </a:lnTo>
                  <a:lnTo>
                    <a:pt x="3993" y="171"/>
                  </a:lnTo>
                  <a:lnTo>
                    <a:pt x="3994" y="185"/>
                  </a:lnTo>
                  <a:lnTo>
                    <a:pt x="3996" y="200"/>
                  </a:lnTo>
                  <a:lnTo>
                    <a:pt x="4002" y="211"/>
                  </a:lnTo>
                  <a:lnTo>
                    <a:pt x="4002" y="203"/>
                  </a:lnTo>
                  <a:lnTo>
                    <a:pt x="4005" y="192"/>
                  </a:lnTo>
                  <a:lnTo>
                    <a:pt x="4005" y="180"/>
                  </a:lnTo>
                  <a:lnTo>
                    <a:pt x="4002" y="167"/>
                  </a:lnTo>
                  <a:lnTo>
                    <a:pt x="4014" y="167"/>
                  </a:lnTo>
                  <a:lnTo>
                    <a:pt x="4014" y="151"/>
                  </a:lnTo>
                  <a:lnTo>
                    <a:pt x="4025" y="151"/>
                  </a:lnTo>
                  <a:lnTo>
                    <a:pt x="4022" y="200"/>
                  </a:lnTo>
                  <a:lnTo>
                    <a:pt x="4031" y="203"/>
                  </a:lnTo>
                  <a:lnTo>
                    <a:pt x="4031" y="220"/>
                  </a:lnTo>
                  <a:lnTo>
                    <a:pt x="4034" y="220"/>
                  </a:lnTo>
                  <a:lnTo>
                    <a:pt x="4038" y="236"/>
                  </a:lnTo>
                  <a:lnTo>
                    <a:pt x="4042" y="236"/>
                  </a:lnTo>
                  <a:lnTo>
                    <a:pt x="4051" y="271"/>
                  </a:lnTo>
                  <a:lnTo>
                    <a:pt x="4058" y="271"/>
                  </a:lnTo>
                  <a:lnTo>
                    <a:pt x="4062" y="307"/>
                  </a:lnTo>
                  <a:lnTo>
                    <a:pt x="4065" y="307"/>
                  </a:lnTo>
                  <a:lnTo>
                    <a:pt x="4065" y="303"/>
                  </a:lnTo>
                  <a:lnTo>
                    <a:pt x="4074" y="289"/>
                  </a:lnTo>
                  <a:lnTo>
                    <a:pt x="4076" y="269"/>
                  </a:lnTo>
                  <a:lnTo>
                    <a:pt x="4076" y="245"/>
                  </a:lnTo>
                  <a:lnTo>
                    <a:pt x="4074" y="221"/>
                  </a:lnTo>
                  <a:lnTo>
                    <a:pt x="4073" y="198"/>
                  </a:lnTo>
                  <a:lnTo>
                    <a:pt x="4071" y="180"/>
                  </a:lnTo>
                  <a:lnTo>
                    <a:pt x="4074" y="180"/>
                  </a:lnTo>
                  <a:lnTo>
                    <a:pt x="4074" y="183"/>
                  </a:lnTo>
                  <a:lnTo>
                    <a:pt x="4076" y="185"/>
                  </a:lnTo>
                  <a:lnTo>
                    <a:pt x="4076" y="185"/>
                  </a:lnTo>
                  <a:lnTo>
                    <a:pt x="4076" y="183"/>
                  </a:lnTo>
                  <a:lnTo>
                    <a:pt x="4078" y="181"/>
                  </a:lnTo>
                  <a:lnTo>
                    <a:pt x="4078" y="178"/>
                  </a:lnTo>
                  <a:lnTo>
                    <a:pt x="4078" y="176"/>
                  </a:lnTo>
                  <a:lnTo>
                    <a:pt x="4078" y="176"/>
                  </a:lnTo>
                  <a:lnTo>
                    <a:pt x="4074" y="176"/>
                  </a:lnTo>
                  <a:lnTo>
                    <a:pt x="4065" y="123"/>
                  </a:lnTo>
                  <a:lnTo>
                    <a:pt x="4062" y="123"/>
                  </a:lnTo>
                  <a:lnTo>
                    <a:pt x="4062" y="100"/>
                  </a:lnTo>
                  <a:lnTo>
                    <a:pt x="4058" y="100"/>
                  </a:lnTo>
                  <a:lnTo>
                    <a:pt x="4054" y="80"/>
                  </a:lnTo>
                  <a:lnTo>
                    <a:pt x="4065" y="80"/>
                  </a:lnTo>
                  <a:lnTo>
                    <a:pt x="4071" y="112"/>
                  </a:lnTo>
                  <a:lnTo>
                    <a:pt x="4080" y="145"/>
                  </a:lnTo>
                  <a:lnTo>
                    <a:pt x="4091" y="176"/>
                  </a:lnTo>
                  <a:lnTo>
                    <a:pt x="4098" y="240"/>
                  </a:lnTo>
                  <a:lnTo>
                    <a:pt x="4100" y="238"/>
                  </a:lnTo>
                  <a:lnTo>
                    <a:pt x="4100" y="238"/>
                  </a:lnTo>
                  <a:lnTo>
                    <a:pt x="4100" y="238"/>
                  </a:lnTo>
                  <a:lnTo>
                    <a:pt x="4100" y="238"/>
                  </a:lnTo>
                  <a:lnTo>
                    <a:pt x="4102" y="236"/>
                  </a:lnTo>
                  <a:lnTo>
                    <a:pt x="4102" y="236"/>
                  </a:lnTo>
                  <a:lnTo>
                    <a:pt x="4109" y="227"/>
                  </a:lnTo>
                  <a:lnTo>
                    <a:pt x="4111" y="218"/>
                  </a:lnTo>
                  <a:lnTo>
                    <a:pt x="4111" y="207"/>
                  </a:lnTo>
                  <a:lnTo>
                    <a:pt x="4114" y="196"/>
                  </a:lnTo>
                  <a:lnTo>
                    <a:pt x="4125" y="156"/>
                  </a:lnTo>
                  <a:lnTo>
                    <a:pt x="4134" y="114"/>
                  </a:lnTo>
                  <a:lnTo>
                    <a:pt x="4142" y="114"/>
                  </a:lnTo>
                  <a:lnTo>
                    <a:pt x="4140" y="143"/>
                  </a:lnTo>
                  <a:lnTo>
                    <a:pt x="4133" y="169"/>
                  </a:lnTo>
                  <a:lnTo>
                    <a:pt x="4127" y="194"/>
                  </a:lnTo>
                  <a:lnTo>
                    <a:pt x="4122" y="220"/>
                  </a:lnTo>
                  <a:lnTo>
                    <a:pt x="4125" y="220"/>
                  </a:lnTo>
                  <a:lnTo>
                    <a:pt x="4125" y="211"/>
                  </a:lnTo>
                  <a:lnTo>
                    <a:pt x="4133" y="198"/>
                  </a:lnTo>
                  <a:lnTo>
                    <a:pt x="4140" y="178"/>
                  </a:lnTo>
                  <a:lnTo>
                    <a:pt x="4143" y="154"/>
                  </a:lnTo>
                  <a:lnTo>
                    <a:pt x="4149" y="132"/>
                  </a:lnTo>
                  <a:lnTo>
                    <a:pt x="4154" y="114"/>
                  </a:lnTo>
                  <a:lnTo>
                    <a:pt x="4158" y="114"/>
                  </a:lnTo>
                  <a:lnTo>
                    <a:pt x="4158" y="140"/>
                  </a:lnTo>
                  <a:lnTo>
                    <a:pt x="4154" y="140"/>
                  </a:lnTo>
                  <a:lnTo>
                    <a:pt x="4154" y="160"/>
                  </a:lnTo>
                  <a:lnTo>
                    <a:pt x="4151" y="160"/>
                  </a:lnTo>
                  <a:lnTo>
                    <a:pt x="4143" y="189"/>
                  </a:lnTo>
                  <a:lnTo>
                    <a:pt x="4143" y="220"/>
                  </a:lnTo>
                  <a:lnTo>
                    <a:pt x="4145" y="252"/>
                  </a:lnTo>
                  <a:lnTo>
                    <a:pt x="4145" y="287"/>
                  </a:lnTo>
                  <a:lnTo>
                    <a:pt x="4154" y="287"/>
                  </a:lnTo>
                  <a:lnTo>
                    <a:pt x="4154" y="311"/>
                  </a:lnTo>
                  <a:lnTo>
                    <a:pt x="4158" y="311"/>
                  </a:lnTo>
                  <a:lnTo>
                    <a:pt x="4158" y="307"/>
                  </a:lnTo>
                  <a:lnTo>
                    <a:pt x="4162" y="307"/>
                  </a:lnTo>
                  <a:lnTo>
                    <a:pt x="4171" y="260"/>
                  </a:lnTo>
                  <a:lnTo>
                    <a:pt x="4174" y="260"/>
                  </a:lnTo>
                  <a:lnTo>
                    <a:pt x="4174" y="243"/>
                  </a:lnTo>
                  <a:lnTo>
                    <a:pt x="4178" y="243"/>
                  </a:lnTo>
                  <a:lnTo>
                    <a:pt x="4178" y="223"/>
                  </a:lnTo>
                  <a:lnTo>
                    <a:pt x="4182" y="223"/>
                  </a:lnTo>
                  <a:lnTo>
                    <a:pt x="4182" y="211"/>
                  </a:lnTo>
                  <a:lnTo>
                    <a:pt x="4185" y="211"/>
                  </a:lnTo>
                  <a:lnTo>
                    <a:pt x="4185" y="196"/>
                  </a:lnTo>
                  <a:lnTo>
                    <a:pt x="4191" y="196"/>
                  </a:lnTo>
                  <a:lnTo>
                    <a:pt x="4191" y="176"/>
                  </a:lnTo>
                  <a:lnTo>
                    <a:pt x="4196" y="156"/>
                  </a:lnTo>
                  <a:lnTo>
                    <a:pt x="4200" y="138"/>
                  </a:lnTo>
                  <a:lnTo>
                    <a:pt x="4202" y="114"/>
                  </a:lnTo>
                  <a:lnTo>
                    <a:pt x="4214" y="114"/>
                  </a:lnTo>
                  <a:lnTo>
                    <a:pt x="4214" y="120"/>
                  </a:lnTo>
                  <a:lnTo>
                    <a:pt x="4211" y="120"/>
                  </a:lnTo>
                  <a:lnTo>
                    <a:pt x="4211" y="143"/>
                  </a:lnTo>
                  <a:lnTo>
                    <a:pt x="4205" y="143"/>
                  </a:lnTo>
                  <a:lnTo>
                    <a:pt x="4194" y="211"/>
                  </a:lnTo>
                  <a:lnTo>
                    <a:pt x="4198" y="211"/>
                  </a:lnTo>
                  <a:lnTo>
                    <a:pt x="4214" y="154"/>
                  </a:lnTo>
                  <a:lnTo>
                    <a:pt x="4222" y="154"/>
                  </a:lnTo>
                  <a:lnTo>
                    <a:pt x="4218" y="176"/>
                  </a:lnTo>
                  <a:lnTo>
                    <a:pt x="4211" y="194"/>
                  </a:lnTo>
                  <a:lnTo>
                    <a:pt x="4205" y="214"/>
                  </a:lnTo>
                  <a:lnTo>
                    <a:pt x="4214" y="214"/>
                  </a:lnTo>
                  <a:lnTo>
                    <a:pt x="4214" y="231"/>
                  </a:lnTo>
                  <a:lnTo>
                    <a:pt x="4218" y="231"/>
                  </a:lnTo>
                  <a:lnTo>
                    <a:pt x="4220" y="216"/>
                  </a:lnTo>
                  <a:lnTo>
                    <a:pt x="4225" y="203"/>
                  </a:lnTo>
                  <a:lnTo>
                    <a:pt x="4231" y="191"/>
                  </a:lnTo>
                  <a:lnTo>
                    <a:pt x="4231" y="171"/>
                  </a:lnTo>
                  <a:lnTo>
                    <a:pt x="4234" y="171"/>
                  </a:lnTo>
                  <a:lnTo>
                    <a:pt x="4236" y="169"/>
                  </a:lnTo>
                  <a:lnTo>
                    <a:pt x="4236" y="169"/>
                  </a:lnTo>
                  <a:lnTo>
                    <a:pt x="4236" y="169"/>
                  </a:lnTo>
                  <a:lnTo>
                    <a:pt x="4238" y="169"/>
                  </a:lnTo>
                  <a:lnTo>
                    <a:pt x="4240" y="169"/>
                  </a:lnTo>
                  <a:lnTo>
                    <a:pt x="4242" y="167"/>
                  </a:lnTo>
                  <a:lnTo>
                    <a:pt x="4242" y="180"/>
                  </a:lnTo>
                  <a:lnTo>
                    <a:pt x="4238" y="196"/>
                  </a:lnTo>
                  <a:lnTo>
                    <a:pt x="4238" y="211"/>
                  </a:lnTo>
                  <a:lnTo>
                    <a:pt x="4238" y="225"/>
                  </a:lnTo>
                  <a:lnTo>
                    <a:pt x="4242" y="236"/>
                  </a:lnTo>
                  <a:lnTo>
                    <a:pt x="4243" y="212"/>
                  </a:lnTo>
                  <a:lnTo>
                    <a:pt x="4249" y="192"/>
                  </a:lnTo>
                  <a:lnTo>
                    <a:pt x="4254" y="172"/>
                  </a:lnTo>
                  <a:lnTo>
                    <a:pt x="4258" y="151"/>
                  </a:lnTo>
                  <a:lnTo>
                    <a:pt x="4271" y="151"/>
                  </a:lnTo>
                  <a:lnTo>
                    <a:pt x="4265" y="189"/>
                  </a:lnTo>
                  <a:lnTo>
                    <a:pt x="4262" y="229"/>
                  </a:lnTo>
                  <a:lnTo>
                    <a:pt x="4258" y="271"/>
                  </a:lnTo>
                  <a:lnTo>
                    <a:pt x="4260" y="311"/>
                  </a:lnTo>
                  <a:lnTo>
                    <a:pt x="4265" y="347"/>
                  </a:lnTo>
                  <a:lnTo>
                    <a:pt x="4267" y="360"/>
                  </a:lnTo>
                  <a:lnTo>
                    <a:pt x="4269" y="374"/>
                  </a:lnTo>
                  <a:lnTo>
                    <a:pt x="4269" y="389"/>
                  </a:lnTo>
                  <a:lnTo>
                    <a:pt x="4269" y="401"/>
                  </a:lnTo>
                  <a:lnTo>
                    <a:pt x="4274" y="411"/>
                  </a:lnTo>
                  <a:lnTo>
                    <a:pt x="4274" y="311"/>
                  </a:lnTo>
                  <a:lnTo>
                    <a:pt x="4278" y="311"/>
                  </a:lnTo>
                  <a:lnTo>
                    <a:pt x="4280" y="294"/>
                  </a:lnTo>
                  <a:lnTo>
                    <a:pt x="4280" y="276"/>
                  </a:lnTo>
                  <a:lnTo>
                    <a:pt x="4278" y="263"/>
                  </a:lnTo>
                  <a:lnTo>
                    <a:pt x="4285" y="263"/>
                  </a:lnTo>
                  <a:lnTo>
                    <a:pt x="4285" y="247"/>
                  </a:lnTo>
                  <a:lnTo>
                    <a:pt x="4298" y="247"/>
                  </a:lnTo>
                  <a:lnTo>
                    <a:pt x="4294" y="271"/>
                  </a:lnTo>
                  <a:lnTo>
                    <a:pt x="4291" y="271"/>
                  </a:lnTo>
                  <a:lnTo>
                    <a:pt x="4291" y="281"/>
                  </a:lnTo>
                  <a:lnTo>
                    <a:pt x="4293" y="296"/>
                  </a:lnTo>
                  <a:lnTo>
                    <a:pt x="4296" y="314"/>
                  </a:lnTo>
                  <a:lnTo>
                    <a:pt x="4300" y="331"/>
                  </a:lnTo>
                  <a:lnTo>
                    <a:pt x="4303" y="345"/>
                  </a:lnTo>
                  <a:lnTo>
                    <a:pt x="4305" y="351"/>
                  </a:lnTo>
                  <a:lnTo>
                    <a:pt x="4309" y="311"/>
                  </a:lnTo>
                  <a:lnTo>
                    <a:pt x="4313" y="271"/>
                  </a:lnTo>
                  <a:lnTo>
                    <a:pt x="4314" y="227"/>
                  </a:lnTo>
                  <a:lnTo>
                    <a:pt x="4314" y="191"/>
                  </a:lnTo>
                  <a:lnTo>
                    <a:pt x="4311" y="191"/>
                  </a:lnTo>
                  <a:lnTo>
                    <a:pt x="4311" y="163"/>
                  </a:lnTo>
                  <a:lnTo>
                    <a:pt x="4305" y="163"/>
                  </a:lnTo>
                  <a:lnTo>
                    <a:pt x="4305" y="136"/>
                  </a:lnTo>
                  <a:lnTo>
                    <a:pt x="4298" y="103"/>
                  </a:lnTo>
                  <a:lnTo>
                    <a:pt x="4291" y="71"/>
                  </a:lnTo>
                  <a:lnTo>
                    <a:pt x="4302" y="76"/>
                  </a:lnTo>
                  <a:lnTo>
                    <a:pt x="4325" y="207"/>
                  </a:lnTo>
                  <a:lnTo>
                    <a:pt x="4327" y="221"/>
                  </a:lnTo>
                  <a:lnTo>
                    <a:pt x="4325" y="238"/>
                  </a:lnTo>
                  <a:lnTo>
                    <a:pt x="4325" y="252"/>
                  </a:lnTo>
                  <a:lnTo>
                    <a:pt x="4331" y="263"/>
                  </a:lnTo>
                  <a:lnTo>
                    <a:pt x="4358" y="103"/>
                  </a:lnTo>
                  <a:lnTo>
                    <a:pt x="4365" y="103"/>
                  </a:lnTo>
                  <a:lnTo>
                    <a:pt x="4351" y="211"/>
                  </a:lnTo>
                  <a:lnTo>
                    <a:pt x="4354" y="211"/>
                  </a:lnTo>
                  <a:lnTo>
                    <a:pt x="4358" y="183"/>
                  </a:lnTo>
                  <a:lnTo>
                    <a:pt x="4371" y="183"/>
                  </a:lnTo>
                  <a:lnTo>
                    <a:pt x="4371" y="214"/>
                  </a:lnTo>
                  <a:lnTo>
                    <a:pt x="4373" y="245"/>
                  </a:lnTo>
                  <a:lnTo>
                    <a:pt x="4378" y="271"/>
                  </a:lnTo>
                  <a:lnTo>
                    <a:pt x="4374" y="283"/>
                  </a:lnTo>
                  <a:lnTo>
                    <a:pt x="4382" y="283"/>
                  </a:lnTo>
                  <a:lnTo>
                    <a:pt x="4385" y="311"/>
                  </a:lnTo>
                  <a:lnTo>
                    <a:pt x="4391" y="311"/>
                  </a:lnTo>
                  <a:lnTo>
                    <a:pt x="4391" y="307"/>
                  </a:lnTo>
                  <a:lnTo>
                    <a:pt x="4425" y="200"/>
                  </a:lnTo>
                  <a:lnTo>
                    <a:pt x="4425" y="183"/>
                  </a:lnTo>
                  <a:lnTo>
                    <a:pt x="4431" y="183"/>
                  </a:lnTo>
                  <a:lnTo>
                    <a:pt x="4434" y="154"/>
                  </a:lnTo>
                  <a:lnTo>
                    <a:pt x="4438" y="154"/>
                  </a:lnTo>
                  <a:lnTo>
                    <a:pt x="4440" y="154"/>
                  </a:lnTo>
                  <a:lnTo>
                    <a:pt x="4440" y="152"/>
                  </a:lnTo>
                  <a:lnTo>
                    <a:pt x="4440" y="152"/>
                  </a:lnTo>
                  <a:lnTo>
                    <a:pt x="4442" y="152"/>
                  </a:lnTo>
                  <a:lnTo>
                    <a:pt x="4443" y="152"/>
                  </a:lnTo>
                  <a:lnTo>
                    <a:pt x="4445" y="151"/>
                  </a:lnTo>
                  <a:lnTo>
                    <a:pt x="4434" y="207"/>
                  </a:lnTo>
                  <a:lnTo>
                    <a:pt x="4442" y="207"/>
                  </a:lnTo>
                  <a:lnTo>
                    <a:pt x="4443" y="223"/>
                  </a:lnTo>
                  <a:lnTo>
                    <a:pt x="4449" y="236"/>
                  </a:lnTo>
                  <a:lnTo>
                    <a:pt x="4454" y="247"/>
                  </a:lnTo>
                  <a:lnTo>
                    <a:pt x="4454" y="267"/>
                  </a:lnTo>
                  <a:lnTo>
                    <a:pt x="4458" y="267"/>
                  </a:lnTo>
                  <a:lnTo>
                    <a:pt x="4458" y="280"/>
                  </a:lnTo>
                  <a:lnTo>
                    <a:pt x="4462" y="280"/>
                  </a:lnTo>
                  <a:lnTo>
                    <a:pt x="4465" y="323"/>
                  </a:lnTo>
                  <a:lnTo>
                    <a:pt x="4471" y="323"/>
                  </a:lnTo>
                  <a:lnTo>
                    <a:pt x="4473" y="338"/>
                  </a:lnTo>
                  <a:lnTo>
                    <a:pt x="4473" y="352"/>
                  </a:lnTo>
                  <a:lnTo>
                    <a:pt x="4473" y="365"/>
                  </a:lnTo>
                  <a:lnTo>
                    <a:pt x="4478" y="374"/>
                  </a:lnTo>
                  <a:lnTo>
                    <a:pt x="4478" y="367"/>
                  </a:lnTo>
                  <a:lnTo>
                    <a:pt x="4485" y="358"/>
                  </a:lnTo>
                  <a:lnTo>
                    <a:pt x="4487" y="343"/>
                  </a:lnTo>
                  <a:lnTo>
                    <a:pt x="4485" y="327"/>
                  </a:lnTo>
                  <a:lnTo>
                    <a:pt x="4482" y="327"/>
                  </a:lnTo>
                  <a:lnTo>
                    <a:pt x="4482" y="300"/>
                  </a:lnTo>
                  <a:lnTo>
                    <a:pt x="4478" y="300"/>
                  </a:lnTo>
                  <a:lnTo>
                    <a:pt x="4478" y="280"/>
                  </a:lnTo>
                  <a:lnTo>
                    <a:pt x="4474" y="280"/>
                  </a:lnTo>
                  <a:lnTo>
                    <a:pt x="4474" y="271"/>
                  </a:lnTo>
                  <a:lnTo>
                    <a:pt x="4471" y="271"/>
                  </a:lnTo>
                  <a:lnTo>
                    <a:pt x="4471" y="267"/>
                  </a:lnTo>
                  <a:lnTo>
                    <a:pt x="4474" y="267"/>
                  </a:lnTo>
                  <a:lnTo>
                    <a:pt x="4476" y="265"/>
                  </a:lnTo>
                  <a:lnTo>
                    <a:pt x="4476" y="265"/>
                  </a:lnTo>
                  <a:lnTo>
                    <a:pt x="4476" y="265"/>
                  </a:lnTo>
                  <a:lnTo>
                    <a:pt x="4478" y="265"/>
                  </a:lnTo>
                  <a:lnTo>
                    <a:pt x="4480" y="263"/>
                  </a:lnTo>
                  <a:lnTo>
                    <a:pt x="4482" y="263"/>
                  </a:lnTo>
                  <a:lnTo>
                    <a:pt x="4482" y="274"/>
                  </a:lnTo>
                  <a:lnTo>
                    <a:pt x="4485" y="274"/>
                  </a:lnTo>
                  <a:lnTo>
                    <a:pt x="4485" y="260"/>
                  </a:lnTo>
                  <a:lnTo>
                    <a:pt x="4498" y="260"/>
                  </a:lnTo>
                  <a:lnTo>
                    <a:pt x="4500" y="280"/>
                  </a:lnTo>
                  <a:lnTo>
                    <a:pt x="4505" y="298"/>
                  </a:lnTo>
                  <a:lnTo>
                    <a:pt x="4511" y="314"/>
                  </a:lnTo>
                  <a:lnTo>
                    <a:pt x="4511" y="347"/>
                  </a:lnTo>
                  <a:lnTo>
                    <a:pt x="4516" y="385"/>
                  </a:lnTo>
                  <a:lnTo>
                    <a:pt x="4518" y="431"/>
                  </a:lnTo>
                  <a:lnTo>
                    <a:pt x="4518" y="441"/>
                  </a:lnTo>
                  <a:lnTo>
                    <a:pt x="4520" y="449"/>
                  </a:lnTo>
                  <a:lnTo>
                    <a:pt x="4520" y="454"/>
                  </a:lnTo>
                  <a:lnTo>
                    <a:pt x="4518" y="463"/>
                  </a:lnTo>
                  <a:lnTo>
                    <a:pt x="4531" y="463"/>
                  </a:lnTo>
                  <a:lnTo>
                    <a:pt x="4534" y="314"/>
                  </a:lnTo>
                  <a:lnTo>
                    <a:pt x="4529" y="300"/>
                  </a:lnTo>
                  <a:lnTo>
                    <a:pt x="4523" y="283"/>
                  </a:lnTo>
                  <a:lnTo>
                    <a:pt x="4522" y="263"/>
                  </a:lnTo>
                  <a:lnTo>
                    <a:pt x="4525" y="263"/>
                  </a:lnTo>
                  <a:lnTo>
                    <a:pt x="4527" y="267"/>
                  </a:lnTo>
                  <a:lnTo>
                    <a:pt x="4527" y="267"/>
                  </a:lnTo>
                  <a:lnTo>
                    <a:pt x="4527" y="269"/>
                  </a:lnTo>
                  <a:lnTo>
                    <a:pt x="4527" y="269"/>
                  </a:lnTo>
                  <a:lnTo>
                    <a:pt x="4529" y="269"/>
                  </a:lnTo>
                  <a:lnTo>
                    <a:pt x="4531" y="271"/>
                  </a:lnTo>
                  <a:lnTo>
                    <a:pt x="4531" y="260"/>
                  </a:lnTo>
                  <a:lnTo>
                    <a:pt x="4525" y="247"/>
                  </a:lnTo>
                  <a:lnTo>
                    <a:pt x="4523" y="232"/>
                  </a:lnTo>
                  <a:lnTo>
                    <a:pt x="4522" y="220"/>
                  </a:lnTo>
                  <a:lnTo>
                    <a:pt x="4502" y="163"/>
                  </a:lnTo>
                  <a:lnTo>
                    <a:pt x="4503" y="161"/>
                  </a:lnTo>
                  <a:lnTo>
                    <a:pt x="4503" y="161"/>
                  </a:lnTo>
                  <a:lnTo>
                    <a:pt x="4505" y="161"/>
                  </a:lnTo>
                  <a:lnTo>
                    <a:pt x="4505" y="161"/>
                  </a:lnTo>
                  <a:lnTo>
                    <a:pt x="4505" y="161"/>
                  </a:lnTo>
                  <a:lnTo>
                    <a:pt x="4505" y="160"/>
                  </a:lnTo>
                  <a:lnTo>
                    <a:pt x="4507" y="160"/>
                  </a:lnTo>
                  <a:lnTo>
                    <a:pt x="4509" y="161"/>
                  </a:lnTo>
                  <a:lnTo>
                    <a:pt x="4509" y="161"/>
                  </a:lnTo>
                  <a:lnTo>
                    <a:pt x="4509" y="161"/>
                  </a:lnTo>
                  <a:lnTo>
                    <a:pt x="4509" y="161"/>
                  </a:lnTo>
                  <a:lnTo>
                    <a:pt x="4511" y="163"/>
                  </a:lnTo>
                  <a:lnTo>
                    <a:pt x="4516" y="174"/>
                  </a:lnTo>
                  <a:lnTo>
                    <a:pt x="4520" y="185"/>
                  </a:lnTo>
                  <a:lnTo>
                    <a:pt x="4522" y="200"/>
                  </a:lnTo>
                  <a:lnTo>
                    <a:pt x="4525" y="200"/>
                  </a:lnTo>
                  <a:lnTo>
                    <a:pt x="4525" y="220"/>
                  </a:lnTo>
                  <a:lnTo>
                    <a:pt x="4531" y="220"/>
                  </a:lnTo>
                  <a:lnTo>
                    <a:pt x="4531" y="231"/>
                  </a:lnTo>
                  <a:lnTo>
                    <a:pt x="4534" y="231"/>
                  </a:lnTo>
                  <a:lnTo>
                    <a:pt x="4534" y="254"/>
                  </a:lnTo>
                  <a:lnTo>
                    <a:pt x="4538" y="254"/>
                  </a:lnTo>
                  <a:lnTo>
                    <a:pt x="4538" y="271"/>
                  </a:lnTo>
                  <a:lnTo>
                    <a:pt x="4543" y="291"/>
                  </a:lnTo>
                  <a:lnTo>
                    <a:pt x="4551" y="311"/>
                  </a:lnTo>
                  <a:lnTo>
                    <a:pt x="4554" y="311"/>
                  </a:lnTo>
                  <a:lnTo>
                    <a:pt x="4554" y="267"/>
                  </a:lnTo>
                  <a:lnTo>
                    <a:pt x="4551" y="267"/>
                  </a:lnTo>
                  <a:lnTo>
                    <a:pt x="4551" y="243"/>
                  </a:lnTo>
                  <a:lnTo>
                    <a:pt x="4545" y="243"/>
                  </a:lnTo>
                  <a:lnTo>
                    <a:pt x="4542" y="220"/>
                  </a:lnTo>
                  <a:lnTo>
                    <a:pt x="4534" y="214"/>
                  </a:lnTo>
                  <a:lnTo>
                    <a:pt x="4531" y="200"/>
                  </a:lnTo>
                  <a:lnTo>
                    <a:pt x="4538" y="203"/>
                  </a:lnTo>
                  <a:lnTo>
                    <a:pt x="4525" y="163"/>
                  </a:lnTo>
                  <a:lnTo>
                    <a:pt x="4534" y="163"/>
                  </a:lnTo>
                  <a:lnTo>
                    <a:pt x="4585" y="314"/>
                  </a:lnTo>
                  <a:lnTo>
                    <a:pt x="4585" y="311"/>
                  </a:lnTo>
                  <a:lnTo>
                    <a:pt x="4589" y="309"/>
                  </a:lnTo>
                  <a:lnTo>
                    <a:pt x="4589" y="307"/>
                  </a:lnTo>
                  <a:lnTo>
                    <a:pt x="4589" y="305"/>
                  </a:lnTo>
                  <a:lnTo>
                    <a:pt x="4589" y="305"/>
                  </a:lnTo>
                  <a:lnTo>
                    <a:pt x="4589" y="303"/>
                  </a:lnTo>
                  <a:lnTo>
                    <a:pt x="4589" y="301"/>
                  </a:lnTo>
                  <a:lnTo>
                    <a:pt x="4591" y="300"/>
                  </a:lnTo>
                  <a:lnTo>
                    <a:pt x="4594" y="300"/>
                  </a:lnTo>
                  <a:lnTo>
                    <a:pt x="4594" y="303"/>
                  </a:lnTo>
                  <a:lnTo>
                    <a:pt x="4596" y="301"/>
                  </a:lnTo>
                  <a:lnTo>
                    <a:pt x="4596" y="301"/>
                  </a:lnTo>
                  <a:lnTo>
                    <a:pt x="4596" y="300"/>
                  </a:lnTo>
                  <a:lnTo>
                    <a:pt x="4596" y="300"/>
                  </a:lnTo>
                  <a:lnTo>
                    <a:pt x="4598" y="298"/>
                  </a:lnTo>
                  <a:lnTo>
                    <a:pt x="4598" y="296"/>
                  </a:lnTo>
                  <a:lnTo>
                    <a:pt x="4591" y="296"/>
                  </a:lnTo>
                  <a:lnTo>
                    <a:pt x="4585" y="263"/>
                  </a:lnTo>
                  <a:lnTo>
                    <a:pt x="4594" y="263"/>
                  </a:lnTo>
                  <a:lnTo>
                    <a:pt x="4594" y="254"/>
                  </a:lnTo>
                  <a:lnTo>
                    <a:pt x="4602" y="254"/>
                  </a:lnTo>
                  <a:lnTo>
                    <a:pt x="4602" y="271"/>
                  </a:lnTo>
                  <a:lnTo>
                    <a:pt x="4600" y="281"/>
                  </a:lnTo>
                  <a:lnTo>
                    <a:pt x="4602" y="291"/>
                  </a:lnTo>
                  <a:lnTo>
                    <a:pt x="4605" y="291"/>
                  </a:lnTo>
                  <a:lnTo>
                    <a:pt x="4611" y="236"/>
                  </a:lnTo>
                  <a:lnTo>
                    <a:pt x="4618" y="231"/>
                  </a:lnTo>
                  <a:lnTo>
                    <a:pt x="4618" y="220"/>
                  </a:lnTo>
                  <a:lnTo>
                    <a:pt x="4622" y="220"/>
                  </a:lnTo>
                  <a:lnTo>
                    <a:pt x="4622" y="214"/>
                  </a:lnTo>
                  <a:lnTo>
                    <a:pt x="4618" y="214"/>
                  </a:lnTo>
                  <a:lnTo>
                    <a:pt x="4618" y="163"/>
                  </a:lnTo>
                  <a:lnTo>
                    <a:pt x="4614" y="163"/>
                  </a:lnTo>
                  <a:lnTo>
                    <a:pt x="4614" y="160"/>
                  </a:lnTo>
                  <a:lnTo>
                    <a:pt x="4618" y="160"/>
                  </a:lnTo>
                  <a:lnTo>
                    <a:pt x="4618" y="154"/>
                  </a:lnTo>
                  <a:lnTo>
                    <a:pt x="4614" y="154"/>
                  </a:lnTo>
                  <a:lnTo>
                    <a:pt x="4614" y="152"/>
                  </a:lnTo>
                  <a:lnTo>
                    <a:pt x="4616" y="149"/>
                  </a:lnTo>
                  <a:lnTo>
                    <a:pt x="4618" y="147"/>
                  </a:lnTo>
                  <a:lnTo>
                    <a:pt x="4618" y="147"/>
                  </a:lnTo>
                  <a:lnTo>
                    <a:pt x="4614" y="140"/>
                  </a:lnTo>
                  <a:lnTo>
                    <a:pt x="4614" y="136"/>
                  </a:lnTo>
                  <a:lnTo>
                    <a:pt x="4618" y="136"/>
                  </a:lnTo>
                  <a:lnTo>
                    <a:pt x="4618" y="131"/>
                  </a:lnTo>
                  <a:lnTo>
                    <a:pt x="4614" y="131"/>
                  </a:lnTo>
                  <a:lnTo>
                    <a:pt x="4618" y="107"/>
                  </a:lnTo>
                  <a:lnTo>
                    <a:pt x="4625" y="107"/>
                  </a:lnTo>
                  <a:lnTo>
                    <a:pt x="4625" y="167"/>
                  </a:lnTo>
                  <a:lnTo>
                    <a:pt x="4634" y="167"/>
                  </a:lnTo>
                  <a:lnTo>
                    <a:pt x="4642" y="311"/>
                  </a:lnTo>
                  <a:lnTo>
                    <a:pt x="4645" y="311"/>
                  </a:lnTo>
                  <a:lnTo>
                    <a:pt x="4647" y="325"/>
                  </a:lnTo>
                  <a:lnTo>
                    <a:pt x="4647" y="341"/>
                  </a:lnTo>
                  <a:lnTo>
                    <a:pt x="4649" y="356"/>
                  </a:lnTo>
                  <a:lnTo>
                    <a:pt x="4654" y="367"/>
                  </a:lnTo>
                  <a:lnTo>
                    <a:pt x="4651" y="323"/>
                  </a:lnTo>
                  <a:lnTo>
                    <a:pt x="4654" y="323"/>
                  </a:lnTo>
                  <a:lnTo>
                    <a:pt x="4658" y="329"/>
                  </a:lnTo>
                  <a:lnTo>
                    <a:pt x="4662" y="332"/>
                  </a:lnTo>
                  <a:lnTo>
                    <a:pt x="4665" y="334"/>
                  </a:lnTo>
                  <a:lnTo>
                    <a:pt x="4665" y="296"/>
                  </a:lnTo>
                  <a:lnTo>
                    <a:pt x="4658" y="296"/>
                  </a:lnTo>
                  <a:lnTo>
                    <a:pt x="4658" y="287"/>
                  </a:lnTo>
                  <a:lnTo>
                    <a:pt x="4665" y="287"/>
                  </a:lnTo>
                  <a:lnTo>
                    <a:pt x="4662" y="107"/>
                  </a:lnTo>
                  <a:lnTo>
                    <a:pt x="4674" y="107"/>
                  </a:lnTo>
                  <a:lnTo>
                    <a:pt x="4674" y="111"/>
                  </a:lnTo>
                  <a:lnTo>
                    <a:pt x="4671" y="121"/>
                  </a:lnTo>
                  <a:lnTo>
                    <a:pt x="4669" y="138"/>
                  </a:lnTo>
                  <a:lnTo>
                    <a:pt x="4669" y="156"/>
                  </a:lnTo>
                  <a:lnTo>
                    <a:pt x="4671" y="171"/>
                  </a:lnTo>
                  <a:lnTo>
                    <a:pt x="4682" y="287"/>
                  </a:lnTo>
                  <a:lnTo>
                    <a:pt x="4687" y="287"/>
                  </a:lnTo>
                  <a:lnTo>
                    <a:pt x="4691" y="289"/>
                  </a:lnTo>
                  <a:lnTo>
                    <a:pt x="4694" y="289"/>
                  </a:lnTo>
                  <a:lnTo>
                    <a:pt x="4698" y="291"/>
                  </a:lnTo>
                  <a:lnTo>
                    <a:pt x="4698" y="236"/>
                  </a:lnTo>
                  <a:lnTo>
                    <a:pt x="4711" y="236"/>
                  </a:lnTo>
                  <a:lnTo>
                    <a:pt x="4713" y="269"/>
                  </a:lnTo>
                  <a:lnTo>
                    <a:pt x="4722" y="300"/>
                  </a:lnTo>
                  <a:lnTo>
                    <a:pt x="4725" y="300"/>
                  </a:lnTo>
                  <a:lnTo>
                    <a:pt x="4725" y="143"/>
                  </a:lnTo>
                  <a:lnTo>
                    <a:pt x="4738" y="147"/>
                  </a:lnTo>
                  <a:lnTo>
                    <a:pt x="4742" y="189"/>
                  </a:lnTo>
                  <a:lnTo>
                    <a:pt x="4751" y="223"/>
                  </a:lnTo>
                  <a:lnTo>
                    <a:pt x="4751" y="254"/>
                  </a:lnTo>
                  <a:lnTo>
                    <a:pt x="4754" y="254"/>
                  </a:lnTo>
                  <a:lnTo>
                    <a:pt x="4758" y="300"/>
                  </a:lnTo>
                  <a:lnTo>
                    <a:pt x="4765" y="303"/>
                  </a:lnTo>
                  <a:lnTo>
                    <a:pt x="4765" y="314"/>
                  </a:lnTo>
                  <a:lnTo>
                    <a:pt x="4769" y="323"/>
                  </a:lnTo>
                  <a:lnTo>
                    <a:pt x="4774" y="329"/>
                  </a:lnTo>
                  <a:lnTo>
                    <a:pt x="4780" y="336"/>
                  </a:lnTo>
                  <a:lnTo>
                    <a:pt x="4785" y="340"/>
                  </a:lnTo>
                  <a:lnTo>
                    <a:pt x="4794" y="343"/>
                  </a:lnTo>
                  <a:lnTo>
                    <a:pt x="4794" y="347"/>
                  </a:lnTo>
                  <a:lnTo>
                    <a:pt x="4796" y="349"/>
                  </a:lnTo>
                  <a:lnTo>
                    <a:pt x="4796" y="351"/>
                  </a:lnTo>
                  <a:lnTo>
                    <a:pt x="4798" y="352"/>
                  </a:lnTo>
                  <a:lnTo>
                    <a:pt x="4800" y="354"/>
                  </a:lnTo>
                  <a:lnTo>
                    <a:pt x="4802" y="356"/>
                  </a:lnTo>
                  <a:lnTo>
                    <a:pt x="4803" y="356"/>
                  </a:lnTo>
                  <a:lnTo>
                    <a:pt x="4803" y="358"/>
                  </a:lnTo>
                  <a:lnTo>
                    <a:pt x="4803" y="358"/>
                  </a:lnTo>
                  <a:lnTo>
                    <a:pt x="4803" y="358"/>
                  </a:lnTo>
                  <a:lnTo>
                    <a:pt x="4805" y="358"/>
                  </a:lnTo>
                  <a:lnTo>
                    <a:pt x="4805" y="360"/>
                  </a:lnTo>
                  <a:lnTo>
                    <a:pt x="4805" y="351"/>
                  </a:lnTo>
                  <a:lnTo>
                    <a:pt x="4802" y="351"/>
                  </a:lnTo>
                  <a:lnTo>
                    <a:pt x="4802" y="323"/>
                  </a:lnTo>
                  <a:lnTo>
                    <a:pt x="4798" y="323"/>
                  </a:lnTo>
                  <a:lnTo>
                    <a:pt x="4791" y="287"/>
                  </a:lnTo>
                  <a:lnTo>
                    <a:pt x="4785" y="287"/>
                  </a:lnTo>
                  <a:lnTo>
                    <a:pt x="4785" y="274"/>
                  </a:lnTo>
                  <a:lnTo>
                    <a:pt x="4782" y="274"/>
                  </a:lnTo>
                  <a:lnTo>
                    <a:pt x="4780" y="272"/>
                  </a:lnTo>
                  <a:lnTo>
                    <a:pt x="4780" y="269"/>
                  </a:lnTo>
                  <a:lnTo>
                    <a:pt x="4780" y="267"/>
                  </a:lnTo>
                  <a:lnTo>
                    <a:pt x="4778" y="263"/>
                  </a:lnTo>
                  <a:lnTo>
                    <a:pt x="4778" y="260"/>
                  </a:lnTo>
                  <a:lnTo>
                    <a:pt x="4782" y="260"/>
                  </a:lnTo>
                  <a:lnTo>
                    <a:pt x="4789" y="269"/>
                  </a:lnTo>
                  <a:lnTo>
                    <a:pt x="4794" y="280"/>
                  </a:lnTo>
                  <a:lnTo>
                    <a:pt x="4798" y="291"/>
                  </a:lnTo>
                  <a:lnTo>
                    <a:pt x="4802" y="291"/>
                  </a:lnTo>
                  <a:lnTo>
                    <a:pt x="4794" y="267"/>
                  </a:lnTo>
                  <a:lnTo>
                    <a:pt x="4783" y="243"/>
                  </a:lnTo>
                  <a:lnTo>
                    <a:pt x="4774" y="220"/>
                  </a:lnTo>
                  <a:lnTo>
                    <a:pt x="4778" y="220"/>
                  </a:lnTo>
                  <a:lnTo>
                    <a:pt x="4782" y="221"/>
                  </a:lnTo>
                  <a:lnTo>
                    <a:pt x="4783" y="221"/>
                  </a:lnTo>
                  <a:lnTo>
                    <a:pt x="4783" y="223"/>
                  </a:lnTo>
                  <a:lnTo>
                    <a:pt x="4785" y="227"/>
                  </a:lnTo>
                  <a:lnTo>
                    <a:pt x="4785" y="231"/>
                  </a:lnTo>
                  <a:lnTo>
                    <a:pt x="4796" y="245"/>
                  </a:lnTo>
                  <a:lnTo>
                    <a:pt x="4803" y="263"/>
                  </a:lnTo>
                  <a:lnTo>
                    <a:pt x="4809" y="283"/>
                  </a:lnTo>
                  <a:lnTo>
                    <a:pt x="4814" y="303"/>
                  </a:lnTo>
                  <a:lnTo>
                    <a:pt x="4818" y="303"/>
                  </a:lnTo>
                  <a:lnTo>
                    <a:pt x="4818" y="323"/>
                  </a:lnTo>
                  <a:lnTo>
                    <a:pt x="4822" y="323"/>
                  </a:lnTo>
                  <a:lnTo>
                    <a:pt x="4814" y="240"/>
                  </a:lnTo>
                  <a:lnTo>
                    <a:pt x="4811" y="240"/>
                  </a:lnTo>
                  <a:lnTo>
                    <a:pt x="4811" y="223"/>
                  </a:lnTo>
                  <a:lnTo>
                    <a:pt x="4805" y="223"/>
                  </a:lnTo>
                  <a:lnTo>
                    <a:pt x="4802" y="191"/>
                  </a:lnTo>
                  <a:lnTo>
                    <a:pt x="4798" y="191"/>
                  </a:lnTo>
                  <a:lnTo>
                    <a:pt x="4798" y="183"/>
                  </a:lnTo>
                  <a:lnTo>
                    <a:pt x="4794" y="183"/>
                  </a:lnTo>
                  <a:lnTo>
                    <a:pt x="4794" y="171"/>
                  </a:lnTo>
                  <a:lnTo>
                    <a:pt x="4791" y="171"/>
                  </a:lnTo>
                  <a:lnTo>
                    <a:pt x="4785" y="154"/>
                  </a:lnTo>
                  <a:lnTo>
                    <a:pt x="4782" y="154"/>
                  </a:lnTo>
                  <a:lnTo>
                    <a:pt x="4782" y="143"/>
                  </a:lnTo>
                  <a:lnTo>
                    <a:pt x="4778" y="143"/>
                  </a:lnTo>
                  <a:lnTo>
                    <a:pt x="4771" y="120"/>
                  </a:lnTo>
                  <a:lnTo>
                    <a:pt x="4765" y="120"/>
                  </a:lnTo>
                  <a:lnTo>
                    <a:pt x="4765" y="111"/>
                  </a:lnTo>
                  <a:lnTo>
                    <a:pt x="4758" y="98"/>
                  </a:lnTo>
                  <a:lnTo>
                    <a:pt x="4751" y="85"/>
                  </a:lnTo>
                  <a:lnTo>
                    <a:pt x="4745" y="67"/>
                  </a:lnTo>
                  <a:lnTo>
                    <a:pt x="4758" y="71"/>
                  </a:lnTo>
                  <a:lnTo>
                    <a:pt x="4762" y="89"/>
                  </a:lnTo>
                  <a:lnTo>
                    <a:pt x="4771" y="101"/>
                  </a:lnTo>
                  <a:lnTo>
                    <a:pt x="4778" y="114"/>
                  </a:lnTo>
                  <a:lnTo>
                    <a:pt x="4778" y="123"/>
                  </a:lnTo>
                  <a:lnTo>
                    <a:pt x="4782" y="123"/>
                  </a:lnTo>
                  <a:lnTo>
                    <a:pt x="4782" y="131"/>
                  </a:lnTo>
                  <a:lnTo>
                    <a:pt x="4785" y="131"/>
                  </a:lnTo>
                  <a:lnTo>
                    <a:pt x="4785" y="140"/>
                  </a:lnTo>
                  <a:lnTo>
                    <a:pt x="4791" y="140"/>
                  </a:lnTo>
                  <a:lnTo>
                    <a:pt x="4791" y="147"/>
                  </a:lnTo>
                  <a:lnTo>
                    <a:pt x="4794" y="147"/>
                  </a:lnTo>
                  <a:lnTo>
                    <a:pt x="4802" y="171"/>
                  </a:lnTo>
                  <a:lnTo>
                    <a:pt x="4805" y="171"/>
                  </a:lnTo>
                  <a:lnTo>
                    <a:pt x="4805" y="183"/>
                  </a:lnTo>
                  <a:lnTo>
                    <a:pt x="4811" y="183"/>
                  </a:lnTo>
                  <a:lnTo>
                    <a:pt x="4811" y="191"/>
                  </a:lnTo>
                  <a:lnTo>
                    <a:pt x="4814" y="191"/>
                  </a:lnTo>
                  <a:lnTo>
                    <a:pt x="4822" y="227"/>
                  </a:lnTo>
                  <a:lnTo>
                    <a:pt x="4825" y="227"/>
                  </a:lnTo>
                  <a:lnTo>
                    <a:pt x="4825" y="236"/>
                  </a:lnTo>
                  <a:lnTo>
                    <a:pt x="4831" y="236"/>
                  </a:lnTo>
                  <a:lnTo>
                    <a:pt x="4831" y="254"/>
                  </a:lnTo>
                  <a:lnTo>
                    <a:pt x="4834" y="254"/>
                  </a:lnTo>
                  <a:lnTo>
                    <a:pt x="4836" y="218"/>
                  </a:lnTo>
                  <a:lnTo>
                    <a:pt x="4838" y="178"/>
                  </a:lnTo>
                  <a:lnTo>
                    <a:pt x="4834" y="140"/>
                  </a:lnTo>
                  <a:lnTo>
                    <a:pt x="4825" y="103"/>
                  </a:lnTo>
                  <a:lnTo>
                    <a:pt x="4838" y="103"/>
                  </a:lnTo>
                  <a:lnTo>
                    <a:pt x="4843" y="134"/>
                  </a:lnTo>
                  <a:lnTo>
                    <a:pt x="4851" y="163"/>
                  </a:lnTo>
                  <a:lnTo>
                    <a:pt x="4851" y="178"/>
                  </a:lnTo>
                  <a:lnTo>
                    <a:pt x="4851" y="194"/>
                  </a:lnTo>
                  <a:lnTo>
                    <a:pt x="4849" y="209"/>
                  </a:lnTo>
                  <a:lnTo>
                    <a:pt x="4854" y="220"/>
                  </a:lnTo>
                  <a:lnTo>
                    <a:pt x="4858" y="180"/>
                  </a:lnTo>
                  <a:lnTo>
                    <a:pt x="4865" y="180"/>
                  </a:lnTo>
                  <a:lnTo>
                    <a:pt x="4871" y="196"/>
                  </a:lnTo>
                  <a:lnTo>
                    <a:pt x="4874" y="196"/>
                  </a:lnTo>
                  <a:lnTo>
                    <a:pt x="4874" y="211"/>
                  </a:lnTo>
                  <a:lnTo>
                    <a:pt x="4878" y="211"/>
                  </a:lnTo>
                  <a:lnTo>
                    <a:pt x="4882" y="247"/>
                  </a:lnTo>
                  <a:lnTo>
                    <a:pt x="4885" y="247"/>
                  </a:lnTo>
                  <a:lnTo>
                    <a:pt x="4885" y="271"/>
                  </a:lnTo>
                  <a:lnTo>
                    <a:pt x="4894" y="274"/>
                  </a:lnTo>
                  <a:lnTo>
                    <a:pt x="4894" y="283"/>
                  </a:lnTo>
                  <a:lnTo>
                    <a:pt x="4898" y="283"/>
                  </a:lnTo>
                  <a:lnTo>
                    <a:pt x="4898" y="296"/>
                  </a:lnTo>
                  <a:lnTo>
                    <a:pt x="4902" y="296"/>
                  </a:lnTo>
                  <a:lnTo>
                    <a:pt x="4905" y="320"/>
                  </a:lnTo>
                  <a:lnTo>
                    <a:pt x="4911" y="320"/>
                  </a:lnTo>
                  <a:lnTo>
                    <a:pt x="4913" y="291"/>
                  </a:lnTo>
                  <a:lnTo>
                    <a:pt x="4918" y="265"/>
                  </a:lnTo>
                  <a:lnTo>
                    <a:pt x="4927" y="240"/>
                  </a:lnTo>
                  <a:lnTo>
                    <a:pt x="4934" y="214"/>
                  </a:lnTo>
                  <a:lnTo>
                    <a:pt x="4931" y="154"/>
                  </a:lnTo>
                  <a:lnTo>
                    <a:pt x="4942" y="154"/>
                  </a:lnTo>
                  <a:lnTo>
                    <a:pt x="4945" y="214"/>
                  </a:lnTo>
                  <a:lnTo>
                    <a:pt x="4954" y="214"/>
                  </a:lnTo>
                  <a:lnTo>
                    <a:pt x="4958" y="231"/>
                  </a:lnTo>
                  <a:lnTo>
                    <a:pt x="4951" y="231"/>
                  </a:lnTo>
                  <a:lnTo>
                    <a:pt x="4951" y="223"/>
                  </a:lnTo>
                  <a:lnTo>
                    <a:pt x="4945" y="223"/>
                  </a:lnTo>
                  <a:lnTo>
                    <a:pt x="4945" y="327"/>
                  </a:lnTo>
                  <a:lnTo>
                    <a:pt x="4951" y="327"/>
                  </a:lnTo>
                  <a:lnTo>
                    <a:pt x="4951" y="340"/>
                  </a:lnTo>
                  <a:lnTo>
                    <a:pt x="4954" y="340"/>
                  </a:lnTo>
                  <a:lnTo>
                    <a:pt x="4956" y="338"/>
                  </a:lnTo>
                  <a:lnTo>
                    <a:pt x="4956" y="336"/>
                  </a:lnTo>
                  <a:lnTo>
                    <a:pt x="4956" y="336"/>
                  </a:lnTo>
                  <a:lnTo>
                    <a:pt x="4956" y="336"/>
                  </a:lnTo>
                  <a:lnTo>
                    <a:pt x="4958" y="334"/>
                  </a:lnTo>
                  <a:lnTo>
                    <a:pt x="4965" y="340"/>
                  </a:lnTo>
                  <a:lnTo>
                    <a:pt x="4965" y="303"/>
                  </a:lnTo>
                  <a:lnTo>
                    <a:pt x="4962" y="303"/>
                  </a:lnTo>
                  <a:lnTo>
                    <a:pt x="4962" y="271"/>
                  </a:lnTo>
                  <a:lnTo>
                    <a:pt x="4951" y="236"/>
                  </a:lnTo>
                  <a:lnTo>
                    <a:pt x="4962" y="236"/>
                  </a:lnTo>
                  <a:lnTo>
                    <a:pt x="4965" y="254"/>
                  </a:lnTo>
                  <a:lnTo>
                    <a:pt x="4971" y="254"/>
                  </a:lnTo>
                  <a:lnTo>
                    <a:pt x="4971" y="274"/>
                  </a:lnTo>
                  <a:lnTo>
                    <a:pt x="4974" y="274"/>
                  </a:lnTo>
                  <a:lnTo>
                    <a:pt x="4974" y="283"/>
                  </a:lnTo>
                  <a:lnTo>
                    <a:pt x="4978" y="283"/>
                  </a:lnTo>
                  <a:lnTo>
                    <a:pt x="4978" y="300"/>
                  </a:lnTo>
                  <a:lnTo>
                    <a:pt x="4982" y="300"/>
                  </a:lnTo>
                  <a:lnTo>
                    <a:pt x="4982" y="314"/>
                  </a:lnTo>
                  <a:lnTo>
                    <a:pt x="4985" y="314"/>
                  </a:lnTo>
                  <a:lnTo>
                    <a:pt x="4991" y="343"/>
                  </a:lnTo>
                  <a:lnTo>
                    <a:pt x="4994" y="343"/>
                  </a:lnTo>
                  <a:lnTo>
                    <a:pt x="4998" y="334"/>
                  </a:lnTo>
                  <a:lnTo>
                    <a:pt x="5002" y="325"/>
                  </a:lnTo>
                  <a:lnTo>
                    <a:pt x="5002" y="311"/>
                  </a:lnTo>
                  <a:lnTo>
                    <a:pt x="4991" y="274"/>
                  </a:lnTo>
                  <a:lnTo>
                    <a:pt x="5002" y="280"/>
                  </a:lnTo>
                  <a:lnTo>
                    <a:pt x="5003" y="287"/>
                  </a:lnTo>
                  <a:lnTo>
                    <a:pt x="5007" y="301"/>
                  </a:lnTo>
                  <a:lnTo>
                    <a:pt x="5011" y="318"/>
                  </a:lnTo>
                  <a:lnTo>
                    <a:pt x="5014" y="332"/>
                  </a:lnTo>
                  <a:lnTo>
                    <a:pt x="5020" y="345"/>
                  </a:lnTo>
                  <a:lnTo>
                    <a:pt x="5022" y="351"/>
                  </a:lnTo>
                  <a:lnTo>
                    <a:pt x="5023" y="332"/>
                  </a:lnTo>
                  <a:lnTo>
                    <a:pt x="5025" y="316"/>
                  </a:lnTo>
                  <a:lnTo>
                    <a:pt x="5025" y="296"/>
                  </a:lnTo>
                  <a:lnTo>
                    <a:pt x="5022" y="271"/>
                  </a:lnTo>
                  <a:lnTo>
                    <a:pt x="5034" y="271"/>
                  </a:lnTo>
                  <a:lnTo>
                    <a:pt x="5036" y="294"/>
                  </a:lnTo>
                  <a:lnTo>
                    <a:pt x="5043" y="316"/>
                  </a:lnTo>
                  <a:lnTo>
                    <a:pt x="5051" y="334"/>
                  </a:lnTo>
                  <a:lnTo>
                    <a:pt x="5051" y="356"/>
                  </a:lnTo>
                  <a:lnTo>
                    <a:pt x="5054" y="356"/>
                  </a:lnTo>
                  <a:lnTo>
                    <a:pt x="5042" y="223"/>
                  </a:lnTo>
                  <a:lnTo>
                    <a:pt x="5038" y="223"/>
                  </a:lnTo>
                  <a:lnTo>
                    <a:pt x="5034" y="200"/>
                  </a:lnTo>
                  <a:lnTo>
                    <a:pt x="5031" y="194"/>
                  </a:lnTo>
                  <a:lnTo>
                    <a:pt x="5029" y="191"/>
                  </a:lnTo>
                  <a:lnTo>
                    <a:pt x="5025" y="187"/>
                  </a:lnTo>
                  <a:lnTo>
                    <a:pt x="5023" y="183"/>
                  </a:lnTo>
                  <a:lnTo>
                    <a:pt x="5020" y="178"/>
                  </a:lnTo>
                  <a:lnTo>
                    <a:pt x="5018" y="171"/>
                  </a:lnTo>
                  <a:lnTo>
                    <a:pt x="5031" y="180"/>
                  </a:lnTo>
                  <a:lnTo>
                    <a:pt x="5042" y="194"/>
                  </a:lnTo>
                  <a:lnTo>
                    <a:pt x="5051" y="212"/>
                  </a:lnTo>
                  <a:lnTo>
                    <a:pt x="5058" y="234"/>
                  </a:lnTo>
                  <a:lnTo>
                    <a:pt x="5065" y="254"/>
                  </a:lnTo>
                  <a:lnTo>
                    <a:pt x="5071" y="271"/>
                  </a:lnTo>
                  <a:lnTo>
                    <a:pt x="5071" y="296"/>
                  </a:lnTo>
                  <a:lnTo>
                    <a:pt x="5078" y="300"/>
                  </a:lnTo>
                  <a:lnTo>
                    <a:pt x="5074" y="307"/>
                  </a:lnTo>
                  <a:lnTo>
                    <a:pt x="5082" y="311"/>
                  </a:lnTo>
                  <a:lnTo>
                    <a:pt x="5082" y="327"/>
                  </a:lnTo>
                  <a:lnTo>
                    <a:pt x="5085" y="327"/>
                  </a:lnTo>
                  <a:lnTo>
                    <a:pt x="5085" y="340"/>
                  </a:lnTo>
                  <a:lnTo>
                    <a:pt x="5091" y="340"/>
                  </a:lnTo>
                  <a:lnTo>
                    <a:pt x="5093" y="352"/>
                  </a:lnTo>
                  <a:lnTo>
                    <a:pt x="5093" y="365"/>
                  </a:lnTo>
                  <a:lnTo>
                    <a:pt x="5098" y="374"/>
                  </a:lnTo>
                  <a:lnTo>
                    <a:pt x="5100" y="347"/>
                  </a:lnTo>
                  <a:lnTo>
                    <a:pt x="5102" y="321"/>
                  </a:lnTo>
                  <a:lnTo>
                    <a:pt x="5098" y="300"/>
                  </a:lnTo>
                  <a:lnTo>
                    <a:pt x="5098" y="267"/>
                  </a:lnTo>
                  <a:lnTo>
                    <a:pt x="5094" y="267"/>
                  </a:lnTo>
                  <a:lnTo>
                    <a:pt x="5091" y="240"/>
                  </a:lnTo>
                  <a:lnTo>
                    <a:pt x="5085" y="240"/>
                  </a:lnTo>
                  <a:lnTo>
                    <a:pt x="5083" y="234"/>
                  </a:lnTo>
                  <a:lnTo>
                    <a:pt x="5080" y="232"/>
                  </a:lnTo>
                  <a:lnTo>
                    <a:pt x="5078" y="229"/>
                  </a:lnTo>
                  <a:lnTo>
                    <a:pt x="5076" y="227"/>
                  </a:lnTo>
                  <a:lnTo>
                    <a:pt x="5074" y="221"/>
                  </a:lnTo>
                  <a:lnTo>
                    <a:pt x="5074" y="214"/>
                  </a:lnTo>
                  <a:lnTo>
                    <a:pt x="5082" y="220"/>
                  </a:lnTo>
                  <a:lnTo>
                    <a:pt x="5058" y="176"/>
                  </a:lnTo>
                  <a:lnTo>
                    <a:pt x="5065" y="176"/>
                  </a:lnTo>
                  <a:lnTo>
                    <a:pt x="5102" y="231"/>
                  </a:lnTo>
                  <a:lnTo>
                    <a:pt x="5102" y="240"/>
                  </a:lnTo>
                  <a:lnTo>
                    <a:pt x="5105" y="240"/>
                  </a:lnTo>
                  <a:lnTo>
                    <a:pt x="5105" y="247"/>
                  </a:lnTo>
                  <a:lnTo>
                    <a:pt x="5111" y="247"/>
                  </a:lnTo>
                  <a:lnTo>
                    <a:pt x="5114" y="271"/>
                  </a:lnTo>
                  <a:lnTo>
                    <a:pt x="5118" y="271"/>
                  </a:lnTo>
                  <a:lnTo>
                    <a:pt x="5118" y="280"/>
                  </a:lnTo>
                  <a:lnTo>
                    <a:pt x="5122" y="280"/>
                  </a:lnTo>
                  <a:lnTo>
                    <a:pt x="5122" y="296"/>
                  </a:lnTo>
                  <a:lnTo>
                    <a:pt x="5125" y="296"/>
                  </a:lnTo>
                  <a:lnTo>
                    <a:pt x="5131" y="323"/>
                  </a:lnTo>
                  <a:lnTo>
                    <a:pt x="5134" y="323"/>
                  </a:lnTo>
                  <a:lnTo>
                    <a:pt x="5136" y="289"/>
                  </a:lnTo>
                  <a:lnTo>
                    <a:pt x="5138" y="254"/>
                  </a:lnTo>
                  <a:lnTo>
                    <a:pt x="5140" y="218"/>
                  </a:lnTo>
                  <a:lnTo>
                    <a:pt x="5140" y="183"/>
                  </a:lnTo>
                  <a:lnTo>
                    <a:pt x="5134" y="151"/>
                  </a:lnTo>
                  <a:lnTo>
                    <a:pt x="5134" y="120"/>
                  </a:lnTo>
                  <a:lnTo>
                    <a:pt x="5131" y="120"/>
                  </a:lnTo>
                  <a:lnTo>
                    <a:pt x="5127" y="105"/>
                  </a:lnTo>
                  <a:lnTo>
                    <a:pt x="5127" y="92"/>
                  </a:lnTo>
                  <a:lnTo>
                    <a:pt x="5129" y="81"/>
                  </a:lnTo>
                  <a:lnTo>
                    <a:pt x="5129" y="72"/>
                  </a:lnTo>
                  <a:lnTo>
                    <a:pt x="5125" y="67"/>
                  </a:lnTo>
                  <a:lnTo>
                    <a:pt x="5127" y="65"/>
                  </a:lnTo>
                  <a:lnTo>
                    <a:pt x="5127" y="65"/>
                  </a:lnTo>
                  <a:lnTo>
                    <a:pt x="5127" y="65"/>
                  </a:lnTo>
                  <a:lnTo>
                    <a:pt x="5127" y="65"/>
                  </a:lnTo>
                  <a:lnTo>
                    <a:pt x="5129" y="65"/>
                  </a:lnTo>
                  <a:lnTo>
                    <a:pt x="5131" y="63"/>
                  </a:lnTo>
                  <a:lnTo>
                    <a:pt x="5131" y="60"/>
                  </a:lnTo>
                  <a:lnTo>
                    <a:pt x="5133" y="60"/>
                  </a:lnTo>
                  <a:lnTo>
                    <a:pt x="5134" y="60"/>
                  </a:lnTo>
                  <a:lnTo>
                    <a:pt x="5136" y="60"/>
                  </a:lnTo>
                  <a:lnTo>
                    <a:pt x="5136" y="61"/>
                  </a:lnTo>
                  <a:lnTo>
                    <a:pt x="5136" y="61"/>
                  </a:lnTo>
                  <a:lnTo>
                    <a:pt x="5138" y="63"/>
                  </a:lnTo>
                  <a:lnTo>
                    <a:pt x="5142" y="72"/>
                  </a:lnTo>
                  <a:lnTo>
                    <a:pt x="5142" y="85"/>
                  </a:lnTo>
                  <a:lnTo>
                    <a:pt x="5140" y="98"/>
                  </a:lnTo>
                  <a:lnTo>
                    <a:pt x="5142" y="111"/>
                  </a:lnTo>
                  <a:lnTo>
                    <a:pt x="5151" y="145"/>
                  </a:lnTo>
                  <a:lnTo>
                    <a:pt x="5158" y="181"/>
                  </a:lnTo>
                  <a:lnTo>
                    <a:pt x="5165" y="214"/>
                  </a:lnTo>
                  <a:lnTo>
                    <a:pt x="5165" y="243"/>
                  </a:lnTo>
                  <a:lnTo>
                    <a:pt x="5171" y="243"/>
                  </a:lnTo>
                  <a:lnTo>
                    <a:pt x="5173" y="258"/>
                  </a:lnTo>
                  <a:lnTo>
                    <a:pt x="5173" y="276"/>
                  </a:lnTo>
                  <a:lnTo>
                    <a:pt x="5171" y="292"/>
                  </a:lnTo>
                  <a:lnTo>
                    <a:pt x="5173" y="309"/>
                  </a:lnTo>
                  <a:lnTo>
                    <a:pt x="5178" y="320"/>
                  </a:lnTo>
                  <a:lnTo>
                    <a:pt x="5185" y="220"/>
                  </a:lnTo>
                  <a:lnTo>
                    <a:pt x="5191" y="220"/>
                  </a:lnTo>
                  <a:lnTo>
                    <a:pt x="5193" y="203"/>
                  </a:lnTo>
                  <a:lnTo>
                    <a:pt x="5193" y="181"/>
                  </a:lnTo>
                  <a:lnTo>
                    <a:pt x="5191" y="158"/>
                  </a:lnTo>
                  <a:lnTo>
                    <a:pt x="5191" y="132"/>
                  </a:lnTo>
                  <a:lnTo>
                    <a:pt x="5191" y="111"/>
                  </a:lnTo>
                  <a:lnTo>
                    <a:pt x="5202" y="114"/>
                  </a:lnTo>
                  <a:lnTo>
                    <a:pt x="5194" y="327"/>
                  </a:lnTo>
                  <a:lnTo>
                    <a:pt x="5194" y="340"/>
                  </a:lnTo>
                  <a:lnTo>
                    <a:pt x="5193" y="356"/>
                  </a:lnTo>
                  <a:lnTo>
                    <a:pt x="5193" y="374"/>
                  </a:lnTo>
                  <a:lnTo>
                    <a:pt x="5193" y="392"/>
                  </a:lnTo>
                  <a:lnTo>
                    <a:pt x="5194" y="407"/>
                  </a:lnTo>
                  <a:lnTo>
                    <a:pt x="5198" y="416"/>
                  </a:lnTo>
                  <a:lnTo>
                    <a:pt x="5200" y="403"/>
                  </a:lnTo>
                  <a:lnTo>
                    <a:pt x="5202" y="385"/>
                  </a:lnTo>
                  <a:lnTo>
                    <a:pt x="5207" y="365"/>
                  </a:lnTo>
                  <a:lnTo>
                    <a:pt x="5211" y="349"/>
                  </a:lnTo>
                  <a:lnTo>
                    <a:pt x="5214" y="340"/>
                  </a:lnTo>
                  <a:lnTo>
                    <a:pt x="5216" y="338"/>
                  </a:lnTo>
                  <a:lnTo>
                    <a:pt x="5216" y="336"/>
                  </a:lnTo>
                  <a:lnTo>
                    <a:pt x="5216" y="336"/>
                  </a:lnTo>
                  <a:lnTo>
                    <a:pt x="5218" y="336"/>
                  </a:lnTo>
                  <a:lnTo>
                    <a:pt x="5220" y="336"/>
                  </a:lnTo>
                  <a:lnTo>
                    <a:pt x="5222" y="334"/>
                  </a:lnTo>
                  <a:lnTo>
                    <a:pt x="5222" y="356"/>
                  </a:lnTo>
                  <a:lnTo>
                    <a:pt x="5225" y="356"/>
                  </a:lnTo>
                  <a:lnTo>
                    <a:pt x="5231" y="291"/>
                  </a:lnTo>
                  <a:lnTo>
                    <a:pt x="5233" y="285"/>
                  </a:lnTo>
                  <a:lnTo>
                    <a:pt x="5236" y="276"/>
                  </a:lnTo>
                  <a:lnTo>
                    <a:pt x="5240" y="265"/>
                  </a:lnTo>
                  <a:lnTo>
                    <a:pt x="5238" y="254"/>
                  </a:lnTo>
                  <a:lnTo>
                    <a:pt x="5231" y="251"/>
                  </a:lnTo>
                  <a:lnTo>
                    <a:pt x="5231" y="243"/>
                  </a:lnTo>
                  <a:lnTo>
                    <a:pt x="5238" y="243"/>
                  </a:lnTo>
                  <a:lnTo>
                    <a:pt x="5251" y="103"/>
                  </a:lnTo>
                  <a:lnTo>
                    <a:pt x="5258" y="103"/>
                  </a:lnTo>
                  <a:lnTo>
                    <a:pt x="5251" y="280"/>
                  </a:lnTo>
                  <a:lnTo>
                    <a:pt x="5254" y="280"/>
                  </a:lnTo>
                  <a:lnTo>
                    <a:pt x="5254" y="291"/>
                  </a:lnTo>
                  <a:lnTo>
                    <a:pt x="5258" y="291"/>
                  </a:lnTo>
                  <a:lnTo>
                    <a:pt x="5260" y="301"/>
                  </a:lnTo>
                  <a:lnTo>
                    <a:pt x="5262" y="314"/>
                  </a:lnTo>
                  <a:lnTo>
                    <a:pt x="5262" y="327"/>
                  </a:lnTo>
                  <a:lnTo>
                    <a:pt x="5265" y="334"/>
                  </a:lnTo>
                  <a:lnTo>
                    <a:pt x="5285" y="154"/>
                  </a:lnTo>
                  <a:lnTo>
                    <a:pt x="5294" y="154"/>
                  </a:lnTo>
                  <a:lnTo>
                    <a:pt x="5298" y="176"/>
                  </a:lnTo>
                  <a:lnTo>
                    <a:pt x="5298" y="178"/>
                  </a:lnTo>
                  <a:lnTo>
                    <a:pt x="5296" y="178"/>
                  </a:lnTo>
                  <a:lnTo>
                    <a:pt x="5296" y="178"/>
                  </a:lnTo>
                  <a:lnTo>
                    <a:pt x="5294" y="176"/>
                  </a:lnTo>
                  <a:lnTo>
                    <a:pt x="5294" y="178"/>
                  </a:lnTo>
                  <a:lnTo>
                    <a:pt x="5294" y="180"/>
                  </a:lnTo>
                  <a:lnTo>
                    <a:pt x="5298" y="180"/>
                  </a:lnTo>
                  <a:lnTo>
                    <a:pt x="5298" y="231"/>
                  </a:lnTo>
                  <a:lnTo>
                    <a:pt x="5302" y="231"/>
                  </a:lnTo>
                  <a:lnTo>
                    <a:pt x="5311" y="154"/>
                  </a:lnTo>
                  <a:lnTo>
                    <a:pt x="5298" y="151"/>
                  </a:lnTo>
                  <a:lnTo>
                    <a:pt x="5298" y="143"/>
                  </a:lnTo>
                  <a:lnTo>
                    <a:pt x="5303" y="141"/>
                  </a:lnTo>
                  <a:lnTo>
                    <a:pt x="5307" y="141"/>
                  </a:lnTo>
                  <a:lnTo>
                    <a:pt x="5311" y="140"/>
                  </a:lnTo>
                  <a:lnTo>
                    <a:pt x="5314" y="138"/>
                  </a:lnTo>
                  <a:lnTo>
                    <a:pt x="5318" y="136"/>
                  </a:lnTo>
                  <a:lnTo>
                    <a:pt x="5322" y="136"/>
                  </a:lnTo>
                  <a:lnTo>
                    <a:pt x="5322" y="154"/>
                  </a:lnTo>
                  <a:lnTo>
                    <a:pt x="5333" y="163"/>
                  </a:lnTo>
                  <a:lnTo>
                    <a:pt x="5345" y="178"/>
                  </a:lnTo>
                  <a:lnTo>
                    <a:pt x="5358" y="194"/>
                  </a:lnTo>
                  <a:lnTo>
                    <a:pt x="5369" y="211"/>
                  </a:lnTo>
                  <a:lnTo>
                    <a:pt x="5374" y="223"/>
                  </a:lnTo>
                  <a:lnTo>
                    <a:pt x="5378" y="223"/>
                  </a:lnTo>
                  <a:lnTo>
                    <a:pt x="5367" y="172"/>
                  </a:lnTo>
                  <a:lnTo>
                    <a:pt x="5354" y="127"/>
                  </a:lnTo>
                  <a:lnTo>
                    <a:pt x="5351" y="94"/>
                  </a:lnTo>
                  <a:lnTo>
                    <a:pt x="5343" y="76"/>
                  </a:lnTo>
                  <a:lnTo>
                    <a:pt x="5338" y="54"/>
                  </a:lnTo>
                  <a:lnTo>
                    <a:pt x="5345" y="54"/>
                  </a:lnTo>
                  <a:lnTo>
                    <a:pt x="5371" y="136"/>
                  </a:lnTo>
                  <a:lnTo>
                    <a:pt x="5371" y="151"/>
                  </a:lnTo>
                  <a:lnTo>
                    <a:pt x="5374" y="151"/>
                  </a:lnTo>
                  <a:lnTo>
                    <a:pt x="5378" y="180"/>
                  </a:lnTo>
                  <a:lnTo>
                    <a:pt x="5382" y="180"/>
                  </a:lnTo>
                  <a:lnTo>
                    <a:pt x="5382" y="176"/>
                  </a:lnTo>
                  <a:lnTo>
                    <a:pt x="5385" y="176"/>
                  </a:lnTo>
                  <a:lnTo>
                    <a:pt x="5394" y="180"/>
                  </a:lnTo>
                  <a:lnTo>
                    <a:pt x="5393" y="196"/>
                  </a:lnTo>
                  <a:lnTo>
                    <a:pt x="5391" y="214"/>
                  </a:lnTo>
                  <a:lnTo>
                    <a:pt x="5385" y="214"/>
                  </a:lnTo>
                  <a:lnTo>
                    <a:pt x="5385" y="218"/>
                  </a:lnTo>
                  <a:lnTo>
                    <a:pt x="5387" y="218"/>
                  </a:lnTo>
                  <a:lnTo>
                    <a:pt x="5387" y="218"/>
                  </a:lnTo>
                  <a:lnTo>
                    <a:pt x="5389" y="216"/>
                  </a:lnTo>
                  <a:lnTo>
                    <a:pt x="5389" y="218"/>
                  </a:lnTo>
                  <a:lnTo>
                    <a:pt x="5391" y="220"/>
                  </a:lnTo>
                  <a:lnTo>
                    <a:pt x="5391" y="243"/>
                  </a:lnTo>
                  <a:lnTo>
                    <a:pt x="5398" y="243"/>
                  </a:lnTo>
                  <a:lnTo>
                    <a:pt x="5396" y="232"/>
                  </a:lnTo>
                  <a:lnTo>
                    <a:pt x="5398" y="220"/>
                  </a:lnTo>
                  <a:lnTo>
                    <a:pt x="5398" y="203"/>
                  </a:lnTo>
                  <a:lnTo>
                    <a:pt x="5398" y="83"/>
                  </a:lnTo>
                  <a:lnTo>
                    <a:pt x="5405" y="83"/>
                  </a:lnTo>
                  <a:lnTo>
                    <a:pt x="5405" y="136"/>
                  </a:lnTo>
                  <a:lnTo>
                    <a:pt x="5411" y="136"/>
                  </a:lnTo>
                  <a:lnTo>
                    <a:pt x="5405" y="143"/>
                  </a:lnTo>
                  <a:lnTo>
                    <a:pt x="5411" y="154"/>
                  </a:lnTo>
                  <a:lnTo>
                    <a:pt x="5409" y="156"/>
                  </a:lnTo>
                  <a:lnTo>
                    <a:pt x="5407" y="156"/>
                  </a:lnTo>
                  <a:lnTo>
                    <a:pt x="5405" y="156"/>
                  </a:lnTo>
                  <a:lnTo>
                    <a:pt x="5405" y="158"/>
                  </a:lnTo>
                  <a:lnTo>
                    <a:pt x="5405" y="160"/>
                  </a:lnTo>
                  <a:lnTo>
                    <a:pt x="5411" y="160"/>
                  </a:lnTo>
                  <a:lnTo>
                    <a:pt x="5411" y="191"/>
                  </a:lnTo>
                  <a:lnTo>
                    <a:pt x="5414" y="191"/>
                  </a:lnTo>
                  <a:lnTo>
                    <a:pt x="5414" y="163"/>
                  </a:lnTo>
                  <a:lnTo>
                    <a:pt x="5422" y="163"/>
                  </a:lnTo>
                  <a:lnTo>
                    <a:pt x="5425" y="191"/>
                  </a:lnTo>
                  <a:lnTo>
                    <a:pt x="5433" y="218"/>
                  </a:lnTo>
                  <a:lnTo>
                    <a:pt x="5438" y="245"/>
                  </a:lnTo>
                  <a:lnTo>
                    <a:pt x="5442" y="274"/>
                  </a:lnTo>
                  <a:lnTo>
                    <a:pt x="5451" y="274"/>
                  </a:lnTo>
                  <a:lnTo>
                    <a:pt x="5453" y="289"/>
                  </a:lnTo>
                  <a:lnTo>
                    <a:pt x="5456" y="305"/>
                  </a:lnTo>
                  <a:lnTo>
                    <a:pt x="5462" y="314"/>
                  </a:lnTo>
                  <a:lnTo>
                    <a:pt x="5463" y="294"/>
                  </a:lnTo>
                  <a:lnTo>
                    <a:pt x="5465" y="276"/>
                  </a:lnTo>
                  <a:lnTo>
                    <a:pt x="5471" y="260"/>
                  </a:lnTo>
                  <a:lnTo>
                    <a:pt x="5471" y="227"/>
                  </a:lnTo>
                  <a:lnTo>
                    <a:pt x="5474" y="227"/>
                  </a:lnTo>
                  <a:lnTo>
                    <a:pt x="5474" y="191"/>
                  </a:lnTo>
                  <a:lnTo>
                    <a:pt x="5478" y="191"/>
                  </a:lnTo>
                  <a:lnTo>
                    <a:pt x="5480" y="174"/>
                  </a:lnTo>
                  <a:lnTo>
                    <a:pt x="5480" y="156"/>
                  </a:lnTo>
                  <a:lnTo>
                    <a:pt x="5480" y="138"/>
                  </a:lnTo>
                  <a:lnTo>
                    <a:pt x="5482" y="123"/>
                  </a:lnTo>
                  <a:lnTo>
                    <a:pt x="5485" y="123"/>
                  </a:lnTo>
                  <a:lnTo>
                    <a:pt x="5485" y="187"/>
                  </a:lnTo>
                  <a:lnTo>
                    <a:pt x="5494" y="187"/>
                  </a:lnTo>
                  <a:lnTo>
                    <a:pt x="5493" y="192"/>
                  </a:lnTo>
                  <a:lnTo>
                    <a:pt x="5493" y="196"/>
                  </a:lnTo>
                  <a:lnTo>
                    <a:pt x="5491" y="200"/>
                  </a:lnTo>
                  <a:lnTo>
                    <a:pt x="5491" y="203"/>
                  </a:lnTo>
                  <a:lnTo>
                    <a:pt x="5502" y="200"/>
                  </a:lnTo>
                  <a:lnTo>
                    <a:pt x="5498" y="207"/>
                  </a:lnTo>
                  <a:lnTo>
                    <a:pt x="5505" y="211"/>
                  </a:lnTo>
                  <a:lnTo>
                    <a:pt x="5505" y="223"/>
                  </a:lnTo>
                  <a:lnTo>
                    <a:pt x="5511" y="223"/>
                  </a:lnTo>
                  <a:lnTo>
                    <a:pt x="5511" y="231"/>
                  </a:lnTo>
                  <a:lnTo>
                    <a:pt x="5514" y="231"/>
                  </a:lnTo>
                  <a:lnTo>
                    <a:pt x="5514" y="243"/>
                  </a:lnTo>
                  <a:lnTo>
                    <a:pt x="5518" y="243"/>
                  </a:lnTo>
                  <a:lnTo>
                    <a:pt x="5518" y="254"/>
                  </a:lnTo>
                  <a:lnTo>
                    <a:pt x="5522" y="254"/>
                  </a:lnTo>
                  <a:lnTo>
                    <a:pt x="5522" y="267"/>
                  </a:lnTo>
                  <a:lnTo>
                    <a:pt x="5525" y="267"/>
                  </a:lnTo>
                  <a:lnTo>
                    <a:pt x="5525" y="283"/>
                  </a:lnTo>
                  <a:lnTo>
                    <a:pt x="5531" y="283"/>
                  </a:lnTo>
                  <a:lnTo>
                    <a:pt x="5534" y="320"/>
                  </a:lnTo>
                  <a:lnTo>
                    <a:pt x="5538" y="320"/>
                  </a:lnTo>
                  <a:lnTo>
                    <a:pt x="5540" y="331"/>
                  </a:lnTo>
                  <a:lnTo>
                    <a:pt x="5540" y="345"/>
                  </a:lnTo>
                  <a:lnTo>
                    <a:pt x="5540" y="361"/>
                  </a:lnTo>
                  <a:lnTo>
                    <a:pt x="5542" y="374"/>
                  </a:lnTo>
                  <a:lnTo>
                    <a:pt x="5545" y="383"/>
                  </a:lnTo>
                  <a:lnTo>
                    <a:pt x="5545" y="361"/>
                  </a:lnTo>
                  <a:lnTo>
                    <a:pt x="5545" y="338"/>
                  </a:lnTo>
                  <a:lnTo>
                    <a:pt x="5545" y="318"/>
                  </a:lnTo>
                  <a:lnTo>
                    <a:pt x="5545" y="303"/>
                  </a:lnTo>
                  <a:lnTo>
                    <a:pt x="5547" y="303"/>
                  </a:lnTo>
                  <a:lnTo>
                    <a:pt x="5547" y="301"/>
                  </a:lnTo>
                  <a:lnTo>
                    <a:pt x="5549" y="300"/>
                  </a:lnTo>
                  <a:lnTo>
                    <a:pt x="5551" y="296"/>
                  </a:lnTo>
                  <a:lnTo>
                    <a:pt x="5551" y="291"/>
                  </a:lnTo>
                  <a:lnTo>
                    <a:pt x="5545" y="291"/>
                  </a:lnTo>
                  <a:lnTo>
                    <a:pt x="5545" y="271"/>
                  </a:lnTo>
                  <a:lnTo>
                    <a:pt x="5542" y="271"/>
                  </a:lnTo>
                  <a:lnTo>
                    <a:pt x="5540" y="269"/>
                  </a:lnTo>
                  <a:lnTo>
                    <a:pt x="5540" y="265"/>
                  </a:lnTo>
                  <a:lnTo>
                    <a:pt x="5540" y="263"/>
                  </a:lnTo>
                  <a:lnTo>
                    <a:pt x="5538" y="260"/>
                  </a:lnTo>
                  <a:lnTo>
                    <a:pt x="5538" y="254"/>
                  </a:lnTo>
                  <a:lnTo>
                    <a:pt x="5545" y="260"/>
                  </a:lnTo>
                  <a:lnTo>
                    <a:pt x="5545" y="247"/>
                  </a:lnTo>
                  <a:lnTo>
                    <a:pt x="5558" y="251"/>
                  </a:lnTo>
                  <a:lnTo>
                    <a:pt x="5560" y="263"/>
                  </a:lnTo>
                  <a:lnTo>
                    <a:pt x="5563" y="274"/>
                  </a:lnTo>
                  <a:lnTo>
                    <a:pt x="5565" y="283"/>
                  </a:lnTo>
                  <a:lnTo>
                    <a:pt x="5565" y="307"/>
                  </a:lnTo>
                  <a:lnTo>
                    <a:pt x="5578" y="311"/>
                  </a:lnTo>
                  <a:lnTo>
                    <a:pt x="5578" y="314"/>
                  </a:lnTo>
                  <a:lnTo>
                    <a:pt x="5574" y="321"/>
                  </a:lnTo>
                  <a:lnTo>
                    <a:pt x="5573" y="334"/>
                  </a:lnTo>
                  <a:lnTo>
                    <a:pt x="5573" y="349"/>
                  </a:lnTo>
                  <a:lnTo>
                    <a:pt x="5574" y="360"/>
                  </a:lnTo>
                  <a:lnTo>
                    <a:pt x="5578" y="360"/>
                  </a:lnTo>
                  <a:lnTo>
                    <a:pt x="5585" y="463"/>
                  </a:lnTo>
                  <a:lnTo>
                    <a:pt x="5594" y="463"/>
                  </a:lnTo>
                  <a:lnTo>
                    <a:pt x="5596" y="429"/>
                  </a:lnTo>
                  <a:lnTo>
                    <a:pt x="5598" y="391"/>
                  </a:lnTo>
                  <a:lnTo>
                    <a:pt x="5598" y="351"/>
                  </a:lnTo>
                  <a:lnTo>
                    <a:pt x="5598" y="307"/>
                  </a:lnTo>
                  <a:lnTo>
                    <a:pt x="5594" y="307"/>
                  </a:lnTo>
                  <a:lnTo>
                    <a:pt x="5594" y="283"/>
                  </a:lnTo>
                  <a:lnTo>
                    <a:pt x="5591" y="283"/>
                  </a:lnTo>
                  <a:lnTo>
                    <a:pt x="5585" y="254"/>
                  </a:lnTo>
                  <a:lnTo>
                    <a:pt x="5591" y="254"/>
                  </a:lnTo>
                  <a:lnTo>
                    <a:pt x="5591" y="260"/>
                  </a:lnTo>
                  <a:lnTo>
                    <a:pt x="5596" y="267"/>
                  </a:lnTo>
                  <a:lnTo>
                    <a:pt x="5600" y="274"/>
                  </a:lnTo>
                  <a:lnTo>
                    <a:pt x="5600" y="283"/>
                  </a:lnTo>
                  <a:lnTo>
                    <a:pt x="5602" y="296"/>
                  </a:lnTo>
                  <a:lnTo>
                    <a:pt x="5605" y="296"/>
                  </a:lnTo>
                  <a:lnTo>
                    <a:pt x="5605" y="320"/>
                  </a:lnTo>
                  <a:lnTo>
                    <a:pt x="5611" y="320"/>
                  </a:lnTo>
                  <a:lnTo>
                    <a:pt x="5611" y="334"/>
                  </a:lnTo>
                  <a:lnTo>
                    <a:pt x="5614" y="334"/>
                  </a:lnTo>
                  <a:lnTo>
                    <a:pt x="5616" y="349"/>
                  </a:lnTo>
                  <a:lnTo>
                    <a:pt x="5616" y="361"/>
                  </a:lnTo>
                  <a:lnTo>
                    <a:pt x="5616" y="372"/>
                  </a:lnTo>
                  <a:lnTo>
                    <a:pt x="5622" y="383"/>
                  </a:lnTo>
                  <a:lnTo>
                    <a:pt x="5623" y="352"/>
                  </a:lnTo>
                  <a:lnTo>
                    <a:pt x="5625" y="321"/>
                  </a:lnTo>
                  <a:lnTo>
                    <a:pt x="5627" y="291"/>
                  </a:lnTo>
                  <a:lnTo>
                    <a:pt x="5622" y="263"/>
                  </a:lnTo>
                  <a:lnTo>
                    <a:pt x="5622" y="236"/>
                  </a:lnTo>
                  <a:lnTo>
                    <a:pt x="5618" y="236"/>
                  </a:lnTo>
                  <a:lnTo>
                    <a:pt x="5614" y="211"/>
                  </a:lnTo>
                  <a:lnTo>
                    <a:pt x="5605" y="207"/>
                  </a:lnTo>
                  <a:lnTo>
                    <a:pt x="5594" y="187"/>
                  </a:lnTo>
                  <a:lnTo>
                    <a:pt x="5605" y="187"/>
                  </a:lnTo>
                  <a:lnTo>
                    <a:pt x="5605" y="183"/>
                  </a:lnTo>
                  <a:lnTo>
                    <a:pt x="5596" y="172"/>
                  </a:lnTo>
                  <a:lnTo>
                    <a:pt x="5587" y="158"/>
                  </a:lnTo>
                  <a:lnTo>
                    <a:pt x="5582" y="143"/>
                  </a:lnTo>
                  <a:lnTo>
                    <a:pt x="5594" y="143"/>
                  </a:lnTo>
                  <a:lnTo>
                    <a:pt x="5596" y="151"/>
                  </a:lnTo>
                  <a:lnTo>
                    <a:pt x="5600" y="156"/>
                  </a:lnTo>
                  <a:lnTo>
                    <a:pt x="5603" y="161"/>
                  </a:lnTo>
                  <a:lnTo>
                    <a:pt x="5607" y="165"/>
                  </a:lnTo>
                  <a:lnTo>
                    <a:pt x="5611" y="171"/>
                  </a:lnTo>
                  <a:lnTo>
                    <a:pt x="5611" y="180"/>
                  </a:lnTo>
                  <a:lnTo>
                    <a:pt x="5614" y="180"/>
                  </a:lnTo>
                  <a:lnTo>
                    <a:pt x="5614" y="187"/>
                  </a:lnTo>
                  <a:lnTo>
                    <a:pt x="5622" y="191"/>
                  </a:lnTo>
                  <a:lnTo>
                    <a:pt x="5625" y="211"/>
                  </a:lnTo>
                  <a:lnTo>
                    <a:pt x="5631" y="211"/>
                  </a:lnTo>
                  <a:lnTo>
                    <a:pt x="5634" y="227"/>
                  </a:lnTo>
                  <a:lnTo>
                    <a:pt x="5638" y="227"/>
                  </a:lnTo>
                  <a:lnTo>
                    <a:pt x="5638" y="240"/>
                  </a:lnTo>
                  <a:lnTo>
                    <a:pt x="5642" y="240"/>
                  </a:lnTo>
                  <a:lnTo>
                    <a:pt x="5642" y="260"/>
                  </a:lnTo>
                  <a:lnTo>
                    <a:pt x="5645" y="260"/>
                  </a:lnTo>
                  <a:lnTo>
                    <a:pt x="5654" y="311"/>
                  </a:lnTo>
                  <a:lnTo>
                    <a:pt x="5658" y="311"/>
                  </a:lnTo>
                  <a:lnTo>
                    <a:pt x="5660" y="267"/>
                  </a:lnTo>
                  <a:lnTo>
                    <a:pt x="5663" y="223"/>
                  </a:lnTo>
                  <a:lnTo>
                    <a:pt x="5665" y="176"/>
                  </a:lnTo>
                  <a:lnTo>
                    <a:pt x="5658" y="176"/>
                  </a:lnTo>
                  <a:lnTo>
                    <a:pt x="5654" y="156"/>
                  </a:lnTo>
                  <a:lnTo>
                    <a:pt x="5645" y="141"/>
                  </a:lnTo>
                  <a:lnTo>
                    <a:pt x="5636" y="127"/>
                  </a:lnTo>
                  <a:lnTo>
                    <a:pt x="5627" y="112"/>
                  </a:lnTo>
                  <a:lnTo>
                    <a:pt x="5622" y="94"/>
                  </a:lnTo>
                  <a:lnTo>
                    <a:pt x="5631" y="94"/>
                  </a:lnTo>
                  <a:lnTo>
                    <a:pt x="5634" y="107"/>
                  </a:lnTo>
                  <a:lnTo>
                    <a:pt x="5642" y="111"/>
                  </a:lnTo>
                  <a:lnTo>
                    <a:pt x="5654" y="134"/>
                  </a:lnTo>
                  <a:lnTo>
                    <a:pt x="5662" y="160"/>
                  </a:lnTo>
                  <a:lnTo>
                    <a:pt x="5665" y="160"/>
                  </a:lnTo>
                  <a:lnTo>
                    <a:pt x="5665" y="87"/>
                  </a:lnTo>
                  <a:lnTo>
                    <a:pt x="5671" y="87"/>
                  </a:lnTo>
                  <a:lnTo>
                    <a:pt x="5671" y="54"/>
                  </a:lnTo>
                  <a:lnTo>
                    <a:pt x="5674" y="54"/>
                  </a:lnTo>
                  <a:lnTo>
                    <a:pt x="5676" y="51"/>
                  </a:lnTo>
                  <a:lnTo>
                    <a:pt x="5676" y="47"/>
                  </a:lnTo>
                  <a:lnTo>
                    <a:pt x="5676" y="43"/>
                  </a:lnTo>
                  <a:lnTo>
                    <a:pt x="5678" y="40"/>
                  </a:lnTo>
                  <a:lnTo>
                    <a:pt x="5680" y="40"/>
                  </a:lnTo>
                  <a:lnTo>
                    <a:pt x="5680" y="41"/>
                  </a:lnTo>
                  <a:lnTo>
                    <a:pt x="5680" y="41"/>
                  </a:lnTo>
                  <a:lnTo>
                    <a:pt x="5680" y="41"/>
                  </a:lnTo>
                  <a:lnTo>
                    <a:pt x="5682" y="41"/>
                  </a:lnTo>
                  <a:lnTo>
                    <a:pt x="5682" y="43"/>
                  </a:lnTo>
                  <a:lnTo>
                    <a:pt x="5685" y="43"/>
                  </a:lnTo>
                  <a:lnTo>
                    <a:pt x="5682" y="87"/>
                  </a:lnTo>
                  <a:lnTo>
                    <a:pt x="5678" y="87"/>
                  </a:lnTo>
                  <a:lnTo>
                    <a:pt x="5682" y="107"/>
                  </a:lnTo>
                  <a:lnTo>
                    <a:pt x="5689" y="111"/>
                  </a:lnTo>
                  <a:lnTo>
                    <a:pt x="5693" y="114"/>
                  </a:lnTo>
                  <a:lnTo>
                    <a:pt x="5698" y="118"/>
                  </a:lnTo>
                  <a:lnTo>
                    <a:pt x="5703" y="121"/>
                  </a:lnTo>
                  <a:lnTo>
                    <a:pt x="5711" y="123"/>
                  </a:lnTo>
                  <a:lnTo>
                    <a:pt x="5711" y="120"/>
                  </a:lnTo>
                  <a:lnTo>
                    <a:pt x="5722" y="111"/>
                  </a:lnTo>
                  <a:lnTo>
                    <a:pt x="5722" y="94"/>
                  </a:lnTo>
                  <a:lnTo>
                    <a:pt x="5734" y="94"/>
                  </a:lnTo>
                  <a:lnTo>
                    <a:pt x="5734" y="103"/>
                  </a:lnTo>
                  <a:lnTo>
                    <a:pt x="5731" y="103"/>
                  </a:lnTo>
                  <a:lnTo>
                    <a:pt x="5731" y="107"/>
                  </a:lnTo>
                  <a:lnTo>
                    <a:pt x="5734" y="107"/>
                  </a:lnTo>
                  <a:lnTo>
                    <a:pt x="5733" y="109"/>
                  </a:lnTo>
                  <a:lnTo>
                    <a:pt x="5733" y="109"/>
                  </a:lnTo>
                  <a:lnTo>
                    <a:pt x="5733" y="109"/>
                  </a:lnTo>
                  <a:lnTo>
                    <a:pt x="5731" y="109"/>
                  </a:lnTo>
                  <a:lnTo>
                    <a:pt x="5731" y="111"/>
                  </a:lnTo>
                  <a:lnTo>
                    <a:pt x="5731" y="140"/>
                  </a:lnTo>
                  <a:lnTo>
                    <a:pt x="5725" y="140"/>
                  </a:lnTo>
                  <a:lnTo>
                    <a:pt x="5731" y="151"/>
                  </a:lnTo>
                  <a:lnTo>
                    <a:pt x="5725" y="151"/>
                  </a:lnTo>
                  <a:lnTo>
                    <a:pt x="5725" y="154"/>
                  </a:lnTo>
                  <a:lnTo>
                    <a:pt x="5731" y="154"/>
                  </a:lnTo>
                  <a:lnTo>
                    <a:pt x="5731" y="163"/>
                  </a:lnTo>
                  <a:lnTo>
                    <a:pt x="5738" y="167"/>
                  </a:lnTo>
                  <a:lnTo>
                    <a:pt x="5751" y="203"/>
                  </a:lnTo>
                  <a:lnTo>
                    <a:pt x="5754" y="203"/>
                  </a:lnTo>
                  <a:lnTo>
                    <a:pt x="5756" y="176"/>
                  </a:lnTo>
                  <a:lnTo>
                    <a:pt x="5760" y="152"/>
                  </a:lnTo>
                  <a:lnTo>
                    <a:pt x="5765" y="131"/>
                  </a:lnTo>
                  <a:lnTo>
                    <a:pt x="5771" y="107"/>
                  </a:lnTo>
                  <a:lnTo>
                    <a:pt x="5782" y="103"/>
                  </a:lnTo>
                  <a:lnTo>
                    <a:pt x="5782" y="94"/>
                  </a:lnTo>
                  <a:lnTo>
                    <a:pt x="5794" y="100"/>
                  </a:lnTo>
                  <a:lnTo>
                    <a:pt x="5791" y="123"/>
                  </a:lnTo>
                  <a:lnTo>
                    <a:pt x="5785" y="123"/>
                  </a:lnTo>
                  <a:lnTo>
                    <a:pt x="5785" y="160"/>
                  </a:lnTo>
                  <a:lnTo>
                    <a:pt x="5782" y="160"/>
                  </a:lnTo>
                  <a:lnTo>
                    <a:pt x="5778" y="207"/>
                  </a:lnTo>
                  <a:lnTo>
                    <a:pt x="5774" y="207"/>
                  </a:lnTo>
                  <a:lnTo>
                    <a:pt x="5774" y="243"/>
                  </a:lnTo>
                  <a:lnTo>
                    <a:pt x="5771" y="243"/>
                  </a:lnTo>
                  <a:lnTo>
                    <a:pt x="5774" y="300"/>
                  </a:lnTo>
                  <a:lnTo>
                    <a:pt x="5778" y="300"/>
                  </a:lnTo>
                  <a:lnTo>
                    <a:pt x="5780" y="312"/>
                  </a:lnTo>
                  <a:lnTo>
                    <a:pt x="5780" y="323"/>
                  </a:lnTo>
                  <a:lnTo>
                    <a:pt x="5780" y="334"/>
                  </a:lnTo>
                  <a:lnTo>
                    <a:pt x="5785" y="343"/>
                  </a:lnTo>
                  <a:lnTo>
                    <a:pt x="5783" y="314"/>
                  </a:lnTo>
                  <a:lnTo>
                    <a:pt x="5778" y="287"/>
                  </a:lnTo>
                  <a:lnTo>
                    <a:pt x="5774" y="260"/>
                  </a:lnTo>
                  <a:lnTo>
                    <a:pt x="5776" y="260"/>
                  </a:lnTo>
                  <a:lnTo>
                    <a:pt x="5776" y="261"/>
                  </a:lnTo>
                  <a:lnTo>
                    <a:pt x="5776" y="261"/>
                  </a:lnTo>
                  <a:lnTo>
                    <a:pt x="5776" y="261"/>
                  </a:lnTo>
                  <a:lnTo>
                    <a:pt x="5776" y="261"/>
                  </a:lnTo>
                  <a:lnTo>
                    <a:pt x="5778" y="263"/>
                  </a:lnTo>
                  <a:lnTo>
                    <a:pt x="5791" y="260"/>
                  </a:lnTo>
                  <a:lnTo>
                    <a:pt x="5791" y="263"/>
                  </a:lnTo>
                  <a:lnTo>
                    <a:pt x="5796" y="276"/>
                  </a:lnTo>
                  <a:lnTo>
                    <a:pt x="5802" y="292"/>
                  </a:lnTo>
                  <a:lnTo>
                    <a:pt x="5807" y="311"/>
                  </a:lnTo>
                  <a:lnTo>
                    <a:pt x="5811" y="327"/>
                  </a:lnTo>
                  <a:lnTo>
                    <a:pt x="5811" y="351"/>
                  </a:lnTo>
                  <a:lnTo>
                    <a:pt x="5814" y="351"/>
                  </a:lnTo>
                  <a:lnTo>
                    <a:pt x="5814" y="309"/>
                  </a:lnTo>
                  <a:lnTo>
                    <a:pt x="5818" y="267"/>
                  </a:lnTo>
                  <a:lnTo>
                    <a:pt x="5825" y="225"/>
                  </a:lnTo>
                  <a:lnTo>
                    <a:pt x="5834" y="191"/>
                  </a:lnTo>
                  <a:lnTo>
                    <a:pt x="5842" y="140"/>
                  </a:lnTo>
                  <a:lnTo>
                    <a:pt x="5845" y="140"/>
                  </a:lnTo>
                  <a:lnTo>
                    <a:pt x="5847" y="138"/>
                  </a:lnTo>
                  <a:lnTo>
                    <a:pt x="5849" y="136"/>
                  </a:lnTo>
                  <a:lnTo>
                    <a:pt x="5849" y="136"/>
                  </a:lnTo>
                  <a:lnTo>
                    <a:pt x="5849" y="136"/>
                  </a:lnTo>
                  <a:lnTo>
                    <a:pt x="5851" y="136"/>
                  </a:lnTo>
                  <a:lnTo>
                    <a:pt x="5854" y="136"/>
                  </a:lnTo>
                  <a:lnTo>
                    <a:pt x="5853" y="161"/>
                  </a:lnTo>
                  <a:lnTo>
                    <a:pt x="5853" y="192"/>
                  </a:lnTo>
                  <a:lnTo>
                    <a:pt x="5851" y="223"/>
                  </a:lnTo>
                  <a:lnTo>
                    <a:pt x="5849" y="245"/>
                  </a:lnTo>
                  <a:lnTo>
                    <a:pt x="5849" y="272"/>
                  </a:lnTo>
                  <a:lnTo>
                    <a:pt x="5853" y="303"/>
                  </a:lnTo>
                  <a:lnTo>
                    <a:pt x="5858" y="334"/>
                  </a:lnTo>
                  <a:lnTo>
                    <a:pt x="5863" y="363"/>
                  </a:lnTo>
                  <a:lnTo>
                    <a:pt x="5871" y="387"/>
                  </a:lnTo>
                  <a:lnTo>
                    <a:pt x="5873" y="401"/>
                  </a:lnTo>
                  <a:lnTo>
                    <a:pt x="5873" y="420"/>
                  </a:lnTo>
                  <a:lnTo>
                    <a:pt x="5873" y="436"/>
                  </a:lnTo>
                  <a:lnTo>
                    <a:pt x="5873" y="452"/>
                  </a:lnTo>
                  <a:lnTo>
                    <a:pt x="5878" y="463"/>
                  </a:lnTo>
                  <a:lnTo>
                    <a:pt x="5885" y="347"/>
                  </a:lnTo>
                  <a:lnTo>
                    <a:pt x="5882" y="347"/>
                  </a:lnTo>
                  <a:lnTo>
                    <a:pt x="5882" y="300"/>
                  </a:lnTo>
                  <a:lnTo>
                    <a:pt x="5874" y="280"/>
                  </a:lnTo>
                  <a:lnTo>
                    <a:pt x="5871" y="260"/>
                  </a:lnTo>
                  <a:lnTo>
                    <a:pt x="5882" y="263"/>
                  </a:lnTo>
                  <a:lnTo>
                    <a:pt x="5883" y="274"/>
                  </a:lnTo>
                  <a:lnTo>
                    <a:pt x="5889" y="289"/>
                  </a:lnTo>
                  <a:lnTo>
                    <a:pt x="5893" y="305"/>
                  </a:lnTo>
                  <a:lnTo>
                    <a:pt x="5898" y="320"/>
                  </a:lnTo>
                  <a:lnTo>
                    <a:pt x="5902" y="327"/>
                  </a:lnTo>
                  <a:lnTo>
                    <a:pt x="5902" y="320"/>
                  </a:lnTo>
                  <a:lnTo>
                    <a:pt x="5905" y="311"/>
                  </a:lnTo>
                  <a:lnTo>
                    <a:pt x="5907" y="296"/>
                  </a:lnTo>
                  <a:lnTo>
                    <a:pt x="5907" y="276"/>
                  </a:lnTo>
                  <a:lnTo>
                    <a:pt x="5907" y="260"/>
                  </a:lnTo>
                  <a:lnTo>
                    <a:pt x="5905" y="247"/>
                  </a:lnTo>
                  <a:lnTo>
                    <a:pt x="5902" y="247"/>
                  </a:lnTo>
                  <a:lnTo>
                    <a:pt x="5902" y="183"/>
                  </a:lnTo>
                  <a:lnTo>
                    <a:pt x="5898" y="183"/>
                  </a:lnTo>
                  <a:lnTo>
                    <a:pt x="5898" y="160"/>
                  </a:lnTo>
                  <a:lnTo>
                    <a:pt x="5894" y="160"/>
                  </a:lnTo>
                  <a:lnTo>
                    <a:pt x="5894" y="136"/>
                  </a:lnTo>
                  <a:lnTo>
                    <a:pt x="5891" y="136"/>
                  </a:lnTo>
                  <a:lnTo>
                    <a:pt x="5891" y="114"/>
                  </a:lnTo>
                  <a:lnTo>
                    <a:pt x="5885" y="114"/>
                  </a:lnTo>
                  <a:lnTo>
                    <a:pt x="5885" y="87"/>
                  </a:lnTo>
                  <a:lnTo>
                    <a:pt x="5882" y="87"/>
                  </a:lnTo>
                  <a:lnTo>
                    <a:pt x="5878" y="63"/>
                  </a:lnTo>
                  <a:lnTo>
                    <a:pt x="5891" y="67"/>
                  </a:lnTo>
                  <a:lnTo>
                    <a:pt x="5918" y="214"/>
                  </a:lnTo>
                  <a:lnTo>
                    <a:pt x="5920" y="227"/>
                  </a:lnTo>
                  <a:lnTo>
                    <a:pt x="5918" y="238"/>
                  </a:lnTo>
                  <a:lnTo>
                    <a:pt x="5918" y="247"/>
                  </a:lnTo>
                  <a:lnTo>
                    <a:pt x="5922" y="254"/>
                  </a:lnTo>
                  <a:lnTo>
                    <a:pt x="5934" y="163"/>
                  </a:lnTo>
                  <a:lnTo>
                    <a:pt x="5943" y="131"/>
                  </a:lnTo>
                  <a:lnTo>
                    <a:pt x="5951" y="94"/>
                  </a:lnTo>
                  <a:lnTo>
                    <a:pt x="5962" y="100"/>
                  </a:lnTo>
                  <a:lnTo>
                    <a:pt x="5960" y="109"/>
                  </a:lnTo>
                  <a:lnTo>
                    <a:pt x="5954" y="123"/>
                  </a:lnTo>
                  <a:lnTo>
                    <a:pt x="5951" y="141"/>
                  </a:lnTo>
                  <a:lnTo>
                    <a:pt x="5947" y="160"/>
                  </a:lnTo>
                  <a:lnTo>
                    <a:pt x="5945" y="178"/>
                  </a:lnTo>
                  <a:lnTo>
                    <a:pt x="5943" y="191"/>
                  </a:lnTo>
                  <a:lnTo>
                    <a:pt x="5945" y="200"/>
                  </a:lnTo>
                  <a:lnTo>
                    <a:pt x="5947" y="191"/>
                  </a:lnTo>
                  <a:lnTo>
                    <a:pt x="5947" y="185"/>
                  </a:lnTo>
                  <a:lnTo>
                    <a:pt x="5949" y="180"/>
                  </a:lnTo>
                  <a:lnTo>
                    <a:pt x="5953" y="176"/>
                  </a:lnTo>
                  <a:lnTo>
                    <a:pt x="5956" y="172"/>
                  </a:lnTo>
                  <a:lnTo>
                    <a:pt x="5962" y="171"/>
                  </a:lnTo>
                  <a:lnTo>
                    <a:pt x="5962" y="211"/>
                  </a:lnTo>
                  <a:lnTo>
                    <a:pt x="5965" y="211"/>
                  </a:lnTo>
                  <a:lnTo>
                    <a:pt x="5965" y="203"/>
                  </a:lnTo>
                  <a:lnTo>
                    <a:pt x="5978" y="192"/>
                  </a:lnTo>
                  <a:lnTo>
                    <a:pt x="5987" y="178"/>
                  </a:lnTo>
                  <a:lnTo>
                    <a:pt x="5998" y="167"/>
                  </a:lnTo>
                  <a:lnTo>
                    <a:pt x="5998" y="183"/>
                  </a:lnTo>
                  <a:lnTo>
                    <a:pt x="5987" y="194"/>
                  </a:lnTo>
                  <a:lnTo>
                    <a:pt x="5980" y="209"/>
                  </a:lnTo>
                  <a:lnTo>
                    <a:pt x="5971" y="223"/>
                  </a:lnTo>
                  <a:lnTo>
                    <a:pt x="5962" y="236"/>
                  </a:lnTo>
                  <a:lnTo>
                    <a:pt x="5982" y="307"/>
                  </a:lnTo>
                  <a:lnTo>
                    <a:pt x="5985" y="307"/>
                  </a:lnTo>
                  <a:lnTo>
                    <a:pt x="5987" y="292"/>
                  </a:lnTo>
                  <a:lnTo>
                    <a:pt x="5991" y="283"/>
                  </a:lnTo>
                  <a:lnTo>
                    <a:pt x="5994" y="274"/>
                  </a:lnTo>
                  <a:lnTo>
                    <a:pt x="5994" y="254"/>
                  </a:lnTo>
                  <a:lnTo>
                    <a:pt x="5998" y="254"/>
                  </a:lnTo>
                  <a:lnTo>
                    <a:pt x="5998" y="654"/>
                  </a:lnTo>
                  <a:lnTo>
                    <a:pt x="0" y="654"/>
                  </a:lnTo>
                  <a:lnTo>
                    <a:pt x="0" y="247"/>
                  </a:lnTo>
                  <a:lnTo>
                    <a:pt x="2" y="247"/>
                  </a:lnTo>
                  <a:lnTo>
                    <a:pt x="2" y="254"/>
                  </a:lnTo>
                  <a:lnTo>
                    <a:pt x="5" y="254"/>
                  </a:lnTo>
                  <a:lnTo>
                    <a:pt x="5" y="271"/>
                  </a:lnTo>
                  <a:lnTo>
                    <a:pt x="11" y="271"/>
                  </a:lnTo>
                  <a:lnTo>
                    <a:pt x="14" y="307"/>
                  </a:lnTo>
                  <a:lnTo>
                    <a:pt x="25" y="307"/>
                  </a:lnTo>
                  <a:lnTo>
                    <a:pt x="25" y="323"/>
                  </a:lnTo>
                  <a:lnTo>
                    <a:pt x="31" y="323"/>
                  </a:lnTo>
                  <a:lnTo>
                    <a:pt x="31" y="403"/>
                  </a:lnTo>
                  <a:lnTo>
                    <a:pt x="34" y="403"/>
                  </a:lnTo>
                  <a:lnTo>
                    <a:pt x="34" y="434"/>
                  </a:lnTo>
                  <a:lnTo>
                    <a:pt x="38" y="434"/>
                  </a:lnTo>
                  <a:lnTo>
                    <a:pt x="42" y="300"/>
                  </a:lnTo>
                  <a:lnTo>
                    <a:pt x="38" y="283"/>
                  </a:lnTo>
                  <a:lnTo>
                    <a:pt x="33" y="269"/>
                  </a:lnTo>
                  <a:lnTo>
                    <a:pt x="31" y="251"/>
                  </a:lnTo>
                  <a:lnTo>
                    <a:pt x="34" y="251"/>
                  </a:lnTo>
                  <a:lnTo>
                    <a:pt x="34" y="254"/>
                  </a:lnTo>
                  <a:lnTo>
                    <a:pt x="38" y="254"/>
                  </a:lnTo>
                  <a:lnTo>
                    <a:pt x="42" y="267"/>
                  </a:lnTo>
                  <a:lnTo>
                    <a:pt x="45" y="278"/>
                  </a:lnTo>
                  <a:lnTo>
                    <a:pt x="51" y="287"/>
                  </a:lnTo>
                  <a:lnTo>
                    <a:pt x="54" y="207"/>
                  </a:lnTo>
                  <a:lnTo>
                    <a:pt x="45" y="203"/>
                  </a:lnTo>
                  <a:lnTo>
                    <a:pt x="42" y="187"/>
                  </a:lnTo>
                  <a:lnTo>
                    <a:pt x="51" y="187"/>
                  </a:lnTo>
                  <a:lnTo>
                    <a:pt x="45" y="174"/>
                  </a:lnTo>
                  <a:lnTo>
                    <a:pt x="42" y="161"/>
                  </a:lnTo>
                  <a:lnTo>
                    <a:pt x="38" y="147"/>
                  </a:lnTo>
                  <a:lnTo>
                    <a:pt x="43" y="149"/>
                  </a:lnTo>
                  <a:lnTo>
                    <a:pt x="47" y="151"/>
                  </a:lnTo>
                  <a:lnTo>
                    <a:pt x="47" y="151"/>
                  </a:lnTo>
                  <a:lnTo>
                    <a:pt x="49" y="152"/>
                  </a:lnTo>
                  <a:lnTo>
                    <a:pt x="47" y="154"/>
                  </a:lnTo>
                  <a:lnTo>
                    <a:pt x="47" y="156"/>
                  </a:lnTo>
                  <a:lnTo>
                    <a:pt x="47" y="158"/>
                  </a:lnTo>
                  <a:lnTo>
                    <a:pt x="49" y="160"/>
                  </a:lnTo>
                  <a:lnTo>
                    <a:pt x="51" y="163"/>
                  </a:lnTo>
                  <a:lnTo>
                    <a:pt x="54" y="163"/>
                  </a:lnTo>
                  <a:lnTo>
                    <a:pt x="51" y="123"/>
                  </a:lnTo>
                  <a:lnTo>
                    <a:pt x="62" y="123"/>
                  </a:lnTo>
                  <a:lnTo>
                    <a:pt x="65" y="147"/>
                  </a:lnTo>
                  <a:lnTo>
                    <a:pt x="71" y="167"/>
                  </a:lnTo>
                  <a:lnTo>
                    <a:pt x="71" y="203"/>
                  </a:lnTo>
                  <a:lnTo>
                    <a:pt x="74" y="203"/>
                  </a:lnTo>
                  <a:lnTo>
                    <a:pt x="74" y="231"/>
                  </a:lnTo>
                  <a:lnTo>
                    <a:pt x="78" y="231"/>
                  </a:lnTo>
                  <a:lnTo>
                    <a:pt x="78" y="240"/>
                  </a:lnTo>
                  <a:lnTo>
                    <a:pt x="82" y="240"/>
                  </a:lnTo>
                  <a:lnTo>
                    <a:pt x="85" y="263"/>
                  </a:lnTo>
                  <a:lnTo>
                    <a:pt x="91" y="263"/>
                  </a:lnTo>
                  <a:lnTo>
                    <a:pt x="91" y="231"/>
                  </a:lnTo>
                  <a:lnTo>
                    <a:pt x="93" y="201"/>
                  </a:lnTo>
                  <a:lnTo>
                    <a:pt x="98" y="176"/>
                  </a:lnTo>
                  <a:lnTo>
                    <a:pt x="102" y="176"/>
                  </a:lnTo>
                  <a:lnTo>
                    <a:pt x="102" y="180"/>
                  </a:lnTo>
                  <a:lnTo>
                    <a:pt x="103" y="189"/>
                  </a:lnTo>
                  <a:lnTo>
                    <a:pt x="103" y="203"/>
                  </a:lnTo>
                  <a:lnTo>
                    <a:pt x="100" y="220"/>
                  </a:lnTo>
                  <a:lnTo>
                    <a:pt x="96" y="236"/>
                  </a:lnTo>
                  <a:lnTo>
                    <a:pt x="98" y="251"/>
                  </a:lnTo>
                  <a:lnTo>
                    <a:pt x="102" y="251"/>
                  </a:lnTo>
                  <a:lnTo>
                    <a:pt x="102" y="283"/>
                  </a:lnTo>
                  <a:lnTo>
                    <a:pt x="105" y="283"/>
                  </a:lnTo>
                  <a:lnTo>
                    <a:pt x="105" y="323"/>
                  </a:lnTo>
                  <a:lnTo>
                    <a:pt x="111" y="323"/>
                  </a:lnTo>
                  <a:lnTo>
                    <a:pt x="111" y="343"/>
                  </a:lnTo>
                  <a:lnTo>
                    <a:pt x="114" y="343"/>
                  </a:lnTo>
                  <a:lnTo>
                    <a:pt x="114" y="356"/>
                  </a:lnTo>
                  <a:lnTo>
                    <a:pt x="118" y="356"/>
                  </a:lnTo>
                  <a:lnTo>
                    <a:pt x="120" y="367"/>
                  </a:lnTo>
                  <a:lnTo>
                    <a:pt x="120" y="380"/>
                  </a:lnTo>
                  <a:lnTo>
                    <a:pt x="122" y="391"/>
                  </a:lnTo>
                  <a:lnTo>
                    <a:pt x="125" y="400"/>
                  </a:lnTo>
                  <a:lnTo>
                    <a:pt x="122" y="303"/>
                  </a:lnTo>
                  <a:lnTo>
                    <a:pt x="116" y="287"/>
                  </a:lnTo>
                  <a:lnTo>
                    <a:pt x="111" y="272"/>
                  </a:lnTo>
                  <a:lnTo>
                    <a:pt x="105" y="254"/>
                  </a:lnTo>
                  <a:lnTo>
                    <a:pt x="118" y="260"/>
                  </a:lnTo>
                  <a:lnTo>
                    <a:pt x="138" y="334"/>
                  </a:lnTo>
                  <a:lnTo>
                    <a:pt x="140" y="334"/>
                  </a:lnTo>
                  <a:lnTo>
                    <a:pt x="140" y="334"/>
                  </a:lnTo>
                  <a:lnTo>
                    <a:pt x="140" y="334"/>
                  </a:lnTo>
                  <a:lnTo>
                    <a:pt x="140" y="334"/>
                  </a:lnTo>
                  <a:lnTo>
                    <a:pt x="142" y="332"/>
                  </a:lnTo>
                  <a:lnTo>
                    <a:pt x="142" y="331"/>
                  </a:lnTo>
                  <a:lnTo>
                    <a:pt x="145" y="331"/>
                  </a:lnTo>
                  <a:lnTo>
                    <a:pt x="142" y="314"/>
                  </a:lnTo>
                  <a:lnTo>
                    <a:pt x="143" y="294"/>
                  </a:lnTo>
                  <a:lnTo>
                    <a:pt x="143" y="269"/>
                  </a:lnTo>
                  <a:lnTo>
                    <a:pt x="143" y="245"/>
                  </a:lnTo>
                  <a:lnTo>
                    <a:pt x="145" y="223"/>
                  </a:lnTo>
                  <a:lnTo>
                    <a:pt x="151" y="223"/>
                  </a:lnTo>
                  <a:lnTo>
                    <a:pt x="145" y="214"/>
                  </a:lnTo>
                  <a:lnTo>
                    <a:pt x="151" y="214"/>
                  </a:lnTo>
                  <a:lnTo>
                    <a:pt x="151" y="180"/>
                  </a:lnTo>
                  <a:lnTo>
                    <a:pt x="154" y="180"/>
                  </a:lnTo>
                  <a:lnTo>
                    <a:pt x="154" y="154"/>
                  </a:lnTo>
                  <a:lnTo>
                    <a:pt x="162" y="132"/>
                  </a:lnTo>
                  <a:lnTo>
                    <a:pt x="165" y="107"/>
                  </a:lnTo>
                  <a:lnTo>
                    <a:pt x="174" y="107"/>
                  </a:lnTo>
                  <a:lnTo>
                    <a:pt x="165" y="167"/>
                  </a:lnTo>
                  <a:lnTo>
                    <a:pt x="162" y="167"/>
                  </a:lnTo>
                  <a:lnTo>
                    <a:pt x="162" y="203"/>
                  </a:lnTo>
                  <a:lnTo>
                    <a:pt x="158" y="203"/>
                  </a:lnTo>
                  <a:lnTo>
                    <a:pt x="162" y="211"/>
                  </a:lnTo>
                  <a:lnTo>
                    <a:pt x="162" y="214"/>
                  </a:lnTo>
                  <a:lnTo>
                    <a:pt x="160" y="218"/>
                  </a:lnTo>
                  <a:lnTo>
                    <a:pt x="158" y="218"/>
                  </a:lnTo>
                  <a:lnTo>
                    <a:pt x="158" y="220"/>
                  </a:lnTo>
                  <a:lnTo>
                    <a:pt x="162" y="260"/>
                  </a:lnTo>
                  <a:lnTo>
                    <a:pt x="162" y="323"/>
                  </a:lnTo>
                  <a:lnTo>
                    <a:pt x="165" y="323"/>
                  </a:lnTo>
                  <a:lnTo>
                    <a:pt x="167" y="336"/>
                  </a:lnTo>
                  <a:lnTo>
                    <a:pt x="167" y="349"/>
                  </a:lnTo>
                  <a:lnTo>
                    <a:pt x="171" y="360"/>
                  </a:lnTo>
                  <a:lnTo>
                    <a:pt x="174" y="327"/>
                  </a:lnTo>
                  <a:lnTo>
                    <a:pt x="178" y="327"/>
                  </a:lnTo>
                  <a:lnTo>
                    <a:pt x="178" y="320"/>
                  </a:lnTo>
                  <a:lnTo>
                    <a:pt x="182" y="320"/>
                  </a:lnTo>
                  <a:lnTo>
                    <a:pt x="185" y="300"/>
                  </a:lnTo>
                  <a:lnTo>
                    <a:pt x="202" y="287"/>
                  </a:lnTo>
                  <a:lnTo>
                    <a:pt x="203" y="256"/>
                  </a:lnTo>
                  <a:lnTo>
                    <a:pt x="205" y="221"/>
                  </a:lnTo>
                  <a:lnTo>
                    <a:pt x="211" y="185"/>
                  </a:lnTo>
                  <a:lnTo>
                    <a:pt x="218" y="154"/>
                  </a:lnTo>
                  <a:lnTo>
                    <a:pt x="220" y="143"/>
                  </a:lnTo>
                  <a:lnTo>
                    <a:pt x="220" y="132"/>
                  </a:lnTo>
                  <a:lnTo>
                    <a:pt x="223" y="12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1" y="112"/>
                  </a:lnTo>
                  <a:lnTo>
                    <a:pt x="231" y="112"/>
                  </a:lnTo>
                  <a:lnTo>
                    <a:pt x="233" y="112"/>
                  </a:lnTo>
                  <a:lnTo>
                    <a:pt x="233" y="112"/>
                  </a:lnTo>
                  <a:lnTo>
                    <a:pt x="234" y="111"/>
                  </a:lnTo>
                  <a:lnTo>
                    <a:pt x="234" y="131"/>
                  </a:lnTo>
                  <a:lnTo>
                    <a:pt x="231" y="131"/>
                  </a:lnTo>
                  <a:lnTo>
                    <a:pt x="222" y="191"/>
                  </a:lnTo>
                  <a:lnTo>
                    <a:pt x="218" y="211"/>
                  </a:lnTo>
                  <a:lnTo>
                    <a:pt x="216" y="238"/>
                  </a:lnTo>
                  <a:lnTo>
                    <a:pt x="216" y="271"/>
                  </a:lnTo>
                  <a:lnTo>
                    <a:pt x="216" y="305"/>
                  </a:lnTo>
                  <a:lnTo>
                    <a:pt x="216" y="338"/>
                  </a:lnTo>
                  <a:lnTo>
                    <a:pt x="218" y="365"/>
                  </a:lnTo>
                  <a:lnTo>
                    <a:pt x="222" y="383"/>
                  </a:lnTo>
                  <a:lnTo>
                    <a:pt x="223" y="394"/>
                  </a:lnTo>
                  <a:lnTo>
                    <a:pt x="222" y="407"/>
                  </a:lnTo>
                  <a:lnTo>
                    <a:pt x="222" y="418"/>
                  </a:lnTo>
                  <a:lnTo>
                    <a:pt x="225" y="427"/>
                  </a:lnTo>
                  <a:lnTo>
                    <a:pt x="225" y="283"/>
                  </a:lnTo>
                  <a:lnTo>
                    <a:pt x="222" y="283"/>
                  </a:lnTo>
                  <a:lnTo>
                    <a:pt x="222" y="251"/>
                  </a:lnTo>
                  <a:lnTo>
                    <a:pt x="234" y="254"/>
                  </a:lnTo>
                  <a:lnTo>
                    <a:pt x="238" y="283"/>
                  </a:lnTo>
                  <a:lnTo>
                    <a:pt x="242" y="283"/>
                  </a:lnTo>
                  <a:lnTo>
                    <a:pt x="251" y="207"/>
                  </a:lnTo>
                  <a:lnTo>
                    <a:pt x="254" y="207"/>
                  </a:lnTo>
                  <a:lnTo>
                    <a:pt x="254" y="196"/>
                  </a:lnTo>
                  <a:lnTo>
                    <a:pt x="258" y="196"/>
                  </a:lnTo>
                  <a:lnTo>
                    <a:pt x="258" y="180"/>
                  </a:lnTo>
                  <a:lnTo>
                    <a:pt x="262" y="180"/>
                  </a:lnTo>
                  <a:lnTo>
                    <a:pt x="262" y="169"/>
                  </a:lnTo>
                  <a:lnTo>
                    <a:pt x="258" y="156"/>
                  </a:lnTo>
                  <a:lnTo>
                    <a:pt x="253" y="143"/>
                  </a:lnTo>
                  <a:lnTo>
                    <a:pt x="251" y="131"/>
                  </a:lnTo>
                  <a:lnTo>
                    <a:pt x="254" y="132"/>
                  </a:lnTo>
                  <a:lnTo>
                    <a:pt x="258" y="132"/>
                  </a:lnTo>
                  <a:lnTo>
                    <a:pt x="260" y="134"/>
                  </a:lnTo>
                  <a:lnTo>
                    <a:pt x="260" y="136"/>
                  </a:lnTo>
                  <a:lnTo>
                    <a:pt x="262" y="138"/>
                  </a:lnTo>
                  <a:lnTo>
                    <a:pt x="262" y="143"/>
                  </a:lnTo>
                  <a:lnTo>
                    <a:pt x="269" y="154"/>
                  </a:lnTo>
                  <a:lnTo>
                    <a:pt x="273" y="171"/>
                  </a:lnTo>
                  <a:lnTo>
                    <a:pt x="274" y="185"/>
                  </a:lnTo>
                  <a:lnTo>
                    <a:pt x="276" y="200"/>
                  </a:lnTo>
                  <a:lnTo>
                    <a:pt x="282" y="211"/>
                  </a:lnTo>
                  <a:lnTo>
                    <a:pt x="282" y="203"/>
                  </a:lnTo>
                  <a:lnTo>
                    <a:pt x="285" y="192"/>
                  </a:lnTo>
                  <a:lnTo>
                    <a:pt x="285" y="180"/>
                  </a:lnTo>
                  <a:lnTo>
                    <a:pt x="282" y="167"/>
                  </a:lnTo>
                  <a:lnTo>
                    <a:pt x="294" y="167"/>
                  </a:lnTo>
                  <a:lnTo>
                    <a:pt x="294" y="151"/>
                  </a:lnTo>
                  <a:lnTo>
                    <a:pt x="305" y="151"/>
                  </a:lnTo>
                  <a:lnTo>
                    <a:pt x="302" y="200"/>
                  </a:lnTo>
                  <a:lnTo>
                    <a:pt x="311" y="203"/>
                  </a:lnTo>
                  <a:lnTo>
                    <a:pt x="311" y="220"/>
                  </a:lnTo>
                  <a:lnTo>
                    <a:pt x="314" y="220"/>
                  </a:lnTo>
                  <a:lnTo>
                    <a:pt x="318" y="236"/>
                  </a:lnTo>
                  <a:lnTo>
                    <a:pt x="322" y="236"/>
                  </a:lnTo>
                  <a:lnTo>
                    <a:pt x="331" y="271"/>
                  </a:lnTo>
                  <a:lnTo>
                    <a:pt x="338" y="271"/>
                  </a:lnTo>
                  <a:lnTo>
                    <a:pt x="342" y="307"/>
                  </a:lnTo>
                  <a:lnTo>
                    <a:pt x="345" y="307"/>
                  </a:lnTo>
                  <a:lnTo>
                    <a:pt x="345" y="303"/>
                  </a:lnTo>
                  <a:lnTo>
                    <a:pt x="354" y="289"/>
                  </a:lnTo>
                  <a:lnTo>
                    <a:pt x="356" y="269"/>
                  </a:lnTo>
                  <a:lnTo>
                    <a:pt x="356" y="245"/>
                  </a:lnTo>
                  <a:lnTo>
                    <a:pt x="354" y="221"/>
                  </a:lnTo>
                  <a:lnTo>
                    <a:pt x="353" y="198"/>
                  </a:lnTo>
                  <a:lnTo>
                    <a:pt x="351" y="180"/>
                  </a:lnTo>
                  <a:lnTo>
                    <a:pt x="354" y="180"/>
                  </a:lnTo>
                  <a:lnTo>
                    <a:pt x="354" y="183"/>
                  </a:lnTo>
                  <a:lnTo>
                    <a:pt x="356" y="185"/>
                  </a:lnTo>
                  <a:lnTo>
                    <a:pt x="356" y="185"/>
                  </a:lnTo>
                  <a:lnTo>
                    <a:pt x="356" y="183"/>
                  </a:lnTo>
                  <a:lnTo>
                    <a:pt x="358" y="181"/>
                  </a:lnTo>
                  <a:lnTo>
                    <a:pt x="358" y="178"/>
                  </a:lnTo>
                  <a:lnTo>
                    <a:pt x="358" y="176"/>
                  </a:lnTo>
                  <a:lnTo>
                    <a:pt x="358" y="176"/>
                  </a:lnTo>
                  <a:lnTo>
                    <a:pt x="354" y="176"/>
                  </a:lnTo>
                  <a:lnTo>
                    <a:pt x="345" y="123"/>
                  </a:lnTo>
                  <a:lnTo>
                    <a:pt x="342" y="123"/>
                  </a:lnTo>
                  <a:lnTo>
                    <a:pt x="342" y="100"/>
                  </a:lnTo>
                  <a:lnTo>
                    <a:pt x="338" y="100"/>
                  </a:lnTo>
                  <a:lnTo>
                    <a:pt x="334" y="80"/>
                  </a:lnTo>
                  <a:lnTo>
                    <a:pt x="345" y="80"/>
                  </a:lnTo>
                  <a:lnTo>
                    <a:pt x="351" y="112"/>
                  </a:lnTo>
                  <a:lnTo>
                    <a:pt x="360" y="145"/>
                  </a:lnTo>
                  <a:lnTo>
                    <a:pt x="371" y="176"/>
                  </a:lnTo>
                  <a:lnTo>
                    <a:pt x="378" y="240"/>
                  </a:lnTo>
                  <a:lnTo>
                    <a:pt x="382" y="240"/>
                  </a:lnTo>
                  <a:lnTo>
                    <a:pt x="382" y="236"/>
                  </a:lnTo>
                  <a:lnTo>
                    <a:pt x="389" y="227"/>
                  </a:lnTo>
                  <a:lnTo>
                    <a:pt x="391" y="218"/>
                  </a:lnTo>
                  <a:lnTo>
                    <a:pt x="391" y="207"/>
                  </a:lnTo>
                  <a:lnTo>
                    <a:pt x="394" y="196"/>
                  </a:lnTo>
                  <a:lnTo>
                    <a:pt x="405" y="156"/>
                  </a:lnTo>
                  <a:lnTo>
                    <a:pt x="414" y="114"/>
                  </a:lnTo>
                  <a:lnTo>
                    <a:pt x="422" y="114"/>
                  </a:lnTo>
                  <a:lnTo>
                    <a:pt x="420" y="143"/>
                  </a:lnTo>
                  <a:lnTo>
                    <a:pt x="413" y="169"/>
                  </a:lnTo>
                  <a:lnTo>
                    <a:pt x="407" y="194"/>
                  </a:lnTo>
                  <a:lnTo>
                    <a:pt x="402" y="220"/>
                  </a:lnTo>
                  <a:lnTo>
                    <a:pt x="405" y="220"/>
                  </a:lnTo>
                  <a:lnTo>
                    <a:pt x="405" y="211"/>
                  </a:lnTo>
                  <a:lnTo>
                    <a:pt x="413" y="198"/>
                  </a:lnTo>
                  <a:lnTo>
                    <a:pt x="420" y="178"/>
                  </a:lnTo>
                  <a:lnTo>
                    <a:pt x="423" y="154"/>
                  </a:lnTo>
                  <a:lnTo>
                    <a:pt x="429" y="132"/>
                  </a:lnTo>
                  <a:lnTo>
                    <a:pt x="434" y="114"/>
                  </a:lnTo>
                  <a:lnTo>
                    <a:pt x="438" y="114"/>
                  </a:lnTo>
                  <a:lnTo>
                    <a:pt x="438" y="140"/>
                  </a:lnTo>
                  <a:lnTo>
                    <a:pt x="434" y="140"/>
                  </a:lnTo>
                  <a:lnTo>
                    <a:pt x="434" y="160"/>
                  </a:lnTo>
                  <a:lnTo>
                    <a:pt x="431" y="160"/>
                  </a:lnTo>
                  <a:lnTo>
                    <a:pt x="423" y="189"/>
                  </a:lnTo>
                  <a:lnTo>
                    <a:pt x="423" y="220"/>
                  </a:lnTo>
                  <a:lnTo>
                    <a:pt x="425" y="252"/>
                  </a:lnTo>
                  <a:lnTo>
                    <a:pt x="425" y="287"/>
                  </a:lnTo>
                  <a:lnTo>
                    <a:pt x="434" y="287"/>
                  </a:lnTo>
                  <a:lnTo>
                    <a:pt x="434" y="311"/>
                  </a:lnTo>
                  <a:lnTo>
                    <a:pt x="438" y="311"/>
                  </a:lnTo>
                  <a:lnTo>
                    <a:pt x="438" y="307"/>
                  </a:lnTo>
                  <a:lnTo>
                    <a:pt x="442" y="307"/>
                  </a:lnTo>
                  <a:lnTo>
                    <a:pt x="451" y="260"/>
                  </a:lnTo>
                  <a:lnTo>
                    <a:pt x="454" y="260"/>
                  </a:lnTo>
                  <a:lnTo>
                    <a:pt x="454" y="243"/>
                  </a:lnTo>
                  <a:lnTo>
                    <a:pt x="458" y="243"/>
                  </a:lnTo>
                  <a:lnTo>
                    <a:pt x="458" y="223"/>
                  </a:lnTo>
                  <a:lnTo>
                    <a:pt x="462" y="223"/>
                  </a:lnTo>
                  <a:lnTo>
                    <a:pt x="462" y="211"/>
                  </a:lnTo>
                  <a:lnTo>
                    <a:pt x="465" y="211"/>
                  </a:lnTo>
                  <a:lnTo>
                    <a:pt x="465" y="196"/>
                  </a:lnTo>
                  <a:lnTo>
                    <a:pt x="471" y="196"/>
                  </a:lnTo>
                  <a:lnTo>
                    <a:pt x="471" y="176"/>
                  </a:lnTo>
                  <a:lnTo>
                    <a:pt x="476" y="156"/>
                  </a:lnTo>
                  <a:lnTo>
                    <a:pt x="480" y="138"/>
                  </a:lnTo>
                  <a:lnTo>
                    <a:pt x="482" y="114"/>
                  </a:lnTo>
                  <a:lnTo>
                    <a:pt x="494" y="114"/>
                  </a:lnTo>
                  <a:lnTo>
                    <a:pt x="494" y="120"/>
                  </a:lnTo>
                  <a:lnTo>
                    <a:pt x="491" y="120"/>
                  </a:lnTo>
                  <a:lnTo>
                    <a:pt x="491" y="143"/>
                  </a:lnTo>
                  <a:lnTo>
                    <a:pt x="485" y="143"/>
                  </a:lnTo>
                  <a:lnTo>
                    <a:pt x="474" y="211"/>
                  </a:lnTo>
                  <a:lnTo>
                    <a:pt x="478" y="211"/>
                  </a:lnTo>
                  <a:lnTo>
                    <a:pt x="494" y="154"/>
                  </a:lnTo>
                  <a:lnTo>
                    <a:pt x="502" y="154"/>
                  </a:lnTo>
                  <a:lnTo>
                    <a:pt x="498" y="176"/>
                  </a:lnTo>
                  <a:lnTo>
                    <a:pt x="491" y="194"/>
                  </a:lnTo>
                  <a:lnTo>
                    <a:pt x="485" y="214"/>
                  </a:lnTo>
                  <a:lnTo>
                    <a:pt x="494" y="214"/>
                  </a:lnTo>
                  <a:lnTo>
                    <a:pt x="494" y="231"/>
                  </a:lnTo>
                  <a:lnTo>
                    <a:pt x="498" y="231"/>
                  </a:lnTo>
                  <a:lnTo>
                    <a:pt x="500" y="216"/>
                  </a:lnTo>
                  <a:lnTo>
                    <a:pt x="505" y="203"/>
                  </a:lnTo>
                  <a:lnTo>
                    <a:pt x="511" y="191"/>
                  </a:lnTo>
                  <a:lnTo>
                    <a:pt x="511" y="171"/>
                  </a:lnTo>
                  <a:lnTo>
                    <a:pt x="514" y="171"/>
                  </a:lnTo>
                  <a:lnTo>
                    <a:pt x="516" y="169"/>
                  </a:lnTo>
                  <a:lnTo>
                    <a:pt x="516" y="169"/>
                  </a:lnTo>
                  <a:lnTo>
                    <a:pt x="516" y="169"/>
                  </a:lnTo>
                  <a:lnTo>
                    <a:pt x="518" y="169"/>
                  </a:lnTo>
                  <a:lnTo>
                    <a:pt x="520" y="169"/>
                  </a:lnTo>
                  <a:lnTo>
                    <a:pt x="522" y="167"/>
                  </a:lnTo>
                  <a:lnTo>
                    <a:pt x="522" y="180"/>
                  </a:lnTo>
                  <a:lnTo>
                    <a:pt x="518" y="196"/>
                  </a:lnTo>
                  <a:lnTo>
                    <a:pt x="518" y="211"/>
                  </a:lnTo>
                  <a:lnTo>
                    <a:pt x="518" y="225"/>
                  </a:lnTo>
                  <a:lnTo>
                    <a:pt x="522" y="236"/>
                  </a:lnTo>
                  <a:lnTo>
                    <a:pt x="523" y="212"/>
                  </a:lnTo>
                  <a:lnTo>
                    <a:pt x="529" y="192"/>
                  </a:lnTo>
                  <a:lnTo>
                    <a:pt x="534" y="172"/>
                  </a:lnTo>
                  <a:lnTo>
                    <a:pt x="538" y="151"/>
                  </a:lnTo>
                  <a:lnTo>
                    <a:pt x="551" y="151"/>
                  </a:lnTo>
                  <a:lnTo>
                    <a:pt x="545" y="189"/>
                  </a:lnTo>
                  <a:lnTo>
                    <a:pt x="542" y="229"/>
                  </a:lnTo>
                  <a:lnTo>
                    <a:pt x="538" y="271"/>
                  </a:lnTo>
                  <a:lnTo>
                    <a:pt x="540" y="311"/>
                  </a:lnTo>
                  <a:lnTo>
                    <a:pt x="545" y="347"/>
                  </a:lnTo>
                  <a:lnTo>
                    <a:pt x="547" y="360"/>
                  </a:lnTo>
                  <a:lnTo>
                    <a:pt x="549" y="374"/>
                  </a:lnTo>
                  <a:lnTo>
                    <a:pt x="549" y="389"/>
                  </a:lnTo>
                  <a:lnTo>
                    <a:pt x="549" y="401"/>
                  </a:lnTo>
                  <a:lnTo>
                    <a:pt x="554" y="411"/>
                  </a:lnTo>
                  <a:lnTo>
                    <a:pt x="554" y="311"/>
                  </a:lnTo>
                  <a:lnTo>
                    <a:pt x="558" y="311"/>
                  </a:lnTo>
                  <a:lnTo>
                    <a:pt x="560" y="294"/>
                  </a:lnTo>
                  <a:lnTo>
                    <a:pt x="560" y="276"/>
                  </a:lnTo>
                  <a:lnTo>
                    <a:pt x="558" y="263"/>
                  </a:lnTo>
                  <a:lnTo>
                    <a:pt x="565" y="263"/>
                  </a:lnTo>
                  <a:lnTo>
                    <a:pt x="565" y="247"/>
                  </a:lnTo>
                  <a:lnTo>
                    <a:pt x="578" y="247"/>
                  </a:lnTo>
                  <a:lnTo>
                    <a:pt x="574" y="271"/>
                  </a:lnTo>
                  <a:lnTo>
                    <a:pt x="571" y="271"/>
                  </a:lnTo>
                  <a:lnTo>
                    <a:pt x="571" y="281"/>
                  </a:lnTo>
                  <a:lnTo>
                    <a:pt x="573" y="296"/>
                  </a:lnTo>
                  <a:lnTo>
                    <a:pt x="576" y="314"/>
                  </a:lnTo>
                  <a:lnTo>
                    <a:pt x="580" y="331"/>
                  </a:lnTo>
                  <a:lnTo>
                    <a:pt x="583" y="345"/>
                  </a:lnTo>
                  <a:lnTo>
                    <a:pt x="585" y="351"/>
                  </a:lnTo>
                  <a:lnTo>
                    <a:pt x="589" y="311"/>
                  </a:lnTo>
                  <a:lnTo>
                    <a:pt x="593" y="271"/>
                  </a:lnTo>
                  <a:lnTo>
                    <a:pt x="594" y="227"/>
                  </a:lnTo>
                  <a:lnTo>
                    <a:pt x="594" y="191"/>
                  </a:lnTo>
                  <a:lnTo>
                    <a:pt x="591" y="191"/>
                  </a:lnTo>
                  <a:lnTo>
                    <a:pt x="591" y="163"/>
                  </a:lnTo>
                  <a:lnTo>
                    <a:pt x="585" y="163"/>
                  </a:lnTo>
                  <a:lnTo>
                    <a:pt x="585" y="136"/>
                  </a:lnTo>
                  <a:lnTo>
                    <a:pt x="578" y="103"/>
                  </a:lnTo>
                  <a:lnTo>
                    <a:pt x="571" y="71"/>
                  </a:lnTo>
                  <a:lnTo>
                    <a:pt x="582" y="76"/>
                  </a:lnTo>
                  <a:lnTo>
                    <a:pt x="605" y="207"/>
                  </a:lnTo>
                  <a:lnTo>
                    <a:pt x="607" y="221"/>
                  </a:lnTo>
                  <a:lnTo>
                    <a:pt x="605" y="238"/>
                  </a:lnTo>
                  <a:lnTo>
                    <a:pt x="605" y="252"/>
                  </a:lnTo>
                  <a:lnTo>
                    <a:pt x="611" y="263"/>
                  </a:lnTo>
                  <a:lnTo>
                    <a:pt x="638" y="103"/>
                  </a:lnTo>
                  <a:lnTo>
                    <a:pt x="645" y="103"/>
                  </a:lnTo>
                  <a:lnTo>
                    <a:pt x="631" y="211"/>
                  </a:lnTo>
                  <a:lnTo>
                    <a:pt x="634" y="211"/>
                  </a:lnTo>
                  <a:lnTo>
                    <a:pt x="638" y="183"/>
                  </a:lnTo>
                  <a:lnTo>
                    <a:pt x="651" y="183"/>
                  </a:lnTo>
                  <a:lnTo>
                    <a:pt x="651" y="214"/>
                  </a:lnTo>
                  <a:lnTo>
                    <a:pt x="653" y="245"/>
                  </a:lnTo>
                  <a:lnTo>
                    <a:pt x="658" y="271"/>
                  </a:lnTo>
                  <a:lnTo>
                    <a:pt x="654" y="283"/>
                  </a:lnTo>
                  <a:lnTo>
                    <a:pt x="662" y="283"/>
                  </a:lnTo>
                  <a:lnTo>
                    <a:pt x="665" y="311"/>
                  </a:lnTo>
                  <a:lnTo>
                    <a:pt x="671" y="311"/>
                  </a:lnTo>
                  <a:lnTo>
                    <a:pt x="671" y="307"/>
                  </a:lnTo>
                  <a:lnTo>
                    <a:pt x="705" y="200"/>
                  </a:lnTo>
                  <a:lnTo>
                    <a:pt x="705" y="183"/>
                  </a:lnTo>
                  <a:lnTo>
                    <a:pt x="711" y="183"/>
                  </a:lnTo>
                  <a:lnTo>
                    <a:pt x="714" y="154"/>
                  </a:lnTo>
                  <a:lnTo>
                    <a:pt x="718" y="154"/>
                  </a:lnTo>
                  <a:lnTo>
                    <a:pt x="720" y="154"/>
                  </a:lnTo>
                  <a:lnTo>
                    <a:pt x="720" y="152"/>
                  </a:lnTo>
                  <a:lnTo>
                    <a:pt x="720" y="152"/>
                  </a:lnTo>
                  <a:lnTo>
                    <a:pt x="722" y="152"/>
                  </a:lnTo>
                  <a:lnTo>
                    <a:pt x="723" y="152"/>
                  </a:lnTo>
                  <a:lnTo>
                    <a:pt x="725" y="151"/>
                  </a:lnTo>
                  <a:lnTo>
                    <a:pt x="714" y="207"/>
                  </a:lnTo>
                  <a:lnTo>
                    <a:pt x="722" y="207"/>
                  </a:lnTo>
                  <a:lnTo>
                    <a:pt x="723" y="223"/>
                  </a:lnTo>
                  <a:lnTo>
                    <a:pt x="729" y="236"/>
                  </a:lnTo>
                  <a:lnTo>
                    <a:pt x="734" y="247"/>
                  </a:lnTo>
                  <a:lnTo>
                    <a:pt x="734" y="267"/>
                  </a:lnTo>
                  <a:lnTo>
                    <a:pt x="738" y="267"/>
                  </a:lnTo>
                  <a:lnTo>
                    <a:pt x="738" y="280"/>
                  </a:lnTo>
                  <a:lnTo>
                    <a:pt x="742" y="280"/>
                  </a:lnTo>
                  <a:lnTo>
                    <a:pt x="745" y="323"/>
                  </a:lnTo>
                  <a:lnTo>
                    <a:pt x="751" y="323"/>
                  </a:lnTo>
                  <a:lnTo>
                    <a:pt x="753" y="338"/>
                  </a:lnTo>
                  <a:lnTo>
                    <a:pt x="753" y="352"/>
                  </a:lnTo>
                  <a:lnTo>
                    <a:pt x="753" y="365"/>
                  </a:lnTo>
                  <a:lnTo>
                    <a:pt x="758" y="374"/>
                  </a:lnTo>
                  <a:lnTo>
                    <a:pt x="758" y="367"/>
                  </a:lnTo>
                  <a:lnTo>
                    <a:pt x="765" y="358"/>
                  </a:lnTo>
                  <a:lnTo>
                    <a:pt x="767" y="343"/>
                  </a:lnTo>
                  <a:lnTo>
                    <a:pt x="765" y="327"/>
                  </a:lnTo>
                  <a:lnTo>
                    <a:pt x="762" y="327"/>
                  </a:lnTo>
                  <a:lnTo>
                    <a:pt x="762" y="300"/>
                  </a:lnTo>
                  <a:lnTo>
                    <a:pt x="758" y="300"/>
                  </a:lnTo>
                  <a:lnTo>
                    <a:pt x="758" y="280"/>
                  </a:lnTo>
                  <a:lnTo>
                    <a:pt x="754" y="280"/>
                  </a:lnTo>
                  <a:lnTo>
                    <a:pt x="754" y="271"/>
                  </a:lnTo>
                  <a:lnTo>
                    <a:pt x="751" y="271"/>
                  </a:lnTo>
                  <a:lnTo>
                    <a:pt x="749" y="269"/>
                  </a:lnTo>
                  <a:lnTo>
                    <a:pt x="749" y="269"/>
                  </a:lnTo>
                  <a:lnTo>
                    <a:pt x="751" y="269"/>
                  </a:lnTo>
                  <a:lnTo>
                    <a:pt x="751" y="269"/>
                  </a:lnTo>
                  <a:lnTo>
                    <a:pt x="753" y="269"/>
                  </a:lnTo>
                  <a:lnTo>
                    <a:pt x="754" y="267"/>
                  </a:lnTo>
                  <a:lnTo>
                    <a:pt x="756" y="265"/>
                  </a:lnTo>
                  <a:lnTo>
                    <a:pt x="756" y="265"/>
                  </a:lnTo>
                  <a:lnTo>
                    <a:pt x="756" y="265"/>
                  </a:lnTo>
                  <a:lnTo>
                    <a:pt x="758" y="265"/>
                  </a:lnTo>
                  <a:lnTo>
                    <a:pt x="760" y="263"/>
                  </a:lnTo>
                  <a:lnTo>
                    <a:pt x="762" y="263"/>
                  </a:lnTo>
                  <a:lnTo>
                    <a:pt x="762" y="274"/>
                  </a:lnTo>
                  <a:lnTo>
                    <a:pt x="765" y="274"/>
                  </a:lnTo>
                  <a:lnTo>
                    <a:pt x="765" y="260"/>
                  </a:lnTo>
                  <a:lnTo>
                    <a:pt x="778" y="260"/>
                  </a:lnTo>
                  <a:lnTo>
                    <a:pt x="780" y="280"/>
                  </a:lnTo>
                  <a:lnTo>
                    <a:pt x="785" y="298"/>
                  </a:lnTo>
                  <a:lnTo>
                    <a:pt x="791" y="314"/>
                  </a:lnTo>
                  <a:lnTo>
                    <a:pt x="791" y="347"/>
                  </a:lnTo>
                  <a:lnTo>
                    <a:pt x="796" y="385"/>
                  </a:lnTo>
                  <a:lnTo>
                    <a:pt x="798" y="431"/>
                  </a:lnTo>
                  <a:lnTo>
                    <a:pt x="798" y="441"/>
                  </a:lnTo>
                  <a:lnTo>
                    <a:pt x="800" y="449"/>
                  </a:lnTo>
                  <a:lnTo>
                    <a:pt x="800" y="454"/>
                  </a:lnTo>
                  <a:lnTo>
                    <a:pt x="798" y="463"/>
                  </a:lnTo>
                  <a:lnTo>
                    <a:pt x="811" y="463"/>
                  </a:lnTo>
                  <a:lnTo>
                    <a:pt x="814" y="314"/>
                  </a:lnTo>
                  <a:lnTo>
                    <a:pt x="809" y="300"/>
                  </a:lnTo>
                  <a:lnTo>
                    <a:pt x="803" y="283"/>
                  </a:lnTo>
                  <a:lnTo>
                    <a:pt x="802" y="263"/>
                  </a:lnTo>
                  <a:lnTo>
                    <a:pt x="805" y="263"/>
                  </a:lnTo>
                  <a:lnTo>
                    <a:pt x="807" y="267"/>
                  </a:lnTo>
                  <a:lnTo>
                    <a:pt x="807" y="267"/>
                  </a:lnTo>
                  <a:lnTo>
                    <a:pt x="807" y="269"/>
                  </a:lnTo>
                  <a:lnTo>
                    <a:pt x="807" y="269"/>
                  </a:lnTo>
                  <a:lnTo>
                    <a:pt x="809" y="269"/>
                  </a:lnTo>
                  <a:lnTo>
                    <a:pt x="811" y="271"/>
                  </a:lnTo>
                  <a:lnTo>
                    <a:pt x="811" y="260"/>
                  </a:lnTo>
                  <a:lnTo>
                    <a:pt x="805" y="247"/>
                  </a:lnTo>
                  <a:lnTo>
                    <a:pt x="803" y="232"/>
                  </a:lnTo>
                  <a:lnTo>
                    <a:pt x="802" y="220"/>
                  </a:lnTo>
                  <a:lnTo>
                    <a:pt x="782" y="163"/>
                  </a:lnTo>
                  <a:lnTo>
                    <a:pt x="785" y="163"/>
                  </a:lnTo>
                  <a:lnTo>
                    <a:pt x="785" y="160"/>
                  </a:lnTo>
                  <a:lnTo>
                    <a:pt x="791" y="160"/>
                  </a:lnTo>
                  <a:lnTo>
                    <a:pt x="791" y="163"/>
                  </a:lnTo>
                  <a:lnTo>
                    <a:pt x="796" y="174"/>
                  </a:lnTo>
                  <a:lnTo>
                    <a:pt x="800" y="185"/>
                  </a:lnTo>
                  <a:lnTo>
                    <a:pt x="802" y="200"/>
                  </a:lnTo>
                  <a:lnTo>
                    <a:pt x="805" y="200"/>
                  </a:lnTo>
                  <a:lnTo>
                    <a:pt x="805" y="220"/>
                  </a:lnTo>
                  <a:lnTo>
                    <a:pt x="811" y="220"/>
                  </a:lnTo>
                  <a:lnTo>
                    <a:pt x="811" y="231"/>
                  </a:lnTo>
                  <a:lnTo>
                    <a:pt x="814" y="231"/>
                  </a:lnTo>
                  <a:lnTo>
                    <a:pt x="814" y="254"/>
                  </a:lnTo>
                  <a:lnTo>
                    <a:pt x="818" y="254"/>
                  </a:lnTo>
                  <a:lnTo>
                    <a:pt x="818" y="271"/>
                  </a:lnTo>
                  <a:lnTo>
                    <a:pt x="823" y="291"/>
                  </a:lnTo>
                  <a:lnTo>
                    <a:pt x="831" y="311"/>
                  </a:lnTo>
                  <a:lnTo>
                    <a:pt x="834" y="311"/>
                  </a:lnTo>
                  <a:lnTo>
                    <a:pt x="834" y="267"/>
                  </a:lnTo>
                  <a:lnTo>
                    <a:pt x="831" y="267"/>
                  </a:lnTo>
                  <a:lnTo>
                    <a:pt x="831" y="243"/>
                  </a:lnTo>
                  <a:lnTo>
                    <a:pt x="825" y="243"/>
                  </a:lnTo>
                  <a:lnTo>
                    <a:pt x="822" y="220"/>
                  </a:lnTo>
                  <a:lnTo>
                    <a:pt x="814" y="214"/>
                  </a:lnTo>
                  <a:lnTo>
                    <a:pt x="811" y="200"/>
                  </a:lnTo>
                  <a:lnTo>
                    <a:pt x="818" y="203"/>
                  </a:lnTo>
                  <a:lnTo>
                    <a:pt x="805" y="163"/>
                  </a:lnTo>
                  <a:lnTo>
                    <a:pt x="814" y="163"/>
                  </a:lnTo>
                  <a:lnTo>
                    <a:pt x="865" y="314"/>
                  </a:lnTo>
                  <a:lnTo>
                    <a:pt x="865" y="311"/>
                  </a:lnTo>
                  <a:lnTo>
                    <a:pt x="869" y="309"/>
                  </a:lnTo>
                  <a:lnTo>
                    <a:pt x="869" y="307"/>
                  </a:lnTo>
                  <a:lnTo>
                    <a:pt x="869" y="305"/>
                  </a:lnTo>
                  <a:lnTo>
                    <a:pt x="869" y="305"/>
                  </a:lnTo>
                  <a:lnTo>
                    <a:pt x="869" y="303"/>
                  </a:lnTo>
                  <a:lnTo>
                    <a:pt x="869" y="301"/>
                  </a:lnTo>
                  <a:lnTo>
                    <a:pt x="871" y="300"/>
                  </a:lnTo>
                  <a:lnTo>
                    <a:pt x="874" y="300"/>
                  </a:lnTo>
                  <a:lnTo>
                    <a:pt x="874" y="303"/>
                  </a:lnTo>
                  <a:lnTo>
                    <a:pt x="876" y="301"/>
                  </a:lnTo>
                  <a:lnTo>
                    <a:pt x="876" y="301"/>
                  </a:lnTo>
                  <a:lnTo>
                    <a:pt x="876" y="300"/>
                  </a:lnTo>
                  <a:lnTo>
                    <a:pt x="876" y="300"/>
                  </a:lnTo>
                  <a:lnTo>
                    <a:pt x="878" y="298"/>
                  </a:lnTo>
                  <a:lnTo>
                    <a:pt x="878" y="296"/>
                  </a:lnTo>
                  <a:lnTo>
                    <a:pt x="871" y="296"/>
                  </a:lnTo>
                  <a:lnTo>
                    <a:pt x="865" y="263"/>
                  </a:lnTo>
                  <a:lnTo>
                    <a:pt x="874" y="263"/>
                  </a:lnTo>
                  <a:lnTo>
                    <a:pt x="874" y="254"/>
                  </a:lnTo>
                  <a:lnTo>
                    <a:pt x="882" y="254"/>
                  </a:lnTo>
                  <a:lnTo>
                    <a:pt x="882" y="271"/>
                  </a:lnTo>
                  <a:lnTo>
                    <a:pt x="880" y="281"/>
                  </a:lnTo>
                  <a:lnTo>
                    <a:pt x="882" y="291"/>
                  </a:lnTo>
                  <a:lnTo>
                    <a:pt x="885" y="291"/>
                  </a:lnTo>
                  <a:lnTo>
                    <a:pt x="891" y="236"/>
                  </a:lnTo>
                  <a:lnTo>
                    <a:pt x="898" y="231"/>
                  </a:lnTo>
                  <a:lnTo>
                    <a:pt x="898" y="220"/>
                  </a:lnTo>
                  <a:lnTo>
                    <a:pt x="902" y="220"/>
                  </a:lnTo>
                  <a:lnTo>
                    <a:pt x="902" y="214"/>
                  </a:lnTo>
                  <a:lnTo>
                    <a:pt x="898" y="214"/>
                  </a:lnTo>
                  <a:lnTo>
                    <a:pt x="898" y="163"/>
                  </a:lnTo>
                  <a:lnTo>
                    <a:pt x="894" y="163"/>
                  </a:lnTo>
                  <a:lnTo>
                    <a:pt x="894" y="160"/>
                  </a:lnTo>
                  <a:lnTo>
                    <a:pt x="898" y="160"/>
                  </a:lnTo>
                  <a:lnTo>
                    <a:pt x="898" y="154"/>
                  </a:lnTo>
                  <a:lnTo>
                    <a:pt x="894" y="154"/>
                  </a:lnTo>
                  <a:lnTo>
                    <a:pt x="894" y="152"/>
                  </a:lnTo>
                  <a:lnTo>
                    <a:pt x="896" y="149"/>
                  </a:lnTo>
                  <a:lnTo>
                    <a:pt x="898" y="147"/>
                  </a:lnTo>
                  <a:lnTo>
                    <a:pt x="898" y="147"/>
                  </a:lnTo>
                  <a:lnTo>
                    <a:pt x="894" y="140"/>
                  </a:lnTo>
                  <a:lnTo>
                    <a:pt x="894" y="136"/>
                  </a:lnTo>
                  <a:lnTo>
                    <a:pt x="898" y="136"/>
                  </a:lnTo>
                  <a:lnTo>
                    <a:pt x="898" y="131"/>
                  </a:lnTo>
                  <a:lnTo>
                    <a:pt x="894" y="131"/>
                  </a:lnTo>
                  <a:lnTo>
                    <a:pt x="898" y="107"/>
                  </a:lnTo>
                  <a:lnTo>
                    <a:pt x="905" y="107"/>
                  </a:lnTo>
                  <a:lnTo>
                    <a:pt x="905" y="167"/>
                  </a:lnTo>
                  <a:lnTo>
                    <a:pt x="914" y="167"/>
                  </a:lnTo>
                  <a:lnTo>
                    <a:pt x="922" y="311"/>
                  </a:lnTo>
                  <a:lnTo>
                    <a:pt x="925" y="311"/>
                  </a:lnTo>
                  <a:lnTo>
                    <a:pt x="927" y="325"/>
                  </a:lnTo>
                  <a:lnTo>
                    <a:pt x="927" y="341"/>
                  </a:lnTo>
                  <a:lnTo>
                    <a:pt x="929" y="356"/>
                  </a:lnTo>
                  <a:lnTo>
                    <a:pt x="934" y="367"/>
                  </a:lnTo>
                  <a:lnTo>
                    <a:pt x="931" y="323"/>
                  </a:lnTo>
                  <a:lnTo>
                    <a:pt x="934" y="323"/>
                  </a:lnTo>
                  <a:lnTo>
                    <a:pt x="938" y="329"/>
                  </a:lnTo>
                  <a:lnTo>
                    <a:pt x="942" y="332"/>
                  </a:lnTo>
                  <a:lnTo>
                    <a:pt x="945" y="334"/>
                  </a:lnTo>
                  <a:lnTo>
                    <a:pt x="945" y="296"/>
                  </a:lnTo>
                  <a:lnTo>
                    <a:pt x="938" y="296"/>
                  </a:lnTo>
                  <a:lnTo>
                    <a:pt x="938" y="287"/>
                  </a:lnTo>
                  <a:lnTo>
                    <a:pt x="945" y="287"/>
                  </a:lnTo>
                  <a:lnTo>
                    <a:pt x="942" y="107"/>
                  </a:lnTo>
                  <a:lnTo>
                    <a:pt x="954" y="107"/>
                  </a:lnTo>
                  <a:lnTo>
                    <a:pt x="954" y="111"/>
                  </a:lnTo>
                  <a:lnTo>
                    <a:pt x="951" y="121"/>
                  </a:lnTo>
                  <a:lnTo>
                    <a:pt x="949" y="138"/>
                  </a:lnTo>
                  <a:lnTo>
                    <a:pt x="949" y="156"/>
                  </a:lnTo>
                  <a:lnTo>
                    <a:pt x="951" y="171"/>
                  </a:lnTo>
                  <a:lnTo>
                    <a:pt x="962" y="287"/>
                  </a:lnTo>
                  <a:lnTo>
                    <a:pt x="967" y="287"/>
                  </a:lnTo>
                  <a:lnTo>
                    <a:pt x="971" y="289"/>
                  </a:lnTo>
                  <a:lnTo>
                    <a:pt x="974" y="289"/>
                  </a:lnTo>
                  <a:lnTo>
                    <a:pt x="978" y="291"/>
                  </a:lnTo>
                  <a:lnTo>
                    <a:pt x="978" y="236"/>
                  </a:lnTo>
                  <a:lnTo>
                    <a:pt x="991" y="236"/>
                  </a:lnTo>
                  <a:lnTo>
                    <a:pt x="993" y="269"/>
                  </a:lnTo>
                  <a:lnTo>
                    <a:pt x="1002" y="300"/>
                  </a:lnTo>
                  <a:lnTo>
                    <a:pt x="1005" y="300"/>
                  </a:lnTo>
                  <a:lnTo>
                    <a:pt x="1005" y="143"/>
                  </a:lnTo>
                  <a:lnTo>
                    <a:pt x="1018" y="147"/>
                  </a:lnTo>
                  <a:lnTo>
                    <a:pt x="1022" y="189"/>
                  </a:lnTo>
                  <a:lnTo>
                    <a:pt x="1031" y="223"/>
                  </a:lnTo>
                  <a:lnTo>
                    <a:pt x="1031" y="254"/>
                  </a:lnTo>
                  <a:lnTo>
                    <a:pt x="1034" y="254"/>
                  </a:lnTo>
                  <a:lnTo>
                    <a:pt x="1038" y="300"/>
                  </a:lnTo>
                  <a:lnTo>
                    <a:pt x="1045" y="303"/>
                  </a:lnTo>
                  <a:lnTo>
                    <a:pt x="1045" y="314"/>
                  </a:lnTo>
                  <a:lnTo>
                    <a:pt x="1049" y="323"/>
                  </a:lnTo>
                  <a:lnTo>
                    <a:pt x="1054" y="329"/>
                  </a:lnTo>
                  <a:lnTo>
                    <a:pt x="1060" y="336"/>
                  </a:lnTo>
                  <a:lnTo>
                    <a:pt x="1065" y="340"/>
                  </a:lnTo>
                  <a:lnTo>
                    <a:pt x="1074" y="343"/>
                  </a:lnTo>
                  <a:lnTo>
                    <a:pt x="1074" y="347"/>
                  </a:lnTo>
                  <a:lnTo>
                    <a:pt x="1076" y="349"/>
                  </a:lnTo>
                  <a:lnTo>
                    <a:pt x="1076" y="351"/>
                  </a:lnTo>
                  <a:lnTo>
                    <a:pt x="1078" y="352"/>
                  </a:lnTo>
                  <a:lnTo>
                    <a:pt x="1080" y="354"/>
                  </a:lnTo>
                  <a:lnTo>
                    <a:pt x="1082" y="356"/>
                  </a:lnTo>
                  <a:lnTo>
                    <a:pt x="1082" y="360"/>
                  </a:lnTo>
                  <a:lnTo>
                    <a:pt x="1085" y="360"/>
                  </a:lnTo>
                  <a:lnTo>
                    <a:pt x="1085" y="351"/>
                  </a:lnTo>
                  <a:lnTo>
                    <a:pt x="1082" y="351"/>
                  </a:lnTo>
                  <a:lnTo>
                    <a:pt x="1082" y="323"/>
                  </a:lnTo>
                  <a:lnTo>
                    <a:pt x="1078" y="323"/>
                  </a:lnTo>
                  <a:lnTo>
                    <a:pt x="1071" y="287"/>
                  </a:lnTo>
                  <a:lnTo>
                    <a:pt x="1065" y="287"/>
                  </a:lnTo>
                  <a:lnTo>
                    <a:pt x="1065" y="274"/>
                  </a:lnTo>
                  <a:lnTo>
                    <a:pt x="1062" y="274"/>
                  </a:lnTo>
                  <a:lnTo>
                    <a:pt x="1060" y="272"/>
                  </a:lnTo>
                  <a:lnTo>
                    <a:pt x="1060" y="269"/>
                  </a:lnTo>
                  <a:lnTo>
                    <a:pt x="1058" y="265"/>
                  </a:lnTo>
                  <a:lnTo>
                    <a:pt x="1058" y="260"/>
                  </a:lnTo>
                  <a:lnTo>
                    <a:pt x="1062" y="260"/>
                  </a:lnTo>
                  <a:lnTo>
                    <a:pt x="1069" y="269"/>
                  </a:lnTo>
                  <a:lnTo>
                    <a:pt x="1074" y="280"/>
                  </a:lnTo>
                  <a:lnTo>
                    <a:pt x="1078" y="291"/>
                  </a:lnTo>
                  <a:lnTo>
                    <a:pt x="1082" y="291"/>
                  </a:lnTo>
                  <a:lnTo>
                    <a:pt x="1074" y="267"/>
                  </a:lnTo>
                  <a:lnTo>
                    <a:pt x="1063" y="243"/>
                  </a:lnTo>
                  <a:lnTo>
                    <a:pt x="1054" y="220"/>
                  </a:lnTo>
                  <a:lnTo>
                    <a:pt x="1058" y="220"/>
                  </a:lnTo>
                  <a:lnTo>
                    <a:pt x="1062" y="221"/>
                  </a:lnTo>
                  <a:lnTo>
                    <a:pt x="1063" y="221"/>
                  </a:lnTo>
                  <a:lnTo>
                    <a:pt x="1063" y="223"/>
                  </a:lnTo>
                  <a:lnTo>
                    <a:pt x="1065" y="227"/>
                  </a:lnTo>
                  <a:lnTo>
                    <a:pt x="1065" y="231"/>
                  </a:lnTo>
                  <a:lnTo>
                    <a:pt x="1076" y="245"/>
                  </a:lnTo>
                  <a:lnTo>
                    <a:pt x="1083" y="263"/>
                  </a:lnTo>
                  <a:lnTo>
                    <a:pt x="1089" y="283"/>
                  </a:lnTo>
                  <a:lnTo>
                    <a:pt x="1094" y="303"/>
                  </a:lnTo>
                  <a:lnTo>
                    <a:pt x="1098" y="303"/>
                  </a:lnTo>
                  <a:lnTo>
                    <a:pt x="1098" y="323"/>
                  </a:lnTo>
                  <a:lnTo>
                    <a:pt x="1102" y="323"/>
                  </a:lnTo>
                  <a:lnTo>
                    <a:pt x="1094" y="240"/>
                  </a:lnTo>
                  <a:lnTo>
                    <a:pt x="1091" y="240"/>
                  </a:lnTo>
                  <a:lnTo>
                    <a:pt x="1091" y="223"/>
                  </a:lnTo>
                  <a:lnTo>
                    <a:pt x="1085" y="223"/>
                  </a:lnTo>
                  <a:lnTo>
                    <a:pt x="1082" y="191"/>
                  </a:lnTo>
                  <a:lnTo>
                    <a:pt x="1078" y="191"/>
                  </a:lnTo>
                  <a:lnTo>
                    <a:pt x="1078" y="183"/>
                  </a:lnTo>
                  <a:lnTo>
                    <a:pt x="1074" y="183"/>
                  </a:lnTo>
                  <a:lnTo>
                    <a:pt x="1074" y="171"/>
                  </a:lnTo>
                  <a:lnTo>
                    <a:pt x="1071" y="171"/>
                  </a:lnTo>
                  <a:lnTo>
                    <a:pt x="1065" y="154"/>
                  </a:lnTo>
                  <a:lnTo>
                    <a:pt x="1062" y="154"/>
                  </a:lnTo>
                  <a:lnTo>
                    <a:pt x="1062" y="143"/>
                  </a:lnTo>
                  <a:lnTo>
                    <a:pt x="1058" y="143"/>
                  </a:lnTo>
                  <a:lnTo>
                    <a:pt x="1051" y="120"/>
                  </a:lnTo>
                  <a:lnTo>
                    <a:pt x="1045" y="120"/>
                  </a:lnTo>
                  <a:lnTo>
                    <a:pt x="1045" y="111"/>
                  </a:lnTo>
                  <a:lnTo>
                    <a:pt x="1038" y="98"/>
                  </a:lnTo>
                  <a:lnTo>
                    <a:pt x="1031" y="85"/>
                  </a:lnTo>
                  <a:lnTo>
                    <a:pt x="1025" y="67"/>
                  </a:lnTo>
                  <a:lnTo>
                    <a:pt x="1038" y="71"/>
                  </a:lnTo>
                  <a:lnTo>
                    <a:pt x="1042" y="89"/>
                  </a:lnTo>
                  <a:lnTo>
                    <a:pt x="1051" y="101"/>
                  </a:lnTo>
                  <a:lnTo>
                    <a:pt x="1058" y="114"/>
                  </a:lnTo>
                  <a:lnTo>
                    <a:pt x="1058" y="123"/>
                  </a:lnTo>
                  <a:lnTo>
                    <a:pt x="1062" y="123"/>
                  </a:lnTo>
                  <a:lnTo>
                    <a:pt x="1062" y="131"/>
                  </a:lnTo>
                  <a:lnTo>
                    <a:pt x="1065" y="131"/>
                  </a:lnTo>
                  <a:lnTo>
                    <a:pt x="1065" y="140"/>
                  </a:lnTo>
                  <a:lnTo>
                    <a:pt x="1071" y="140"/>
                  </a:lnTo>
                  <a:lnTo>
                    <a:pt x="1071" y="147"/>
                  </a:lnTo>
                  <a:lnTo>
                    <a:pt x="1074" y="147"/>
                  </a:lnTo>
                  <a:lnTo>
                    <a:pt x="1082" y="171"/>
                  </a:lnTo>
                  <a:lnTo>
                    <a:pt x="1085" y="171"/>
                  </a:lnTo>
                  <a:lnTo>
                    <a:pt x="1085" y="183"/>
                  </a:lnTo>
                  <a:lnTo>
                    <a:pt x="1091" y="183"/>
                  </a:lnTo>
                  <a:lnTo>
                    <a:pt x="1091" y="191"/>
                  </a:lnTo>
                  <a:lnTo>
                    <a:pt x="1094" y="191"/>
                  </a:lnTo>
                  <a:lnTo>
                    <a:pt x="1102" y="227"/>
                  </a:lnTo>
                  <a:lnTo>
                    <a:pt x="1105" y="227"/>
                  </a:lnTo>
                  <a:lnTo>
                    <a:pt x="1105" y="236"/>
                  </a:lnTo>
                  <a:lnTo>
                    <a:pt x="1111" y="236"/>
                  </a:lnTo>
                  <a:lnTo>
                    <a:pt x="1111" y="254"/>
                  </a:lnTo>
                  <a:lnTo>
                    <a:pt x="1114" y="254"/>
                  </a:lnTo>
                  <a:lnTo>
                    <a:pt x="1116" y="218"/>
                  </a:lnTo>
                  <a:lnTo>
                    <a:pt x="1118" y="178"/>
                  </a:lnTo>
                  <a:lnTo>
                    <a:pt x="1114" y="140"/>
                  </a:lnTo>
                  <a:lnTo>
                    <a:pt x="1105" y="103"/>
                  </a:lnTo>
                  <a:lnTo>
                    <a:pt x="1118" y="103"/>
                  </a:lnTo>
                  <a:lnTo>
                    <a:pt x="1123" y="134"/>
                  </a:lnTo>
                  <a:lnTo>
                    <a:pt x="1131" y="163"/>
                  </a:lnTo>
                  <a:lnTo>
                    <a:pt x="1131" y="178"/>
                  </a:lnTo>
                  <a:lnTo>
                    <a:pt x="1131" y="194"/>
                  </a:lnTo>
                  <a:lnTo>
                    <a:pt x="1129" y="209"/>
                  </a:lnTo>
                  <a:lnTo>
                    <a:pt x="1134" y="220"/>
                  </a:lnTo>
                  <a:lnTo>
                    <a:pt x="1138" y="180"/>
                  </a:lnTo>
                  <a:lnTo>
                    <a:pt x="1145" y="180"/>
                  </a:lnTo>
                  <a:lnTo>
                    <a:pt x="1151" y="196"/>
                  </a:lnTo>
                  <a:lnTo>
                    <a:pt x="1154" y="196"/>
                  </a:lnTo>
                  <a:lnTo>
                    <a:pt x="1154" y="211"/>
                  </a:lnTo>
                  <a:lnTo>
                    <a:pt x="1158" y="211"/>
                  </a:lnTo>
                  <a:lnTo>
                    <a:pt x="1162" y="247"/>
                  </a:lnTo>
                  <a:lnTo>
                    <a:pt x="1165" y="247"/>
                  </a:lnTo>
                  <a:lnTo>
                    <a:pt x="1165" y="271"/>
                  </a:lnTo>
                  <a:lnTo>
                    <a:pt x="1174" y="274"/>
                  </a:lnTo>
                  <a:lnTo>
                    <a:pt x="1174" y="283"/>
                  </a:lnTo>
                  <a:lnTo>
                    <a:pt x="1178" y="283"/>
                  </a:lnTo>
                  <a:lnTo>
                    <a:pt x="1178" y="296"/>
                  </a:lnTo>
                  <a:lnTo>
                    <a:pt x="1182" y="296"/>
                  </a:lnTo>
                  <a:lnTo>
                    <a:pt x="1185" y="320"/>
                  </a:lnTo>
                  <a:lnTo>
                    <a:pt x="1191" y="320"/>
                  </a:lnTo>
                  <a:lnTo>
                    <a:pt x="1193" y="291"/>
                  </a:lnTo>
                  <a:lnTo>
                    <a:pt x="1198" y="265"/>
                  </a:lnTo>
                  <a:lnTo>
                    <a:pt x="1207" y="240"/>
                  </a:lnTo>
                  <a:lnTo>
                    <a:pt x="1214" y="214"/>
                  </a:lnTo>
                  <a:lnTo>
                    <a:pt x="1211" y="154"/>
                  </a:lnTo>
                  <a:lnTo>
                    <a:pt x="1222" y="154"/>
                  </a:lnTo>
                  <a:lnTo>
                    <a:pt x="1225" y="214"/>
                  </a:lnTo>
                  <a:lnTo>
                    <a:pt x="1234" y="214"/>
                  </a:lnTo>
                  <a:lnTo>
                    <a:pt x="1238" y="231"/>
                  </a:lnTo>
                  <a:lnTo>
                    <a:pt x="1231" y="231"/>
                  </a:lnTo>
                  <a:lnTo>
                    <a:pt x="1231" y="223"/>
                  </a:lnTo>
                  <a:lnTo>
                    <a:pt x="1225" y="223"/>
                  </a:lnTo>
                  <a:lnTo>
                    <a:pt x="1225" y="327"/>
                  </a:lnTo>
                  <a:lnTo>
                    <a:pt x="1231" y="327"/>
                  </a:lnTo>
                  <a:lnTo>
                    <a:pt x="1231" y="340"/>
                  </a:lnTo>
                  <a:lnTo>
                    <a:pt x="1234" y="340"/>
                  </a:lnTo>
                  <a:lnTo>
                    <a:pt x="1234" y="334"/>
                  </a:lnTo>
                  <a:lnTo>
                    <a:pt x="1238" y="334"/>
                  </a:lnTo>
                  <a:lnTo>
                    <a:pt x="1245" y="340"/>
                  </a:lnTo>
                  <a:lnTo>
                    <a:pt x="1245" y="303"/>
                  </a:lnTo>
                  <a:lnTo>
                    <a:pt x="1242" y="303"/>
                  </a:lnTo>
                  <a:lnTo>
                    <a:pt x="1242" y="271"/>
                  </a:lnTo>
                  <a:lnTo>
                    <a:pt x="1231" y="236"/>
                  </a:lnTo>
                  <a:lnTo>
                    <a:pt x="1242" y="236"/>
                  </a:lnTo>
                  <a:lnTo>
                    <a:pt x="1245" y="254"/>
                  </a:lnTo>
                  <a:lnTo>
                    <a:pt x="1251" y="254"/>
                  </a:lnTo>
                  <a:lnTo>
                    <a:pt x="1251" y="274"/>
                  </a:lnTo>
                  <a:lnTo>
                    <a:pt x="1254" y="274"/>
                  </a:lnTo>
                  <a:lnTo>
                    <a:pt x="1254" y="283"/>
                  </a:lnTo>
                  <a:lnTo>
                    <a:pt x="1258" y="283"/>
                  </a:lnTo>
                  <a:lnTo>
                    <a:pt x="1258" y="300"/>
                  </a:lnTo>
                  <a:lnTo>
                    <a:pt x="1262" y="300"/>
                  </a:lnTo>
                  <a:lnTo>
                    <a:pt x="1262" y="314"/>
                  </a:lnTo>
                  <a:lnTo>
                    <a:pt x="1265" y="314"/>
                  </a:lnTo>
                  <a:lnTo>
                    <a:pt x="1271" y="343"/>
                  </a:lnTo>
                  <a:lnTo>
                    <a:pt x="1274" y="343"/>
                  </a:lnTo>
                  <a:lnTo>
                    <a:pt x="1278" y="334"/>
                  </a:lnTo>
                  <a:lnTo>
                    <a:pt x="1282" y="325"/>
                  </a:lnTo>
                  <a:lnTo>
                    <a:pt x="1282" y="311"/>
                  </a:lnTo>
                  <a:lnTo>
                    <a:pt x="1271" y="274"/>
                  </a:lnTo>
                  <a:lnTo>
                    <a:pt x="1282" y="280"/>
                  </a:lnTo>
                  <a:lnTo>
                    <a:pt x="1283" y="287"/>
                  </a:lnTo>
                  <a:lnTo>
                    <a:pt x="1287" y="301"/>
                  </a:lnTo>
                  <a:lnTo>
                    <a:pt x="1291" y="318"/>
                  </a:lnTo>
                  <a:lnTo>
                    <a:pt x="1294" y="332"/>
                  </a:lnTo>
                  <a:lnTo>
                    <a:pt x="1300" y="345"/>
                  </a:lnTo>
                  <a:lnTo>
                    <a:pt x="1302" y="351"/>
                  </a:lnTo>
                  <a:lnTo>
                    <a:pt x="1303" y="332"/>
                  </a:lnTo>
                  <a:lnTo>
                    <a:pt x="1305" y="316"/>
                  </a:lnTo>
                  <a:lnTo>
                    <a:pt x="1305" y="296"/>
                  </a:lnTo>
                  <a:lnTo>
                    <a:pt x="1302" y="271"/>
                  </a:lnTo>
                  <a:lnTo>
                    <a:pt x="1314" y="271"/>
                  </a:lnTo>
                  <a:lnTo>
                    <a:pt x="1316" y="294"/>
                  </a:lnTo>
                  <a:lnTo>
                    <a:pt x="1323" y="316"/>
                  </a:lnTo>
                  <a:lnTo>
                    <a:pt x="1331" y="334"/>
                  </a:lnTo>
                  <a:lnTo>
                    <a:pt x="1331" y="356"/>
                  </a:lnTo>
                  <a:lnTo>
                    <a:pt x="1334" y="356"/>
                  </a:lnTo>
                  <a:lnTo>
                    <a:pt x="1322" y="223"/>
                  </a:lnTo>
                  <a:lnTo>
                    <a:pt x="1318" y="223"/>
                  </a:lnTo>
                  <a:lnTo>
                    <a:pt x="1314" y="200"/>
                  </a:lnTo>
                  <a:lnTo>
                    <a:pt x="1311" y="194"/>
                  </a:lnTo>
                  <a:lnTo>
                    <a:pt x="1309" y="191"/>
                  </a:lnTo>
                  <a:lnTo>
                    <a:pt x="1305" y="187"/>
                  </a:lnTo>
                  <a:lnTo>
                    <a:pt x="1303" y="183"/>
                  </a:lnTo>
                  <a:lnTo>
                    <a:pt x="1300" y="178"/>
                  </a:lnTo>
                  <a:lnTo>
                    <a:pt x="1298" y="171"/>
                  </a:lnTo>
                  <a:lnTo>
                    <a:pt x="1311" y="180"/>
                  </a:lnTo>
                  <a:lnTo>
                    <a:pt x="1322" y="194"/>
                  </a:lnTo>
                  <a:lnTo>
                    <a:pt x="1331" y="212"/>
                  </a:lnTo>
                  <a:lnTo>
                    <a:pt x="1338" y="234"/>
                  </a:lnTo>
                  <a:lnTo>
                    <a:pt x="1345" y="254"/>
                  </a:lnTo>
                  <a:lnTo>
                    <a:pt x="1351" y="271"/>
                  </a:lnTo>
                  <a:lnTo>
                    <a:pt x="1351" y="296"/>
                  </a:lnTo>
                  <a:lnTo>
                    <a:pt x="1358" y="300"/>
                  </a:lnTo>
                  <a:lnTo>
                    <a:pt x="1354" y="307"/>
                  </a:lnTo>
                  <a:lnTo>
                    <a:pt x="1362" y="311"/>
                  </a:lnTo>
                  <a:lnTo>
                    <a:pt x="1362" y="327"/>
                  </a:lnTo>
                  <a:lnTo>
                    <a:pt x="1365" y="327"/>
                  </a:lnTo>
                  <a:lnTo>
                    <a:pt x="1365" y="340"/>
                  </a:lnTo>
                  <a:lnTo>
                    <a:pt x="1371" y="340"/>
                  </a:lnTo>
                  <a:lnTo>
                    <a:pt x="1373" y="352"/>
                  </a:lnTo>
                  <a:lnTo>
                    <a:pt x="1373" y="365"/>
                  </a:lnTo>
                  <a:lnTo>
                    <a:pt x="1378" y="374"/>
                  </a:lnTo>
                  <a:lnTo>
                    <a:pt x="1380" y="347"/>
                  </a:lnTo>
                  <a:lnTo>
                    <a:pt x="1382" y="321"/>
                  </a:lnTo>
                  <a:lnTo>
                    <a:pt x="1378" y="300"/>
                  </a:lnTo>
                  <a:lnTo>
                    <a:pt x="1378" y="267"/>
                  </a:lnTo>
                  <a:lnTo>
                    <a:pt x="1374" y="267"/>
                  </a:lnTo>
                  <a:lnTo>
                    <a:pt x="1371" y="240"/>
                  </a:lnTo>
                  <a:lnTo>
                    <a:pt x="1365" y="240"/>
                  </a:lnTo>
                  <a:lnTo>
                    <a:pt x="1363" y="234"/>
                  </a:lnTo>
                  <a:lnTo>
                    <a:pt x="1360" y="232"/>
                  </a:lnTo>
                  <a:lnTo>
                    <a:pt x="1358" y="229"/>
                  </a:lnTo>
                  <a:lnTo>
                    <a:pt x="1356" y="227"/>
                  </a:lnTo>
                  <a:lnTo>
                    <a:pt x="1354" y="221"/>
                  </a:lnTo>
                  <a:lnTo>
                    <a:pt x="1354" y="214"/>
                  </a:lnTo>
                  <a:lnTo>
                    <a:pt x="1362" y="220"/>
                  </a:lnTo>
                  <a:lnTo>
                    <a:pt x="1338" y="176"/>
                  </a:lnTo>
                  <a:lnTo>
                    <a:pt x="1345" y="176"/>
                  </a:lnTo>
                  <a:lnTo>
                    <a:pt x="1382" y="231"/>
                  </a:lnTo>
                  <a:lnTo>
                    <a:pt x="1382" y="240"/>
                  </a:lnTo>
                  <a:lnTo>
                    <a:pt x="1385" y="240"/>
                  </a:lnTo>
                  <a:lnTo>
                    <a:pt x="1385" y="247"/>
                  </a:lnTo>
                  <a:lnTo>
                    <a:pt x="1391" y="247"/>
                  </a:lnTo>
                  <a:lnTo>
                    <a:pt x="1394" y="271"/>
                  </a:lnTo>
                  <a:lnTo>
                    <a:pt x="1398" y="271"/>
                  </a:lnTo>
                  <a:lnTo>
                    <a:pt x="1398" y="280"/>
                  </a:lnTo>
                  <a:lnTo>
                    <a:pt x="1402" y="280"/>
                  </a:lnTo>
                  <a:lnTo>
                    <a:pt x="1402" y="296"/>
                  </a:lnTo>
                  <a:lnTo>
                    <a:pt x="1405" y="296"/>
                  </a:lnTo>
                  <a:lnTo>
                    <a:pt x="1411" y="323"/>
                  </a:lnTo>
                  <a:lnTo>
                    <a:pt x="1414" y="323"/>
                  </a:lnTo>
                  <a:lnTo>
                    <a:pt x="1416" y="289"/>
                  </a:lnTo>
                  <a:lnTo>
                    <a:pt x="1418" y="254"/>
                  </a:lnTo>
                  <a:lnTo>
                    <a:pt x="1420" y="218"/>
                  </a:lnTo>
                  <a:lnTo>
                    <a:pt x="1420" y="183"/>
                  </a:lnTo>
                  <a:lnTo>
                    <a:pt x="1414" y="151"/>
                  </a:lnTo>
                  <a:lnTo>
                    <a:pt x="1414" y="120"/>
                  </a:lnTo>
                  <a:lnTo>
                    <a:pt x="1411" y="120"/>
                  </a:lnTo>
                  <a:lnTo>
                    <a:pt x="1407" y="105"/>
                  </a:lnTo>
                  <a:lnTo>
                    <a:pt x="1407" y="92"/>
                  </a:lnTo>
                  <a:lnTo>
                    <a:pt x="1409" y="81"/>
                  </a:lnTo>
                  <a:lnTo>
                    <a:pt x="1409" y="72"/>
                  </a:lnTo>
                  <a:lnTo>
                    <a:pt x="1405" y="67"/>
                  </a:lnTo>
                  <a:lnTo>
                    <a:pt x="1405" y="63"/>
                  </a:lnTo>
                  <a:lnTo>
                    <a:pt x="1411" y="63"/>
                  </a:lnTo>
                  <a:lnTo>
                    <a:pt x="1411" y="60"/>
                  </a:lnTo>
                  <a:lnTo>
                    <a:pt x="1413" y="60"/>
                  </a:lnTo>
                  <a:lnTo>
                    <a:pt x="1414" y="60"/>
                  </a:lnTo>
                  <a:lnTo>
                    <a:pt x="1416" y="60"/>
                  </a:lnTo>
                  <a:lnTo>
                    <a:pt x="1416" y="61"/>
                  </a:lnTo>
                  <a:lnTo>
                    <a:pt x="1416" y="61"/>
                  </a:lnTo>
                  <a:lnTo>
                    <a:pt x="1418" y="63"/>
                  </a:lnTo>
                  <a:lnTo>
                    <a:pt x="1422" y="72"/>
                  </a:lnTo>
                  <a:lnTo>
                    <a:pt x="1422" y="85"/>
                  </a:lnTo>
                  <a:lnTo>
                    <a:pt x="1420" y="98"/>
                  </a:lnTo>
                  <a:lnTo>
                    <a:pt x="1422" y="111"/>
                  </a:lnTo>
                  <a:lnTo>
                    <a:pt x="1431" y="145"/>
                  </a:lnTo>
                  <a:lnTo>
                    <a:pt x="1438" y="181"/>
                  </a:lnTo>
                  <a:lnTo>
                    <a:pt x="1445" y="214"/>
                  </a:lnTo>
                  <a:lnTo>
                    <a:pt x="1445" y="243"/>
                  </a:lnTo>
                  <a:lnTo>
                    <a:pt x="1451" y="243"/>
                  </a:lnTo>
                  <a:lnTo>
                    <a:pt x="1453" y="258"/>
                  </a:lnTo>
                  <a:lnTo>
                    <a:pt x="1453" y="276"/>
                  </a:lnTo>
                  <a:lnTo>
                    <a:pt x="1451" y="292"/>
                  </a:lnTo>
                  <a:lnTo>
                    <a:pt x="1453" y="309"/>
                  </a:lnTo>
                  <a:lnTo>
                    <a:pt x="1458" y="320"/>
                  </a:lnTo>
                  <a:lnTo>
                    <a:pt x="1465" y="220"/>
                  </a:lnTo>
                  <a:lnTo>
                    <a:pt x="1471" y="220"/>
                  </a:lnTo>
                  <a:lnTo>
                    <a:pt x="1473" y="203"/>
                  </a:lnTo>
                  <a:lnTo>
                    <a:pt x="1473" y="181"/>
                  </a:lnTo>
                  <a:lnTo>
                    <a:pt x="1471" y="158"/>
                  </a:lnTo>
                  <a:lnTo>
                    <a:pt x="1471" y="132"/>
                  </a:lnTo>
                  <a:lnTo>
                    <a:pt x="1471" y="111"/>
                  </a:lnTo>
                  <a:lnTo>
                    <a:pt x="1482" y="114"/>
                  </a:lnTo>
                  <a:lnTo>
                    <a:pt x="1474" y="327"/>
                  </a:lnTo>
                  <a:lnTo>
                    <a:pt x="1474" y="340"/>
                  </a:lnTo>
                  <a:lnTo>
                    <a:pt x="1473" y="356"/>
                  </a:lnTo>
                  <a:lnTo>
                    <a:pt x="1473" y="374"/>
                  </a:lnTo>
                  <a:lnTo>
                    <a:pt x="1473" y="392"/>
                  </a:lnTo>
                  <a:lnTo>
                    <a:pt x="1474" y="407"/>
                  </a:lnTo>
                  <a:lnTo>
                    <a:pt x="1478" y="416"/>
                  </a:lnTo>
                  <a:lnTo>
                    <a:pt x="1480" y="403"/>
                  </a:lnTo>
                  <a:lnTo>
                    <a:pt x="1482" y="385"/>
                  </a:lnTo>
                  <a:lnTo>
                    <a:pt x="1487" y="365"/>
                  </a:lnTo>
                  <a:lnTo>
                    <a:pt x="1491" y="349"/>
                  </a:lnTo>
                  <a:lnTo>
                    <a:pt x="1494" y="340"/>
                  </a:lnTo>
                  <a:lnTo>
                    <a:pt x="1496" y="338"/>
                  </a:lnTo>
                  <a:lnTo>
                    <a:pt x="1496" y="336"/>
                  </a:lnTo>
                  <a:lnTo>
                    <a:pt x="1496" y="336"/>
                  </a:lnTo>
                  <a:lnTo>
                    <a:pt x="1498" y="336"/>
                  </a:lnTo>
                  <a:lnTo>
                    <a:pt x="1500" y="336"/>
                  </a:lnTo>
                  <a:lnTo>
                    <a:pt x="1502" y="334"/>
                  </a:lnTo>
                  <a:lnTo>
                    <a:pt x="1502" y="356"/>
                  </a:lnTo>
                  <a:lnTo>
                    <a:pt x="1505" y="356"/>
                  </a:lnTo>
                  <a:lnTo>
                    <a:pt x="1511" y="291"/>
                  </a:lnTo>
                  <a:lnTo>
                    <a:pt x="1513" y="285"/>
                  </a:lnTo>
                  <a:lnTo>
                    <a:pt x="1516" y="276"/>
                  </a:lnTo>
                  <a:lnTo>
                    <a:pt x="1520" y="265"/>
                  </a:lnTo>
                  <a:lnTo>
                    <a:pt x="1518" y="254"/>
                  </a:lnTo>
                  <a:lnTo>
                    <a:pt x="1511" y="251"/>
                  </a:lnTo>
                  <a:lnTo>
                    <a:pt x="1511" y="243"/>
                  </a:lnTo>
                  <a:lnTo>
                    <a:pt x="1518" y="243"/>
                  </a:lnTo>
                  <a:lnTo>
                    <a:pt x="1531" y="103"/>
                  </a:lnTo>
                  <a:lnTo>
                    <a:pt x="1538" y="103"/>
                  </a:lnTo>
                  <a:lnTo>
                    <a:pt x="1531" y="280"/>
                  </a:lnTo>
                  <a:lnTo>
                    <a:pt x="1534" y="280"/>
                  </a:lnTo>
                  <a:lnTo>
                    <a:pt x="1534" y="291"/>
                  </a:lnTo>
                  <a:lnTo>
                    <a:pt x="1538" y="291"/>
                  </a:lnTo>
                  <a:lnTo>
                    <a:pt x="1540" y="301"/>
                  </a:lnTo>
                  <a:lnTo>
                    <a:pt x="1542" y="314"/>
                  </a:lnTo>
                  <a:lnTo>
                    <a:pt x="1542" y="327"/>
                  </a:lnTo>
                  <a:lnTo>
                    <a:pt x="1545" y="334"/>
                  </a:lnTo>
                  <a:lnTo>
                    <a:pt x="1565" y="154"/>
                  </a:lnTo>
                  <a:lnTo>
                    <a:pt x="1574" y="154"/>
                  </a:lnTo>
                  <a:lnTo>
                    <a:pt x="1578" y="176"/>
                  </a:lnTo>
                  <a:lnTo>
                    <a:pt x="1578" y="178"/>
                  </a:lnTo>
                  <a:lnTo>
                    <a:pt x="1576" y="178"/>
                  </a:lnTo>
                  <a:lnTo>
                    <a:pt x="1576" y="178"/>
                  </a:lnTo>
                  <a:lnTo>
                    <a:pt x="1574" y="176"/>
                  </a:lnTo>
                  <a:lnTo>
                    <a:pt x="1574" y="178"/>
                  </a:lnTo>
                  <a:lnTo>
                    <a:pt x="1574" y="180"/>
                  </a:lnTo>
                  <a:lnTo>
                    <a:pt x="1578" y="180"/>
                  </a:lnTo>
                  <a:lnTo>
                    <a:pt x="1578" y="231"/>
                  </a:lnTo>
                  <a:lnTo>
                    <a:pt x="1582" y="231"/>
                  </a:lnTo>
                  <a:lnTo>
                    <a:pt x="1591" y="154"/>
                  </a:lnTo>
                  <a:lnTo>
                    <a:pt x="1578" y="151"/>
                  </a:lnTo>
                  <a:lnTo>
                    <a:pt x="1578" y="143"/>
                  </a:lnTo>
                  <a:lnTo>
                    <a:pt x="1583" y="141"/>
                  </a:lnTo>
                  <a:lnTo>
                    <a:pt x="1587" y="141"/>
                  </a:lnTo>
                  <a:lnTo>
                    <a:pt x="1591" y="140"/>
                  </a:lnTo>
                  <a:lnTo>
                    <a:pt x="1594" y="138"/>
                  </a:lnTo>
                  <a:lnTo>
                    <a:pt x="1596" y="136"/>
                  </a:lnTo>
                  <a:lnTo>
                    <a:pt x="1602" y="136"/>
                  </a:lnTo>
                  <a:lnTo>
                    <a:pt x="1602" y="154"/>
                  </a:lnTo>
                  <a:lnTo>
                    <a:pt x="1613" y="163"/>
                  </a:lnTo>
                  <a:lnTo>
                    <a:pt x="1625" y="178"/>
                  </a:lnTo>
                  <a:lnTo>
                    <a:pt x="1638" y="194"/>
                  </a:lnTo>
                  <a:lnTo>
                    <a:pt x="1649" y="211"/>
                  </a:lnTo>
                  <a:lnTo>
                    <a:pt x="1654" y="223"/>
                  </a:lnTo>
                  <a:lnTo>
                    <a:pt x="1658" y="223"/>
                  </a:lnTo>
                  <a:lnTo>
                    <a:pt x="1647" y="172"/>
                  </a:lnTo>
                  <a:lnTo>
                    <a:pt x="1634" y="127"/>
                  </a:lnTo>
                  <a:lnTo>
                    <a:pt x="1631" y="94"/>
                  </a:lnTo>
                  <a:lnTo>
                    <a:pt x="1623" y="76"/>
                  </a:lnTo>
                  <a:lnTo>
                    <a:pt x="1618" y="54"/>
                  </a:lnTo>
                  <a:lnTo>
                    <a:pt x="1625" y="54"/>
                  </a:lnTo>
                  <a:lnTo>
                    <a:pt x="1651" y="136"/>
                  </a:lnTo>
                  <a:lnTo>
                    <a:pt x="1651" y="151"/>
                  </a:lnTo>
                  <a:lnTo>
                    <a:pt x="1654" y="151"/>
                  </a:lnTo>
                  <a:lnTo>
                    <a:pt x="1658" y="180"/>
                  </a:lnTo>
                  <a:lnTo>
                    <a:pt x="1662" y="180"/>
                  </a:lnTo>
                  <a:lnTo>
                    <a:pt x="1662" y="176"/>
                  </a:lnTo>
                  <a:lnTo>
                    <a:pt x="1665" y="176"/>
                  </a:lnTo>
                  <a:lnTo>
                    <a:pt x="1674" y="180"/>
                  </a:lnTo>
                  <a:lnTo>
                    <a:pt x="1673" y="196"/>
                  </a:lnTo>
                  <a:lnTo>
                    <a:pt x="1671" y="214"/>
                  </a:lnTo>
                  <a:lnTo>
                    <a:pt x="1665" y="214"/>
                  </a:lnTo>
                  <a:lnTo>
                    <a:pt x="1665" y="220"/>
                  </a:lnTo>
                  <a:lnTo>
                    <a:pt x="1671" y="220"/>
                  </a:lnTo>
                  <a:lnTo>
                    <a:pt x="1671" y="243"/>
                  </a:lnTo>
                  <a:lnTo>
                    <a:pt x="1678" y="243"/>
                  </a:lnTo>
                  <a:lnTo>
                    <a:pt x="1676" y="232"/>
                  </a:lnTo>
                  <a:lnTo>
                    <a:pt x="1678" y="220"/>
                  </a:lnTo>
                  <a:lnTo>
                    <a:pt x="1678" y="203"/>
                  </a:lnTo>
                  <a:lnTo>
                    <a:pt x="1678" y="83"/>
                  </a:lnTo>
                  <a:lnTo>
                    <a:pt x="1685" y="83"/>
                  </a:lnTo>
                  <a:lnTo>
                    <a:pt x="1685" y="136"/>
                  </a:lnTo>
                  <a:lnTo>
                    <a:pt x="1691" y="136"/>
                  </a:lnTo>
                  <a:lnTo>
                    <a:pt x="1685" y="143"/>
                  </a:lnTo>
                  <a:lnTo>
                    <a:pt x="1691" y="154"/>
                  </a:lnTo>
                  <a:lnTo>
                    <a:pt x="1689" y="156"/>
                  </a:lnTo>
                  <a:lnTo>
                    <a:pt x="1687" y="156"/>
                  </a:lnTo>
                  <a:lnTo>
                    <a:pt x="1685" y="156"/>
                  </a:lnTo>
                  <a:lnTo>
                    <a:pt x="1685" y="158"/>
                  </a:lnTo>
                  <a:lnTo>
                    <a:pt x="1685" y="160"/>
                  </a:lnTo>
                  <a:lnTo>
                    <a:pt x="1691" y="160"/>
                  </a:lnTo>
                  <a:lnTo>
                    <a:pt x="1691" y="191"/>
                  </a:lnTo>
                  <a:lnTo>
                    <a:pt x="1694" y="191"/>
                  </a:lnTo>
                  <a:lnTo>
                    <a:pt x="1694" y="163"/>
                  </a:lnTo>
                  <a:lnTo>
                    <a:pt x="1702" y="163"/>
                  </a:lnTo>
                  <a:lnTo>
                    <a:pt x="1705" y="191"/>
                  </a:lnTo>
                  <a:lnTo>
                    <a:pt x="1713" y="218"/>
                  </a:lnTo>
                  <a:lnTo>
                    <a:pt x="1718" y="245"/>
                  </a:lnTo>
                  <a:lnTo>
                    <a:pt x="1722" y="274"/>
                  </a:lnTo>
                  <a:lnTo>
                    <a:pt x="1731" y="274"/>
                  </a:lnTo>
                  <a:lnTo>
                    <a:pt x="1733" y="289"/>
                  </a:lnTo>
                  <a:lnTo>
                    <a:pt x="1736" y="305"/>
                  </a:lnTo>
                  <a:lnTo>
                    <a:pt x="1742" y="314"/>
                  </a:lnTo>
                  <a:lnTo>
                    <a:pt x="1743" y="294"/>
                  </a:lnTo>
                  <a:lnTo>
                    <a:pt x="1745" y="276"/>
                  </a:lnTo>
                  <a:lnTo>
                    <a:pt x="1751" y="260"/>
                  </a:lnTo>
                  <a:lnTo>
                    <a:pt x="1751" y="227"/>
                  </a:lnTo>
                  <a:lnTo>
                    <a:pt x="1754" y="227"/>
                  </a:lnTo>
                  <a:lnTo>
                    <a:pt x="1754" y="191"/>
                  </a:lnTo>
                  <a:lnTo>
                    <a:pt x="1758" y="191"/>
                  </a:lnTo>
                  <a:lnTo>
                    <a:pt x="1760" y="174"/>
                  </a:lnTo>
                  <a:lnTo>
                    <a:pt x="1760" y="156"/>
                  </a:lnTo>
                  <a:lnTo>
                    <a:pt x="1760" y="138"/>
                  </a:lnTo>
                  <a:lnTo>
                    <a:pt x="1762" y="123"/>
                  </a:lnTo>
                  <a:lnTo>
                    <a:pt x="1765" y="123"/>
                  </a:lnTo>
                  <a:lnTo>
                    <a:pt x="1765" y="187"/>
                  </a:lnTo>
                  <a:lnTo>
                    <a:pt x="1774" y="187"/>
                  </a:lnTo>
                  <a:lnTo>
                    <a:pt x="1773" y="192"/>
                  </a:lnTo>
                  <a:lnTo>
                    <a:pt x="1773" y="196"/>
                  </a:lnTo>
                  <a:lnTo>
                    <a:pt x="1771" y="200"/>
                  </a:lnTo>
                  <a:lnTo>
                    <a:pt x="1771" y="203"/>
                  </a:lnTo>
                  <a:lnTo>
                    <a:pt x="1782" y="200"/>
                  </a:lnTo>
                  <a:lnTo>
                    <a:pt x="1778" y="207"/>
                  </a:lnTo>
                  <a:lnTo>
                    <a:pt x="1785" y="211"/>
                  </a:lnTo>
                  <a:lnTo>
                    <a:pt x="1785" y="223"/>
                  </a:lnTo>
                  <a:lnTo>
                    <a:pt x="1791" y="223"/>
                  </a:lnTo>
                  <a:lnTo>
                    <a:pt x="1791" y="231"/>
                  </a:lnTo>
                  <a:lnTo>
                    <a:pt x="1794" y="231"/>
                  </a:lnTo>
                  <a:lnTo>
                    <a:pt x="1794" y="243"/>
                  </a:lnTo>
                  <a:lnTo>
                    <a:pt x="1798" y="243"/>
                  </a:lnTo>
                  <a:lnTo>
                    <a:pt x="1798" y="254"/>
                  </a:lnTo>
                  <a:lnTo>
                    <a:pt x="1802" y="254"/>
                  </a:lnTo>
                  <a:lnTo>
                    <a:pt x="1802" y="267"/>
                  </a:lnTo>
                  <a:lnTo>
                    <a:pt x="1805" y="267"/>
                  </a:lnTo>
                  <a:lnTo>
                    <a:pt x="1805" y="283"/>
                  </a:lnTo>
                  <a:lnTo>
                    <a:pt x="1811" y="283"/>
                  </a:lnTo>
                  <a:lnTo>
                    <a:pt x="1814" y="320"/>
                  </a:lnTo>
                  <a:lnTo>
                    <a:pt x="1818" y="320"/>
                  </a:lnTo>
                  <a:lnTo>
                    <a:pt x="1820" y="331"/>
                  </a:lnTo>
                  <a:lnTo>
                    <a:pt x="1820" y="345"/>
                  </a:lnTo>
                  <a:lnTo>
                    <a:pt x="1820" y="361"/>
                  </a:lnTo>
                  <a:lnTo>
                    <a:pt x="1822" y="374"/>
                  </a:lnTo>
                  <a:lnTo>
                    <a:pt x="1825" y="383"/>
                  </a:lnTo>
                  <a:lnTo>
                    <a:pt x="1825" y="361"/>
                  </a:lnTo>
                  <a:lnTo>
                    <a:pt x="1825" y="338"/>
                  </a:lnTo>
                  <a:lnTo>
                    <a:pt x="1825" y="318"/>
                  </a:lnTo>
                  <a:lnTo>
                    <a:pt x="1825" y="303"/>
                  </a:lnTo>
                  <a:lnTo>
                    <a:pt x="1827" y="303"/>
                  </a:lnTo>
                  <a:lnTo>
                    <a:pt x="1827" y="301"/>
                  </a:lnTo>
                  <a:lnTo>
                    <a:pt x="1829" y="300"/>
                  </a:lnTo>
                  <a:lnTo>
                    <a:pt x="1831" y="296"/>
                  </a:lnTo>
                  <a:lnTo>
                    <a:pt x="1831" y="291"/>
                  </a:lnTo>
                  <a:lnTo>
                    <a:pt x="1825" y="291"/>
                  </a:lnTo>
                  <a:lnTo>
                    <a:pt x="1825" y="271"/>
                  </a:lnTo>
                  <a:lnTo>
                    <a:pt x="1822" y="271"/>
                  </a:lnTo>
                  <a:lnTo>
                    <a:pt x="1820" y="269"/>
                  </a:lnTo>
                  <a:lnTo>
                    <a:pt x="1820" y="265"/>
                  </a:lnTo>
                  <a:lnTo>
                    <a:pt x="1820" y="263"/>
                  </a:lnTo>
                  <a:lnTo>
                    <a:pt x="1818" y="260"/>
                  </a:lnTo>
                  <a:lnTo>
                    <a:pt x="1818" y="254"/>
                  </a:lnTo>
                  <a:lnTo>
                    <a:pt x="1825" y="260"/>
                  </a:lnTo>
                  <a:lnTo>
                    <a:pt x="1825" y="247"/>
                  </a:lnTo>
                  <a:lnTo>
                    <a:pt x="1838" y="251"/>
                  </a:lnTo>
                  <a:lnTo>
                    <a:pt x="1840" y="263"/>
                  </a:lnTo>
                  <a:lnTo>
                    <a:pt x="1843" y="274"/>
                  </a:lnTo>
                  <a:lnTo>
                    <a:pt x="1845" y="283"/>
                  </a:lnTo>
                  <a:lnTo>
                    <a:pt x="1845" y="307"/>
                  </a:lnTo>
                  <a:lnTo>
                    <a:pt x="1858" y="311"/>
                  </a:lnTo>
                  <a:lnTo>
                    <a:pt x="1858" y="314"/>
                  </a:lnTo>
                  <a:lnTo>
                    <a:pt x="1854" y="321"/>
                  </a:lnTo>
                  <a:lnTo>
                    <a:pt x="1853" y="334"/>
                  </a:lnTo>
                  <a:lnTo>
                    <a:pt x="1853" y="349"/>
                  </a:lnTo>
                  <a:lnTo>
                    <a:pt x="1854" y="360"/>
                  </a:lnTo>
                  <a:lnTo>
                    <a:pt x="1858" y="360"/>
                  </a:lnTo>
                  <a:lnTo>
                    <a:pt x="1865" y="463"/>
                  </a:lnTo>
                  <a:lnTo>
                    <a:pt x="1874" y="463"/>
                  </a:lnTo>
                  <a:lnTo>
                    <a:pt x="1876" y="429"/>
                  </a:lnTo>
                  <a:lnTo>
                    <a:pt x="1878" y="391"/>
                  </a:lnTo>
                  <a:lnTo>
                    <a:pt x="1878" y="351"/>
                  </a:lnTo>
                  <a:lnTo>
                    <a:pt x="1878" y="307"/>
                  </a:lnTo>
                  <a:lnTo>
                    <a:pt x="1874" y="307"/>
                  </a:lnTo>
                  <a:lnTo>
                    <a:pt x="1874" y="283"/>
                  </a:lnTo>
                  <a:lnTo>
                    <a:pt x="1871" y="283"/>
                  </a:lnTo>
                  <a:lnTo>
                    <a:pt x="1865" y="254"/>
                  </a:lnTo>
                  <a:lnTo>
                    <a:pt x="1871" y="254"/>
                  </a:lnTo>
                  <a:lnTo>
                    <a:pt x="1871" y="260"/>
                  </a:lnTo>
                  <a:lnTo>
                    <a:pt x="1876" y="267"/>
                  </a:lnTo>
                  <a:lnTo>
                    <a:pt x="1880" y="274"/>
                  </a:lnTo>
                  <a:lnTo>
                    <a:pt x="1880" y="283"/>
                  </a:lnTo>
                  <a:lnTo>
                    <a:pt x="1882" y="296"/>
                  </a:lnTo>
                  <a:lnTo>
                    <a:pt x="1885" y="296"/>
                  </a:lnTo>
                  <a:lnTo>
                    <a:pt x="1885" y="320"/>
                  </a:lnTo>
                  <a:lnTo>
                    <a:pt x="1891" y="320"/>
                  </a:lnTo>
                  <a:lnTo>
                    <a:pt x="1891" y="334"/>
                  </a:lnTo>
                  <a:lnTo>
                    <a:pt x="1894" y="334"/>
                  </a:lnTo>
                  <a:lnTo>
                    <a:pt x="1896" y="349"/>
                  </a:lnTo>
                  <a:lnTo>
                    <a:pt x="1896" y="361"/>
                  </a:lnTo>
                  <a:lnTo>
                    <a:pt x="1896" y="372"/>
                  </a:lnTo>
                  <a:lnTo>
                    <a:pt x="1902" y="383"/>
                  </a:lnTo>
                  <a:lnTo>
                    <a:pt x="1903" y="352"/>
                  </a:lnTo>
                  <a:lnTo>
                    <a:pt x="1905" y="321"/>
                  </a:lnTo>
                  <a:lnTo>
                    <a:pt x="1907" y="291"/>
                  </a:lnTo>
                  <a:lnTo>
                    <a:pt x="1902" y="263"/>
                  </a:lnTo>
                  <a:lnTo>
                    <a:pt x="1902" y="236"/>
                  </a:lnTo>
                  <a:lnTo>
                    <a:pt x="1898" y="236"/>
                  </a:lnTo>
                  <a:lnTo>
                    <a:pt x="1894" y="211"/>
                  </a:lnTo>
                  <a:lnTo>
                    <a:pt x="1885" y="207"/>
                  </a:lnTo>
                  <a:lnTo>
                    <a:pt x="1874" y="187"/>
                  </a:lnTo>
                  <a:lnTo>
                    <a:pt x="1885" y="187"/>
                  </a:lnTo>
                  <a:lnTo>
                    <a:pt x="1885" y="183"/>
                  </a:lnTo>
                  <a:lnTo>
                    <a:pt x="1876" y="172"/>
                  </a:lnTo>
                  <a:lnTo>
                    <a:pt x="1867" y="158"/>
                  </a:lnTo>
                  <a:lnTo>
                    <a:pt x="1862" y="143"/>
                  </a:lnTo>
                  <a:lnTo>
                    <a:pt x="1874" y="143"/>
                  </a:lnTo>
                  <a:lnTo>
                    <a:pt x="1876" y="151"/>
                  </a:lnTo>
                  <a:lnTo>
                    <a:pt x="1880" y="156"/>
                  </a:lnTo>
                  <a:lnTo>
                    <a:pt x="1883" y="161"/>
                  </a:lnTo>
                  <a:lnTo>
                    <a:pt x="1887" y="165"/>
                  </a:lnTo>
                  <a:lnTo>
                    <a:pt x="1891" y="171"/>
                  </a:lnTo>
                  <a:lnTo>
                    <a:pt x="1891" y="180"/>
                  </a:lnTo>
                  <a:lnTo>
                    <a:pt x="1894" y="180"/>
                  </a:lnTo>
                  <a:lnTo>
                    <a:pt x="1894" y="187"/>
                  </a:lnTo>
                  <a:lnTo>
                    <a:pt x="1902" y="191"/>
                  </a:lnTo>
                  <a:lnTo>
                    <a:pt x="1905" y="211"/>
                  </a:lnTo>
                  <a:lnTo>
                    <a:pt x="1911" y="211"/>
                  </a:lnTo>
                  <a:lnTo>
                    <a:pt x="1914" y="227"/>
                  </a:lnTo>
                  <a:lnTo>
                    <a:pt x="1918" y="227"/>
                  </a:lnTo>
                  <a:lnTo>
                    <a:pt x="1918" y="240"/>
                  </a:lnTo>
                  <a:lnTo>
                    <a:pt x="1922" y="240"/>
                  </a:lnTo>
                  <a:lnTo>
                    <a:pt x="1922" y="260"/>
                  </a:lnTo>
                  <a:lnTo>
                    <a:pt x="1925" y="260"/>
                  </a:lnTo>
                  <a:lnTo>
                    <a:pt x="1934" y="311"/>
                  </a:lnTo>
                  <a:lnTo>
                    <a:pt x="1938" y="311"/>
                  </a:lnTo>
                  <a:lnTo>
                    <a:pt x="1940" y="267"/>
                  </a:lnTo>
                  <a:lnTo>
                    <a:pt x="1943" y="223"/>
                  </a:lnTo>
                  <a:lnTo>
                    <a:pt x="1945" y="176"/>
                  </a:lnTo>
                  <a:lnTo>
                    <a:pt x="1938" y="176"/>
                  </a:lnTo>
                  <a:lnTo>
                    <a:pt x="1934" y="156"/>
                  </a:lnTo>
                  <a:lnTo>
                    <a:pt x="1925" y="141"/>
                  </a:lnTo>
                  <a:lnTo>
                    <a:pt x="1916" y="127"/>
                  </a:lnTo>
                  <a:lnTo>
                    <a:pt x="1907" y="112"/>
                  </a:lnTo>
                  <a:lnTo>
                    <a:pt x="1902" y="94"/>
                  </a:lnTo>
                  <a:lnTo>
                    <a:pt x="1911" y="94"/>
                  </a:lnTo>
                  <a:lnTo>
                    <a:pt x="1914" y="107"/>
                  </a:lnTo>
                  <a:lnTo>
                    <a:pt x="1922" y="111"/>
                  </a:lnTo>
                  <a:lnTo>
                    <a:pt x="1934" y="134"/>
                  </a:lnTo>
                  <a:lnTo>
                    <a:pt x="1942" y="160"/>
                  </a:lnTo>
                  <a:lnTo>
                    <a:pt x="1945" y="160"/>
                  </a:lnTo>
                  <a:lnTo>
                    <a:pt x="1945" y="87"/>
                  </a:lnTo>
                  <a:lnTo>
                    <a:pt x="1951" y="87"/>
                  </a:lnTo>
                  <a:lnTo>
                    <a:pt x="1951" y="54"/>
                  </a:lnTo>
                  <a:lnTo>
                    <a:pt x="1954" y="54"/>
                  </a:lnTo>
                  <a:lnTo>
                    <a:pt x="1956" y="51"/>
                  </a:lnTo>
                  <a:lnTo>
                    <a:pt x="1956" y="47"/>
                  </a:lnTo>
                  <a:lnTo>
                    <a:pt x="1956" y="43"/>
                  </a:lnTo>
                  <a:lnTo>
                    <a:pt x="1958" y="40"/>
                  </a:lnTo>
                  <a:lnTo>
                    <a:pt x="1962" y="40"/>
                  </a:lnTo>
                  <a:lnTo>
                    <a:pt x="1962" y="43"/>
                  </a:lnTo>
                  <a:lnTo>
                    <a:pt x="1965" y="43"/>
                  </a:lnTo>
                  <a:lnTo>
                    <a:pt x="1962" y="87"/>
                  </a:lnTo>
                  <a:lnTo>
                    <a:pt x="1958" y="87"/>
                  </a:lnTo>
                  <a:lnTo>
                    <a:pt x="1962" y="107"/>
                  </a:lnTo>
                  <a:lnTo>
                    <a:pt x="1969" y="111"/>
                  </a:lnTo>
                  <a:lnTo>
                    <a:pt x="1973" y="114"/>
                  </a:lnTo>
                  <a:lnTo>
                    <a:pt x="1978" y="118"/>
                  </a:lnTo>
                  <a:lnTo>
                    <a:pt x="1983" y="121"/>
                  </a:lnTo>
                  <a:lnTo>
                    <a:pt x="1991" y="123"/>
                  </a:lnTo>
                  <a:lnTo>
                    <a:pt x="1991" y="120"/>
                  </a:lnTo>
                  <a:lnTo>
                    <a:pt x="2002" y="111"/>
                  </a:lnTo>
                  <a:lnTo>
                    <a:pt x="2002" y="94"/>
                  </a:lnTo>
                  <a:lnTo>
                    <a:pt x="2014" y="94"/>
                  </a:lnTo>
                  <a:lnTo>
                    <a:pt x="2014" y="103"/>
                  </a:lnTo>
                  <a:lnTo>
                    <a:pt x="2011" y="103"/>
                  </a:lnTo>
                  <a:lnTo>
                    <a:pt x="2011" y="107"/>
                  </a:lnTo>
                  <a:lnTo>
                    <a:pt x="2014" y="107"/>
                  </a:lnTo>
                  <a:lnTo>
                    <a:pt x="2013" y="109"/>
                  </a:lnTo>
                  <a:lnTo>
                    <a:pt x="2013" y="109"/>
                  </a:lnTo>
                  <a:lnTo>
                    <a:pt x="2013" y="109"/>
                  </a:lnTo>
                  <a:lnTo>
                    <a:pt x="2011" y="109"/>
                  </a:lnTo>
                  <a:lnTo>
                    <a:pt x="2011" y="111"/>
                  </a:lnTo>
                  <a:lnTo>
                    <a:pt x="2011" y="140"/>
                  </a:lnTo>
                  <a:lnTo>
                    <a:pt x="2005" y="140"/>
                  </a:lnTo>
                  <a:lnTo>
                    <a:pt x="2011" y="151"/>
                  </a:lnTo>
                  <a:lnTo>
                    <a:pt x="2005" y="151"/>
                  </a:lnTo>
                  <a:lnTo>
                    <a:pt x="2005" y="154"/>
                  </a:lnTo>
                  <a:lnTo>
                    <a:pt x="2011" y="154"/>
                  </a:lnTo>
                  <a:lnTo>
                    <a:pt x="2011" y="163"/>
                  </a:lnTo>
                  <a:lnTo>
                    <a:pt x="2018" y="167"/>
                  </a:lnTo>
                  <a:lnTo>
                    <a:pt x="2031" y="203"/>
                  </a:lnTo>
                  <a:lnTo>
                    <a:pt x="2034" y="203"/>
                  </a:lnTo>
                  <a:lnTo>
                    <a:pt x="2036" y="176"/>
                  </a:lnTo>
                  <a:lnTo>
                    <a:pt x="2040" y="152"/>
                  </a:lnTo>
                  <a:lnTo>
                    <a:pt x="2045" y="131"/>
                  </a:lnTo>
                  <a:lnTo>
                    <a:pt x="2051" y="107"/>
                  </a:lnTo>
                  <a:lnTo>
                    <a:pt x="2062" y="103"/>
                  </a:lnTo>
                  <a:lnTo>
                    <a:pt x="2062" y="94"/>
                  </a:lnTo>
                  <a:lnTo>
                    <a:pt x="2074" y="100"/>
                  </a:lnTo>
                  <a:lnTo>
                    <a:pt x="2071" y="123"/>
                  </a:lnTo>
                  <a:lnTo>
                    <a:pt x="2065" y="123"/>
                  </a:lnTo>
                  <a:lnTo>
                    <a:pt x="2065" y="160"/>
                  </a:lnTo>
                  <a:lnTo>
                    <a:pt x="2062" y="160"/>
                  </a:lnTo>
                  <a:lnTo>
                    <a:pt x="2058" y="207"/>
                  </a:lnTo>
                  <a:lnTo>
                    <a:pt x="2054" y="207"/>
                  </a:lnTo>
                  <a:lnTo>
                    <a:pt x="2054" y="243"/>
                  </a:lnTo>
                  <a:lnTo>
                    <a:pt x="2051" y="243"/>
                  </a:lnTo>
                  <a:lnTo>
                    <a:pt x="2054" y="300"/>
                  </a:lnTo>
                  <a:lnTo>
                    <a:pt x="2058" y="300"/>
                  </a:lnTo>
                  <a:lnTo>
                    <a:pt x="2060" y="312"/>
                  </a:lnTo>
                  <a:lnTo>
                    <a:pt x="2060" y="323"/>
                  </a:lnTo>
                  <a:lnTo>
                    <a:pt x="2060" y="334"/>
                  </a:lnTo>
                  <a:lnTo>
                    <a:pt x="2065" y="343"/>
                  </a:lnTo>
                  <a:lnTo>
                    <a:pt x="2063" y="314"/>
                  </a:lnTo>
                  <a:lnTo>
                    <a:pt x="2058" y="287"/>
                  </a:lnTo>
                  <a:lnTo>
                    <a:pt x="2054" y="260"/>
                  </a:lnTo>
                  <a:lnTo>
                    <a:pt x="2056" y="260"/>
                  </a:lnTo>
                  <a:lnTo>
                    <a:pt x="2056" y="261"/>
                  </a:lnTo>
                  <a:lnTo>
                    <a:pt x="2056" y="261"/>
                  </a:lnTo>
                  <a:lnTo>
                    <a:pt x="2056" y="261"/>
                  </a:lnTo>
                  <a:lnTo>
                    <a:pt x="2056" y="261"/>
                  </a:lnTo>
                  <a:lnTo>
                    <a:pt x="2058" y="263"/>
                  </a:lnTo>
                  <a:lnTo>
                    <a:pt x="2071" y="260"/>
                  </a:lnTo>
                  <a:lnTo>
                    <a:pt x="2071" y="263"/>
                  </a:lnTo>
                  <a:lnTo>
                    <a:pt x="2076" y="276"/>
                  </a:lnTo>
                  <a:lnTo>
                    <a:pt x="2082" y="292"/>
                  </a:lnTo>
                  <a:lnTo>
                    <a:pt x="2087" y="311"/>
                  </a:lnTo>
                  <a:lnTo>
                    <a:pt x="2091" y="327"/>
                  </a:lnTo>
                  <a:lnTo>
                    <a:pt x="2091" y="351"/>
                  </a:lnTo>
                  <a:lnTo>
                    <a:pt x="2094" y="351"/>
                  </a:lnTo>
                  <a:lnTo>
                    <a:pt x="2094" y="309"/>
                  </a:lnTo>
                  <a:lnTo>
                    <a:pt x="2098" y="267"/>
                  </a:lnTo>
                  <a:lnTo>
                    <a:pt x="2105" y="225"/>
                  </a:lnTo>
                  <a:lnTo>
                    <a:pt x="2114" y="191"/>
                  </a:lnTo>
                  <a:lnTo>
                    <a:pt x="2122" y="140"/>
                  </a:lnTo>
                  <a:lnTo>
                    <a:pt x="2125" y="140"/>
                  </a:lnTo>
                  <a:lnTo>
                    <a:pt x="2127" y="138"/>
                  </a:lnTo>
                  <a:lnTo>
                    <a:pt x="2129" y="136"/>
                  </a:lnTo>
                  <a:lnTo>
                    <a:pt x="2129" y="136"/>
                  </a:lnTo>
                  <a:lnTo>
                    <a:pt x="2129" y="136"/>
                  </a:lnTo>
                  <a:lnTo>
                    <a:pt x="2131" y="136"/>
                  </a:lnTo>
                  <a:lnTo>
                    <a:pt x="2134" y="136"/>
                  </a:lnTo>
                  <a:lnTo>
                    <a:pt x="2133" y="161"/>
                  </a:lnTo>
                  <a:lnTo>
                    <a:pt x="2133" y="192"/>
                  </a:lnTo>
                  <a:lnTo>
                    <a:pt x="2131" y="223"/>
                  </a:lnTo>
                  <a:lnTo>
                    <a:pt x="2129" y="245"/>
                  </a:lnTo>
                  <a:lnTo>
                    <a:pt x="2129" y="272"/>
                  </a:lnTo>
                  <a:lnTo>
                    <a:pt x="2133" y="303"/>
                  </a:lnTo>
                  <a:lnTo>
                    <a:pt x="2138" y="334"/>
                  </a:lnTo>
                  <a:lnTo>
                    <a:pt x="2143" y="363"/>
                  </a:lnTo>
                  <a:lnTo>
                    <a:pt x="2151" y="387"/>
                  </a:lnTo>
                  <a:lnTo>
                    <a:pt x="2153" y="401"/>
                  </a:lnTo>
                  <a:lnTo>
                    <a:pt x="2153" y="420"/>
                  </a:lnTo>
                  <a:lnTo>
                    <a:pt x="2153" y="436"/>
                  </a:lnTo>
                  <a:lnTo>
                    <a:pt x="2153" y="452"/>
                  </a:lnTo>
                  <a:lnTo>
                    <a:pt x="2158" y="463"/>
                  </a:lnTo>
                  <a:lnTo>
                    <a:pt x="2165" y="347"/>
                  </a:lnTo>
                  <a:lnTo>
                    <a:pt x="2162" y="347"/>
                  </a:lnTo>
                  <a:lnTo>
                    <a:pt x="2162" y="300"/>
                  </a:lnTo>
                  <a:lnTo>
                    <a:pt x="2154" y="280"/>
                  </a:lnTo>
                  <a:lnTo>
                    <a:pt x="2151" y="260"/>
                  </a:lnTo>
                  <a:lnTo>
                    <a:pt x="2162" y="263"/>
                  </a:lnTo>
                  <a:lnTo>
                    <a:pt x="2163" y="274"/>
                  </a:lnTo>
                  <a:lnTo>
                    <a:pt x="2169" y="289"/>
                  </a:lnTo>
                  <a:lnTo>
                    <a:pt x="2173" y="305"/>
                  </a:lnTo>
                  <a:lnTo>
                    <a:pt x="2178" y="320"/>
                  </a:lnTo>
                  <a:lnTo>
                    <a:pt x="2182" y="327"/>
                  </a:lnTo>
                  <a:lnTo>
                    <a:pt x="2182" y="320"/>
                  </a:lnTo>
                  <a:lnTo>
                    <a:pt x="2185" y="311"/>
                  </a:lnTo>
                  <a:lnTo>
                    <a:pt x="2187" y="296"/>
                  </a:lnTo>
                  <a:lnTo>
                    <a:pt x="2187" y="276"/>
                  </a:lnTo>
                  <a:lnTo>
                    <a:pt x="2187" y="260"/>
                  </a:lnTo>
                  <a:lnTo>
                    <a:pt x="2185" y="247"/>
                  </a:lnTo>
                  <a:lnTo>
                    <a:pt x="2182" y="247"/>
                  </a:lnTo>
                  <a:lnTo>
                    <a:pt x="2182" y="183"/>
                  </a:lnTo>
                  <a:lnTo>
                    <a:pt x="2178" y="183"/>
                  </a:lnTo>
                  <a:lnTo>
                    <a:pt x="2178" y="160"/>
                  </a:lnTo>
                  <a:lnTo>
                    <a:pt x="2174" y="160"/>
                  </a:lnTo>
                  <a:lnTo>
                    <a:pt x="2174" y="136"/>
                  </a:lnTo>
                  <a:lnTo>
                    <a:pt x="2171" y="136"/>
                  </a:lnTo>
                  <a:lnTo>
                    <a:pt x="2171" y="114"/>
                  </a:lnTo>
                  <a:lnTo>
                    <a:pt x="2165" y="114"/>
                  </a:lnTo>
                  <a:lnTo>
                    <a:pt x="2165" y="87"/>
                  </a:lnTo>
                  <a:lnTo>
                    <a:pt x="2162" y="87"/>
                  </a:lnTo>
                  <a:lnTo>
                    <a:pt x="2158" y="63"/>
                  </a:lnTo>
                  <a:lnTo>
                    <a:pt x="2171" y="67"/>
                  </a:lnTo>
                  <a:lnTo>
                    <a:pt x="2198" y="214"/>
                  </a:lnTo>
                  <a:lnTo>
                    <a:pt x="2200" y="227"/>
                  </a:lnTo>
                  <a:lnTo>
                    <a:pt x="2198" y="238"/>
                  </a:lnTo>
                  <a:lnTo>
                    <a:pt x="2198" y="247"/>
                  </a:lnTo>
                  <a:lnTo>
                    <a:pt x="2202" y="254"/>
                  </a:lnTo>
                  <a:lnTo>
                    <a:pt x="2214" y="163"/>
                  </a:lnTo>
                  <a:lnTo>
                    <a:pt x="2223" y="131"/>
                  </a:lnTo>
                  <a:lnTo>
                    <a:pt x="2231" y="94"/>
                  </a:lnTo>
                  <a:lnTo>
                    <a:pt x="2242" y="100"/>
                  </a:lnTo>
                  <a:lnTo>
                    <a:pt x="2240" y="109"/>
                  </a:lnTo>
                  <a:lnTo>
                    <a:pt x="2234" y="123"/>
                  </a:lnTo>
                  <a:lnTo>
                    <a:pt x="2231" y="141"/>
                  </a:lnTo>
                  <a:lnTo>
                    <a:pt x="2227" y="160"/>
                  </a:lnTo>
                  <a:lnTo>
                    <a:pt x="2225" y="178"/>
                  </a:lnTo>
                  <a:lnTo>
                    <a:pt x="2223" y="191"/>
                  </a:lnTo>
                  <a:lnTo>
                    <a:pt x="2225" y="200"/>
                  </a:lnTo>
                  <a:lnTo>
                    <a:pt x="2227" y="191"/>
                  </a:lnTo>
                  <a:lnTo>
                    <a:pt x="2227" y="185"/>
                  </a:lnTo>
                  <a:lnTo>
                    <a:pt x="2229" y="180"/>
                  </a:lnTo>
                  <a:lnTo>
                    <a:pt x="2233" y="176"/>
                  </a:lnTo>
                  <a:lnTo>
                    <a:pt x="2236" y="172"/>
                  </a:lnTo>
                  <a:lnTo>
                    <a:pt x="2242" y="171"/>
                  </a:lnTo>
                  <a:lnTo>
                    <a:pt x="2242" y="211"/>
                  </a:lnTo>
                  <a:lnTo>
                    <a:pt x="2245" y="211"/>
                  </a:lnTo>
                  <a:lnTo>
                    <a:pt x="2245" y="203"/>
                  </a:lnTo>
                  <a:lnTo>
                    <a:pt x="2258" y="192"/>
                  </a:lnTo>
                  <a:lnTo>
                    <a:pt x="2267" y="180"/>
                  </a:lnTo>
                  <a:lnTo>
                    <a:pt x="2276" y="167"/>
                  </a:lnTo>
                  <a:lnTo>
                    <a:pt x="2287" y="154"/>
                  </a:lnTo>
                  <a:lnTo>
                    <a:pt x="2302" y="147"/>
                  </a:lnTo>
                  <a:lnTo>
                    <a:pt x="2300" y="154"/>
                  </a:lnTo>
                  <a:lnTo>
                    <a:pt x="2298" y="158"/>
                  </a:lnTo>
                  <a:lnTo>
                    <a:pt x="2294" y="163"/>
                  </a:lnTo>
                  <a:lnTo>
                    <a:pt x="2291" y="167"/>
                  </a:lnTo>
                  <a:lnTo>
                    <a:pt x="2285" y="167"/>
                  </a:lnTo>
                  <a:lnTo>
                    <a:pt x="2285" y="176"/>
                  </a:lnTo>
                  <a:lnTo>
                    <a:pt x="2278" y="180"/>
                  </a:lnTo>
                  <a:lnTo>
                    <a:pt x="2278" y="183"/>
                  </a:lnTo>
                  <a:lnTo>
                    <a:pt x="2271" y="187"/>
                  </a:lnTo>
                  <a:lnTo>
                    <a:pt x="2271" y="196"/>
                  </a:lnTo>
                  <a:lnTo>
                    <a:pt x="2262" y="200"/>
                  </a:lnTo>
                  <a:lnTo>
                    <a:pt x="2256" y="212"/>
                  </a:lnTo>
                  <a:lnTo>
                    <a:pt x="2251" y="225"/>
                  </a:lnTo>
                  <a:lnTo>
                    <a:pt x="2242" y="236"/>
                  </a:lnTo>
                  <a:lnTo>
                    <a:pt x="2262" y="307"/>
                  </a:lnTo>
                  <a:lnTo>
                    <a:pt x="2265" y="307"/>
                  </a:lnTo>
                  <a:lnTo>
                    <a:pt x="2267" y="296"/>
                  </a:lnTo>
                  <a:lnTo>
                    <a:pt x="2269" y="289"/>
                  </a:lnTo>
                  <a:lnTo>
                    <a:pt x="2271" y="283"/>
                  </a:lnTo>
                  <a:lnTo>
                    <a:pt x="2274" y="274"/>
                  </a:lnTo>
                  <a:lnTo>
                    <a:pt x="2282" y="227"/>
                  </a:lnTo>
                  <a:lnTo>
                    <a:pt x="2314" y="136"/>
                  </a:lnTo>
                  <a:lnTo>
                    <a:pt x="2322" y="136"/>
                  </a:lnTo>
                  <a:lnTo>
                    <a:pt x="2311" y="191"/>
                  </a:lnTo>
                  <a:lnTo>
                    <a:pt x="2309" y="192"/>
                  </a:lnTo>
                  <a:lnTo>
                    <a:pt x="2309" y="194"/>
                  </a:lnTo>
                  <a:lnTo>
                    <a:pt x="2307" y="192"/>
                  </a:lnTo>
                  <a:lnTo>
                    <a:pt x="2307" y="192"/>
                  </a:lnTo>
                  <a:lnTo>
                    <a:pt x="2305" y="196"/>
                  </a:lnTo>
                  <a:lnTo>
                    <a:pt x="2314" y="200"/>
                  </a:lnTo>
                  <a:lnTo>
                    <a:pt x="2325" y="254"/>
                  </a:lnTo>
                  <a:lnTo>
                    <a:pt x="2327" y="254"/>
                  </a:lnTo>
                  <a:lnTo>
                    <a:pt x="2329" y="252"/>
                  </a:lnTo>
                  <a:lnTo>
                    <a:pt x="2329" y="252"/>
                  </a:lnTo>
                  <a:lnTo>
                    <a:pt x="2329" y="252"/>
                  </a:lnTo>
                  <a:lnTo>
                    <a:pt x="2329" y="251"/>
                  </a:lnTo>
                  <a:lnTo>
                    <a:pt x="2331" y="247"/>
                  </a:lnTo>
                  <a:lnTo>
                    <a:pt x="2331" y="238"/>
                  </a:lnTo>
                  <a:lnTo>
                    <a:pt x="2329" y="223"/>
                  </a:lnTo>
                  <a:lnTo>
                    <a:pt x="2325" y="207"/>
                  </a:lnTo>
                  <a:lnTo>
                    <a:pt x="2320" y="192"/>
                  </a:lnTo>
                  <a:lnTo>
                    <a:pt x="2318" y="180"/>
                  </a:lnTo>
                  <a:lnTo>
                    <a:pt x="2331" y="183"/>
                  </a:lnTo>
                  <a:lnTo>
                    <a:pt x="2333" y="198"/>
                  </a:lnTo>
                  <a:lnTo>
                    <a:pt x="2336" y="212"/>
                  </a:lnTo>
                  <a:lnTo>
                    <a:pt x="2342" y="223"/>
                  </a:lnTo>
                  <a:lnTo>
                    <a:pt x="2342" y="220"/>
                  </a:lnTo>
                  <a:lnTo>
                    <a:pt x="2351" y="209"/>
                  </a:lnTo>
                  <a:lnTo>
                    <a:pt x="2356" y="196"/>
                  </a:lnTo>
                  <a:lnTo>
                    <a:pt x="2362" y="183"/>
                  </a:lnTo>
                  <a:lnTo>
                    <a:pt x="2374" y="176"/>
                  </a:lnTo>
                  <a:lnTo>
                    <a:pt x="2374" y="167"/>
                  </a:lnTo>
                  <a:lnTo>
                    <a:pt x="2378" y="163"/>
                  </a:lnTo>
                  <a:lnTo>
                    <a:pt x="2380" y="161"/>
                  </a:lnTo>
                  <a:lnTo>
                    <a:pt x="2383" y="160"/>
                  </a:lnTo>
                  <a:lnTo>
                    <a:pt x="2387" y="156"/>
                  </a:lnTo>
                  <a:lnTo>
                    <a:pt x="2389" y="154"/>
                  </a:lnTo>
                  <a:lnTo>
                    <a:pt x="2393" y="149"/>
                  </a:lnTo>
                  <a:lnTo>
                    <a:pt x="2394" y="143"/>
                  </a:lnTo>
                  <a:lnTo>
                    <a:pt x="2402" y="143"/>
                  </a:lnTo>
                  <a:lnTo>
                    <a:pt x="2402" y="140"/>
                  </a:lnTo>
                  <a:lnTo>
                    <a:pt x="2400" y="138"/>
                  </a:lnTo>
                  <a:lnTo>
                    <a:pt x="2398" y="136"/>
                  </a:lnTo>
                  <a:lnTo>
                    <a:pt x="2396" y="134"/>
                  </a:lnTo>
                  <a:lnTo>
                    <a:pt x="2396" y="134"/>
                  </a:lnTo>
                  <a:lnTo>
                    <a:pt x="2394" y="131"/>
                  </a:lnTo>
                  <a:lnTo>
                    <a:pt x="2394" y="127"/>
                  </a:lnTo>
                  <a:lnTo>
                    <a:pt x="2405" y="127"/>
                  </a:lnTo>
                  <a:lnTo>
                    <a:pt x="2405" y="136"/>
                  </a:lnTo>
                  <a:lnTo>
                    <a:pt x="2414" y="136"/>
                  </a:lnTo>
                  <a:lnTo>
                    <a:pt x="2411" y="147"/>
                  </a:lnTo>
                  <a:lnTo>
                    <a:pt x="2414" y="147"/>
                  </a:lnTo>
                  <a:lnTo>
                    <a:pt x="2414" y="160"/>
                  </a:lnTo>
                  <a:lnTo>
                    <a:pt x="2418" y="160"/>
                  </a:lnTo>
                  <a:lnTo>
                    <a:pt x="2418" y="176"/>
                  </a:lnTo>
                  <a:lnTo>
                    <a:pt x="2422" y="176"/>
                  </a:lnTo>
                  <a:lnTo>
                    <a:pt x="2422" y="191"/>
                  </a:lnTo>
                  <a:lnTo>
                    <a:pt x="2425" y="191"/>
                  </a:lnTo>
                  <a:lnTo>
                    <a:pt x="2425" y="207"/>
                  </a:lnTo>
                  <a:lnTo>
                    <a:pt x="2431" y="207"/>
                  </a:lnTo>
                  <a:lnTo>
                    <a:pt x="2434" y="236"/>
                  </a:lnTo>
                  <a:lnTo>
                    <a:pt x="2438" y="236"/>
                  </a:lnTo>
                  <a:lnTo>
                    <a:pt x="2438" y="251"/>
                  </a:lnTo>
                  <a:lnTo>
                    <a:pt x="2442" y="251"/>
                  </a:lnTo>
                  <a:lnTo>
                    <a:pt x="2443" y="263"/>
                  </a:lnTo>
                  <a:lnTo>
                    <a:pt x="2443" y="276"/>
                  </a:lnTo>
                  <a:lnTo>
                    <a:pt x="2445" y="287"/>
                  </a:lnTo>
                  <a:lnTo>
                    <a:pt x="2451" y="296"/>
                  </a:lnTo>
                  <a:lnTo>
                    <a:pt x="2451" y="280"/>
                  </a:lnTo>
                  <a:lnTo>
                    <a:pt x="2462" y="280"/>
                  </a:lnTo>
                  <a:lnTo>
                    <a:pt x="2462" y="274"/>
                  </a:lnTo>
                  <a:lnTo>
                    <a:pt x="2460" y="274"/>
                  </a:lnTo>
                  <a:lnTo>
                    <a:pt x="2458" y="274"/>
                  </a:lnTo>
                  <a:lnTo>
                    <a:pt x="2456" y="274"/>
                  </a:lnTo>
                  <a:lnTo>
                    <a:pt x="2456" y="274"/>
                  </a:lnTo>
                  <a:lnTo>
                    <a:pt x="2456" y="272"/>
                  </a:lnTo>
                  <a:lnTo>
                    <a:pt x="2454" y="271"/>
                  </a:lnTo>
                  <a:lnTo>
                    <a:pt x="2458" y="261"/>
                  </a:lnTo>
                  <a:lnTo>
                    <a:pt x="2463" y="245"/>
                  </a:lnTo>
                  <a:lnTo>
                    <a:pt x="2465" y="223"/>
                  </a:lnTo>
                  <a:lnTo>
                    <a:pt x="2469" y="201"/>
                  </a:lnTo>
                  <a:lnTo>
                    <a:pt x="2469" y="181"/>
                  </a:lnTo>
                  <a:lnTo>
                    <a:pt x="2471" y="167"/>
                  </a:lnTo>
                  <a:lnTo>
                    <a:pt x="2482" y="171"/>
                  </a:lnTo>
                  <a:lnTo>
                    <a:pt x="2483" y="183"/>
                  </a:lnTo>
                  <a:lnTo>
                    <a:pt x="2485" y="198"/>
                  </a:lnTo>
                  <a:lnTo>
                    <a:pt x="2491" y="207"/>
                  </a:lnTo>
                  <a:lnTo>
                    <a:pt x="2474" y="91"/>
                  </a:lnTo>
                  <a:lnTo>
                    <a:pt x="2482" y="91"/>
                  </a:lnTo>
                  <a:lnTo>
                    <a:pt x="2491" y="140"/>
                  </a:lnTo>
                  <a:lnTo>
                    <a:pt x="2502" y="187"/>
                  </a:lnTo>
                  <a:lnTo>
                    <a:pt x="2503" y="200"/>
                  </a:lnTo>
                  <a:lnTo>
                    <a:pt x="2503" y="214"/>
                  </a:lnTo>
                  <a:lnTo>
                    <a:pt x="2503" y="229"/>
                  </a:lnTo>
                  <a:lnTo>
                    <a:pt x="2505" y="241"/>
                  </a:lnTo>
                  <a:lnTo>
                    <a:pt x="2511" y="251"/>
                  </a:lnTo>
                  <a:lnTo>
                    <a:pt x="2514" y="200"/>
                  </a:lnTo>
                  <a:lnTo>
                    <a:pt x="2525" y="154"/>
                  </a:lnTo>
                  <a:lnTo>
                    <a:pt x="2534" y="94"/>
                  </a:lnTo>
                  <a:lnTo>
                    <a:pt x="2538" y="94"/>
                  </a:lnTo>
                  <a:lnTo>
                    <a:pt x="2538" y="83"/>
                  </a:lnTo>
                  <a:lnTo>
                    <a:pt x="2542" y="83"/>
                  </a:lnTo>
                  <a:lnTo>
                    <a:pt x="2542" y="63"/>
                  </a:lnTo>
                  <a:lnTo>
                    <a:pt x="2545" y="63"/>
                  </a:lnTo>
                  <a:lnTo>
                    <a:pt x="2531" y="16"/>
                  </a:lnTo>
                  <a:lnTo>
                    <a:pt x="2534" y="16"/>
                  </a:lnTo>
                  <a:lnTo>
                    <a:pt x="2534" y="20"/>
                  </a:lnTo>
                  <a:lnTo>
                    <a:pt x="2538" y="20"/>
                  </a:lnTo>
                  <a:lnTo>
                    <a:pt x="2549" y="45"/>
                  </a:lnTo>
                  <a:lnTo>
                    <a:pt x="2562" y="72"/>
                  </a:lnTo>
                  <a:lnTo>
                    <a:pt x="2573" y="100"/>
                  </a:lnTo>
                  <a:lnTo>
                    <a:pt x="2578" y="131"/>
                  </a:lnTo>
                  <a:lnTo>
                    <a:pt x="2585" y="131"/>
                  </a:lnTo>
                  <a:lnTo>
                    <a:pt x="2587" y="152"/>
                  </a:lnTo>
                  <a:lnTo>
                    <a:pt x="2593" y="171"/>
                  </a:lnTo>
                  <a:lnTo>
                    <a:pt x="2598" y="187"/>
                  </a:lnTo>
                  <a:lnTo>
                    <a:pt x="2598" y="214"/>
                  </a:lnTo>
                  <a:lnTo>
                    <a:pt x="2602" y="214"/>
                  </a:lnTo>
                  <a:lnTo>
                    <a:pt x="2605" y="176"/>
                  </a:lnTo>
                  <a:lnTo>
                    <a:pt x="2602" y="176"/>
                  </a:lnTo>
                  <a:lnTo>
                    <a:pt x="2602" y="147"/>
                  </a:lnTo>
                  <a:lnTo>
                    <a:pt x="2614" y="151"/>
                  </a:lnTo>
                  <a:lnTo>
                    <a:pt x="2618" y="185"/>
                  </a:lnTo>
                  <a:lnTo>
                    <a:pt x="2625" y="214"/>
                  </a:lnTo>
                  <a:lnTo>
                    <a:pt x="2638" y="331"/>
                  </a:lnTo>
                  <a:lnTo>
                    <a:pt x="2645" y="331"/>
                  </a:lnTo>
                  <a:lnTo>
                    <a:pt x="2651" y="203"/>
                  </a:lnTo>
                  <a:lnTo>
                    <a:pt x="2631" y="94"/>
                  </a:lnTo>
                  <a:lnTo>
                    <a:pt x="2642" y="100"/>
                  </a:lnTo>
                  <a:lnTo>
                    <a:pt x="2645" y="132"/>
                  </a:lnTo>
                  <a:lnTo>
                    <a:pt x="2654" y="163"/>
                  </a:lnTo>
                  <a:lnTo>
                    <a:pt x="2654" y="191"/>
                  </a:lnTo>
                  <a:lnTo>
                    <a:pt x="2658" y="191"/>
                  </a:lnTo>
                  <a:lnTo>
                    <a:pt x="2658" y="187"/>
                  </a:lnTo>
                  <a:lnTo>
                    <a:pt x="2662" y="176"/>
                  </a:lnTo>
                  <a:lnTo>
                    <a:pt x="2665" y="161"/>
                  </a:lnTo>
                  <a:lnTo>
                    <a:pt x="2665" y="147"/>
                  </a:lnTo>
                  <a:lnTo>
                    <a:pt x="2674" y="147"/>
                  </a:lnTo>
                  <a:lnTo>
                    <a:pt x="2674" y="207"/>
                  </a:lnTo>
                  <a:lnTo>
                    <a:pt x="2671" y="207"/>
                  </a:lnTo>
                  <a:lnTo>
                    <a:pt x="2674" y="331"/>
                  </a:lnTo>
                  <a:lnTo>
                    <a:pt x="2691" y="331"/>
                  </a:lnTo>
                  <a:lnTo>
                    <a:pt x="2705" y="416"/>
                  </a:lnTo>
                  <a:lnTo>
                    <a:pt x="2711" y="416"/>
                  </a:lnTo>
                  <a:lnTo>
                    <a:pt x="2705" y="263"/>
                  </a:lnTo>
                  <a:lnTo>
                    <a:pt x="2702" y="263"/>
                  </a:lnTo>
                  <a:lnTo>
                    <a:pt x="2702" y="231"/>
                  </a:lnTo>
                  <a:lnTo>
                    <a:pt x="2698" y="231"/>
                  </a:lnTo>
                  <a:lnTo>
                    <a:pt x="2698" y="196"/>
                  </a:lnTo>
                  <a:lnTo>
                    <a:pt x="2694" y="196"/>
                  </a:lnTo>
                  <a:lnTo>
                    <a:pt x="2694" y="167"/>
                  </a:lnTo>
                  <a:lnTo>
                    <a:pt x="2691" y="167"/>
                  </a:lnTo>
                  <a:lnTo>
                    <a:pt x="2691" y="143"/>
                  </a:lnTo>
                  <a:lnTo>
                    <a:pt x="2685" y="143"/>
                  </a:lnTo>
                  <a:lnTo>
                    <a:pt x="2685" y="123"/>
                  </a:lnTo>
                  <a:lnTo>
                    <a:pt x="2682" y="123"/>
                  </a:lnTo>
                  <a:lnTo>
                    <a:pt x="2682" y="103"/>
                  </a:lnTo>
                  <a:lnTo>
                    <a:pt x="2678" y="103"/>
                  </a:lnTo>
                  <a:lnTo>
                    <a:pt x="2678" y="100"/>
                  </a:lnTo>
                  <a:lnTo>
                    <a:pt x="2682" y="100"/>
                  </a:lnTo>
                  <a:lnTo>
                    <a:pt x="2682" y="94"/>
                  </a:lnTo>
                  <a:lnTo>
                    <a:pt x="2685" y="94"/>
                  </a:lnTo>
                  <a:lnTo>
                    <a:pt x="2685" y="100"/>
                  </a:lnTo>
                  <a:lnTo>
                    <a:pt x="2691" y="109"/>
                  </a:lnTo>
                  <a:lnTo>
                    <a:pt x="2693" y="118"/>
                  </a:lnTo>
                  <a:lnTo>
                    <a:pt x="2694" y="131"/>
                  </a:lnTo>
                  <a:lnTo>
                    <a:pt x="2698" y="131"/>
                  </a:lnTo>
                  <a:lnTo>
                    <a:pt x="2698" y="154"/>
                  </a:lnTo>
                  <a:lnTo>
                    <a:pt x="2705" y="185"/>
                  </a:lnTo>
                  <a:lnTo>
                    <a:pt x="2711" y="218"/>
                  </a:lnTo>
                  <a:lnTo>
                    <a:pt x="2718" y="247"/>
                  </a:lnTo>
                  <a:lnTo>
                    <a:pt x="2720" y="260"/>
                  </a:lnTo>
                  <a:lnTo>
                    <a:pt x="2720" y="276"/>
                  </a:lnTo>
                  <a:lnTo>
                    <a:pt x="2722" y="289"/>
                  </a:lnTo>
                  <a:lnTo>
                    <a:pt x="2725" y="300"/>
                  </a:lnTo>
                  <a:lnTo>
                    <a:pt x="2731" y="203"/>
                  </a:lnTo>
                  <a:lnTo>
                    <a:pt x="2725" y="203"/>
                  </a:lnTo>
                  <a:lnTo>
                    <a:pt x="2725" y="114"/>
                  </a:lnTo>
                  <a:lnTo>
                    <a:pt x="2718" y="81"/>
                  </a:lnTo>
                  <a:lnTo>
                    <a:pt x="2714" y="47"/>
                  </a:lnTo>
                  <a:lnTo>
                    <a:pt x="2722" y="47"/>
                  </a:lnTo>
                  <a:lnTo>
                    <a:pt x="2725" y="76"/>
                  </a:lnTo>
                  <a:lnTo>
                    <a:pt x="2731" y="76"/>
                  </a:lnTo>
                  <a:lnTo>
                    <a:pt x="2731" y="94"/>
                  </a:lnTo>
                  <a:lnTo>
                    <a:pt x="2734" y="94"/>
                  </a:lnTo>
                  <a:lnTo>
                    <a:pt x="2734" y="114"/>
                  </a:lnTo>
                  <a:lnTo>
                    <a:pt x="2738" y="114"/>
                  </a:lnTo>
                  <a:lnTo>
                    <a:pt x="2738" y="131"/>
                  </a:lnTo>
                  <a:lnTo>
                    <a:pt x="2742" y="131"/>
                  </a:lnTo>
                  <a:lnTo>
                    <a:pt x="2742" y="151"/>
                  </a:lnTo>
                  <a:lnTo>
                    <a:pt x="2747" y="176"/>
                  </a:lnTo>
                  <a:lnTo>
                    <a:pt x="2753" y="203"/>
                  </a:lnTo>
                  <a:lnTo>
                    <a:pt x="2758" y="227"/>
                  </a:lnTo>
                  <a:lnTo>
                    <a:pt x="2758" y="260"/>
                  </a:lnTo>
                  <a:lnTo>
                    <a:pt x="2762" y="260"/>
                  </a:lnTo>
                  <a:lnTo>
                    <a:pt x="2763" y="272"/>
                  </a:lnTo>
                  <a:lnTo>
                    <a:pt x="2763" y="285"/>
                  </a:lnTo>
                  <a:lnTo>
                    <a:pt x="2765" y="298"/>
                  </a:lnTo>
                  <a:lnTo>
                    <a:pt x="2771" y="307"/>
                  </a:lnTo>
                  <a:lnTo>
                    <a:pt x="2773" y="281"/>
                  </a:lnTo>
                  <a:lnTo>
                    <a:pt x="2780" y="256"/>
                  </a:lnTo>
                  <a:lnTo>
                    <a:pt x="2785" y="236"/>
                  </a:lnTo>
                  <a:lnTo>
                    <a:pt x="2794" y="196"/>
                  </a:lnTo>
                  <a:lnTo>
                    <a:pt x="2798" y="196"/>
                  </a:lnTo>
                  <a:lnTo>
                    <a:pt x="2798" y="180"/>
                  </a:lnTo>
                  <a:lnTo>
                    <a:pt x="2802" y="180"/>
                  </a:lnTo>
                  <a:lnTo>
                    <a:pt x="2802" y="171"/>
                  </a:lnTo>
                  <a:lnTo>
                    <a:pt x="2805" y="171"/>
                  </a:lnTo>
                  <a:lnTo>
                    <a:pt x="2811" y="151"/>
                  </a:lnTo>
                  <a:lnTo>
                    <a:pt x="2822" y="151"/>
                  </a:lnTo>
                  <a:lnTo>
                    <a:pt x="2811" y="187"/>
                  </a:lnTo>
                  <a:lnTo>
                    <a:pt x="2818" y="187"/>
                  </a:lnTo>
                  <a:lnTo>
                    <a:pt x="2805" y="223"/>
                  </a:lnTo>
                  <a:lnTo>
                    <a:pt x="2802" y="223"/>
                  </a:lnTo>
                  <a:lnTo>
                    <a:pt x="2802" y="247"/>
                  </a:lnTo>
                  <a:lnTo>
                    <a:pt x="2798" y="247"/>
                  </a:lnTo>
                  <a:lnTo>
                    <a:pt x="2798" y="251"/>
                  </a:lnTo>
                  <a:lnTo>
                    <a:pt x="2802" y="251"/>
                  </a:lnTo>
                  <a:lnTo>
                    <a:pt x="2802" y="254"/>
                  </a:lnTo>
                  <a:lnTo>
                    <a:pt x="2798" y="254"/>
                  </a:lnTo>
                  <a:lnTo>
                    <a:pt x="2798" y="260"/>
                  </a:lnTo>
                  <a:lnTo>
                    <a:pt x="2802" y="260"/>
                  </a:lnTo>
                  <a:lnTo>
                    <a:pt x="2798" y="280"/>
                  </a:lnTo>
                  <a:lnTo>
                    <a:pt x="2798" y="281"/>
                  </a:lnTo>
                  <a:lnTo>
                    <a:pt x="2800" y="281"/>
                  </a:lnTo>
                  <a:lnTo>
                    <a:pt x="2800" y="281"/>
                  </a:lnTo>
                  <a:lnTo>
                    <a:pt x="2802" y="281"/>
                  </a:lnTo>
                  <a:lnTo>
                    <a:pt x="2802" y="283"/>
                  </a:lnTo>
                  <a:lnTo>
                    <a:pt x="2802" y="298"/>
                  </a:lnTo>
                  <a:lnTo>
                    <a:pt x="2802" y="314"/>
                  </a:lnTo>
                  <a:lnTo>
                    <a:pt x="2800" y="331"/>
                  </a:lnTo>
                  <a:lnTo>
                    <a:pt x="2802" y="345"/>
                  </a:lnTo>
                  <a:lnTo>
                    <a:pt x="2805" y="356"/>
                  </a:lnTo>
                  <a:lnTo>
                    <a:pt x="2811" y="334"/>
                  </a:lnTo>
                  <a:lnTo>
                    <a:pt x="2814" y="334"/>
                  </a:lnTo>
                  <a:lnTo>
                    <a:pt x="2814" y="327"/>
                  </a:lnTo>
                  <a:lnTo>
                    <a:pt x="2818" y="327"/>
                  </a:lnTo>
                  <a:lnTo>
                    <a:pt x="2818" y="296"/>
                  </a:lnTo>
                  <a:lnTo>
                    <a:pt x="2822" y="296"/>
                  </a:lnTo>
                  <a:lnTo>
                    <a:pt x="2831" y="247"/>
                  </a:lnTo>
                  <a:lnTo>
                    <a:pt x="2838" y="247"/>
                  </a:lnTo>
                  <a:lnTo>
                    <a:pt x="2842" y="276"/>
                  </a:lnTo>
                  <a:lnTo>
                    <a:pt x="2851" y="303"/>
                  </a:lnTo>
                  <a:lnTo>
                    <a:pt x="2851" y="331"/>
                  </a:lnTo>
                  <a:lnTo>
                    <a:pt x="2854" y="331"/>
                  </a:lnTo>
                  <a:lnTo>
                    <a:pt x="2858" y="301"/>
                  </a:lnTo>
                  <a:lnTo>
                    <a:pt x="2865" y="272"/>
                  </a:lnTo>
                  <a:lnTo>
                    <a:pt x="2874" y="247"/>
                  </a:lnTo>
                  <a:lnTo>
                    <a:pt x="2878" y="247"/>
                  </a:lnTo>
                  <a:lnTo>
                    <a:pt x="2878" y="251"/>
                  </a:lnTo>
                  <a:lnTo>
                    <a:pt x="2882" y="251"/>
                  </a:lnTo>
                  <a:lnTo>
                    <a:pt x="2882" y="254"/>
                  </a:lnTo>
                  <a:lnTo>
                    <a:pt x="2882" y="258"/>
                  </a:lnTo>
                  <a:lnTo>
                    <a:pt x="2880" y="263"/>
                  </a:lnTo>
                  <a:lnTo>
                    <a:pt x="2878" y="269"/>
                  </a:lnTo>
                  <a:lnTo>
                    <a:pt x="2878" y="274"/>
                  </a:lnTo>
                  <a:lnTo>
                    <a:pt x="2878" y="280"/>
                  </a:lnTo>
                  <a:lnTo>
                    <a:pt x="2882" y="280"/>
                  </a:lnTo>
                  <a:lnTo>
                    <a:pt x="2885" y="300"/>
                  </a:lnTo>
                  <a:lnTo>
                    <a:pt x="2891" y="300"/>
                  </a:lnTo>
                  <a:lnTo>
                    <a:pt x="2893" y="283"/>
                  </a:lnTo>
                  <a:lnTo>
                    <a:pt x="2896" y="265"/>
                  </a:lnTo>
                  <a:lnTo>
                    <a:pt x="2902" y="251"/>
                  </a:lnTo>
                  <a:lnTo>
                    <a:pt x="2911" y="247"/>
                  </a:lnTo>
                  <a:lnTo>
                    <a:pt x="2911" y="238"/>
                  </a:lnTo>
                  <a:lnTo>
                    <a:pt x="2907" y="225"/>
                  </a:lnTo>
                  <a:lnTo>
                    <a:pt x="2902" y="212"/>
                  </a:lnTo>
                  <a:lnTo>
                    <a:pt x="2896" y="200"/>
                  </a:lnTo>
                  <a:lnTo>
                    <a:pt x="2894" y="191"/>
                  </a:lnTo>
                  <a:lnTo>
                    <a:pt x="2905" y="196"/>
                  </a:lnTo>
                  <a:lnTo>
                    <a:pt x="2905" y="183"/>
                  </a:lnTo>
                  <a:lnTo>
                    <a:pt x="2902" y="183"/>
                  </a:lnTo>
                  <a:lnTo>
                    <a:pt x="2898" y="154"/>
                  </a:lnTo>
                  <a:lnTo>
                    <a:pt x="2905" y="154"/>
                  </a:lnTo>
                  <a:lnTo>
                    <a:pt x="2918" y="191"/>
                  </a:lnTo>
                  <a:lnTo>
                    <a:pt x="2922" y="220"/>
                  </a:lnTo>
                  <a:lnTo>
                    <a:pt x="2925" y="220"/>
                  </a:lnTo>
                  <a:lnTo>
                    <a:pt x="2925" y="243"/>
                  </a:lnTo>
                  <a:lnTo>
                    <a:pt x="2931" y="243"/>
                  </a:lnTo>
                  <a:lnTo>
                    <a:pt x="2931" y="267"/>
                  </a:lnTo>
                  <a:lnTo>
                    <a:pt x="2934" y="267"/>
                  </a:lnTo>
                  <a:lnTo>
                    <a:pt x="2936" y="281"/>
                  </a:lnTo>
                  <a:lnTo>
                    <a:pt x="2936" y="296"/>
                  </a:lnTo>
                  <a:lnTo>
                    <a:pt x="2938" y="307"/>
                  </a:lnTo>
                  <a:lnTo>
                    <a:pt x="2942" y="307"/>
                  </a:lnTo>
                  <a:lnTo>
                    <a:pt x="2943" y="280"/>
                  </a:lnTo>
                  <a:lnTo>
                    <a:pt x="2951" y="254"/>
                  </a:lnTo>
                  <a:lnTo>
                    <a:pt x="2958" y="232"/>
                  </a:lnTo>
                  <a:lnTo>
                    <a:pt x="2965" y="211"/>
                  </a:lnTo>
                  <a:lnTo>
                    <a:pt x="2965" y="196"/>
                  </a:lnTo>
                  <a:lnTo>
                    <a:pt x="2971" y="196"/>
                  </a:lnTo>
                  <a:lnTo>
                    <a:pt x="2971" y="183"/>
                  </a:lnTo>
                  <a:lnTo>
                    <a:pt x="2974" y="183"/>
                  </a:lnTo>
                  <a:lnTo>
                    <a:pt x="2974" y="167"/>
                  </a:lnTo>
                  <a:lnTo>
                    <a:pt x="2993" y="112"/>
                  </a:lnTo>
                  <a:lnTo>
                    <a:pt x="3005" y="54"/>
                  </a:lnTo>
                  <a:lnTo>
                    <a:pt x="3018" y="54"/>
                  </a:lnTo>
                  <a:lnTo>
                    <a:pt x="2998" y="131"/>
                  </a:lnTo>
                  <a:lnTo>
                    <a:pt x="2998" y="163"/>
                  </a:lnTo>
                  <a:lnTo>
                    <a:pt x="2994" y="163"/>
                  </a:lnTo>
                  <a:lnTo>
                    <a:pt x="2994" y="196"/>
                  </a:lnTo>
                  <a:lnTo>
                    <a:pt x="2991" y="196"/>
                  </a:lnTo>
                  <a:lnTo>
                    <a:pt x="2991" y="231"/>
                  </a:lnTo>
                  <a:lnTo>
                    <a:pt x="2985" y="231"/>
                  </a:lnTo>
                  <a:lnTo>
                    <a:pt x="2983" y="243"/>
                  </a:lnTo>
                  <a:lnTo>
                    <a:pt x="2985" y="260"/>
                  </a:lnTo>
                  <a:lnTo>
                    <a:pt x="2987" y="274"/>
                  </a:lnTo>
                  <a:lnTo>
                    <a:pt x="2991" y="283"/>
                  </a:lnTo>
                  <a:lnTo>
                    <a:pt x="3002" y="231"/>
                  </a:lnTo>
                  <a:lnTo>
                    <a:pt x="3005" y="231"/>
                  </a:lnTo>
                  <a:lnTo>
                    <a:pt x="3005" y="220"/>
                  </a:lnTo>
                  <a:lnTo>
                    <a:pt x="3011" y="220"/>
                  </a:lnTo>
                  <a:lnTo>
                    <a:pt x="3042" y="103"/>
                  </a:lnTo>
                  <a:lnTo>
                    <a:pt x="3051" y="103"/>
                  </a:lnTo>
                  <a:lnTo>
                    <a:pt x="3045" y="138"/>
                  </a:lnTo>
                  <a:lnTo>
                    <a:pt x="3033" y="172"/>
                  </a:lnTo>
                  <a:lnTo>
                    <a:pt x="3022" y="203"/>
                  </a:lnTo>
                  <a:lnTo>
                    <a:pt x="3022" y="220"/>
                  </a:lnTo>
                  <a:lnTo>
                    <a:pt x="3018" y="220"/>
                  </a:lnTo>
                  <a:lnTo>
                    <a:pt x="3018" y="236"/>
                  </a:lnTo>
                  <a:lnTo>
                    <a:pt x="3014" y="236"/>
                  </a:lnTo>
                  <a:lnTo>
                    <a:pt x="3014" y="247"/>
                  </a:lnTo>
                  <a:lnTo>
                    <a:pt x="3011" y="247"/>
                  </a:lnTo>
                  <a:lnTo>
                    <a:pt x="3011" y="263"/>
                  </a:lnTo>
                  <a:lnTo>
                    <a:pt x="3005" y="263"/>
                  </a:lnTo>
                  <a:lnTo>
                    <a:pt x="3005" y="271"/>
                  </a:lnTo>
                  <a:lnTo>
                    <a:pt x="3003" y="278"/>
                  </a:lnTo>
                  <a:lnTo>
                    <a:pt x="3003" y="285"/>
                  </a:lnTo>
                  <a:lnTo>
                    <a:pt x="3002" y="291"/>
                  </a:lnTo>
                  <a:lnTo>
                    <a:pt x="3011" y="291"/>
                  </a:lnTo>
                  <a:lnTo>
                    <a:pt x="3011" y="287"/>
                  </a:lnTo>
                  <a:lnTo>
                    <a:pt x="3038" y="287"/>
                  </a:lnTo>
                  <a:lnTo>
                    <a:pt x="3038" y="283"/>
                  </a:lnTo>
                  <a:lnTo>
                    <a:pt x="3042" y="283"/>
                  </a:lnTo>
                  <a:lnTo>
                    <a:pt x="3047" y="256"/>
                  </a:lnTo>
                  <a:lnTo>
                    <a:pt x="3056" y="231"/>
                  </a:lnTo>
                  <a:lnTo>
                    <a:pt x="3065" y="207"/>
                  </a:lnTo>
                  <a:lnTo>
                    <a:pt x="3067" y="192"/>
                  </a:lnTo>
                  <a:lnTo>
                    <a:pt x="3065" y="180"/>
                  </a:lnTo>
                  <a:lnTo>
                    <a:pt x="3063" y="169"/>
                  </a:lnTo>
                  <a:lnTo>
                    <a:pt x="3065" y="160"/>
                  </a:lnTo>
                  <a:lnTo>
                    <a:pt x="3069" y="163"/>
                  </a:lnTo>
                  <a:lnTo>
                    <a:pt x="3073" y="167"/>
                  </a:lnTo>
                  <a:lnTo>
                    <a:pt x="3078" y="171"/>
                  </a:lnTo>
                  <a:lnTo>
                    <a:pt x="3080" y="152"/>
                  </a:lnTo>
                  <a:lnTo>
                    <a:pt x="3083" y="136"/>
                  </a:lnTo>
                  <a:lnTo>
                    <a:pt x="3089" y="120"/>
                  </a:lnTo>
                  <a:lnTo>
                    <a:pt x="3094" y="103"/>
                  </a:lnTo>
                  <a:lnTo>
                    <a:pt x="3102" y="103"/>
                  </a:lnTo>
                  <a:lnTo>
                    <a:pt x="3085" y="171"/>
                  </a:lnTo>
                  <a:lnTo>
                    <a:pt x="3082" y="171"/>
                  </a:lnTo>
                  <a:lnTo>
                    <a:pt x="3078" y="196"/>
                  </a:lnTo>
                  <a:lnTo>
                    <a:pt x="3082" y="196"/>
                  </a:lnTo>
                  <a:lnTo>
                    <a:pt x="3082" y="214"/>
                  </a:lnTo>
                  <a:lnTo>
                    <a:pt x="3085" y="214"/>
                  </a:lnTo>
                  <a:lnTo>
                    <a:pt x="3085" y="247"/>
                  </a:lnTo>
                  <a:lnTo>
                    <a:pt x="3091" y="247"/>
                  </a:lnTo>
                  <a:lnTo>
                    <a:pt x="3094" y="223"/>
                  </a:lnTo>
                  <a:lnTo>
                    <a:pt x="3102" y="200"/>
                  </a:lnTo>
                  <a:lnTo>
                    <a:pt x="3111" y="178"/>
                  </a:lnTo>
                  <a:lnTo>
                    <a:pt x="3118" y="154"/>
                  </a:lnTo>
                  <a:lnTo>
                    <a:pt x="3125" y="154"/>
                  </a:lnTo>
                  <a:lnTo>
                    <a:pt x="3125" y="169"/>
                  </a:lnTo>
                  <a:lnTo>
                    <a:pt x="3122" y="185"/>
                  </a:lnTo>
                  <a:lnTo>
                    <a:pt x="3120" y="200"/>
                  </a:lnTo>
                  <a:lnTo>
                    <a:pt x="3118" y="214"/>
                  </a:lnTo>
                  <a:lnTo>
                    <a:pt x="3122" y="223"/>
                  </a:lnTo>
                  <a:lnTo>
                    <a:pt x="3123" y="209"/>
                  </a:lnTo>
                  <a:lnTo>
                    <a:pt x="3129" y="198"/>
                  </a:lnTo>
                  <a:lnTo>
                    <a:pt x="3134" y="187"/>
                  </a:lnTo>
                  <a:lnTo>
                    <a:pt x="3145" y="140"/>
                  </a:lnTo>
                  <a:lnTo>
                    <a:pt x="3154" y="140"/>
                  </a:lnTo>
                  <a:lnTo>
                    <a:pt x="3149" y="176"/>
                  </a:lnTo>
                  <a:lnTo>
                    <a:pt x="3142" y="214"/>
                  </a:lnTo>
                  <a:lnTo>
                    <a:pt x="3136" y="251"/>
                  </a:lnTo>
                  <a:lnTo>
                    <a:pt x="3133" y="287"/>
                  </a:lnTo>
                  <a:lnTo>
                    <a:pt x="3138" y="323"/>
                  </a:lnTo>
                  <a:lnTo>
                    <a:pt x="3140" y="338"/>
                  </a:lnTo>
                  <a:lnTo>
                    <a:pt x="3142" y="352"/>
                  </a:lnTo>
                  <a:lnTo>
                    <a:pt x="3145" y="363"/>
                  </a:lnTo>
                  <a:lnTo>
                    <a:pt x="3145" y="360"/>
                  </a:lnTo>
                  <a:lnTo>
                    <a:pt x="3156" y="343"/>
                  </a:lnTo>
                  <a:lnTo>
                    <a:pt x="3160" y="323"/>
                  </a:lnTo>
                  <a:lnTo>
                    <a:pt x="3160" y="303"/>
                  </a:lnTo>
                  <a:lnTo>
                    <a:pt x="3156" y="281"/>
                  </a:lnTo>
                  <a:lnTo>
                    <a:pt x="3154" y="260"/>
                  </a:lnTo>
                  <a:lnTo>
                    <a:pt x="3165" y="260"/>
                  </a:lnTo>
                  <a:lnTo>
                    <a:pt x="3165" y="274"/>
                  </a:lnTo>
                  <a:lnTo>
                    <a:pt x="3169" y="285"/>
                  </a:lnTo>
                  <a:lnTo>
                    <a:pt x="3174" y="296"/>
                  </a:lnTo>
                  <a:lnTo>
                    <a:pt x="3178" y="258"/>
                  </a:lnTo>
                  <a:lnTo>
                    <a:pt x="3185" y="223"/>
                  </a:lnTo>
                  <a:lnTo>
                    <a:pt x="3194" y="191"/>
                  </a:lnTo>
                  <a:lnTo>
                    <a:pt x="3194" y="178"/>
                  </a:lnTo>
                  <a:lnTo>
                    <a:pt x="3193" y="165"/>
                  </a:lnTo>
                  <a:lnTo>
                    <a:pt x="3191" y="154"/>
                  </a:lnTo>
                  <a:lnTo>
                    <a:pt x="3191" y="111"/>
                  </a:lnTo>
                  <a:lnTo>
                    <a:pt x="3183" y="91"/>
                  </a:lnTo>
                  <a:lnTo>
                    <a:pt x="3178" y="67"/>
                  </a:lnTo>
                  <a:lnTo>
                    <a:pt x="3191" y="67"/>
                  </a:lnTo>
                  <a:lnTo>
                    <a:pt x="3193" y="85"/>
                  </a:lnTo>
                  <a:lnTo>
                    <a:pt x="3198" y="100"/>
                  </a:lnTo>
                  <a:lnTo>
                    <a:pt x="3198" y="127"/>
                  </a:lnTo>
                  <a:lnTo>
                    <a:pt x="3202" y="127"/>
                  </a:lnTo>
                  <a:lnTo>
                    <a:pt x="3214" y="20"/>
                  </a:lnTo>
                  <a:lnTo>
                    <a:pt x="3222" y="20"/>
                  </a:lnTo>
                  <a:lnTo>
                    <a:pt x="3214" y="120"/>
                  </a:lnTo>
                  <a:lnTo>
                    <a:pt x="3211" y="131"/>
                  </a:lnTo>
                  <a:lnTo>
                    <a:pt x="3207" y="147"/>
                  </a:lnTo>
                  <a:lnTo>
                    <a:pt x="3203" y="167"/>
                  </a:lnTo>
                  <a:lnTo>
                    <a:pt x="3202" y="185"/>
                  </a:lnTo>
                  <a:lnTo>
                    <a:pt x="3202" y="200"/>
                  </a:lnTo>
                  <a:lnTo>
                    <a:pt x="3205" y="200"/>
                  </a:lnTo>
                  <a:lnTo>
                    <a:pt x="3205" y="214"/>
                  </a:lnTo>
                  <a:lnTo>
                    <a:pt x="3202" y="214"/>
                  </a:lnTo>
                  <a:lnTo>
                    <a:pt x="3202" y="220"/>
                  </a:lnTo>
                  <a:lnTo>
                    <a:pt x="3205" y="220"/>
                  </a:lnTo>
                  <a:lnTo>
                    <a:pt x="3205" y="247"/>
                  </a:lnTo>
                  <a:lnTo>
                    <a:pt x="3211" y="247"/>
                  </a:lnTo>
                  <a:lnTo>
                    <a:pt x="3213" y="220"/>
                  </a:lnTo>
                  <a:lnTo>
                    <a:pt x="3220" y="191"/>
                  </a:lnTo>
                  <a:lnTo>
                    <a:pt x="3229" y="163"/>
                  </a:lnTo>
                  <a:lnTo>
                    <a:pt x="3238" y="140"/>
                  </a:lnTo>
                  <a:lnTo>
                    <a:pt x="3240" y="127"/>
                  </a:lnTo>
                  <a:lnTo>
                    <a:pt x="3240" y="118"/>
                  </a:lnTo>
                  <a:lnTo>
                    <a:pt x="3242" y="111"/>
                  </a:lnTo>
                  <a:lnTo>
                    <a:pt x="3251" y="103"/>
                  </a:lnTo>
                  <a:lnTo>
                    <a:pt x="3251" y="100"/>
                  </a:lnTo>
                  <a:lnTo>
                    <a:pt x="3254" y="100"/>
                  </a:lnTo>
                  <a:lnTo>
                    <a:pt x="3254" y="114"/>
                  </a:lnTo>
                  <a:lnTo>
                    <a:pt x="3249" y="123"/>
                  </a:lnTo>
                  <a:lnTo>
                    <a:pt x="3247" y="131"/>
                  </a:lnTo>
                  <a:lnTo>
                    <a:pt x="3247" y="140"/>
                  </a:lnTo>
                  <a:lnTo>
                    <a:pt x="3245" y="151"/>
                  </a:lnTo>
                  <a:lnTo>
                    <a:pt x="3240" y="169"/>
                  </a:lnTo>
                  <a:lnTo>
                    <a:pt x="3234" y="187"/>
                  </a:lnTo>
                  <a:lnTo>
                    <a:pt x="3231" y="207"/>
                  </a:lnTo>
                  <a:lnTo>
                    <a:pt x="3234" y="207"/>
                  </a:lnTo>
                  <a:lnTo>
                    <a:pt x="3236" y="196"/>
                  </a:lnTo>
                  <a:lnTo>
                    <a:pt x="3240" y="185"/>
                  </a:lnTo>
                  <a:lnTo>
                    <a:pt x="3242" y="176"/>
                  </a:lnTo>
                  <a:lnTo>
                    <a:pt x="3251" y="176"/>
                  </a:lnTo>
                  <a:lnTo>
                    <a:pt x="3251" y="263"/>
                  </a:lnTo>
                  <a:lnTo>
                    <a:pt x="3254" y="263"/>
                  </a:lnTo>
                  <a:lnTo>
                    <a:pt x="3258" y="274"/>
                  </a:lnTo>
                  <a:lnTo>
                    <a:pt x="3251" y="274"/>
                  </a:lnTo>
                  <a:lnTo>
                    <a:pt x="3251" y="280"/>
                  </a:lnTo>
                  <a:lnTo>
                    <a:pt x="3258" y="280"/>
                  </a:lnTo>
                  <a:lnTo>
                    <a:pt x="3258" y="292"/>
                  </a:lnTo>
                  <a:lnTo>
                    <a:pt x="3262" y="305"/>
                  </a:lnTo>
                  <a:lnTo>
                    <a:pt x="3265" y="314"/>
                  </a:lnTo>
                  <a:lnTo>
                    <a:pt x="3269" y="294"/>
                  </a:lnTo>
                  <a:lnTo>
                    <a:pt x="3274" y="276"/>
                  </a:lnTo>
                  <a:lnTo>
                    <a:pt x="3282" y="260"/>
                  </a:lnTo>
                  <a:lnTo>
                    <a:pt x="3291" y="223"/>
                  </a:lnTo>
                  <a:lnTo>
                    <a:pt x="3294" y="223"/>
                  </a:lnTo>
                  <a:lnTo>
                    <a:pt x="3294" y="214"/>
                  </a:lnTo>
                  <a:lnTo>
                    <a:pt x="3298" y="214"/>
                  </a:lnTo>
                  <a:lnTo>
                    <a:pt x="3298" y="203"/>
                  </a:lnTo>
                  <a:lnTo>
                    <a:pt x="3325" y="143"/>
                  </a:lnTo>
                  <a:lnTo>
                    <a:pt x="3331" y="143"/>
                  </a:lnTo>
                  <a:lnTo>
                    <a:pt x="3331" y="160"/>
                  </a:lnTo>
                  <a:lnTo>
                    <a:pt x="3322" y="172"/>
                  </a:lnTo>
                  <a:lnTo>
                    <a:pt x="3314" y="196"/>
                  </a:lnTo>
                  <a:lnTo>
                    <a:pt x="3309" y="223"/>
                  </a:lnTo>
                  <a:lnTo>
                    <a:pt x="3303" y="251"/>
                  </a:lnTo>
                  <a:lnTo>
                    <a:pt x="3302" y="271"/>
                  </a:lnTo>
                  <a:lnTo>
                    <a:pt x="3302" y="283"/>
                  </a:lnTo>
                  <a:lnTo>
                    <a:pt x="3302" y="298"/>
                  </a:lnTo>
                  <a:lnTo>
                    <a:pt x="3302" y="311"/>
                  </a:lnTo>
                  <a:lnTo>
                    <a:pt x="3305" y="320"/>
                  </a:lnTo>
                  <a:lnTo>
                    <a:pt x="3311" y="251"/>
                  </a:lnTo>
                  <a:lnTo>
                    <a:pt x="3322" y="251"/>
                  </a:lnTo>
                  <a:lnTo>
                    <a:pt x="3322" y="254"/>
                  </a:lnTo>
                  <a:lnTo>
                    <a:pt x="3318" y="254"/>
                  </a:lnTo>
                  <a:lnTo>
                    <a:pt x="3318" y="287"/>
                  </a:lnTo>
                  <a:lnTo>
                    <a:pt x="3316" y="298"/>
                  </a:lnTo>
                  <a:lnTo>
                    <a:pt x="3314" y="311"/>
                  </a:lnTo>
                  <a:lnTo>
                    <a:pt x="3313" y="325"/>
                  </a:lnTo>
                  <a:lnTo>
                    <a:pt x="3314" y="338"/>
                  </a:lnTo>
                  <a:lnTo>
                    <a:pt x="3318" y="347"/>
                  </a:lnTo>
                  <a:lnTo>
                    <a:pt x="3325" y="300"/>
                  </a:lnTo>
                  <a:lnTo>
                    <a:pt x="3331" y="300"/>
                  </a:lnTo>
                  <a:lnTo>
                    <a:pt x="3331" y="287"/>
                  </a:lnTo>
                  <a:lnTo>
                    <a:pt x="3334" y="287"/>
                  </a:lnTo>
                  <a:lnTo>
                    <a:pt x="3331" y="260"/>
                  </a:lnTo>
                  <a:lnTo>
                    <a:pt x="3334" y="260"/>
                  </a:lnTo>
                  <a:lnTo>
                    <a:pt x="3334" y="263"/>
                  </a:lnTo>
                  <a:lnTo>
                    <a:pt x="3336" y="263"/>
                  </a:lnTo>
                  <a:lnTo>
                    <a:pt x="3340" y="261"/>
                  </a:lnTo>
                  <a:lnTo>
                    <a:pt x="3345" y="260"/>
                  </a:lnTo>
                  <a:lnTo>
                    <a:pt x="3351" y="260"/>
                  </a:lnTo>
                  <a:lnTo>
                    <a:pt x="3351" y="261"/>
                  </a:lnTo>
                  <a:lnTo>
                    <a:pt x="3354" y="263"/>
                  </a:lnTo>
                  <a:lnTo>
                    <a:pt x="3356" y="265"/>
                  </a:lnTo>
                  <a:lnTo>
                    <a:pt x="3358" y="267"/>
                  </a:lnTo>
                  <a:lnTo>
                    <a:pt x="3358" y="267"/>
                  </a:lnTo>
                  <a:lnTo>
                    <a:pt x="3358" y="287"/>
                  </a:lnTo>
                  <a:lnTo>
                    <a:pt x="3362" y="287"/>
                  </a:lnTo>
                  <a:lnTo>
                    <a:pt x="3362" y="303"/>
                  </a:lnTo>
                  <a:lnTo>
                    <a:pt x="3365" y="303"/>
                  </a:lnTo>
                  <a:lnTo>
                    <a:pt x="3367" y="316"/>
                  </a:lnTo>
                  <a:lnTo>
                    <a:pt x="3369" y="329"/>
                  </a:lnTo>
                  <a:lnTo>
                    <a:pt x="3371" y="340"/>
                  </a:lnTo>
                  <a:lnTo>
                    <a:pt x="3374" y="340"/>
                  </a:lnTo>
                  <a:lnTo>
                    <a:pt x="3376" y="318"/>
                  </a:lnTo>
                  <a:lnTo>
                    <a:pt x="3382" y="300"/>
                  </a:lnTo>
                  <a:lnTo>
                    <a:pt x="3387" y="281"/>
                  </a:lnTo>
                  <a:lnTo>
                    <a:pt x="3391" y="263"/>
                  </a:lnTo>
                  <a:lnTo>
                    <a:pt x="3402" y="263"/>
                  </a:lnTo>
                  <a:lnTo>
                    <a:pt x="3391" y="300"/>
                  </a:lnTo>
                  <a:lnTo>
                    <a:pt x="3391" y="320"/>
                  </a:lnTo>
                  <a:lnTo>
                    <a:pt x="3385" y="320"/>
                  </a:lnTo>
                  <a:lnTo>
                    <a:pt x="3385" y="400"/>
                  </a:lnTo>
                  <a:lnTo>
                    <a:pt x="3385" y="412"/>
                  </a:lnTo>
                  <a:lnTo>
                    <a:pt x="3385" y="427"/>
                  </a:lnTo>
                  <a:lnTo>
                    <a:pt x="3385" y="441"/>
                  </a:lnTo>
                  <a:lnTo>
                    <a:pt x="3391" y="451"/>
                  </a:lnTo>
                  <a:lnTo>
                    <a:pt x="3393" y="392"/>
                  </a:lnTo>
                  <a:lnTo>
                    <a:pt x="3400" y="338"/>
                  </a:lnTo>
                  <a:lnTo>
                    <a:pt x="3413" y="289"/>
                  </a:lnTo>
                  <a:lnTo>
                    <a:pt x="3425" y="243"/>
                  </a:lnTo>
                  <a:lnTo>
                    <a:pt x="3425" y="223"/>
                  </a:lnTo>
                  <a:lnTo>
                    <a:pt x="3431" y="223"/>
                  </a:lnTo>
                  <a:lnTo>
                    <a:pt x="3434" y="207"/>
                  </a:lnTo>
                  <a:lnTo>
                    <a:pt x="3438" y="207"/>
                  </a:lnTo>
                  <a:lnTo>
                    <a:pt x="3438" y="192"/>
                  </a:lnTo>
                  <a:lnTo>
                    <a:pt x="3434" y="178"/>
                  </a:lnTo>
                  <a:lnTo>
                    <a:pt x="3429" y="161"/>
                  </a:lnTo>
                  <a:lnTo>
                    <a:pt x="3425" y="147"/>
                  </a:lnTo>
                  <a:lnTo>
                    <a:pt x="3434" y="147"/>
                  </a:lnTo>
                  <a:lnTo>
                    <a:pt x="3438" y="163"/>
                  </a:lnTo>
                  <a:lnTo>
                    <a:pt x="3442" y="163"/>
                  </a:lnTo>
                  <a:lnTo>
                    <a:pt x="3442" y="180"/>
                  </a:lnTo>
                  <a:lnTo>
                    <a:pt x="3445" y="180"/>
                  </a:lnTo>
                  <a:lnTo>
                    <a:pt x="3445" y="191"/>
                  </a:lnTo>
                  <a:lnTo>
                    <a:pt x="3451" y="191"/>
                  </a:lnTo>
                  <a:lnTo>
                    <a:pt x="3451" y="203"/>
                  </a:lnTo>
                  <a:lnTo>
                    <a:pt x="3454" y="203"/>
                  </a:lnTo>
                  <a:lnTo>
                    <a:pt x="3465" y="260"/>
                  </a:lnTo>
                  <a:lnTo>
                    <a:pt x="3471" y="260"/>
                  </a:lnTo>
                  <a:lnTo>
                    <a:pt x="3471" y="280"/>
                  </a:lnTo>
                  <a:lnTo>
                    <a:pt x="3474" y="280"/>
                  </a:lnTo>
                  <a:lnTo>
                    <a:pt x="3476" y="292"/>
                  </a:lnTo>
                  <a:lnTo>
                    <a:pt x="3476" y="305"/>
                  </a:lnTo>
                  <a:lnTo>
                    <a:pt x="3482" y="314"/>
                  </a:lnTo>
                  <a:lnTo>
                    <a:pt x="3483" y="292"/>
                  </a:lnTo>
                  <a:lnTo>
                    <a:pt x="3491" y="271"/>
                  </a:lnTo>
                  <a:lnTo>
                    <a:pt x="3494" y="271"/>
                  </a:lnTo>
                  <a:lnTo>
                    <a:pt x="3494" y="263"/>
                  </a:lnTo>
                  <a:lnTo>
                    <a:pt x="3498" y="263"/>
                  </a:lnTo>
                  <a:lnTo>
                    <a:pt x="3502" y="183"/>
                  </a:lnTo>
                  <a:lnTo>
                    <a:pt x="3514" y="183"/>
                  </a:lnTo>
                  <a:lnTo>
                    <a:pt x="3514" y="196"/>
                  </a:lnTo>
                  <a:lnTo>
                    <a:pt x="3516" y="207"/>
                  </a:lnTo>
                  <a:lnTo>
                    <a:pt x="3522" y="214"/>
                  </a:lnTo>
                  <a:lnTo>
                    <a:pt x="3520" y="187"/>
                  </a:lnTo>
                  <a:lnTo>
                    <a:pt x="3513" y="160"/>
                  </a:lnTo>
                  <a:lnTo>
                    <a:pt x="3507" y="134"/>
                  </a:lnTo>
                  <a:lnTo>
                    <a:pt x="3502" y="107"/>
                  </a:lnTo>
                  <a:lnTo>
                    <a:pt x="3514" y="111"/>
                  </a:lnTo>
                  <a:lnTo>
                    <a:pt x="3518" y="140"/>
                  </a:lnTo>
                  <a:lnTo>
                    <a:pt x="3525" y="163"/>
                  </a:lnTo>
                  <a:lnTo>
                    <a:pt x="3525" y="187"/>
                  </a:lnTo>
                  <a:lnTo>
                    <a:pt x="3531" y="187"/>
                  </a:lnTo>
                  <a:lnTo>
                    <a:pt x="3531" y="211"/>
                  </a:lnTo>
                  <a:lnTo>
                    <a:pt x="3534" y="211"/>
                  </a:lnTo>
                  <a:lnTo>
                    <a:pt x="3536" y="223"/>
                  </a:lnTo>
                  <a:lnTo>
                    <a:pt x="3536" y="234"/>
                  </a:lnTo>
                  <a:lnTo>
                    <a:pt x="3538" y="247"/>
                  </a:lnTo>
                  <a:lnTo>
                    <a:pt x="3542" y="254"/>
                  </a:lnTo>
                  <a:lnTo>
                    <a:pt x="3543" y="238"/>
                  </a:lnTo>
                  <a:lnTo>
                    <a:pt x="3545" y="221"/>
                  </a:lnTo>
                  <a:lnTo>
                    <a:pt x="3551" y="207"/>
                  </a:lnTo>
                  <a:lnTo>
                    <a:pt x="3551" y="180"/>
                  </a:lnTo>
                  <a:lnTo>
                    <a:pt x="3554" y="180"/>
                  </a:lnTo>
                  <a:lnTo>
                    <a:pt x="3554" y="151"/>
                  </a:lnTo>
                  <a:lnTo>
                    <a:pt x="3558" y="151"/>
                  </a:lnTo>
                  <a:lnTo>
                    <a:pt x="3558" y="127"/>
                  </a:lnTo>
                  <a:lnTo>
                    <a:pt x="3562" y="127"/>
                  </a:lnTo>
                  <a:lnTo>
                    <a:pt x="3562" y="107"/>
                  </a:lnTo>
                  <a:lnTo>
                    <a:pt x="3565" y="107"/>
                  </a:lnTo>
                  <a:lnTo>
                    <a:pt x="3567" y="94"/>
                  </a:lnTo>
                  <a:lnTo>
                    <a:pt x="3569" y="85"/>
                  </a:lnTo>
                  <a:lnTo>
                    <a:pt x="3574" y="76"/>
                  </a:lnTo>
                  <a:lnTo>
                    <a:pt x="3576" y="74"/>
                  </a:lnTo>
                  <a:lnTo>
                    <a:pt x="3576" y="72"/>
                  </a:lnTo>
                  <a:lnTo>
                    <a:pt x="3576" y="72"/>
                  </a:lnTo>
                  <a:lnTo>
                    <a:pt x="3578" y="72"/>
                  </a:lnTo>
                  <a:lnTo>
                    <a:pt x="3580" y="72"/>
                  </a:lnTo>
                  <a:lnTo>
                    <a:pt x="3582" y="71"/>
                  </a:lnTo>
                  <a:lnTo>
                    <a:pt x="3576" y="103"/>
                  </a:lnTo>
                  <a:lnTo>
                    <a:pt x="3569" y="140"/>
                  </a:lnTo>
                  <a:lnTo>
                    <a:pt x="3562" y="171"/>
                  </a:lnTo>
                  <a:lnTo>
                    <a:pt x="3562" y="196"/>
                  </a:lnTo>
                  <a:lnTo>
                    <a:pt x="3558" y="196"/>
                  </a:lnTo>
                  <a:lnTo>
                    <a:pt x="3558" y="254"/>
                  </a:lnTo>
                  <a:lnTo>
                    <a:pt x="3554" y="254"/>
                  </a:lnTo>
                  <a:lnTo>
                    <a:pt x="3554" y="271"/>
                  </a:lnTo>
                  <a:lnTo>
                    <a:pt x="3558" y="271"/>
                  </a:lnTo>
                  <a:lnTo>
                    <a:pt x="3560" y="285"/>
                  </a:lnTo>
                  <a:lnTo>
                    <a:pt x="3558" y="301"/>
                  </a:lnTo>
                  <a:lnTo>
                    <a:pt x="3556" y="318"/>
                  </a:lnTo>
                  <a:lnTo>
                    <a:pt x="3556" y="334"/>
                  </a:lnTo>
                  <a:lnTo>
                    <a:pt x="3558" y="349"/>
                  </a:lnTo>
                  <a:lnTo>
                    <a:pt x="3562" y="360"/>
                  </a:lnTo>
                  <a:lnTo>
                    <a:pt x="3562" y="320"/>
                  </a:lnTo>
                  <a:lnTo>
                    <a:pt x="3571" y="314"/>
                  </a:lnTo>
                  <a:lnTo>
                    <a:pt x="3582" y="263"/>
                  </a:lnTo>
                  <a:lnTo>
                    <a:pt x="3591" y="263"/>
                  </a:lnTo>
                  <a:lnTo>
                    <a:pt x="3589" y="271"/>
                  </a:lnTo>
                  <a:lnTo>
                    <a:pt x="3587" y="283"/>
                  </a:lnTo>
                  <a:lnTo>
                    <a:pt x="3583" y="296"/>
                  </a:lnTo>
                  <a:lnTo>
                    <a:pt x="3580" y="307"/>
                  </a:lnTo>
                  <a:lnTo>
                    <a:pt x="3578" y="311"/>
                  </a:lnTo>
                  <a:lnTo>
                    <a:pt x="3578" y="314"/>
                  </a:lnTo>
                  <a:lnTo>
                    <a:pt x="3585" y="314"/>
                  </a:lnTo>
                  <a:lnTo>
                    <a:pt x="3587" y="340"/>
                  </a:lnTo>
                  <a:lnTo>
                    <a:pt x="3587" y="367"/>
                  </a:lnTo>
                  <a:lnTo>
                    <a:pt x="3587" y="394"/>
                  </a:lnTo>
                  <a:lnTo>
                    <a:pt x="3582" y="416"/>
                  </a:lnTo>
                  <a:lnTo>
                    <a:pt x="3585" y="416"/>
                  </a:lnTo>
                  <a:lnTo>
                    <a:pt x="3585" y="411"/>
                  </a:lnTo>
                  <a:lnTo>
                    <a:pt x="3591" y="411"/>
                  </a:lnTo>
                  <a:lnTo>
                    <a:pt x="3598" y="351"/>
                  </a:lnTo>
                  <a:lnTo>
                    <a:pt x="3602" y="351"/>
                  </a:lnTo>
                  <a:lnTo>
                    <a:pt x="3602" y="327"/>
                  </a:lnTo>
                  <a:lnTo>
                    <a:pt x="3605" y="327"/>
                  </a:lnTo>
                  <a:lnTo>
                    <a:pt x="3605" y="314"/>
                  </a:lnTo>
                  <a:lnTo>
                    <a:pt x="3611" y="314"/>
                  </a:lnTo>
                  <a:lnTo>
                    <a:pt x="3611" y="247"/>
                  </a:lnTo>
                  <a:lnTo>
                    <a:pt x="3614" y="247"/>
                  </a:lnTo>
                  <a:lnTo>
                    <a:pt x="3611" y="240"/>
                  </a:lnTo>
                  <a:lnTo>
                    <a:pt x="3611" y="163"/>
                  </a:lnTo>
                  <a:lnTo>
                    <a:pt x="3605" y="163"/>
                  </a:lnTo>
                  <a:lnTo>
                    <a:pt x="3605" y="147"/>
                  </a:lnTo>
                  <a:lnTo>
                    <a:pt x="3618" y="147"/>
                  </a:lnTo>
                  <a:lnTo>
                    <a:pt x="3620" y="169"/>
                  </a:lnTo>
                  <a:lnTo>
                    <a:pt x="3625" y="187"/>
                  </a:lnTo>
                  <a:lnTo>
                    <a:pt x="3631" y="203"/>
                  </a:lnTo>
                  <a:lnTo>
                    <a:pt x="3633" y="218"/>
                  </a:lnTo>
                  <a:lnTo>
                    <a:pt x="3633" y="232"/>
                  </a:lnTo>
                  <a:lnTo>
                    <a:pt x="3638" y="243"/>
                  </a:lnTo>
                  <a:lnTo>
                    <a:pt x="3634" y="163"/>
                  </a:lnTo>
                  <a:lnTo>
                    <a:pt x="3642" y="163"/>
                  </a:lnTo>
                  <a:lnTo>
                    <a:pt x="3642" y="131"/>
                  </a:lnTo>
                  <a:lnTo>
                    <a:pt x="3645" y="131"/>
                  </a:lnTo>
                  <a:lnTo>
                    <a:pt x="3645" y="100"/>
                  </a:lnTo>
                  <a:lnTo>
                    <a:pt x="3647" y="69"/>
                  </a:lnTo>
                  <a:lnTo>
                    <a:pt x="3654" y="43"/>
                  </a:lnTo>
                  <a:lnTo>
                    <a:pt x="3658" y="43"/>
                  </a:lnTo>
                  <a:lnTo>
                    <a:pt x="3658" y="107"/>
                  </a:lnTo>
                  <a:lnTo>
                    <a:pt x="3654" y="118"/>
                  </a:lnTo>
                  <a:lnTo>
                    <a:pt x="3653" y="132"/>
                  </a:lnTo>
                  <a:lnTo>
                    <a:pt x="3654" y="149"/>
                  </a:lnTo>
                  <a:lnTo>
                    <a:pt x="3654" y="165"/>
                  </a:lnTo>
                  <a:lnTo>
                    <a:pt x="3654" y="180"/>
                  </a:lnTo>
                  <a:lnTo>
                    <a:pt x="3651" y="200"/>
                  </a:lnTo>
                  <a:lnTo>
                    <a:pt x="3654" y="223"/>
                  </a:lnTo>
                  <a:lnTo>
                    <a:pt x="3658" y="223"/>
                  </a:lnTo>
                  <a:lnTo>
                    <a:pt x="3658" y="240"/>
                  </a:lnTo>
                  <a:lnTo>
                    <a:pt x="3662" y="240"/>
                  </a:lnTo>
                  <a:lnTo>
                    <a:pt x="3671" y="314"/>
                  </a:lnTo>
                  <a:lnTo>
                    <a:pt x="3691" y="314"/>
                  </a:lnTo>
                  <a:lnTo>
                    <a:pt x="3687" y="258"/>
                  </a:lnTo>
                  <a:lnTo>
                    <a:pt x="3682" y="205"/>
                  </a:lnTo>
                  <a:lnTo>
                    <a:pt x="3673" y="156"/>
                  </a:lnTo>
                  <a:lnTo>
                    <a:pt x="3662" y="107"/>
                  </a:lnTo>
                  <a:lnTo>
                    <a:pt x="3674" y="111"/>
                  </a:lnTo>
                  <a:lnTo>
                    <a:pt x="3678" y="138"/>
                  </a:lnTo>
                  <a:lnTo>
                    <a:pt x="3685" y="163"/>
                  </a:lnTo>
                  <a:lnTo>
                    <a:pt x="3685" y="187"/>
                  </a:lnTo>
                  <a:lnTo>
                    <a:pt x="3691" y="187"/>
                  </a:lnTo>
                  <a:lnTo>
                    <a:pt x="3691" y="211"/>
                  </a:lnTo>
                  <a:lnTo>
                    <a:pt x="3694" y="211"/>
                  </a:lnTo>
                  <a:lnTo>
                    <a:pt x="3694" y="231"/>
                  </a:lnTo>
                  <a:lnTo>
                    <a:pt x="3698" y="231"/>
                  </a:lnTo>
                  <a:lnTo>
                    <a:pt x="3700" y="243"/>
                  </a:lnTo>
                  <a:lnTo>
                    <a:pt x="3700" y="258"/>
                  </a:lnTo>
                  <a:lnTo>
                    <a:pt x="3702" y="269"/>
                  </a:lnTo>
                  <a:lnTo>
                    <a:pt x="3705" y="280"/>
                  </a:lnTo>
                  <a:lnTo>
                    <a:pt x="37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4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자유형: 도형 13">
              <a:extLst>
                <a:ext uri="{FF2B5EF4-FFF2-40B4-BE49-F238E27FC236}">
                  <a16:creationId xmlns="" xmlns:a16="http://schemas.microsoft.com/office/drawing/2014/main" id="{62F5BD5C-BD59-4E32-8077-DDC574290C9C}"/>
                </a:ext>
              </a:extLst>
            </p:cNvPr>
            <p:cNvSpPr/>
            <p:nvPr/>
          </p:nvSpPr>
          <p:spPr>
            <a:xfrm>
              <a:off x="3960759" y="3983866"/>
              <a:ext cx="495528" cy="331718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자유형: 도형 14">
              <a:extLst>
                <a:ext uri="{FF2B5EF4-FFF2-40B4-BE49-F238E27FC236}">
                  <a16:creationId xmlns="" xmlns:a16="http://schemas.microsoft.com/office/drawing/2014/main" id="{3E8D1C80-696A-45BB-B030-31838CFDB190}"/>
                </a:ext>
              </a:extLst>
            </p:cNvPr>
            <p:cNvSpPr/>
            <p:nvPr/>
          </p:nvSpPr>
          <p:spPr>
            <a:xfrm>
              <a:off x="4133858" y="3545334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자유형: 도형 15">
              <a:extLst>
                <a:ext uri="{FF2B5EF4-FFF2-40B4-BE49-F238E27FC236}">
                  <a16:creationId xmlns="" xmlns:a16="http://schemas.microsoft.com/office/drawing/2014/main" id="{5C197227-A473-4E44-9FE7-81769BCFA987}"/>
                </a:ext>
              </a:extLst>
            </p:cNvPr>
            <p:cNvSpPr/>
            <p:nvPr/>
          </p:nvSpPr>
          <p:spPr>
            <a:xfrm>
              <a:off x="4972962" y="3534634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자유형: 도형 16">
              <a:extLst>
                <a:ext uri="{FF2B5EF4-FFF2-40B4-BE49-F238E27FC236}">
                  <a16:creationId xmlns="" xmlns:a16="http://schemas.microsoft.com/office/drawing/2014/main" id="{D38CBEDF-6A0D-4B8A-B150-AEC47DC05A8C}"/>
                </a:ext>
              </a:extLst>
            </p:cNvPr>
            <p:cNvSpPr/>
            <p:nvPr/>
          </p:nvSpPr>
          <p:spPr>
            <a:xfrm>
              <a:off x="5381235" y="3462603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자유형: 도형 17">
              <a:extLst>
                <a:ext uri="{FF2B5EF4-FFF2-40B4-BE49-F238E27FC236}">
                  <a16:creationId xmlns="" xmlns:a16="http://schemas.microsoft.com/office/drawing/2014/main" id="{73E75799-AA16-4E11-B29D-2EFDB03CDE3D}"/>
                </a:ext>
              </a:extLst>
            </p:cNvPr>
            <p:cNvSpPr/>
            <p:nvPr/>
          </p:nvSpPr>
          <p:spPr>
            <a:xfrm>
              <a:off x="4417237" y="3271566"/>
              <a:ext cx="866102" cy="579789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자유형: 도형 18">
              <a:extLst>
                <a:ext uri="{FF2B5EF4-FFF2-40B4-BE49-F238E27FC236}">
                  <a16:creationId xmlns="" xmlns:a16="http://schemas.microsoft.com/office/drawing/2014/main" id="{227FAC77-65FA-46D6-B2EA-E8B9BA4CE7D2}"/>
                </a:ext>
              </a:extLst>
            </p:cNvPr>
            <p:cNvSpPr/>
            <p:nvPr/>
          </p:nvSpPr>
          <p:spPr>
            <a:xfrm>
              <a:off x="4034585" y="4335042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자유형: 도형 19">
              <a:extLst>
                <a:ext uri="{FF2B5EF4-FFF2-40B4-BE49-F238E27FC236}">
                  <a16:creationId xmlns="" xmlns:a16="http://schemas.microsoft.com/office/drawing/2014/main" id="{B432CA51-6F9E-4AA6-B8B9-82A80D26586B}"/>
                </a:ext>
              </a:extLst>
            </p:cNvPr>
            <p:cNvSpPr/>
            <p:nvPr/>
          </p:nvSpPr>
          <p:spPr>
            <a:xfrm>
              <a:off x="5133413" y="3977167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자유형: 도형 20">
              <a:extLst>
                <a:ext uri="{FF2B5EF4-FFF2-40B4-BE49-F238E27FC236}">
                  <a16:creationId xmlns="" xmlns:a16="http://schemas.microsoft.com/office/drawing/2014/main" id="{3D262010-6A73-4A6B-874C-1D83BA4AB0A2}"/>
                </a:ext>
              </a:extLst>
            </p:cNvPr>
            <p:cNvSpPr/>
            <p:nvPr/>
          </p:nvSpPr>
          <p:spPr>
            <a:xfrm>
              <a:off x="5569994" y="4130007"/>
              <a:ext cx="371396" cy="248621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자유형: 도형 21">
              <a:extLst>
                <a:ext uri="{FF2B5EF4-FFF2-40B4-BE49-F238E27FC236}">
                  <a16:creationId xmlns="" xmlns:a16="http://schemas.microsoft.com/office/drawing/2014/main" id="{A980FE32-DB3E-4E6E-9A1B-B68C0BB4A881}"/>
                </a:ext>
              </a:extLst>
            </p:cNvPr>
            <p:cNvSpPr/>
            <p:nvPr/>
          </p:nvSpPr>
          <p:spPr>
            <a:xfrm>
              <a:off x="3822699" y="3752183"/>
              <a:ext cx="508822" cy="340617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Hexagon 34"/>
          <p:cNvSpPr/>
          <p:nvPr/>
        </p:nvSpPr>
        <p:spPr>
          <a:xfrm>
            <a:off x="4269554" y="2125109"/>
            <a:ext cx="662486" cy="446641"/>
          </a:xfrm>
          <a:prstGeom prst="hexagon">
            <a:avLst>
              <a:gd name="adj" fmla="val 30303"/>
              <a:gd name="vf" fmla="val 1154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C00CC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36" name="Hexagon 35"/>
          <p:cNvSpPr/>
          <p:nvPr/>
        </p:nvSpPr>
        <p:spPr>
          <a:xfrm>
            <a:off x="4283968" y="4401611"/>
            <a:ext cx="662486" cy="446641"/>
          </a:xfrm>
          <a:prstGeom prst="hexagon">
            <a:avLst>
              <a:gd name="adj" fmla="val 30303"/>
              <a:gd name="vf" fmla="val 1154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CC00CC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4</a:t>
            </a:r>
            <a:endParaRPr lang="en-US" sz="2400" b="1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4269554" y="2845189"/>
            <a:ext cx="662486" cy="446641"/>
          </a:xfrm>
          <a:prstGeom prst="hexagon">
            <a:avLst>
              <a:gd name="adj" fmla="val 30303"/>
              <a:gd name="vf" fmla="val 1154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4283968" y="3637277"/>
            <a:ext cx="662486" cy="446641"/>
          </a:xfrm>
          <a:prstGeom prst="hexagon">
            <a:avLst>
              <a:gd name="adj" fmla="val 30303"/>
              <a:gd name="vf" fmla="val 1154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CC00CC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3</a:t>
            </a:r>
            <a:endParaRPr lang="en-US" sz="2400" b="1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076056" y="1983710"/>
            <a:ext cx="2589770" cy="5160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CC00CC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PHÂN ĐẠM</a:t>
            </a:r>
            <a:endParaRPr lang="en-US" sz="2400" b="1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076056" y="2763822"/>
            <a:ext cx="2589770" cy="5160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CC00CC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PHÂN LÂN</a:t>
            </a:r>
            <a:endParaRPr lang="en-US" sz="2400" b="1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076056" y="3567886"/>
            <a:ext cx="2589770" cy="5160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CC00CC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PHÂN KALI</a:t>
            </a:r>
            <a:endParaRPr lang="en-US" sz="2400" b="1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117713" y="4359974"/>
            <a:ext cx="2589770" cy="5160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CC00CC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PHÂN NPK</a:t>
            </a:r>
            <a:endParaRPr lang="en-US" sz="2400" b="1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43" name="Oval 2"/>
          <p:cNvSpPr>
            <a:spLocks noChangeArrowheads="1"/>
          </p:cNvSpPr>
          <p:nvPr/>
        </p:nvSpPr>
        <p:spPr bwMode="auto">
          <a:xfrm>
            <a:off x="229021" y="1717070"/>
            <a:ext cx="4847036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44" name="文本框 30"/>
          <p:cNvSpPr txBox="1"/>
          <p:nvPr/>
        </p:nvSpPr>
        <p:spPr>
          <a:xfrm>
            <a:off x="467544" y="1740820"/>
            <a:ext cx="4320480" cy="402892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0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0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0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0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0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0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0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0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0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31" y="2602813"/>
            <a:ext cx="541173" cy="7610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394902"/>
            <a:ext cx="556047" cy="7610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99" y="1810726"/>
            <a:ext cx="561900" cy="7610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54" y="4170358"/>
            <a:ext cx="510670" cy="76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79084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410555" y="3069554"/>
            <a:ext cx="1137109" cy="870348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</a:p>
          <a:p>
            <a:r>
              <a:rPr lang="en-US" sz="240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ĐẠM</a:t>
            </a:r>
            <a:endParaRPr lang="en-US" sz="2400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9" descr="http://tiennong.vn/Uploads/UserFiles/images/DamUre.jpg"/>
          <p:cNvPicPr>
            <a:picLocks noChangeAspect="1" noChangeArrowheads="1"/>
          </p:cNvPicPr>
          <p:nvPr/>
        </p:nvPicPr>
        <p:blipFill rotWithShape="1">
          <a:blip r:embed="rId4"/>
          <a:srcRect b="8937"/>
          <a:stretch/>
        </p:blipFill>
        <p:spPr bwMode="auto">
          <a:xfrm>
            <a:off x="1705059" y="2571750"/>
            <a:ext cx="3404677" cy="199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5292080" y="2629635"/>
            <a:ext cx="1756635" cy="1932326"/>
            <a:chOff x="685800" y="609600"/>
            <a:chExt cx="7800703" cy="56880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09600"/>
              <a:ext cx="7800703" cy="568801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76280" y="5314370"/>
              <a:ext cx="7610223" cy="98324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Ammonium sulfate ((NH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)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SO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)</a:t>
              </a:r>
              <a:endPara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70939" y="2655648"/>
            <a:ext cx="1721541" cy="1932327"/>
            <a:chOff x="685799" y="609600"/>
            <a:chExt cx="7800703" cy="56880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99" y="609600"/>
              <a:ext cx="7800703" cy="568801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85799" y="5237799"/>
              <a:ext cx="7800703" cy="1059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Ammonium nitrate (NH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NO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</a:rPr>
                <a:t>)</a:t>
              </a:r>
              <a:endPara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06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79084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1944216" y="2283718"/>
            <a:ext cx="4860032" cy="909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 đạm thường chứa nguyên tố gì?</a:t>
            </a:r>
          </a:p>
          <a:p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tên 1 số phân đạm thường gặp?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1339249" y="2283718"/>
            <a:ext cx="762523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-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đạm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cung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cấp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nguyên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tố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dinh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dưỡng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N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cho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cây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trồng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</a:p>
          <a:p>
            <a:pPr eaLnBrk="0" hangingPunct="0"/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Một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số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loại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đạm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gặp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</a:t>
            </a:r>
          </a:p>
          <a:p>
            <a:pPr eaLnBrk="0" hangingPunct="0"/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+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Urê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 CO(NH</a:t>
            </a:r>
            <a:r>
              <a:rPr lang="en-US" alt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</a:t>
            </a:r>
            <a:r>
              <a:rPr lang="en-US" alt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46%N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  <a:p>
            <a:pPr eaLnBrk="0" hangingPunct="0"/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+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Amonium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nitrat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NH</a:t>
            </a:r>
            <a:r>
              <a:rPr lang="en-US" alt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NO</a:t>
            </a:r>
            <a:r>
              <a:rPr lang="en-US" alt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3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(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đạm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2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lá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): 35%N</a:t>
            </a:r>
          </a:p>
          <a:p>
            <a:pPr eaLnBrk="0" hangingPunct="0"/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+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Amonium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sunfat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(NH</a:t>
            </a:r>
            <a:r>
              <a:rPr lang="en-US" alt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</a:t>
            </a:r>
            <a:r>
              <a:rPr lang="en-US" alt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SO</a:t>
            </a:r>
            <a:r>
              <a:rPr lang="en-US" alt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đạm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1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lá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): 21%N</a:t>
            </a:r>
          </a:p>
          <a:p>
            <a:pPr eaLnBrk="0" hangingPunct="0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đạm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thúc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đẩy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quá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sinh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trưởng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trồng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giúp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triển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rễ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lá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" b="91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6" r="16051" b="8856"/>
          <a:stretch/>
        </p:blipFill>
        <p:spPr>
          <a:xfrm>
            <a:off x="107504" y="3579862"/>
            <a:ext cx="1111376" cy="1479681"/>
          </a:xfrm>
          <a:prstGeom prst="rect">
            <a:avLst/>
          </a:prstGeom>
        </p:spPr>
      </p:pic>
      <p:sp>
        <p:nvSpPr>
          <p:cNvPr id="15" name="Text Placeholder 1"/>
          <p:cNvSpPr txBox="1">
            <a:spLocks/>
          </p:cNvSpPr>
          <p:nvPr/>
        </p:nvSpPr>
        <p:spPr>
          <a:xfrm>
            <a:off x="107504" y="2499742"/>
            <a:ext cx="1224136" cy="870348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20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, PHÂN</a:t>
            </a:r>
          </a:p>
          <a:p>
            <a:r>
              <a:rPr lang="en-US" sz="220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ĐẠM</a:t>
            </a:r>
            <a:endParaRPr lang="en-US" sz="2200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6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351092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93025" y="4486349"/>
            <a:ext cx="327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endParaRPr lang="en-US" sz="2400" dirty="0">
              <a:solidFill>
                <a:srgbClr val="CC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6647" y="2316817"/>
            <a:ext cx="5517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đạm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93025" y="3190205"/>
            <a:ext cx="438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endParaRPr lang="en-US" sz="2400" dirty="0">
              <a:solidFill>
                <a:srgbClr val="CC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93025" y="3622253"/>
            <a:ext cx="5051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endParaRPr lang="en-US" sz="2400" dirty="0">
              <a:solidFill>
                <a:srgbClr val="CC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93025" y="4054301"/>
            <a:ext cx="4616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đòng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trổ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endParaRPr lang="en-US" sz="2400" dirty="0">
              <a:solidFill>
                <a:srgbClr val="CC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35846"/>
            <a:ext cx="2952328" cy="136783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93025" y="4083918"/>
            <a:ext cx="370863" cy="402431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1" y="1717070"/>
            <a:ext cx="5207076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4824536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313900" y="3219822"/>
            <a:ext cx="1881837" cy="648072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PHÂN LÂN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11311" y="2323922"/>
            <a:ext cx="3096344" cy="2538282"/>
            <a:chOff x="14288" y="598527"/>
            <a:chExt cx="9156700" cy="6268998"/>
          </a:xfrm>
        </p:grpSpPr>
        <p:pic>
          <p:nvPicPr>
            <p:cNvPr id="13" name="Picture 4" descr="http://tiennong.vn/Uploads/UserFiles/images/Supe_lan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8" y="1371600"/>
              <a:ext cx="9156700" cy="54959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15" name="Rectangle 14"/>
            <p:cNvSpPr/>
            <p:nvPr/>
          </p:nvSpPr>
          <p:spPr>
            <a:xfrm>
              <a:off x="1717860" y="598527"/>
              <a:ext cx="5540099" cy="151874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rgbClr val="008000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Supe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008000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lân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(</a:t>
              </a:r>
              <a:r>
                <a:rPr lang="en-US" b="1" dirty="0" err="1" smtClean="0">
                  <a:solidFill>
                    <a:srgbClr val="008000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Ca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(H</a:t>
              </a:r>
              <a:r>
                <a:rPr lang="en-US" b="1" baseline="-25000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2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PO</a:t>
              </a:r>
              <a:r>
                <a:rPr lang="en-US" b="1" baseline="-25000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4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)</a:t>
              </a:r>
              <a:r>
                <a:rPr lang="en-US" b="1" baseline="-25000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2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)</a:t>
              </a:r>
              <a:endParaRPr lang="en-US" b="1" dirty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24129" y="2355725"/>
            <a:ext cx="2527200" cy="2470877"/>
            <a:chOff x="5867400" y="-1823547"/>
            <a:chExt cx="6934200" cy="62431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-1066800"/>
              <a:ext cx="6934200" cy="5486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23" name="Rectangle 22"/>
            <p:cNvSpPr/>
            <p:nvPr/>
          </p:nvSpPr>
          <p:spPr>
            <a:xfrm>
              <a:off x="6460130" y="-1823547"/>
              <a:ext cx="5137015" cy="142979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008000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Lân</a:t>
              </a:r>
              <a:r>
                <a:rPr lang="en-US" b="1" dirty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tự</a:t>
              </a:r>
              <a:r>
                <a:rPr lang="en-US" b="1" dirty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nhiên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 (Ca</a:t>
              </a:r>
              <a:r>
                <a:rPr lang="en-US" b="1" baseline="-25000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3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(PO</a:t>
              </a:r>
              <a:r>
                <a:rPr lang="en-US" b="1" baseline="-25000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4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)</a:t>
              </a:r>
              <a:r>
                <a:rPr lang="en-US" b="1" baseline="-25000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2</a:t>
              </a:r>
              <a:r>
                <a:rPr lang="en-US" b="1" dirty="0" smtClean="0">
                  <a:solidFill>
                    <a:srgbClr val="008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itchFamily="18" charset="0"/>
                </a:rPr>
                <a:t>)</a:t>
              </a:r>
              <a:endParaRPr lang="en-US" b="1" dirty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4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79084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1798512" y="2211710"/>
            <a:ext cx="5869832" cy="955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 lân thường chứa nguyên tố gì?</a:t>
            </a:r>
          </a:p>
          <a:p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 lân thường dùng bón vào thời điểm nào?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763688" y="2421924"/>
            <a:ext cx="63367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- 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lân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cung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cấp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nguyên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tố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dinh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dưỡng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phosphorus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cho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cây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trồng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</a:p>
          <a:p>
            <a:pPr algn="just" eaLnBrk="0" hangingPunct="0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dùng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bón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lót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triển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bộ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rễ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bón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thúc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ra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hoa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đậu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kích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thích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chín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3" name="Text Placeholder 1"/>
          <p:cNvSpPr txBox="1">
            <a:spLocks/>
          </p:cNvSpPr>
          <p:nvPr/>
        </p:nvSpPr>
        <p:spPr>
          <a:xfrm>
            <a:off x="169884" y="2427734"/>
            <a:ext cx="1377780" cy="648072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b, PHÂN LÂN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2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07076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"/>
          <p:cNvSpPr txBox="1">
            <a:spLocks/>
          </p:cNvSpPr>
          <p:nvPr/>
        </p:nvSpPr>
        <p:spPr>
          <a:xfrm>
            <a:off x="1701267" y="2288587"/>
            <a:ext cx="5679045" cy="42717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2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MỘT SỐ LOẠI PHÂN LÂN THƯỜNG DÙNG</a:t>
            </a:r>
            <a:endParaRPr lang="en-US" sz="2200" dirty="0">
              <a:solidFill>
                <a:srgbClr val="0000FF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323528" y="2799653"/>
            <a:ext cx="2838172" cy="2220369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  <p:txBody>
          <a:bodyPr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lân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nung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chảy</a:t>
            </a:r>
            <a:endParaRPr lang="en-US" sz="2400" dirty="0" smtClean="0">
              <a:solidFill>
                <a:srgbClr val="008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-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Thành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phần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chính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là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Ca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3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(PO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</a:t>
            </a:r>
            <a:endParaRPr lang="en-US" sz="2400" dirty="0" smtClean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-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Không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tan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trong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nước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, tan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chậm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trong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đất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chua</a:t>
            </a:r>
            <a:endParaRPr lang="en-US" sz="2400" dirty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21" name="Text Placeholder 1"/>
          <p:cNvSpPr txBox="1">
            <a:spLocks/>
          </p:cNvSpPr>
          <p:nvPr/>
        </p:nvSpPr>
        <p:spPr>
          <a:xfrm>
            <a:off x="3281863" y="2794966"/>
            <a:ext cx="2785424" cy="2220369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  <p:txBody>
          <a:bodyPr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Superphosphate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đơn</a:t>
            </a:r>
            <a:endParaRPr lang="en-US" sz="2400" dirty="0" smtClean="0">
              <a:solidFill>
                <a:srgbClr val="008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Có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thành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phần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chính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là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CaSO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và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Ca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(H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PO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</a:t>
            </a:r>
            <a:endParaRPr lang="en-US" sz="2400" dirty="0" smtClean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Tan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ít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trong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nước</a:t>
            </a:r>
            <a:endParaRPr lang="en-US" sz="2400" dirty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23" name="Text Placeholder 1"/>
          <p:cNvSpPr txBox="1">
            <a:spLocks/>
          </p:cNvSpPr>
          <p:nvPr/>
        </p:nvSpPr>
        <p:spPr>
          <a:xfrm>
            <a:off x="6186036" y="2799653"/>
            <a:ext cx="2657411" cy="2220369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  <p:txBody>
          <a:bodyPr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Superphosphate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kép</a:t>
            </a:r>
            <a:endParaRPr lang="en-US" sz="2400" dirty="0" smtClean="0">
              <a:solidFill>
                <a:srgbClr val="008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Thành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phần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chính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là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muối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Ca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(H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PO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</a:t>
            </a:r>
            <a:r>
              <a:rPr lang="en-US" sz="2400" baseline="-250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</a:t>
            </a:r>
            <a:endParaRPr lang="en-US" sz="2400" dirty="0" smtClean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Tan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trong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nước</a:t>
            </a:r>
            <a:endParaRPr lang="en-US" sz="2400" dirty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79084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4752528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backgroundMark x1="66200" y1="14333" x2="89800" y2="38667"/>
                        <a14:backgroundMark x1="68600" y1="30000" x2="76800" y2="43667"/>
                        <a14:backgroundMark x1="66200" y1="32333" x2="71200" y2="43333"/>
                        <a14:backgroundMark x1="25000" y1="7667" x2="32200" y2="20667"/>
                        <a14:backgroundMark x1="31800" y1="27333" x2="35200" y2="41667"/>
                        <a14:backgroundMark x1="36400" y1="53000" x2="39600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5" r="24108"/>
          <a:stretch/>
        </p:blipFill>
        <p:spPr>
          <a:xfrm>
            <a:off x="6876256" y="2568739"/>
            <a:ext cx="2058916" cy="251973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91680" y="2292634"/>
            <a:ext cx="4255367" cy="1942266"/>
          </a:xfrm>
          <a:prstGeom prst="cloudCallout">
            <a:avLst>
              <a:gd name="adj1" fmla="val 77820"/>
              <a:gd name="adj2" fmla="val 14471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smtClean="0">
                <a:solidFill>
                  <a:srgbClr val="FFCC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Tại sao với từng loại đất phải lựa chọn loại phân lân thích hợp?</a:t>
            </a:r>
            <a:endParaRPr lang="en-US" sz="2400" b="1" i="1">
              <a:solidFill>
                <a:srgbClr val="FFCCFF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0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8"/>
          <p:cNvSpPr/>
          <p:nvPr/>
        </p:nvSpPr>
        <p:spPr>
          <a:xfrm rot="-2700000" flipH="1">
            <a:off x="7643817" y="128748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0" name="Google Shape;810;p28"/>
          <p:cNvSpPr/>
          <p:nvPr/>
        </p:nvSpPr>
        <p:spPr>
          <a:xfrm flipH="1">
            <a:off x="8138824" y="1021299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1" name="Google Shape;811;p28"/>
          <p:cNvSpPr/>
          <p:nvPr/>
        </p:nvSpPr>
        <p:spPr>
          <a:xfrm flipH="1">
            <a:off x="7516790" y="554158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2" name="Google Shape;812;p28"/>
          <p:cNvSpPr/>
          <p:nvPr/>
        </p:nvSpPr>
        <p:spPr>
          <a:xfrm rot="2700000">
            <a:off x="860863" y="4125408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3" name="Google Shape;813;p28"/>
          <p:cNvSpPr/>
          <p:nvPr/>
        </p:nvSpPr>
        <p:spPr>
          <a:xfrm>
            <a:off x="621200" y="32353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xmlns="" id="{F4F36BF5-DF91-E1B2-6945-E2EAA2BBF5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" y="565364"/>
            <a:ext cx="1688407" cy="1161770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xmlns="" id="{CFB5054F-0ADD-6528-37FE-0AA8D1446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3167" y="3531310"/>
            <a:ext cx="1487510" cy="1115633"/>
          </a:xfrm>
          <a:prstGeom prst="rect">
            <a:avLst/>
          </a:prstGeom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xmlns="" id="{4D504EB8-9B05-18FC-B677-F4F5810431C6}"/>
              </a:ext>
            </a:extLst>
          </p:cNvPr>
          <p:cNvSpPr/>
          <p:nvPr/>
        </p:nvSpPr>
        <p:spPr>
          <a:xfrm>
            <a:off x="4860032" y="1915831"/>
            <a:ext cx="3110115" cy="9439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 New Roman"/>
                <a:cs typeface="Times New Roman" panose="02020603050405020304" pitchFamily="18" charset="0"/>
              </a:rPr>
              <a:t>B.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8000"/>
                </a:solidFill>
                <a:latin typeface="Times  New Roman"/>
              </a:rPr>
              <a:t>Giúp cơ thể sinh vật sinh trưởng và phát triển</a:t>
            </a:r>
            <a:endParaRPr lang="en-US" sz="2400" dirty="0">
              <a:solidFill>
                <a:srgbClr val="008000"/>
              </a:solidFill>
              <a:latin typeface="Times  New Roman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xmlns="" id="{85FDDE43-73B1-FEC6-9E0B-A91BEE21A725}"/>
              </a:ext>
            </a:extLst>
          </p:cNvPr>
          <p:cNvSpPr/>
          <p:nvPr/>
        </p:nvSpPr>
        <p:spPr>
          <a:xfrm>
            <a:off x="1403649" y="2980968"/>
            <a:ext cx="3096343" cy="103094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400" dirty="0">
                <a:solidFill>
                  <a:srgbClr val="008000"/>
                </a:solidFill>
                <a:latin typeface="Times  New Roman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rgbClr val="008000"/>
                </a:solidFill>
                <a:latin typeface="Times  New Roman"/>
              </a:rPr>
              <a:t>Giúp sinh vật điều hòa nhiệt độ cơ thể</a:t>
            </a:r>
            <a:endParaRPr lang="en-US" sz="2400" dirty="0">
              <a:solidFill>
                <a:srgbClr val="008000"/>
              </a:solidFill>
              <a:latin typeface="Times  New Roman"/>
            </a:endParaRPr>
          </a:p>
        </p:txBody>
      </p:sp>
      <p:sp>
        <p:nvSpPr>
          <p:cNvPr id="181" name="Snip Diagonal Corner Rectangle 3">
            <a:extLst>
              <a:ext uri="{FF2B5EF4-FFF2-40B4-BE49-F238E27FC236}">
                <a16:creationId xmlns:a16="http://schemas.microsoft.com/office/drawing/2014/main" xmlns="" id="{AF5B1B6E-9647-6E01-6FB5-A14BA165FD2F}"/>
              </a:ext>
            </a:extLst>
          </p:cNvPr>
          <p:cNvSpPr/>
          <p:nvPr/>
        </p:nvSpPr>
        <p:spPr>
          <a:xfrm>
            <a:off x="1961803" y="627534"/>
            <a:ext cx="5778549" cy="1180919"/>
          </a:xfrm>
          <a:custGeom>
            <a:avLst/>
            <a:gdLst>
              <a:gd name="connsiteX0" fmla="*/ 0 w 10526728"/>
              <a:gd name="connsiteY0" fmla="*/ 0 h 1604597"/>
              <a:gd name="connsiteX1" fmla="*/ 10259290 w 10526728"/>
              <a:gd name="connsiteY1" fmla="*/ 0 h 1604597"/>
              <a:gd name="connsiteX2" fmla="*/ 10526728 w 10526728"/>
              <a:gd name="connsiteY2" fmla="*/ 267438 h 1604597"/>
              <a:gd name="connsiteX3" fmla="*/ 10526728 w 10526728"/>
              <a:gd name="connsiteY3" fmla="*/ 1604597 h 1604597"/>
              <a:gd name="connsiteX4" fmla="*/ 10526728 w 10526728"/>
              <a:gd name="connsiteY4" fmla="*/ 1604597 h 1604597"/>
              <a:gd name="connsiteX5" fmla="*/ 267438 w 10526728"/>
              <a:gd name="connsiteY5" fmla="*/ 1604597 h 1604597"/>
              <a:gd name="connsiteX6" fmla="*/ 0 w 10526728"/>
              <a:gd name="connsiteY6" fmla="*/ 1337159 h 1604597"/>
              <a:gd name="connsiteX7" fmla="*/ 0 w 10526728"/>
              <a:gd name="connsiteY7" fmla="*/ 0 h 16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26728" h="1604597" fill="none" extrusionOk="0">
                <a:moveTo>
                  <a:pt x="0" y="0"/>
                </a:moveTo>
                <a:cubicBezTo>
                  <a:pt x="1928874" y="78011"/>
                  <a:pt x="9002019" y="21937"/>
                  <a:pt x="10259290" y="0"/>
                </a:cubicBezTo>
                <a:cubicBezTo>
                  <a:pt x="10347569" y="80236"/>
                  <a:pt x="10470591" y="229469"/>
                  <a:pt x="10526728" y="267438"/>
                </a:cubicBezTo>
                <a:cubicBezTo>
                  <a:pt x="10540465" y="625269"/>
                  <a:pt x="10417203" y="1211997"/>
                  <a:pt x="10526728" y="1604597"/>
                </a:cubicBezTo>
                <a:lnTo>
                  <a:pt x="10526728" y="1604597"/>
                </a:lnTo>
                <a:cubicBezTo>
                  <a:pt x="7991586" y="1459513"/>
                  <a:pt x="4310555" y="1639676"/>
                  <a:pt x="267438" y="1604597"/>
                </a:cubicBezTo>
                <a:cubicBezTo>
                  <a:pt x="227236" y="1544782"/>
                  <a:pt x="99297" y="1403128"/>
                  <a:pt x="0" y="1337159"/>
                </a:cubicBezTo>
                <a:cubicBezTo>
                  <a:pt x="52959" y="1110445"/>
                  <a:pt x="95128" y="426118"/>
                  <a:pt x="0" y="0"/>
                </a:cubicBezTo>
                <a:close/>
              </a:path>
              <a:path w="10526728" h="1604597" stroke="0" extrusionOk="0">
                <a:moveTo>
                  <a:pt x="0" y="0"/>
                </a:moveTo>
                <a:cubicBezTo>
                  <a:pt x="2518881" y="-16420"/>
                  <a:pt x="8604388" y="-157111"/>
                  <a:pt x="10259290" y="0"/>
                </a:cubicBezTo>
                <a:cubicBezTo>
                  <a:pt x="10371571" y="134126"/>
                  <a:pt x="10438349" y="160832"/>
                  <a:pt x="10526728" y="267438"/>
                </a:cubicBezTo>
                <a:cubicBezTo>
                  <a:pt x="10614081" y="519765"/>
                  <a:pt x="10525444" y="1374967"/>
                  <a:pt x="10526728" y="1604597"/>
                </a:cubicBezTo>
                <a:lnTo>
                  <a:pt x="10526728" y="1604597"/>
                </a:lnTo>
                <a:cubicBezTo>
                  <a:pt x="8811626" y="1487102"/>
                  <a:pt x="4124018" y="1686219"/>
                  <a:pt x="267438" y="1604597"/>
                </a:cubicBezTo>
                <a:cubicBezTo>
                  <a:pt x="201540" y="1522248"/>
                  <a:pt x="142369" y="1437978"/>
                  <a:pt x="0" y="1337159"/>
                </a:cubicBezTo>
                <a:cubicBezTo>
                  <a:pt x="39015" y="1055133"/>
                  <a:pt x="100245" y="52194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8321911"/>
                      <a:gd name="connsiteY0" fmla="*/ 0 h 1034126"/>
                      <a:gd name="connsiteX1" fmla="*/ 8110487 w 8321911"/>
                      <a:gd name="connsiteY1" fmla="*/ 0 h 1034126"/>
                      <a:gd name="connsiteX2" fmla="*/ 8321911 w 8321911"/>
                      <a:gd name="connsiteY2" fmla="*/ 172357 h 1034126"/>
                      <a:gd name="connsiteX3" fmla="*/ 8321911 w 8321911"/>
                      <a:gd name="connsiteY3" fmla="*/ 1034126 h 1034126"/>
                      <a:gd name="connsiteX4" fmla="*/ 8321911 w 8321911"/>
                      <a:gd name="connsiteY4" fmla="*/ 1034126 h 1034126"/>
                      <a:gd name="connsiteX5" fmla="*/ 211423 w 8321911"/>
                      <a:gd name="connsiteY5" fmla="*/ 1034126 h 1034126"/>
                      <a:gd name="connsiteX6" fmla="*/ 0 w 8321911"/>
                      <a:gd name="connsiteY6" fmla="*/ 861768 h 1034126"/>
                      <a:gd name="connsiteX7" fmla="*/ 0 w 8321911"/>
                      <a:gd name="connsiteY7" fmla="*/ 0 h 1034126"/>
                      <a:gd name="connsiteX0" fmla="*/ 0 w 8321911"/>
                      <a:gd name="connsiteY0" fmla="*/ 0 h 1034126"/>
                      <a:gd name="connsiteX1" fmla="*/ 8110487 w 8321911"/>
                      <a:gd name="connsiteY1" fmla="*/ 0 h 1034126"/>
                      <a:gd name="connsiteX2" fmla="*/ 8321911 w 8321911"/>
                      <a:gd name="connsiteY2" fmla="*/ 172357 h 1034126"/>
                      <a:gd name="connsiteX3" fmla="*/ 8321911 w 8321911"/>
                      <a:gd name="connsiteY3" fmla="*/ 1034126 h 1034126"/>
                      <a:gd name="connsiteX4" fmla="*/ 8321911 w 8321911"/>
                      <a:gd name="connsiteY4" fmla="*/ 1034126 h 1034126"/>
                      <a:gd name="connsiteX5" fmla="*/ 211423 w 8321911"/>
                      <a:gd name="connsiteY5" fmla="*/ 1034126 h 1034126"/>
                      <a:gd name="connsiteX6" fmla="*/ 0 w 8321911"/>
                      <a:gd name="connsiteY6" fmla="*/ 861768 h 1034126"/>
                      <a:gd name="connsiteX7" fmla="*/ 0 w 8321911"/>
                      <a:gd name="connsiteY7" fmla="*/ 0 h 103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321911" h="1034126" fill="none" extrusionOk="0">
                        <a:moveTo>
                          <a:pt x="0" y="0"/>
                        </a:moveTo>
                        <a:cubicBezTo>
                          <a:pt x="1555824" y="79301"/>
                          <a:pt x="6991218" y="-113600"/>
                          <a:pt x="8110487" y="0"/>
                        </a:cubicBezTo>
                        <a:cubicBezTo>
                          <a:pt x="8178537" y="50002"/>
                          <a:pt x="8279507" y="150170"/>
                          <a:pt x="8321911" y="172357"/>
                        </a:cubicBezTo>
                        <a:cubicBezTo>
                          <a:pt x="8350483" y="380935"/>
                          <a:pt x="8229654" y="780679"/>
                          <a:pt x="8321911" y="1034126"/>
                        </a:cubicBezTo>
                        <a:lnTo>
                          <a:pt x="8321911" y="1034126"/>
                        </a:lnTo>
                        <a:cubicBezTo>
                          <a:pt x="6311856" y="601219"/>
                          <a:pt x="2950205" y="913228"/>
                          <a:pt x="211423" y="1034126"/>
                        </a:cubicBezTo>
                        <a:cubicBezTo>
                          <a:pt x="165674" y="988108"/>
                          <a:pt x="84674" y="900807"/>
                          <a:pt x="0" y="861768"/>
                        </a:cubicBezTo>
                        <a:cubicBezTo>
                          <a:pt x="61282" y="718136"/>
                          <a:pt x="76666" y="292326"/>
                          <a:pt x="0" y="0"/>
                        </a:cubicBezTo>
                        <a:close/>
                      </a:path>
                      <a:path w="8321911" h="1034126" stroke="0" extrusionOk="0">
                        <a:moveTo>
                          <a:pt x="0" y="0"/>
                        </a:moveTo>
                        <a:cubicBezTo>
                          <a:pt x="1757323" y="-110515"/>
                          <a:pt x="6896336" y="-159277"/>
                          <a:pt x="8110487" y="0"/>
                        </a:cubicBezTo>
                        <a:cubicBezTo>
                          <a:pt x="8204793" y="91532"/>
                          <a:pt x="8255269" y="102401"/>
                          <a:pt x="8321911" y="172357"/>
                        </a:cubicBezTo>
                        <a:cubicBezTo>
                          <a:pt x="8390857" y="342241"/>
                          <a:pt x="8323922" y="889307"/>
                          <a:pt x="8321911" y="1034126"/>
                        </a:cubicBezTo>
                        <a:lnTo>
                          <a:pt x="8321911" y="1034126"/>
                        </a:lnTo>
                        <a:cubicBezTo>
                          <a:pt x="6817109" y="1107724"/>
                          <a:pt x="3841004" y="925721"/>
                          <a:pt x="211423" y="1034126"/>
                        </a:cubicBezTo>
                        <a:cubicBezTo>
                          <a:pt x="159775" y="978774"/>
                          <a:pt x="113772" y="929450"/>
                          <a:pt x="0" y="861768"/>
                        </a:cubicBezTo>
                        <a:cubicBezTo>
                          <a:pt x="25220" y="673360"/>
                          <a:pt x="51460" y="285895"/>
                          <a:pt x="0" y="0"/>
                        </a:cubicBezTo>
                        <a:close/>
                      </a:path>
                      <a:path w="8321911" h="1034126" fill="none" stroke="0" extrusionOk="0">
                        <a:moveTo>
                          <a:pt x="0" y="0"/>
                        </a:moveTo>
                        <a:cubicBezTo>
                          <a:pt x="1638463" y="63765"/>
                          <a:pt x="7064587" y="-55776"/>
                          <a:pt x="8110487" y="0"/>
                        </a:cubicBezTo>
                        <a:cubicBezTo>
                          <a:pt x="8174223" y="52347"/>
                          <a:pt x="8275442" y="155706"/>
                          <a:pt x="8321911" y="172357"/>
                        </a:cubicBezTo>
                        <a:cubicBezTo>
                          <a:pt x="8317032" y="448588"/>
                          <a:pt x="8238360" y="783165"/>
                          <a:pt x="8321911" y="1034126"/>
                        </a:cubicBezTo>
                        <a:lnTo>
                          <a:pt x="8321911" y="1034126"/>
                        </a:lnTo>
                        <a:cubicBezTo>
                          <a:pt x="6264156" y="1180411"/>
                          <a:pt x="3328666" y="1069910"/>
                          <a:pt x="211423" y="1034126"/>
                        </a:cubicBezTo>
                        <a:cubicBezTo>
                          <a:pt x="175868" y="994057"/>
                          <a:pt x="94206" y="907872"/>
                          <a:pt x="0" y="861768"/>
                        </a:cubicBezTo>
                        <a:cubicBezTo>
                          <a:pt x="62204" y="691231"/>
                          <a:pt x="105809" y="27748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nl-NL" sz="2400" b="1" dirty="0">
                <a:solidFill>
                  <a:srgbClr val="CC00CC"/>
                </a:solidFill>
                <a:latin typeface="Times  New Roman"/>
                <a:cs typeface="Times New Roman" panose="02020603050405020304" pitchFamily="18" charset="0"/>
              </a:rPr>
              <a:t>Câu 1</a:t>
            </a:r>
            <a:r>
              <a:rPr lang="nl-NL" sz="2400" dirty="0">
                <a:solidFill>
                  <a:srgbClr val="CC00CC"/>
                </a:solidFill>
                <a:latin typeface="Times  New Roman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CC00CC"/>
                </a:solidFill>
                <a:latin typeface="Times  New Roman"/>
              </a:rPr>
              <a:t>Phát biểu nào sau đây là đúng về vai trò của chất dinh dưỡng đối với cơ thể sinh vật?</a:t>
            </a:r>
            <a:endParaRPr lang="en-US" sz="2400" dirty="0">
              <a:solidFill>
                <a:srgbClr val="CC00CC"/>
              </a:solidFill>
              <a:latin typeface="Times  New Roman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xmlns="" id="{2EEA14B6-A836-DF8F-858C-A8E79BA57ED1}"/>
              </a:ext>
            </a:extLst>
          </p:cNvPr>
          <p:cNvSpPr/>
          <p:nvPr/>
        </p:nvSpPr>
        <p:spPr>
          <a:xfrm>
            <a:off x="1417809" y="1915830"/>
            <a:ext cx="3082183" cy="94395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400" dirty="0">
                <a:solidFill>
                  <a:srgbClr val="008000"/>
                </a:solidFill>
                <a:latin typeface="Times  New Roman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rgbClr val="008000"/>
                </a:solidFill>
                <a:latin typeface="Times  New Roman"/>
              </a:rPr>
              <a:t>Là môi trường sống cho nhiều loài sinh vật</a:t>
            </a:r>
            <a:endParaRPr lang="en-US" sz="2400" dirty="0">
              <a:solidFill>
                <a:srgbClr val="008000"/>
              </a:solidFill>
              <a:latin typeface="Times  New Roman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6418E414-569A-50C6-34B2-54FF352084BF}"/>
              </a:ext>
            </a:extLst>
          </p:cNvPr>
          <p:cNvSpPr/>
          <p:nvPr/>
        </p:nvSpPr>
        <p:spPr>
          <a:xfrm>
            <a:off x="4860032" y="3014270"/>
            <a:ext cx="3110114" cy="107485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400" dirty="0">
                <a:solidFill>
                  <a:srgbClr val="008000"/>
                </a:solidFill>
                <a:latin typeface="Times  New Roman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rgbClr val="008000"/>
                </a:solidFill>
                <a:latin typeface="Times  New Roman"/>
              </a:rPr>
              <a:t>Không có tác dụng gì đối với cơ thể sinh vật</a:t>
            </a:r>
            <a:endParaRPr lang="en-US" sz="2400" dirty="0">
              <a:solidFill>
                <a:srgbClr val="008000"/>
              </a:solidFill>
              <a:latin typeface="Times 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68" y="3845855"/>
            <a:ext cx="1230744" cy="886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52" y="4099314"/>
            <a:ext cx="955631" cy="4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9" grpId="0" animBg="1"/>
      <p:bldP spid="180" grpId="0" animBg="1"/>
      <p:bldP spid="181" grpId="0" animBg="1"/>
      <p:bldP spid="182" grpId="0" animBg="1"/>
      <p:bldP spid="1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351092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4824536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3186" y="3075806"/>
            <a:ext cx="25746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Tùy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thuộc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vào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loại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đất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chua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nhiều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hay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ít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mà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lựa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chọn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loại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lân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phù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hợp</a:t>
            </a:r>
            <a:endParaRPr lang="en-US" sz="2200" dirty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480" y="2234357"/>
            <a:ext cx="5448724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Super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lân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phù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hợp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cho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mọi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loại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đất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nhưng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hiệu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nhất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trên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đất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không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chua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hoặc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ít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chua</a:t>
            </a:r>
            <a:endParaRPr lang="en-US" sz="2200" dirty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4128" y="2234357"/>
            <a:ext cx="2775817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lân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nung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chảy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phù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hợp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với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đất</a:t>
            </a:r>
            <a:r>
              <a:rPr lang="en-US" sz="22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chua</a:t>
            </a:r>
            <a:endParaRPr lang="en-US" sz="2200" dirty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75806"/>
            <a:ext cx="2230102" cy="13613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83" y="3180995"/>
            <a:ext cx="2314917" cy="15509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15816" y="444395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Xác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định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độ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chua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của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đất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trước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khi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bón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lân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0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79084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4824536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tiennong.vn/Uploads/UserFiles/images/Phan_Kali.jpg"/>
          <p:cNvPicPr>
            <a:picLocks noChangeAspect="1" noChangeArrowheads="1"/>
          </p:cNvPicPr>
          <p:nvPr/>
        </p:nvPicPr>
        <p:blipFill rotWithShape="1">
          <a:blip r:embed="rId4"/>
          <a:srcRect l="67612" t="55971" r="2388" b="6838"/>
          <a:stretch/>
        </p:blipFill>
        <p:spPr bwMode="auto">
          <a:xfrm>
            <a:off x="6232787" y="2283718"/>
            <a:ext cx="1723589" cy="132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822555" y="3050168"/>
            <a:ext cx="1301173" cy="745718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  <p:txBody>
          <a:bodyPr anchor="ctr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PHÂN KALI</a:t>
            </a:r>
            <a:endParaRPr lang="en-US" sz="2400" b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2" descr="http://tiennong.vn/Uploads/UserFiles/images/Phan_Kali.jpg"/>
          <p:cNvPicPr>
            <a:picLocks noChangeAspect="1" noChangeArrowheads="1"/>
          </p:cNvPicPr>
          <p:nvPr/>
        </p:nvPicPr>
        <p:blipFill rotWithShape="1">
          <a:blip r:embed="rId4"/>
          <a:srcRect l="37438" t="55931" r="34353" b="7358"/>
          <a:stretch/>
        </p:blipFill>
        <p:spPr bwMode="auto">
          <a:xfrm>
            <a:off x="2519263" y="2267876"/>
            <a:ext cx="1620689" cy="131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tiennong.vn/Uploads/UserFiles/images/Phan_Kali.jpg"/>
          <p:cNvPicPr>
            <a:picLocks noChangeAspect="1" noChangeArrowheads="1"/>
          </p:cNvPicPr>
          <p:nvPr/>
        </p:nvPicPr>
        <p:blipFill rotWithShape="1">
          <a:blip r:embed="rId4"/>
          <a:srcRect l="3010" t="55379" r="65050" b="6711"/>
          <a:stretch/>
        </p:blipFill>
        <p:spPr bwMode="auto">
          <a:xfrm>
            <a:off x="2519264" y="3681721"/>
            <a:ext cx="1620688" cy="135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://tiennong.vn/Uploads/UserFiles/images/Phan_Kali.jpg"/>
          <p:cNvPicPr>
            <a:picLocks noChangeAspect="1" noChangeArrowheads="1"/>
          </p:cNvPicPr>
          <p:nvPr/>
        </p:nvPicPr>
        <p:blipFill rotWithShape="1">
          <a:blip r:embed="rId4"/>
          <a:srcRect l="67388" t="4264" r="2015" b="57585"/>
          <a:stretch/>
        </p:blipFill>
        <p:spPr bwMode="auto">
          <a:xfrm>
            <a:off x="4326278" y="3656585"/>
            <a:ext cx="1757890" cy="136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tiennong.vn/Uploads/UserFiles/images/Phan_Kali.jpg"/>
          <p:cNvPicPr>
            <a:picLocks noChangeAspect="1" noChangeArrowheads="1"/>
          </p:cNvPicPr>
          <p:nvPr/>
        </p:nvPicPr>
        <p:blipFill rotWithShape="1">
          <a:blip r:embed="rId4"/>
          <a:srcRect l="36617" t="6143" r="34428" b="56425"/>
          <a:stretch/>
        </p:blipFill>
        <p:spPr bwMode="auto">
          <a:xfrm>
            <a:off x="6228184" y="3680131"/>
            <a:ext cx="1723589" cy="133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://tiennong.vn/Uploads/UserFiles/images/Phan_Kali.jpg"/>
          <p:cNvPicPr>
            <a:picLocks noChangeAspect="1" noChangeArrowheads="1"/>
          </p:cNvPicPr>
          <p:nvPr/>
        </p:nvPicPr>
        <p:blipFill rotWithShape="1">
          <a:blip r:embed="rId4"/>
          <a:srcRect l="3607" t="5624" r="65497" b="56705"/>
          <a:stretch/>
        </p:blipFill>
        <p:spPr bwMode="auto">
          <a:xfrm>
            <a:off x="4283968" y="2283718"/>
            <a:ext cx="1775041" cy="131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75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79084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63688" y="2518591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Kali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Kali (potassium)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KCl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K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"/>
          <p:cNvSpPr txBox="1">
            <a:spLocks/>
          </p:cNvSpPr>
          <p:nvPr/>
        </p:nvSpPr>
        <p:spPr>
          <a:xfrm>
            <a:off x="179512" y="2643758"/>
            <a:ext cx="1373182" cy="745718"/>
          </a:xfrm>
          <a:prstGeom prst="rect">
            <a:avLst/>
          </a:prstGeom>
          <a:ln w="57150">
            <a:solidFill>
              <a:schemeClr val="accent1"/>
            </a:solidFill>
            <a:prstDash val="sysDash"/>
          </a:ln>
        </p:spPr>
        <p:txBody>
          <a:bodyPr anchor="ctr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c, PHÂN KALI</a:t>
            </a:r>
            <a:endParaRPr lang="en-US" sz="2400" b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07076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5" y="2306082"/>
            <a:ext cx="2329012" cy="24979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14346" y="2648982"/>
            <a:ext cx="5490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400" i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Kali</a:t>
            </a:r>
            <a:r>
              <a:rPr lang="en-US" sz="24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hấp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dinh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dưỡng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rễ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chịu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mô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cứng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54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79084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7584" y="2499742"/>
            <a:ext cx="6192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NPK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chứa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đạm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Kali.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NPK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Mg..)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vi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Zn, Cu..)</a:t>
            </a:r>
          </a:p>
          <a:p>
            <a:pPr algn="ctr"/>
            <a:r>
              <a:rPr lang="en-US" sz="2400" dirty="0">
                <a:solidFill>
                  <a:srgbClr val="990033"/>
                </a:solidFill>
                <a:latin typeface="Times New Roman" pitchFamily="18" charset="0"/>
              </a:rPr>
              <a:t>NH</a:t>
            </a:r>
            <a:r>
              <a:rPr lang="en-US" sz="2400" baseline="-25000" dirty="0">
                <a:solidFill>
                  <a:srgbClr val="990033"/>
                </a:solidFill>
                <a:latin typeface="Times New Roman" pitchFamily="18" charset="0"/>
              </a:rPr>
              <a:t>4</a:t>
            </a:r>
            <a:r>
              <a:rPr lang="en-US" sz="2400" dirty="0">
                <a:solidFill>
                  <a:srgbClr val="990033"/>
                </a:solidFill>
                <a:latin typeface="Times New Roman" pitchFamily="18" charset="0"/>
              </a:rPr>
              <a:t>NO</a:t>
            </a:r>
            <a:r>
              <a:rPr lang="en-US" sz="2400" baseline="-25000" dirty="0">
                <a:solidFill>
                  <a:srgbClr val="990033"/>
                </a:solidFill>
                <a:latin typeface="Times New Roman" pitchFamily="18" charset="0"/>
              </a:rPr>
              <a:t>3</a:t>
            </a:r>
            <a:r>
              <a:rPr lang="en-US" sz="2400" dirty="0">
                <a:solidFill>
                  <a:srgbClr val="990033"/>
                </a:solidFill>
                <a:latin typeface="Times New Roman" pitchFamily="18" charset="0"/>
              </a:rPr>
              <a:t>, (NH</a:t>
            </a:r>
            <a:r>
              <a:rPr lang="en-US" sz="2400" baseline="-25000" dirty="0">
                <a:solidFill>
                  <a:srgbClr val="990033"/>
                </a:solidFill>
                <a:latin typeface="Times New Roman" pitchFamily="18" charset="0"/>
              </a:rPr>
              <a:t>4</a:t>
            </a:r>
            <a:r>
              <a:rPr lang="en-US" sz="2400" dirty="0">
                <a:solidFill>
                  <a:srgbClr val="990033"/>
                </a:solidFill>
                <a:latin typeface="Times New Roman" pitchFamily="18" charset="0"/>
              </a:rPr>
              <a:t>)</a:t>
            </a:r>
            <a:r>
              <a:rPr lang="en-US" sz="2400" baseline="-25000" dirty="0">
                <a:solidFill>
                  <a:srgbClr val="990033"/>
                </a:solidFill>
                <a:latin typeface="Times New Roman" pitchFamily="18" charset="0"/>
              </a:rPr>
              <a:t>2</a:t>
            </a:r>
            <a:r>
              <a:rPr lang="en-US" sz="2400" dirty="0">
                <a:solidFill>
                  <a:srgbClr val="990033"/>
                </a:solidFill>
                <a:latin typeface="Times New Roman" pitchFamily="18" charset="0"/>
              </a:rPr>
              <a:t>HPO</a:t>
            </a:r>
            <a:r>
              <a:rPr lang="en-US" sz="2400" baseline="-25000" dirty="0">
                <a:solidFill>
                  <a:srgbClr val="990033"/>
                </a:solidFill>
                <a:latin typeface="Times New Roman" pitchFamily="18" charset="0"/>
              </a:rPr>
              <a:t>4</a:t>
            </a:r>
            <a:r>
              <a:rPr lang="en-US" sz="2400" dirty="0">
                <a:solidFill>
                  <a:srgbClr val="990033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990033"/>
                </a:solidFill>
                <a:latin typeface="Times New Roman" pitchFamily="18" charset="0"/>
              </a:rPr>
              <a:t>KCl</a:t>
            </a:r>
            <a:endParaRPr lang="en-US" sz="2400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91" y="2064130"/>
            <a:ext cx="1661773" cy="245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279084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3281" y="2326109"/>
            <a:ext cx="4966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12" name="Picture 11" descr="16-16-13_hi-end_nh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91" y="1964390"/>
            <a:ext cx="2185557" cy="26551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3568" y="2859782"/>
            <a:ext cx="5417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a,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bón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gọi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loại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bón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này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b,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16 – 16 – 13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rgbClr val="CC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351092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712773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27734"/>
            <a:ext cx="3298745" cy="2505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056" y="2792998"/>
            <a:ext cx="2319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Hãy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cho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biết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vai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trò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của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các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nguyên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tố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vi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lượng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đối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với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cây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trồng</a:t>
            </a:r>
            <a:r>
              <a:rPr lang="en-US" sz="24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?</a:t>
            </a:r>
            <a:endParaRPr lang="en-US" sz="2400" dirty="0">
              <a:solidFill>
                <a:srgbClr val="008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8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5351092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3" y="1740820"/>
            <a:ext cx="4896545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II-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200" i="0" dirty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1720" y="2473608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(B, Zn,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…)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44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2809702" y="674390"/>
            <a:ext cx="4642618" cy="457200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Duff"/>
              </a:rPr>
              <a:t>Luyện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Duff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Duff"/>
              </a:rPr>
              <a:t>tập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Duff"/>
            </a:endParaRPr>
          </a:p>
        </p:txBody>
      </p:sp>
      <p:pic>
        <p:nvPicPr>
          <p:cNvPr id="12" name="Picture 11" descr="ATO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blumen-pflanzen1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6" y="857252"/>
            <a:ext cx="94932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WaterLily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" y="4457700"/>
            <a:ext cx="1038436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524126" y="3430357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829051" y="3873269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962401" y="3873269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524126" y="3310677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3829051" y="3753589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3962401" y="3753589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49173" y="1664648"/>
            <a:ext cx="77272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i="1" u="sng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i="1" u="sng" dirty="0">
                <a:solidFill>
                  <a:srgbClr val="CC00CC"/>
                </a:solidFill>
                <a:latin typeface="Times New Roman" panose="02020603050405020304" pitchFamily="18" charset="0"/>
              </a:rPr>
              <a:t> 1</a:t>
            </a:r>
            <a:r>
              <a:rPr lang="en-US" sz="2400" i="1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NH</a:t>
            </a:r>
            <a:r>
              <a:rPr lang="en-US" sz="2400" baseline="-25000" dirty="0">
                <a:solidFill>
                  <a:srgbClr val="CC00CC"/>
                </a:solidFill>
                <a:latin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Cl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NH</a:t>
            </a:r>
            <a:r>
              <a:rPr lang="en-US" sz="2400" baseline="-25000" dirty="0">
                <a:solidFill>
                  <a:srgbClr val="CC00CC"/>
                </a:solidFill>
                <a:latin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NO</a:t>
            </a:r>
            <a:r>
              <a:rPr lang="en-US" sz="2400" baseline="-25000" dirty="0">
                <a:solidFill>
                  <a:srgbClr val="CC00CC"/>
                </a:solidFill>
                <a:latin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N do NH</a:t>
            </a:r>
            <a:r>
              <a:rPr lang="en-US" sz="2400" baseline="-25000" dirty="0">
                <a:solidFill>
                  <a:srgbClr val="CC00CC"/>
                </a:solidFill>
                <a:latin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NO</a:t>
            </a:r>
            <a:r>
              <a:rPr lang="en-US" sz="2400" baseline="-25000" dirty="0">
                <a:solidFill>
                  <a:srgbClr val="CC00CC"/>
                </a:solidFill>
                <a:latin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NH</a:t>
            </a:r>
            <a:r>
              <a:rPr lang="en-US" sz="2400" baseline="-25000" dirty="0">
                <a:solidFill>
                  <a:srgbClr val="CC00CC"/>
                </a:solidFill>
                <a:latin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Cl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119867" y="2537072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119867" y="3003798"/>
            <a:ext cx="22357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29408" y="3507854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047859" y="4049240"/>
            <a:ext cx="360426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d.Chưa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217368" y="2537073"/>
            <a:ext cx="266700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Chính xác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220072" y="3043553"/>
            <a:ext cx="266700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xác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222032" y="3550519"/>
            <a:ext cx="266700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Chưa chính xác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5217368" y="4049241"/>
            <a:ext cx="266700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Chưa chính xác</a:t>
            </a:r>
          </a:p>
        </p:txBody>
      </p: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1332301" y="4558357"/>
            <a:ext cx="6624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NH</a:t>
            </a:r>
            <a:r>
              <a:rPr lang="en-US" sz="2400" b="1" baseline="-25000" dirty="0">
                <a:solidFill>
                  <a:srgbClr val="008000"/>
                </a:solidFill>
                <a:latin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NO</a:t>
            </a:r>
            <a:r>
              <a:rPr lang="en-US" sz="2400" b="1" baseline="-25000" dirty="0">
                <a:solidFill>
                  <a:srgbClr val="008000"/>
                </a:solidFill>
                <a:latin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35%N</a:t>
            </a:r>
            <a:r>
              <a:rPr lang="en-US" sz="2400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NH</a:t>
            </a:r>
            <a:r>
              <a:rPr lang="en-US" sz="2400" b="1" baseline="-25000" dirty="0">
                <a:solidFill>
                  <a:srgbClr val="008000"/>
                </a:solidFill>
                <a:latin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Cl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26,1%N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933646"/>
              </p:ext>
            </p:extLst>
          </p:nvPr>
        </p:nvGraphicFramePr>
        <p:xfrm>
          <a:off x="251520" y="2568165"/>
          <a:ext cx="1807317" cy="57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7" imgW="1346040" imgH="431640" progId="Equation.3">
                  <p:embed/>
                </p:oleObj>
              </mc:Choice>
              <mc:Fallback>
                <p:oleObj name="Equation" r:id="rId7" imgW="1346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568165"/>
                        <a:ext cx="1807317" cy="579649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93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24" grpId="0"/>
      <p:bldP spid="25" grpId="0" animBg="1"/>
      <p:bldP spid="26" grpId="0" animBg="1"/>
      <p:bldP spid="27" grpId="0" animBg="1"/>
      <p:bldP spid="29" grpId="0" animBg="1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2809702" y="674390"/>
            <a:ext cx="4642618" cy="457200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Duff"/>
              </a:rPr>
              <a:t>Luyện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Duff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Duff"/>
              </a:rPr>
              <a:t>tập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Duff"/>
            </a:endParaRPr>
          </a:p>
        </p:txBody>
      </p:sp>
      <p:pic>
        <p:nvPicPr>
          <p:cNvPr id="12" name="Picture 11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blumen-pflanzen1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6" y="857252"/>
            <a:ext cx="94932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WaterLily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" y="4457700"/>
            <a:ext cx="1038436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524126" y="3430357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829051" y="3873269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962401" y="3873269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524126" y="3310677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3829051" y="3753589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3962401" y="3753589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60040" y="1707654"/>
            <a:ext cx="7988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400" i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Câu</a:t>
            </a:r>
            <a:r>
              <a:rPr lang="en-US" sz="2400" i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2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vườn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500g (NH</a:t>
            </a:r>
            <a:r>
              <a:rPr lang="en-US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</a:t>
            </a:r>
            <a:r>
              <a:rPr lang="en-US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SO</a:t>
            </a:r>
            <a:r>
              <a:rPr lang="en-US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4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bón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rau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59632" y="3396937"/>
            <a:ext cx="6154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b/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phần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phần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trăm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dinh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</a:p>
          <a:p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dưỡng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bón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là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:…………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767264" y="2182093"/>
            <a:ext cx="533400" cy="4616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529264" y="2182093"/>
            <a:ext cx="1075184" cy="4616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21%N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250404" y="2532841"/>
            <a:ext cx="6057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a/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dinh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dưỡng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có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bón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này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là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:…………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212776" y="4228315"/>
            <a:ext cx="61675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c/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Khối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dinh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dưỡng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bón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cho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ruộng</a:t>
            </a:r>
            <a:r>
              <a:rPr lang="en-US" sz="2400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rau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là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:…………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243264" y="2182093"/>
            <a:ext cx="912912" cy="4616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106g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747464" y="2189931"/>
            <a:ext cx="41125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điền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chỗ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38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9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25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05214E-6 L -0.46614 0.128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6" y="6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8 0.03086 L -0.32691 0.310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13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05214E-6 L -0.17847 0.4646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24" y="23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 animBg="1"/>
      <p:bldP spid="21" grpId="0" animBg="1"/>
      <p:bldP spid="23" grpId="0"/>
      <p:bldP spid="24" grpId="0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8"/>
          <p:cNvSpPr/>
          <p:nvPr/>
        </p:nvSpPr>
        <p:spPr>
          <a:xfrm rot="-2700000" flipH="1">
            <a:off x="7350063" y="1308785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0" name="Google Shape;810;p28"/>
          <p:cNvSpPr/>
          <p:nvPr/>
        </p:nvSpPr>
        <p:spPr>
          <a:xfrm flipH="1">
            <a:off x="8138824" y="1021299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1" name="Google Shape;811;p28"/>
          <p:cNvSpPr/>
          <p:nvPr/>
        </p:nvSpPr>
        <p:spPr>
          <a:xfrm flipH="1">
            <a:off x="7380982" y="573528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2" name="Google Shape;812;p28"/>
          <p:cNvSpPr/>
          <p:nvPr/>
        </p:nvSpPr>
        <p:spPr>
          <a:xfrm rot="2700000">
            <a:off x="860863" y="4125408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3" name="Google Shape;813;p28"/>
          <p:cNvSpPr/>
          <p:nvPr/>
        </p:nvSpPr>
        <p:spPr>
          <a:xfrm>
            <a:off x="621200" y="32353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xmlns="" id="{F4F36BF5-DF91-E1B2-6945-E2EAA2BBF5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" y="565364"/>
            <a:ext cx="1688407" cy="1161770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xmlns="" id="{CFB5054F-0ADD-6528-37FE-0AA8D1446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3167" y="3531310"/>
            <a:ext cx="1487510" cy="1115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894D74-F877-5216-4B20-4992E6262A51}"/>
              </a:ext>
            </a:extLst>
          </p:cNvPr>
          <p:cNvSpPr/>
          <p:nvPr/>
        </p:nvSpPr>
        <p:spPr>
          <a:xfrm>
            <a:off x="1163168" y="2810458"/>
            <a:ext cx="4128912" cy="120145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 New Roman"/>
                <a:cs typeface="Times New Roman" panose="02020603050405020304" pitchFamily="18" charset="0"/>
              </a:rPr>
              <a:t>C.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 New Roma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Là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 protein, carbohydrate,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lipit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, vitamin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và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chất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khoáng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lấy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từ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nguồn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thức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Times  New Roman"/>
              </a:rPr>
              <a:t>ăn</a:t>
            </a:r>
            <a:r>
              <a:rPr lang="en-US" sz="2400" dirty="0">
                <a:solidFill>
                  <a:srgbClr val="008000"/>
                </a:solidFill>
                <a:latin typeface="Times  New Roman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 New Roman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8D88DFD-AA65-3AE7-170C-ACC73B931CFC}"/>
              </a:ext>
            </a:extLst>
          </p:cNvPr>
          <p:cNvSpPr/>
          <p:nvPr/>
        </p:nvSpPr>
        <p:spPr>
          <a:xfrm>
            <a:off x="2323346" y="1923678"/>
            <a:ext cx="1888614" cy="6132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rgbClr val="008000"/>
                </a:solidFill>
                <a:latin typeface="Times  New Roman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rgbClr val="008000"/>
                </a:solidFill>
                <a:latin typeface="Times  New Roman"/>
              </a:rPr>
              <a:t>Từ nước</a:t>
            </a:r>
            <a:endParaRPr lang="vi-VN" sz="2400" dirty="0">
              <a:solidFill>
                <a:srgbClr val="008000"/>
              </a:solidFill>
              <a:latin typeface="Times  New Roman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xmlns="" id="{81BE6F42-B359-4577-5F89-7E7804F15A77}"/>
              </a:ext>
            </a:extLst>
          </p:cNvPr>
          <p:cNvSpPr/>
          <p:nvPr/>
        </p:nvSpPr>
        <p:spPr>
          <a:xfrm>
            <a:off x="2253271" y="920562"/>
            <a:ext cx="4695668" cy="775595"/>
          </a:xfrm>
          <a:custGeom>
            <a:avLst/>
            <a:gdLst>
              <a:gd name="connsiteX0" fmla="*/ 0 w 10526728"/>
              <a:gd name="connsiteY0" fmla="*/ 0 h 1604597"/>
              <a:gd name="connsiteX1" fmla="*/ 10259290 w 10526728"/>
              <a:gd name="connsiteY1" fmla="*/ 0 h 1604597"/>
              <a:gd name="connsiteX2" fmla="*/ 10526728 w 10526728"/>
              <a:gd name="connsiteY2" fmla="*/ 267438 h 1604597"/>
              <a:gd name="connsiteX3" fmla="*/ 10526728 w 10526728"/>
              <a:gd name="connsiteY3" fmla="*/ 1604597 h 1604597"/>
              <a:gd name="connsiteX4" fmla="*/ 10526728 w 10526728"/>
              <a:gd name="connsiteY4" fmla="*/ 1604597 h 1604597"/>
              <a:gd name="connsiteX5" fmla="*/ 267438 w 10526728"/>
              <a:gd name="connsiteY5" fmla="*/ 1604597 h 1604597"/>
              <a:gd name="connsiteX6" fmla="*/ 0 w 10526728"/>
              <a:gd name="connsiteY6" fmla="*/ 1337159 h 1604597"/>
              <a:gd name="connsiteX7" fmla="*/ 0 w 10526728"/>
              <a:gd name="connsiteY7" fmla="*/ 0 h 16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26728" h="1604597" fill="none" extrusionOk="0">
                <a:moveTo>
                  <a:pt x="0" y="0"/>
                </a:moveTo>
                <a:cubicBezTo>
                  <a:pt x="1928874" y="78011"/>
                  <a:pt x="9002019" y="21937"/>
                  <a:pt x="10259290" y="0"/>
                </a:cubicBezTo>
                <a:cubicBezTo>
                  <a:pt x="10347569" y="80236"/>
                  <a:pt x="10470591" y="229469"/>
                  <a:pt x="10526728" y="267438"/>
                </a:cubicBezTo>
                <a:cubicBezTo>
                  <a:pt x="10540465" y="625269"/>
                  <a:pt x="10417203" y="1211997"/>
                  <a:pt x="10526728" y="1604597"/>
                </a:cubicBezTo>
                <a:lnTo>
                  <a:pt x="10526728" y="1604597"/>
                </a:lnTo>
                <a:cubicBezTo>
                  <a:pt x="7991586" y="1459513"/>
                  <a:pt x="4310555" y="1639676"/>
                  <a:pt x="267438" y="1604597"/>
                </a:cubicBezTo>
                <a:cubicBezTo>
                  <a:pt x="227236" y="1544782"/>
                  <a:pt x="99297" y="1403128"/>
                  <a:pt x="0" y="1337159"/>
                </a:cubicBezTo>
                <a:cubicBezTo>
                  <a:pt x="52959" y="1110445"/>
                  <a:pt x="95128" y="426118"/>
                  <a:pt x="0" y="0"/>
                </a:cubicBezTo>
                <a:close/>
              </a:path>
              <a:path w="10526728" h="1604597" stroke="0" extrusionOk="0">
                <a:moveTo>
                  <a:pt x="0" y="0"/>
                </a:moveTo>
                <a:cubicBezTo>
                  <a:pt x="2518881" y="-16420"/>
                  <a:pt x="8604388" y="-157111"/>
                  <a:pt x="10259290" y="0"/>
                </a:cubicBezTo>
                <a:cubicBezTo>
                  <a:pt x="10371571" y="134126"/>
                  <a:pt x="10438349" y="160832"/>
                  <a:pt x="10526728" y="267438"/>
                </a:cubicBezTo>
                <a:cubicBezTo>
                  <a:pt x="10614081" y="519765"/>
                  <a:pt x="10525444" y="1374967"/>
                  <a:pt x="10526728" y="1604597"/>
                </a:cubicBezTo>
                <a:lnTo>
                  <a:pt x="10526728" y="1604597"/>
                </a:lnTo>
                <a:cubicBezTo>
                  <a:pt x="8811626" y="1487102"/>
                  <a:pt x="4124018" y="1686219"/>
                  <a:pt x="267438" y="1604597"/>
                </a:cubicBezTo>
                <a:cubicBezTo>
                  <a:pt x="201540" y="1522248"/>
                  <a:pt x="142369" y="1437978"/>
                  <a:pt x="0" y="1337159"/>
                </a:cubicBezTo>
                <a:cubicBezTo>
                  <a:pt x="39015" y="1055133"/>
                  <a:pt x="100245" y="52194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6260891"/>
                      <a:gd name="connsiteY0" fmla="*/ 0 h 1034126"/>
                      <a:gd name="connsiteX1" fmla="*/ 6088533 w 6260891"/>
                      <a:gd name="connsiteY1" fmla="*/ 0 h 1034126"/>
                      <a:gd name="connsiteX2" fmla="*/ 6260891 w 6260891"/>
                      <a:gd name="connsiteY2" fmla="*/ 172358 h 1034126"/>
                      <a:gd name="connsiteX3" fmla="*/ 6260891 w 6260891"/>
                      <a:gd name="connsiteY3" fmla="*/ 1034126 h 1034126"/>
                      <a:gd name="connsiteX4" fmla="*/ 6260891 w 6260891"/>
                      <a:gd name="connsiteY4" fmla="*/ 1034126 h 1034126"/>
                      <a:gd name="connsiteX5" fmla="*/ 172358 w 6260891"/>
                      <a:gd name="connsiteY5" fmla="*/ 1034126 h 1034126"/>
                      <a:gd name="connsiteX6" fmla="*/ 0 w 6260891"/>
                      <a:gd name="connsiteY6" fmla="*/ 861768 h 1034126"/>
                      <a:gd name="connsiteX7" fmla="*/ 0 w 6260891"/>
                      <a:gd name="connsiteY7" fmla="*/ 0 h 103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60891" h="1034126" fill="none" extrusionOk="0">
                        <a:moveTo>
                          <a:pt x="0" y="0"/>
                        </a:moveTo>
                        <a:cubicBezTo>
                          <a:pt x="999687" y="78011"/>
                          <a:pt x="3993324" y="21937"/>
                          <a:pt x="6088533" y="0"/>
                        </a:cubicBezTo>
                        <a:cubicBezTo>
                          <a:pt x="6101534" y="42538"/>
                          <a:pt x="6174033" y="113296"/>
                          <a:pt x="6260891" y="172358"/>
                        </a:cubicBezTo>
                        <a:cubicBezTo>
                          <a:pt x="6250827" y="427161"/>
                          <a:pt x="6221615" y="814780"/>
                          <a:pt x="6260891" y="1034126"/>
                        </a:cubicBezTo>
                        <a:lnTo>
                          <a:pt x="6260891" y="1034126"/>
                        </a:lnTo>
                        <a:cubicBezTo>
                          <a:pt x="4237301" y="889042"/>
                          <a:pt x="1127724" y="1069205"/>
                          <a:pt x="172358" y="1034126"/>
                        </a:cubicBezTo>
                        <a:cubicBezTo>
                          <a:pt x="137316" y="1019441"/>
                          <a:pt x="52060" y="890297"/>
                          <a:pt x="0" y="861768"/>
                        </a:cubicBezTo>
                        <a:cubicBezTo>
                          <a:pt x="6395" y="532815"/>
                          <a:pt x="33028" y="167729"/>
                          <a:pt x="0" y="0"/>
                        </a:cubicBezTo>
                        <a:close/>
                      </a:path>
                      <a:path w="6260891" h="1034126" stroke="0" extrusionOk="0">
                        <a:moveTo>
                          <a:pt x="0" y="0"/>
                        </a:moveTo>
                        <a:cubicBezTo>
                          <a:pt x="2284303" y="-16420"/>
                          <a:pt x="4077015" y="-157111"/>
                          <a:pt x="6088533" y="0"/>
                        </a:cubicBezTo>
                        <a:cubicBezTo>
                          <a:pt x="6139887" y="66141"/>
                          <a:pt x="6179220" y="101444"/>
                          <a:pt x="6260891" y="172358"/>
                        </a:cubicBezTo>
                        <a:cubicBezTo>
                          <a:pt x="6190554" y="439607"/>
                          <a:pt x="6323471" y="927422"/>
                          <a:pt x="6260891" y="1034126"/>
                        </a:cubicBezTo>
                        <a:lnTo>
                          <a:pt x="6260891" y="1034126"/>
                        </a:lnTo>
                        <a:cubicBezTo>
                          <a:pt x="5116684" y="916631"/>
                          <a:pt x="1484087" y="1115748"/>
                          <a:pt x="172358" y="1034126"/>
                        </a:cubicBezTo>
                        <a:cubicBezTo>
                          <a:pt x="113394" y="959487"/>
                          <a:pt x="46475" y="920939"/>
                          <a:pt x="0" y="861768"/>
                        </a:cubicBezTo>
                        <a:cubicBezTo>
                          <a:pt x="-9885" y="628077"/>
                          <a:pt x="73849" y="2977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nl-NL" sz="2400" b="1" dirty="0">
                <a:solidFill>
                  <a:srgbClr val="CC00CC"/>
                </a:solidFill>
                <a:latin typeface="Times  New Roman"/>
                <a:cs typeface="Times New Roman" panose="02020603050405020304" pitchFamily="18" charset="0"/>
              </a:rPr>
              <a:t>Câu </a:t>
            </a:r>
            <a:r>
              <a:rPr lang="vi-VN" sz="2400" b="1" dirty="0">
                <a:solidFill>
                  <a:srgbClr val="CC00CC"/>
                </a:solidFill>
                <a:latin typeface="Times  New Roman"/>
                <a:cs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rgbClr val="CC00CC"/>
                </a:solidFill>
                <a:latin typeface="Times  New Roman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CC00CC"/>
                </a:solidFill>
                <a:latin typeface="Times  New Roman"/>
              </a:rPr>
              <a:t>Động vật </a:t>
            </a:r>
            <a:r>
              <a:rPr lang="vi-VN" sz="2400" dirty="0" smtClean="0">
                <a:solidFill>
                  <a:srgbClr val="CC00CC"/>
                </a:solidFill>
                <a:latin typeface="Times  New Roman"/>
              </a:rPr>
              <a:t>lấy </a:t>
            </a:r>
            <a:r>
              <a:rPr lang="vi-VN" sz="2400" dirty="0">
                <a:solidFill>
                  <a:srgbClr val="CC00CC"/>
                </a:solidFill>
                <a:latin typeface="Times  New Roman"/>
              </a:rPr>
              <a:t>chất dinh dưỡng từ đâu?</a:t>
            </a:r>
            <a:endParaRPr lang="en-US" sz="2400" dirty="0">
              <a:solidFill>
                <a:srgbClr val="CC00CC"/>
              </a:solidFill>
              <a:latin typeface="Times 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7C6F74E-6593-4850-9309-FCF1E252F2E7}"/>
              </a:ext>
            </a:extLst>
          </p:cNvPr>
          <p:cNvSpPr/>
          <p:nvPr/>
        </p:nvSpPr>
        <p:spPr>
          <a:xfrm>
            <a:off x="5031804" y="1923678"/>
            <a:ext cx="1844452" cy="6132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rgbClr val="008000"/>
                </a:solidFill>
                <a:latin typeface="Times  New Roman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srgbClr val="008000"/>
                </a:solidFill>
                <a:latin typeface="Times  New Roman"/>
              </a:rPr>
              <a:t>Từ máu</a:t>
            </a:r>
            <a:endParaRPr lang="en-US" sz="2400" dirty="0">
              <a:solidFill>
                <a:srgbClr val="008000"/>
              </a:solidFill>
              <a:latin typeface="Times  New Roman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F6C136-4A94-0AD3-EDFF-BFAF45BA7099}"/>
              </a:ext>
            </a:extLst>
          </p:cNvPr>
          <p:cNvSpPr/>
          <p:nvPr/>
        </p:nvSpPr>
        <p:spPr>
          <a:xfrm>
            <a:off x="5508104" y="2978602"/>
            <a:ext cx="2520280" cy="103330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rgbClr val="008000"/>
                </a:solidFill>
                <a:latin typeface="Times  New Roman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rgbClr val="008000"/>
                </a:solidFill>
                <a:latin typeface="Times  New Roman"/>
              </a:rPr>
              <a:t>Từ không </a:t>
            </a:r>
            <a:r>
              <a:rPr lang="vi-VN" sz="2400" dirty="0" smtClean="0">
                <a:solidFill>
                  <a:srgbClr val="008000"/>
                </a:solidFill>
                <a:latin typeface="Times  New Roman"/>
              </a:rPr>
              <a:t>khí</a:t>
            </a:r>
            <a:r>
              <a:rPr lang="en-US" sz="2400" dirty="0" smtClean="0">
                <a:solidFill>
                  <a:srgbClr val="008000"/>
                </a:solidFill>
                <a:latin typeface="Times  New Roman"/>
              </a:rPr>
              <a:t>   </a:t>
            </a:r>
            <a:endParaRPr lang="vi-VN" sz="2400" dirty="0">
              <a:solidFill>
                <a:srgbClr val="008000"/>
              </a:solidFill>
              <a:latin typeface="Times  New Roman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68" y="3845855"/>
            <a:ext cx="1230744" cy="886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52" y="4099314"/>
            <a:ext cx="955631" cy="4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8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55205" y="483518"/>
            <a:ext cx="5253099" cy="68720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QUY TẮC BÓN PHÂN</a:t>
            </a:r>
            <a:endParaRPr lang="en-US" b="1" dirty="0">
              <a:solidFill>
                <a:srgbClr val="008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="" xmlns:a16="http://schemas.microsoft.com/office/drawing/2014/main" id="{55B3CAFE-4499-404D-B245-29A4D0CCB42E}"/>
              </a:ext>
            </a:extLst>
          </p:cNvPr>
          <p:cNvSpPr/>
          <p:nvPr/>
        </p:nvSpPr>
        <p:spPr>
          <a:xfrm>
            <a:off x="4416713" y="1573906"/>
            <a:ext cx="1701426" cy="1701426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latin typeface="Times New Roman" panose="02020603050405020304" pitchFamily="18" charset="0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="" xmlns:a16="http://schemas.microsoft.com/office/drawing/2014/main" id="{1BE22A0C-158B-411C-AA01-9F103EEDD917}"/>
              </a:ext>
            </a:extLst>
          </p:cNvPr>
          <p:cNvSpPr/>
          <p:nvPr/>
        </p:nvSpPr>
        <p:spPr>
          <a:xfrm>
            <a:off x="4416713" y="2967803"/>
            <a:ext cx="1701426" cy="170142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latin typeface="Times New Roman" panose="02020603050405020304" pitchFamily="18" charset="0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="" xmlns:a16="http://schemas.microsoft.com/office/drawing/2014/main" id="{F3C33C33-ABB4-470C-A0C2-8758A16BDB5C}"/>
              </a:ext>
            </a:extLst>
          </p:cNvPr>
          <p:cNvSpPr/>
          <p:nvPr/>
        </p:nvSpPr>
        <p:spPr>
          <a:xfrm>
            <a:off x="3025860" y="2967803"/>
            <a:ext cx="1701426" cy="170142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latin typeface="Times New Roman" panose="02020603050405020304" pitchFamily="18" charset="0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="" xmlns:a16="http://schemas.microsoft.com/office/drawing/2014/main" id="{8D67B362-E963-4456-90C9-232871F2A36A}"/>
              </a:ext>
            </a:extLst>
          </p:cNvPr>
          <p:cNvSpPr/>
          <p:nvPr/>
        </p:nvSpPr>
        <p:spPr>
          <a:xfrm>
            <a:off x="3025860" y="1573906"/>
            <a:ext cx="1701426" cy="1701426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835D00A-8712-4F17-87D3-840358EBC561}"/>
              </a:ext>
            </a:extLst>
          </p:cNvPr>
          <p:cNvGrpSpPr/>
          <p:nvPr/>
        </p:nvGrpSpPr>
        <p:grpSpPr>
          <a:xfrm>
            <a:off x="3181148" y="1729195"/>
            <a:ext cx="2781702" cy="2781701"/>
            <a:chOff x="3419871" y="2204864"/>
            <a:chExt cx="2448273" cy="2448272"/>
          </a:xfrm>
          <a:solidFill>
            <a:srgbClr val="87BCE6"/>
          </a:solidFill>
        </p:grpSpPr>
        <p:sp>
          <p:nvSpPr>
            <p:cNvPr id="8" name="Pie 7">
              <a:extLst>
                <a:ext uri="{FF2B5EF4-FFF2-40B4-BE49-F238E27FC236}">
                  <a16:creationId xmlns="" xmlns:a16="http://schemas.microsoft.com/office/drawing/2014/main" id="{24D0197E-C32C-4C9B-9816-E23DF85F11F5}"/>
                </a:ext>
              </a:extLst>
            </p:cNvPr>
            <p:cNvSpPr/>
            <p:nvPr/>
          </p:nvSpPr>
          <p:spPr>
            <a:xfrm rot="5400000">
              <a:off x="3419871" y="2204865"/>
              <a:ext cx="1224136" cy="1224136"/>
            </a:xfrm>
            <a:prstGeom prst="pie">
              <a:avLst>
                <a:gd name="adj1" fmla="val 20330519"/>
                <a:gd name="adj2" fmla="val 17663205"/>
              </a:avLst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Pie 8">
              <a:extLst>
                <a:ext uri="{FF2B5EF4-FFF2-40B4-BE49-F238E27FC236}">
                  <a16:creationId xmlns="" xmlns:a16="http://schemas.microsoft.com/office/drawing/2014/main" id="{FC57328C-3E37-4C51-B24F-4472FF357D80}"/>
                </a:ext>
              </a:extLst>
            </p:cNvPr>
            <p:cNvSpPr/>
            <p:nvPr/>
          </p:nvSpPr>
          <p:spPr>
            <a:xfrm rot="10800000">
              <a:off x="4644008" y="2204864"/>
              <a:ext cx="1224136" cy="1224136"/>
            </a:xfrm>
            <a:prstGeom prst="pie">
              <a:avLst>
                <a:gd name="adj1" fmla="val 20108420"/>
                <a:gd name="adj2" fmla="val 17663205"/>
              </a:avLst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="" xmlns:a16="http://schemas.microsoft.com/office/drawing/2014/main" id="{EC1DEBCF-9E59-4957-B2D8-23EDE6DAF91D}"/>
                </a:ext>
              </a:extLst>
            </p:cNvPr>
            <p:cNvSpPr/>
            <p:nvPr/>
          </p:nvSpPr>
          <p:spPr>
            <a:xfrm rot="16200000">
              <a:off x="4644008" y="3429000"/>
              <a:ext cx="1224136" cy="1224136"/>
            </a:xfrm>
            <a:prstGeom prst="pie">
              <a:avLst>
                <a:gd name="adj1" fmla="val 20232830"/>
                <a:gd name="adj2" fmla="val 17663205"/>
              </a:avLst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Pie 10">
              <a:extLst>
                <a:ext uri="{FF2B5EF4-FFF2-40B4-BE49-F238E27FC236}">
                  <a16:creationId xmlns="" xmlns:a16="http://schemas.microsoft.com/office/drawing/2014/main" id="{D899E4C5-0C76-49C4-BCF8-02D9B25072A8}"/>
                </a:ext>
              </a:extLst>
            </p:cNvPr>
            <p:cNvSpPr/>
            <p:nvPr/>
          </p:nvSpPr>
          <p:spPr>
            <a:xfrm>
              <a:off x="3419871" y="3429000"/>
              <a:ext cx="1224136" cy="1224136"/>
            </a:xfrm>
            <a:prstGeom prst="pie">
              <a:avLst>
                <a:gd name="adj1" fmla="val 20246227"/>
                <a:gd name="adj2" fmla="val 17663205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3317B4C-BB55-4F3C-A745-410F9F9047BE}"/>
              </a:ext>
            </a:extLst>
          </p:cNvPr>
          <p:cNvSpPr txBox="1"/>
          <p:nvPr/>
        </p:nvSpPr>
        <p:spPr>
          <a:xfrm>
            <a:off x="6273427" y="3300685"/>
            <a:ext cx="2334233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ko-KR" sz="23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ĐÚNG NƠI</a:t>
            </a:r>
            <a:endParaRPr lang="ko-KR" altLang="en-US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7EC856A-F357-4440-A72B-ABA07DD74FF0}"/>
              </a:ext>
            </a:extLst>
          </p:cNvPr>
          <p:cNvSpPr txBox="1"/>
          <p:nvPr/>
        </p:nvSpPr>
        <p:spPr>
          <a:xfrm>
            <a:off x="6186586" y="3639502"/>
            <a:ext cx="2334233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trồng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hấp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tối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đa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dưỡng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tránh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tồn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ô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nhiễm</a:t>
            </a:r>
            <a:endParaRPr lang="ko-KR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2BE5E24-1F10-4CFA-8CAE-E5CECFEE118C}"/>
              </a:ext>
            </a:extLst>
          </p:cNvPr>
          <p:cNvSpPr txBox="1"/>
          <p:nvPr/>
        </p:nvSpPr>
        <p:spPr>
          <a:xfrm>
            <a:off x="6228184" y="1203598"/>
            <a:ext cx="2334225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ko-KR" sz="23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ĐÚNG LOẠI</a:t>
            </a:r>
            <a:endParaRPr lang="ko-KR" altLang="en-US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4B79DEB-4B35-4340-9440-C56B46F5F3C6}"/>
              </a:ext>
            </a:extLst>
          </p:cNvPr>
          <p:cNvSpPr txBox="1"/>
          <p:nvPr/>
        </p:nvSpPr>
        <p:spPr>
          <a:xfrm>
            <a:off x="6228186" y="1582646"/>
            <a:ext cx="2334225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giai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trồng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cấn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dinh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dưỡng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vì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bổ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sung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giai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endParaRPr lang="ko-KR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699D632-042B-469C-8666-39D553D50D9F}"/>
              </a:ext>
            </a:extLst>
          </p:cNvPr>
          <p:cNvSpPr txBox="1"/>
          <p:nvPr/>
        </p:nvSpPr>
        <p:spPr>
          <a:xfrm>
            <a:off x="654730" y="3147814"/>
            <a:ext cx="224911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ko-KR" sz="23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ĐÚNG LÚC</a:t>
            </a:r>
            <a:endParaRPr lang="ko-KR" altLang="en-US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DE3BC86-3CE5-4931-B0E4-76D7655C7544}"/>
              </a:ext>
            </a:extLst>
          </p:cNvPr>
          <p:cNvSpPr txBox="1"/>
          <p:nvPr/>
        </p:nvSpPr>
        <p:spPr>
          <a:xfrm>
            <a:off x="467544" y="3579862"/>
            <a:ext cx="2497310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cung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cấp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kịp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dinh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dưỡng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giai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trồng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 </a:t>
            </a:r>
            <a:endParaRPr lang="ko-KR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B708BE8-7B58-4142-BB57-C619D0BF1341}"/>
              </a:ext>
            </a:extLst>
          </p:cNvPr>
          <p:cNvSpPr txBox="1"/>
          <p:nvPr/>
        </p:nvSpPr>
        <p:spPr>
          <a:xfrm>
            <a:off x="621461" y="1431483"/>
            <a:ext cx="2249111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ko-KR" sz="23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ĐÚNG LIỀU</a:t>
            </a:r>
            <a:endParaRPr lang="ko-KR" altLang="en-US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2C10A2C-CD48-4B57-B097-1F183878F7F0}"/>
              </a:ext>
            </a:extLst>
          </p:cNvPr>
          <p:cNvSpPr txBox="1"/>
          <p:nvPr/>
        </p:nvSpPr>
        <p:spPr>
          <a:xfrm>
            <a:off x="467544" y="1845140"/>
            <a:ext cx="249730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dư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thừa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rửa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trôi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khỏi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ngấm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mạch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ngầm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ô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nhiễm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ko-K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       </a:t>
            </a:r>
            <a:endParaRPr lang="ko-KR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1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8" grpId="0"/>
      <p:bldP spid="29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4054947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3600400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III-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Cách</a:t>
            </a:r>
            <a:r>
              <a:rPr lang="en-US" sz="2200" i="0" dirty="0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sử</a:t>
            </a:r>
            <a:r>
              <a:rPr lang="en-US" sz="2200" i="0" dirty="0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dụng</a:t>
            </a:r>
            <a:r>
              <a:rPr lang="en-US" sz="2200" i="0" dirty="0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1123540" y="2277291"/>
            <a:ext cx="7120868" cy="4384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TÁC HẠI CỦA BÓN PHÂN KHÔNG ĐÚNG CÁCH</a:t>
            </a:r>
            <a:endParaRPr lang="en-US" sz="2400" b="1" dirty="0">
              <a:solidFill>
                <a:srgbClr val="990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3479" r="5272" b="10117"/>
          <a:stretch/>
        </p:blipFill>
        <p:spPr>
          <a:xfrm>
            <a:off x="3322522" y="2825266"/>
            <a:ext cx="2642154" cy="1690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34" y="2825266"/>
            <a:ext cx="2525298" cy="1690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23980"/>
            <a:ext cx="2541610" cy="16919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9" name="TextBox 18"/>
          <p:cNvSpPr txBox="1"/>
          <p:nvPr/>
        </p:nvSpPr>
        <p:spPr>
          <a:xfrm>
            <a:off x="993181" y="4589135"/>
            <a:ext cx="1537253" cy="430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Cháy lá</a:t>
            </a:r>
            <a:endParaRPr lang="en-US" sz="2200">
              <a:solidFill>
                <a:srgbClr val="008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3370" y="4589135"/>
            <a:ext cx="2051720" cy="430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Không</a:t>
            </a:r>
            <a:r>
              <a:rPr lang="en-US" sz="22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đậu</a:t>
            </a:r>
            <a:r>
              <a:rPr lang="en-US" sz="22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</a:t>
            </a:r>
            <a:endParaRPr lang="en-US" sz="2200" dirty="0">
              <a:solidFill>
                <a:srgbClr val="008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6578" y="4587974"/>
            <a:ext cx="1537253" cy="430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Rụng</a:t>
            </a:r>
            <a:r>
              <a:rPr lang="en-US" sz="2200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hoa</a:t>
            </a:r>
            <a:endParaRPr lang="en-US" sz="2200" dirty="0">
              <a:solidFill>
                <a:srgbClr val="008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7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29020" y="1717070"/>
            <a:ext cx="4054947" cy="494640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3600400" cy="433670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lvl="0" defTabSz="784889">
              <a:defRPr/>
            </a:pPr>
            <a:r>
              <a:rPr lang="en-US" altLang="zh-CN" sz="2200" i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III-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Cách</a:t>
            </a:r>
            <a:r>
              <a:rPr lang="en-US" sz="2200" i="0" dirty="0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sử</a:t>
            </a:r>
            <a:r>
              <a:rPr lang="en-US" sz="2200" i="0" dirty="0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dụng</a:t>
            </a:r>
            <a:r>
              <a:rPr lang="en-US" sz="2200" i="0" dirty="0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200" i="0" dirty="0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endParaRPr lang="en-US" sz="2200" i="0" dirty="0">
              <a:solidFill>
                <a:srgbClr val="0000FF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3995936" y="2024280"/>
            <a:ext cx="2520280" cy="547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Lưu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ý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về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an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toàn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1" y="2355726"/>
            <a:ext cx="2019124" cy="1111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972861" y="2643758"/>
            <a:ext cx="4767491" cy="830997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bón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mặc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đồ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hộ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đeo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khẩu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găng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tay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2" y="3710360"/>
            <a:ext cx="2019124" cy="1237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893720" y="3900993"/>
            <a:ext cx="5494704" cy="830997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bón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đúng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định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tránh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xa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trẻ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bếp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ăn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uống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3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Hoàn thành câu tục ngữ sau: “Nhất nước,........, tam cần, tứ giống”?</a:t>
            </a: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828214" y="4547620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150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nhì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phân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79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nhì công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nhì đạm</a:t>
            </a:r>
          </a:p>
        </p:txBody>
      </p:sp>
      <p:sp>
        <p:nvSpPr>
          <p:cNvPr id="34" name="cau hoi d"/>
          <p:cNvSpPr txBox="1"/>
          <p:nvPr/>
        </p:nvSpPr>
        <p:spPr>
          <a:xfrm>
            <a:off x="4826679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nhì cày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4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Câu hỏi 2: Loại phân nào chứa nguyên tố dinh dưỡng Nitrogen?</a:t>
            </a:r>
          </a:p>
        </p:txBody>
      </p:sp>
      <p:sp>
        <p:nvSpPr>
          <p:cNvPr id="15" name="bang d"/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826679" y="4545318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Phân đạm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4826679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Phân kali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Phân Lân</a:t>
            </a:r>
          </a:p>
        </p:txBody>
      </p:sp>
      <p:sp>
        <p:nvSpPr>
          <p:cNvPr id="34" name="cau hoi c"/>
          <p:cNvSpPr txBox="1"/>
          <p:nvPr/>
        </p:nvSpPr>
        <p:spPr>
          <a:xfrm>
            <a:off x="829507" y="4545318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Phân vi lượng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1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</a:rPr>
              <a:t>Câu hỏi 3 : Phân đạm có tác dụng như thế nào với cây trồng?</a:t>
            </a:r>
          </a:p>
        </p:txBody>
      </p:sp>
      <p:sp>
        <p:nvSpPr>
          <p:cNvPr id="15" name="bang a"/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717126" y="3884818"/>
            <a:ext cx="3712573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Thúc đẩy quá trình sinh trưởng của cây</a:t>
            </a:r>
          </a:p>
        </p:txBody>
      </p:sp>
      <p:sp>
        <p:nvSpPr>
          <p:cNvPr id="27" name="dap an c"/>
          <p:cNvSpPr txBox="1"/>
          <p:nvPr/>
        </p:nvSpPr>
        <p:spPr>
          <a:xfrm>
            <a:off x="730369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giúp cây sai hoa, đậu quả</a:t>
            </a:r>
          </a:p>
        </p:txBody>
      </p:sp>
      <p:sp>
        <p:nvSpPr>
          <p:cNvPr id="31" name="bang b"/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4826679" y="3897872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Giữ ấm cho cây trồng</a:t>
            </a:r>
          </a:p>
        </p:txBody>
      </p:sp>
      <p:sp>
        <p:nvSpPr>
          <p:cNvPr id="34" name="dap an d"/>
          <p:cNvSpPr txBox="1"/>
          <p:nvPr/>
        </p:nvSpPr>
        <p:spPr>
          <a:xfrm>
            <a:off x="4826679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Dùng để bón lót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1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8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Câu hỏi 4: Nguyên tố dinh dưỡng nào có trong phân lân?</a:t>
            </a:r>
          </a:p>
        </p:txBody>
      </p:sp>
      <p:sp>
        <p:nvSpPr>
          <p:cNvPr id="15" name="bang b"/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4826679" y="3902088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Phosphorus</a:t>
            </a:r>
          </a:p>
        </p:txBody>
      </p:sp>
      <p:sp>
        <p:nvSpPr>
          <p:cNvPr id="27" name="cau hoi c"/>
          <p:cNvSpPr txBox="1"/>
          <p:nvPr/>
        </p:nvSpPr>
        <p:spPr>
          <a:xfrm>
            <a:off x="829507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Kẽm, Đồng, calcium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Kali (potassium)</a:t>
            </a:r>
          </a:p>
        </p:txBody>
      </p:sp>
      <p:sp>
        <p:nvSpPr>
          <p:cNvPr id="34" name="cau hoi d"/>
          <p:cNvSpPr txBox="1"/>
          <p:nvPr/>
        </p:nvSpPr>
        <p:spPr>
          <a:xfrm>
            <a:off x="4826679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Nitrogen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Câu hỏi 5: Đối với đất chua, nên sử dụng loại phân Lân nào?</a:t>
            </a: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828214" y="4547620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Phân lân nung chảy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4826679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Super phosphate kép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Super lân</a:t>
            </a:r>
          </a:p>
        </p:txBody>
      </p:sp>
      <p:sp>
        <p:nvSpPr>
          <p:cNvPr id="34" name="cau hoi d"/>
          <p:cNvSpPr txBox="1"/>
          <p:nvPr/>
        </p:nvSpPr>
        <p:spPr>
          <a:xfrm>
            <a:off x="4826679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Super phosphate đơn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2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Câu hỏi 6 : Phân lân được bón vào giai đoạn nào?</a:t>
            </a: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828214" y="4547620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Bón lót, bón thúc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4826679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Bón vào lúc cây ra nhánh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603457" y="3897871"/>
            <a:ext cx="382239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Bón vào giai đoạn nào thấy cây chậm lớn</a:t>
            </a:r>
          </a:p>
        </p:txBody>
      </p:sp>
      <p:sp>
        <p:nvSpPr>
          <p:cNvPr id="34" name="cau hoi d"/>
          <p:cNvSpPr txBox="1"/>
          <p:nvPr/>
        </p:nvSpPr>
        <p:spPr>
          <a:xfrm>
            <a:off x="4826679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Bón vào lúc mới trồng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23192" y="2904177"/>
            <a:ext cx="703777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Câu hỏi 7: Thành phần chính của phân Kali?</a:t>
            </a:r>
          </a:p>
        </p:txBody>
      </p:sp>
      <p:sp>
        <p:nvSpPr>
          <p:cNvPr id="15" name="bang d"/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826679" y="4545318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KCl hoặc K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2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SO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4</a:t>
            </a:r>
            <a:endParaRPr lang="en-US" sz="15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79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KNO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3</a:t>
            </a:r>
            <a:endParaRPr lang="en-US" sz="15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K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3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PO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4</a:t>
            </a:r>
            <a:endParaRPr lang="en-US" sz="15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829507" y="4545318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K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2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CO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3</a:t>
            </a:r>
            <a:endParaRPr lang="en-US" sz="15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8"/>
          <p:cNvSpPr/>
          <p:nvPr/>
        </p:nvSpPr>
        <p:spPr>
          <a:xfrm rot="-2700000" flipH="1">
            <a:off x="7350063" y="1308785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0" name="Google Shape;810;p28"/>
          <p:cNvSpPr/>
          <p:nvPr/>
        </p:nvSpPr>
        <p:spPr>
          <a:xfrm flipH="1">
            <a:off x="8138824" y="1021299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1" name="Google Shape;811;p28"/>
          <p:cNvSpPr/>
          <p:nvPr/>
        </p:nvSpPr>
        <p:spPr>
          <a:xfrm flipH="1">
            <a:off x="7380982" y="573528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2" name="Google Shape;812;p28"/>
          <p:cNvSpPr/>
          <p:nvPr/>
        </p:nvSpPr>
        <p:spPr>
          <a:xfrm rot="2700000">
            <a:off x="860863" y="4125408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3" name="Google Shape;813;p28"/>
          <p:cNvSpPr/>
          <p:nvPr/>
        </p:nvSpPr>
        <p:spPr>
          <a:xfrm>
            <a:off x="621200" y="32353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xmlns="" id="{F4F36BF5-DF91-E1B2-6945-E2EAA2BBF5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" y="565364"/>
            <a:ext cx="1688407" cy="1161770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xmlns="" id="{CFB5054F-0ADD-6528-37FE-0AA8D1446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3167" y="3531310"/>
            <a:ext cx="1487510" cy="1115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1B8A8DD-779B-EF90-C9EC-C41F4AE3AE48}"/>
              </a:ext>
            </a:extLst>
          </p:cNvPr>
          <p:cNvSpPr/>
          <p:nvPr/>
        </p:nvSpPr>
        <p:spPr>
          <a:xfrm>
            <a:off x="1619672" y="1779662"/>
            <a:ext cx="2880320" cy="143615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  New Roman"/>
                <a:cs typeface="Times New Roman" panose="02020603050405020304" pitchFamily="18" charset="0"/>
              </a:rPr>
              <a:t>A.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  New Roman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8000"/>
                </a:solidFill>
                <a:latin typeface="Times   New Roman"/>
              </a:rPr>
              <a:t>Là các chất khoáng được rễ hấp thụ từ đất, các nguồn phân bón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  New Roman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BCFDAF-EBB1-678C-0F93-E018938E440B}"/>
              </a:ext>
            </a:extLst>
          </p:cNvPr>
          <p:cNvSpPr/>
          <p:nvPr/>
        </p:nvSpPr>
        <p:spPr>
          <a:xfrm>
            <a:off x="1745487" y="3363838"/>
            <a:ext cx="2538481" cy="59871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rgbClr val="008000"/>
                </a:solidFill>
                <a:latin typeface="Times   New Roman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rgbClr val="008000"/>
                </a:solidFill>
                <a:latin typeface="Times   New Roman"/>
              </a:rPr>
              <a:t>Từ thân cây</a:t>
            </a:r>
            <a:endParaRPr lang="en-US" sz="2400" dirty="0">
              <a:solidFill>
                <a:srgbClr val="008000"/>
              </a:solidFill>
              <a:latin typeface="Times   New Roman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xmlns="" id="{9009B977-87F6-2B81-601E-F751419D14BE}"/>
              </a:ext>
            </a:extLst>
          </p:cNvPr>
          <p:cNvSpPr/>
          <p:nvPr/>
        </p:nvSpPr>
        <p:spPr>
          <a:xfrm>
            <a:off x="1619672" y="801308"/>
            <a:ext cx="6408711" cy="775595"/>
          </a:xfrm>
          <a:custGeom>
            <a:avLst/>
            <a:gdLst>
              <a:gd name="connsiteX0" fmla="*/ 0 w 10526728"/>
              <a:gd name="connsiteY0" fmla="*/ 0 h 1604597"/>
              <a:gd name="connsiteX1" fmla="*/ 10259290 w 10526728"/>
              <a:gd name="connsiteY1" fmla="*/ 0 h 1604597"/>
              <a:gd name="connsiteX2" fmla="*/ 10526728 w 10526728"/>
              <a:gd name="connsiteY2" fmla="*/ 267438 h 1604597"/>
              <a:gd name="connsiteX3" fmla="*/ 10526728 w 10526728"/>
              <a:gd name="connsiteY3" fmla="*/ 1604597 h 1604597"/>
              <a:gd name="connsiteX4" fmla="*/ 10526728 w 10526728"/>
              <a:gd name="connsiteY4" fmla="*/ 1604597 h 1604597"/>
              <a:gd name="connsiteX5" fmla="*/ 267438 w 10526728"/>
              <a:gd name="connsiteY5" fmla="*/ 1604597 h 1604597"/>
              <a:gd name="connsiteX6" fmla="*/ 0 w 10526728"/>
              <a:gd name="connsiteY6" fmla="*/ 1337159 h 1604597"/>
              <a:gd name="connsiteX7" fmla="*/ 0 w 10526728"/>
              <a:gd name="connsiteY7" fmla="*/ 0 h 16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26728" h="1604597" fill="none" extrusionOk="0">
                <a:moveTo>
                  <a:pt x="0" y="0"/>
                </a:moveTo>
                <a:cubicBezTo>
                  <a:pt x="1928874" y="78011"/>
                  <a:pt x="9002019" y="21937"/>
                  <a:pt x="10259290" y="0"/>
                </a:cubicBezTo>
                <a:cubicBezTo>
                  <a:pt x="10347569" y="80236"/>
                  <a:pt x="10470591" y="229469"/>
                  <a:pt x="10526728" y="267438"/>
                </a:cubicBezTo>
                <a:cubicBezTo>
                  <a:pt x="10540465" y="625269"/>
                  <a:pt x="10417203" y="1211997"/>
                  <a:pt x="10526728" y="1604597"/>
                </a:cubicBezTo>
                <a:lnTo>
                  <a:pt x="10526728" y="1604597"/>
                </a:lnTo>
                <a:cubicBezTo>
                  <a:pt x="7991586" y="1459513"/>
                  <a:pt x="4310555" y="1639676"/>
                  <a:pt x="267438" y="1604597"/>
                </a:cubicBezTo>
                <a:cubicBezTo>
                  <a:pt x="227236" y="1544782"/>
                  <a:pt x="99297" y="1403128"/>
                  <a:pt x="0" y="1337159"/>
                </a:cubicBezTo>
                <a:cubicBezTo>
                  <a:pt x="52959" y="1110445"/>
                  <a:pt x="95128" y="426118"/>
                  <a:pt x="0" y="0"/>
                </a:cubicBezTo>
                <a:close/>
              </a:path>
              <a:path w="10526728" h="1604597" stroke="0" extrusionOk="0">
                <a:moveTo>
                  <a:pt x="0" y="0"/>
                </a:moveTo>
                <a:cubicBezTo>
                  <a:pt x="2518881" y="-16420"/>
                  <a:pt x="8604388" y="-157111"/>
                  <a:pt x="10259290" y="0"/>
                </a:cubicBezTo>
                <a:cubicBezTo>
                  <a:pt x="10371571" y="134126"/>
                  <a:pt x="10438349" y="160832"/>
                  <a:pt x="10526728" y="267438"/>
                </a:cubicBezTo>
                <a:cubicBezTo>
                  <a:pt x="10614081" y="519765"/>
                  <a:pt x="10525444" y="1374967"/>
                  <a:pt x="10526728" y="1604597"/>
                </a:cubicBezTo>
                <a:lnTo>
                  <a:pt x="10526728" y="1604597"/>
                </a:lnTo>
                <a:cubicBezTo>
                  <a:pt x="8811626" y="1487102"/>
                  <a:pt x="4124018" y="1686219"/>
                  <a:pt x="267438" y="1604597"/>
                </a:cubicBezTo>
                <a:cubicBezTo>
                  <a:pt x="201540" y="1522248"/>
                  <a:pt x="142369" y="1437978"/>
                  <a:pt x="0" y="1337159"/>
                </a:cubicBezTo>
                <a:cubicBezTo>
                  <a:pt x="39015" y="1055133"/>
                  <a:pt x="100245" y="52194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7875729"/>
                      <a:gd name="connsiteY0" fmla="*/ 0 h 1034126"/>
                      <a:gd name="connsiteX1" fmla="*/ 7675641 w 7875729"/>
                      <a:gd name="connsiteY1" fmla="*/ 0 h 1034126"/>
                      <a:gd name="connsiteX2" fmla="*/ 7875729 w 7875729"/>
                      <a:gd name="connsiteY2" fmla="*/ 172357 h 1034126"/>
                      <a:gd name="connsiteX3" fmla="*/ 7875729 w 7875729"/>
                      <a:gd name="connsiteY3" fmla="*/ 1034126 h 1034126"/>
                      <a:gd name="connsiteX4" fmla="*/ 7875729 w 7875729"/>
                      <a:gd name="connsiteY4" fmla="*/ 1034126 h 1034126"/>
                      <a:gd name="connsiteX5" fmla="*/ 200087 w 7875729"/>
                      <a:gd name="connsiteY5" fmla="*/ 1034126 h 1034126"/>
                      <a:gd name="connsiteX6" fmla="*/ 0 w 7875729"/>
                      <a:gd name="connsiteY6" fmla="*/ 861768 h 1034126"/>
                      <a:gd name="connsiteX7" fmla="*/ 0 w 7875729"/>
                      <a:gd name="connsiteY7" fmla="*/ 0 h 1034126"/>
                      <a:gd name="connsiteX0" fmla="*/ 0 w 7875729"/>
                      <a:gd name="connsiteY0" fmla="*/ 0 h 1034126"/>
                      <a:gd name="connsiteX1" fmla="*/ 7675641 w 7875729"/>
                      <a:gd name="connsiteY1" fmla="*/ 0 h 1034126"/>
                      <a:gd name="connsiteX2" fmla="*/ 7875729 w 7875729"/>
                      <a:gd name="connsiteY2" fmla="*/ 172357 h 1034126"/>
                      <a:gd name="connsiteX3" fmla="*/ 7875729 w 7875729"/>
                      <a:gd name="connsiteY3" fmla="*/ 1034126 h 1034126"/>
                      <a:gd name="connsiteX4" fmla="*/ 7875729 w 7875729"/>
                      <a:gd name="connsiteY4" fmla="*/ 1034126 h 1034126"/>
                      <a:gd name="connsiteX5" fmla="*/ 200087 w 7875729"/>
                      <a:gd name="connsiteY5" fmla="*/ 1034126 h 1034126"/>
                      <a:gd name="connsiteX6" fmla="*/ 0 w 7875729"/>
                      <a:gd name="connsiteY6" fmla="*/ 861768 h 1034126"/>
                      <a:gd name="connsiteX7" fmla="*/ 0 w 7875729"/>
                      <a:gd name="connsiteY7" fmla="*/ 0 h 103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875729" h="1034126" fill="none" extrusionOk="0">
                        <a:moveTo>
                          <a:pt x="0" y="0"/>
                        </a:moveTo>
                        <a:cubicBezTo>
                          <a:pt x="1458882" y="65062"/>
                          <a:pt x="6697914" y="-23655"/>
                          <a:pt x="7675641" y="0"/>
                        </a:cubicBezTo>
                        <a:cubicBezTo>
                          <a:pt x="7735219" y="45354"/>
                          <a:pt x="7835684" y="150146"/>
                          <a:pt x="7875729" y="172357"/>
                        </a:cubicBezTo>
                        <a:cubicBezTo>
                          <a:pt x="7888529" y="399832"/>
                          <a:pt x="7760443" y="778604"/>
                          <a:pt x="7875729" y="1034126"/>
                        </a:cubicBezTo>
                        <a:lnTo>
                          <a:pt x="7875729" y="1034126"/>
                        </a:lnTo>
                        <a:cubicBezTo>
                          <a:pt x="5977510" y="853475"/>
                          <a:pt x="3089560" y="1014248"/>
                          <a:pt x="200087" y="1034126"/>
                        </a:cubicBezTo>
                        <a:cubicBezTo>
                          <a:pt x="168059" y="994533"/>
                          <a:pt x="84867" y="898330"/>
                          <a:pt x="0" y="861768"/>
                        </a:cubicBezTo>
                        <a:cubicBezTo>
                          <a:pt x="76555" y="720373"/>
                          <a:pt x="72306" y="288361"/>
                          <a:pt x="0" y="0"/>
                        </a:cubicBezTo>
                        <a:close/>
                      </a:path>
                      <a:path w="7875729" h="1034126" stroke="0" extrusionOk="0">
                        <a:moveTo>
                          <a:pt x="0" y="0"/>
                        </a:moveTo>
                        <a:cubicBezTo>
                          <a:pt x="1846679" y="-26752"/>
                          <a:pt x="6485199" y="-130655"/>
                          <a:pt x="7675641" y="0"/>
                        </a:cubicBezTo>
                        <a:cubicBezTo>
                          <a:pt x="7760285" y="87028"/>
                          <a:pt x="7816798" y="100865"/>
                          <a:pt x="7875729" y="172357"/>
                        </a:cubicBezTo>
                        <a:cubicBezTo>
                          <a:pt x="7940817" y="352568"/>
                          <a:pt x="7879870" y="891481"/>
                          <a:pt x="7875729" y="1034126"/>
                        </a:cubicBezTo>
                        <a:lnTo>
                          <a:pt x="7875729" y="1034126"/>
                        </a:lnTo>
                        <a:cubicBezTo>
                          <a:pt x="6319297" y="1232378"/>
                          <a:pt x="3335571" y="1017385"/>
                          <a:pt x="200087" y="1034126"/>
                        </a:cubicBezTo>
                        <a:cubicBezTo>
                          <a:pt x="153072" y="969417"/>
                          <a:pt x="111750" y="938328"/>
                          <a:pt x="0" y="861768"/>
                        </a:cubicBezTo>
                        <a:cubicBezTo>
                          <a:pt x="3845" y="650039"/>
                          <a:pt x="65284" y="318732"/>
                          <a:pt x="0" y="0"/>
                        </a:cubicBezTo>
                        <a:close/>
                      </a:path>
                      <a:path w="7875729" h="1034126" fill="none" stroke="0" extrusionOk="0">
                        <a:moveTo>
                          <a:pt x="0" y="0"/>
                        </a:moveTo>
                        <a:cubicBezTo>
                          <a:pt x="1599269" y="68819"/>
                          <a:pt x="6684686" y="-53550"/>
                          <a:pt x="7675641" y="0"/>
                        </a:cubicBezTo>
                        <a:cubicBezTo>
                          <a:pt x="7737991" y="52099"/>
                          <a:pt x="7831569" y="155973"/>
                          <a:pt x="7875729" y="172357"/>
                        </a:cubicBezTo>
                        <a:cubicBezTo>
                          <a:pt x="7881027" y="417404"/>
                          <a:pt x="7826288" y="803181"/>
                          <a:pt x="7875729" y="1034126"/>
                        </a:cubicBezTo>
                        <a:lnTo>
                          <a:pt x="7875729" y="1034126"/>
                        </a:lnTo>
                        <a:cubicBezTo>
                          <a:pt x="5894444" y="1319023"/>
                          <a:pt x="3066281" y="1083193"/>
                          <a:pt x="200087" y="1034126"/>
                        </a:cubicBezTo>
                        <a:cubicBezTo>
                          <a:pt x="154621" y="989382"/>
                          <a:pt x="85266" y="906791"/>
                          <a:pt x="0" y="861768"/>
                        </a:cubicBezTo>
                        <a:cubicBezTo>
                          <a:pt x="62294" y="688427"/>
                          <a:pt x="109555" y="27821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CC00CC"/>
                </a:solidFill>
                <a:latin typeface="Times   New Roman"/>
              </a:rPr>
              <a:t>Câu 3</a:t>
            </a:r>
            <a:r>
              <a:rPr lang="vi-VN" sz="2400" dirty="0">
                <a:solidFill>
                  <a:srgbClr val="CC00CC"/>
                </a:solidFill>
                <a:latin typeface="Times   New Roman"/>
              </a:rPr>
              <a:t>: Thực vật lấy chất dinh dưỡng từ đâu?</a:t>
            </a:r>
            <a:endParaRPr lang="en-US" sz="2400" dirty="0">
              <a:solidFill>
                <a:srgbClr val="CC00CC"/>
              </a:solidFill>
              <a:latin typeface="Times  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A3C0EB3-954D-EF41-1C81-3F31F799E9BD}"/>
              </a:ext>
            </a:extLst>
          </p:cNvPr>
          <p:cNvSpPr/>
          <p:nvPr/>
        </p:nvSpPr>
        <p:spPr>
          <a:xfrm>
            <a:off x="4792270" y="2211710"/>
            <a:ext cx="2228002" cy="92490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rgbClr val="008000"/>
                </a:solidFill>
                <a:latin typeface="Times   New Roman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srgbClr val="008000"/>
                </a:solidFill>
                <a:latin typeface="Times   New Roman"/>
              </a:rPr>
              <a:t>Từ lá cây</a:t>
            </a:r>
            <a:endParaRPr lang="en-US" sz="2400" dirty="0">
              <a:solidFill>
                <a:srgbClr val="008000"/>
              </a:solidFill>
              <a:latin typeface="Times  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550CF5F-9F01-79FC-B08A-CE0EACA8C23C}"/>
              </a:ext>
            </a:extLst>
          </p:cNvPr>
          <p:cNvSpPr/>
          <p:nvPr/>
        </p:nvSpPr>
        <p:spPr>
          <a:xfrm>
            <a:off x="4716017" y="3363838"/>
            <a:ext cx="2304256" cy="59871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dirty="0">
                <a:solidFill>
                  <a:srgbClr val="008000"/>
                </a:solidFill>
                <a:latin typeface="Times   New Roman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rgbClr val="008000"/>
                </a:solidFill>
                <a:latin typeface="Times   New Roman"/>
              </a:rPr>
              <a:t>Từ quả</a:t>
            </a:r>
            <a:endParaRPr lang="en-US" sz="2400" dirty="0">
              <a:solidFill>
                <a:srgbClr val="008000"/>
              </a:solidFill>
              <a:latin typeface="Times  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68" y="3845855"/>
            <a:ext cx="1230744" cy="8861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52" y="4099314"/>
            <a:ext cx="955631" cy="4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8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Câu hỏi 8 : Quy tắc bón phân “4 đúng” là gì?</a:t>
            </a:r>
          </a:p>
        </p:txBody>
      </p:sp>
      <p:sp>
        <p:nvSpPr>
          <p:cNvPr id="15" name="bang a"/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727149" y="3804027"/>
            <a:ext cx="348781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Đúng liều, đúng loại, đúng cách, đúng nơi</a:t>
            </a:r>
          </a:p>
        </p:txBody>
      </p:sp>
      <p:sp>
        <p:nvSpPr>
          <p:cNvPr id="27" name="dap an c"/>
          <p:cNvSpPr txBox="1"/>
          <p:nvPr/>
        </p:nvSpPr>
        <p:spPr>
          <a:xfrm>
            <a:off x="604749" y="4429903"/>
            <a:ext cx="377241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Đúng ngày, đúng giờ, đúng loại đất, đúng trọng lượng</a:t>
            </a:r>
          </a:p>
        </p:txBody>
      </p:sp>
      <p:sp>
        <p:nvSpPr>
          <p:cNvPr id="31" name="bang b"/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4664479" y="3807031"/>
            <a:ext cx="348781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Đúng cân, đúng lượng, đúng loại, đúng cây</a:t>
            </a:r>
          </a:p>
        </p:txBody>
      </p:sp>
      <p:sp>
        <p:nvSpPr>
          <p:cNvPr id="34" name="dap an d"/>
          <p:cNvSpPr txBox="1"/>
          <p:nvPr/>
        </p:nvSpPr>
        <p:spPr>
          <a:xfrm>
            <a:off x="4826679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Đúng ngày, đúng cây, đúng thời tiết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Câu hỏi 9: Một số loại phân đạm có công thức: CO(NH</a:t>
            </a:r>
            <a:r>
              <a:rPr lang="en-US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)</a:t>
            </a:r>
            <a:r>
              <a:rPr lang="en-US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, NH</a:t>
            </a:r>
            <a:r>
              <a:rPr lang="en-US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NO</a:t>
            </a:r>
            <a:r>
              <a:rPr lang="en-US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, NH</a:t>
            </a:r>
            <a:r>
              <a:rPr lang="en-US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Cl, (NH</a:t>
            </a:r>
            <a:r>
              <a:rPr lang="en-US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)</a:t>
            </a:r>
            <a:r>
              <a:rPr lang="en-US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SO</a:t>
            </a:r>
            <a:r>
              <a:rPr lang="en-US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4.</a:t>
            </a: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 Loại nào chứa hàm lượng %N cao nhất</a:t>
            </a:r>
          </a:p>
        </p:txBody>
      </p:sp>
      <p:sp>
        <p:nvSpPr>
          <p:cNvPr id="15" name="bang d"/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826679" y="4545318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</a:rPr>
              <a:t>CO(NH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</a:rPr>
              <a:t>)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endParaRPr lang="en-US" sz="15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79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</a:rPr>
              <a:t>NH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</a:rPr>
              <a:t>NO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  <a:endParaRPr lang="en-US" sz="15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</a:rPr>
              <a:t>NH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</a:rPr>
              <a:t>Cl</a:t>
            </a:r>
            <a:endParaRPr lang="en-US" sz="15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829507" y="4545318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</a:rPr>
              <a:t>(NH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</a:rPr>
              <a:t>)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</a:rPr>
              <a:t>SO</a:t>
            </a:r>
            <a:r>
              <a:rPr lang="en-US" sz="1500" baseline="-2500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endParaRPr lang="en-US" sz="15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9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</a:rPr>
              <a:t>Câu hỏi 10 : Loại phân nào cây cần 1 lượng rất ít nhưng không thể thiếu?</a:t>
            </a:r>
          </a:p>
        </p:txBody>
      </p:sp>
      <p:sp>
        <p:nvSpPr>
          <p:cNvPr id="15" name="bang b"/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4826679" y="3902088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Phân vi lượng</a:t>
            </a:r>
          </a:p>
        </p:txBody>
      </p:sp>
      <p:sp>
        <p:nvSpPr>
          <p:cNvPr id="27" name="cau hoi c"/>
          <p:cNvSpPr txBox="1"/>
          <p:nvPr/>
        </p:nvSpPr>
        <p:spPr>
          <a:xfrm>
            <a:off x="829507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Phân đạm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1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Phân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Lân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26679" y="4545319"/>
            <a:ext cx="348781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ahoma" panose="020B0604030504040204" charset="0"/>
              </a:rPr>
              <a:t>Phân kali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nh Vu\Nam hoc 2021-2022\Chu de Hoa 8\GADT\Pictur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" y="3576"/>
            <a:ext cx="9147051" cy="51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-21107398" y="4677986"/>
            <a:ext cx="20726399" cy="354360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/>
              </a:rPr>
              <a:t> * BAØI GIAÛNG KHTN </a:t>
            </a:r>
            <a:r>
              <a:rPr lang="en-US" sz="37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/>
              </a:rPr>
              <a:t>8 </a:t>
            </a:r>
            <a:r>
              <a:rPr lang="en-US" sz="3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Times"/>
              </a:rPr>
              <a:t>* CHEMISTRY – VU MINH*</a:t>
            </a:r>
          </a:p>
        </p:txBody>
      </p:sp>
      <p:pic>
        <p:nvPicPr>
          <p:cNvPr id="9" name="Picture 65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5715" y="3729040"/>
            <a:ext cx="700086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25243" y="1329612"/>
            <a:ext cx="6615113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195" tIns="47098" rIns="94195" bIns="47098"/>
          <a:lstStyle/>
          <a:p>
            <a:pPr>
              <a:spcBef>
                <a:spcPct val="20000"/>
              </a:spcBef>
            </a:pPr>
            <a:endParaRPr lang="en-US" sz="2400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1" name="Google Shape;1459;p43"/>
          <p:cNvSpPr txBox="1">
            <a:spLocks/>
          </p:cNvSpPr>
          <p:nvPr/>
        </p:nvSpPr>
        <p:spPr>
          <a:xfrm>
            <a:off x="1475659" y="3867895"/>
            <a:ext cx="6473337" cy="86926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2900" dirty="0">
                <a:solidFill>
                  <a:srgbClr val="FF99FF"/>
                </a:solidFill>
                <a:latin typeface="Comic Sans MS" pitchFamily="66" charset="0"/>
              </a:rPr>
              <a:t>CẢM ƠN </a:t>
            </a:r>
            <a:endParaRPr lang="en-US" sz="2900" dirty="0">
              <a:solidFill>
                <a:srgbClr val="FF99FF"/>
              </a:solidFill>
              <a:latin typeface="Comic Sans MS" pitchFamily="66" charset="0"/>
            </a:endParaRPr>
          </a:p>
          <a:p>
            <a:pPr>
              <a:spcBef>
                <a:spcPts val="0"/>
              </a:spcBef>
            </a:pPr>
            <a:r>
              <a:rPr lang="vi-VN" sz="2900" dirty="0">
                <a:solidFill>
                  <a:srgbClr val="FF99FF"/>
                </a:solidFill>
                <a:latin typeface="Comic Sans MS" pitchFamily="66" charset="0"/>
              </a:rPr>
              <a:t>các thầy cô và các em học sinh!!!</a:t>
            </a:r>
          </a:p>
        </p:txBody>
      </p:sp>
      <p:pic>
        <p:nvPicPr>
          <p:cNvPr id="21" name="Picture 2" descr="Free Download: Wooden nature blank board | Frame border design, Page  borders design, Colorful borders design">
            <a:extLst>
              <a:ext uri="{FF2B5EF4-FFF2-40B4-BE49-F238E27FC236}">
                <a16:creationId xmlns:a16="http://schemas.microsoft.com/office/drawing/2014/main" xmlns="" id="{9395CF26-9E71-4948-99CA-6511F53B1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1056" r="1369"/>
          <a:stretch/>
        </p:blipFill>
        <p:spPr bwMode="auto">
          <a:xfrm>
            <a:off x="1006111" y="546125"/>
            <a:ext cx="6868866" cy="8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642105" y="750852"/>
            <a:ext cx="3633191" cy="464448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  <p:txBody>
          <a:bodyPr wrap="square" lIns="94195" tIns="47098" rIns="94195" bIns="47098">
            <a:spAutoFit/>
          </a:bodyPr>
          <a:lstStyle/>
          <a:p>
            <a:pPr algn="ctr">
              <a:defRPr/>
            </a:pPr>
            <a:r>
              <a:rPr lang="en-U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fFree42" pitchFamily="2" charset="0"/>
              </a:rPr>
              <a:t>HÖÔÙNG DAÃN VEÀ NHAØ</a:t>
            </a:r>
          </a:p>
        </p:txBody>
      </p:sp>
      <p:pic>
        <p:nvPicPr>
          <p:cNvPr id="23" name="Picture 7" descr="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78" y="248465"/>
            <a:ext cx="128539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2941;p93"/>
          <p:cNvSpPr txBox="1">
            <a:spLocks/>
          </p:cNvSpPr>
          <p:nvPr/>
        </p:nvSpPr>
        <p:spPr>
          <a:xfrm>
            <a:off x="971602" y="2427735"/>
            <a:ext cx="2126455" cy="118917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/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2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943;p93"/>
          <p:cNvSpPr/>
          <p:nvPr/>
        </p:nvSpPr>
        <p:spPr>
          <a:xfrm>
            <a:off x="2637104" y="3520825"/>
            <a:ext cx="242825" cy="545275"/>
          </a:xfrm>
          <a:custGeom>
            <a:avLst/>
            <a:gdLst/>
            <a:ahLst/>
            <a:cxnLst/>
            <a:rect l="l" t="t" r="r" b="b"/>
            <a:pathLst>
              <a:path w="9713" h="21811" extrusionOk="0">
                <a:moveTo>
                  <a:pt x="7024" y="4705"/>
                </a:moveTo>
                <a:cubicBezTo>
                  <a:pt x="7058" y="4705"/>
                  <a:pt x="7091" y="4705"/>
                  <a:pt x="7192" y="4739"/>
                </a:cubicBezTo>
                <a:cubicBezTo>
                  <a:pt x="7226" y="4739"/>
                  <a:pt x="7226" y="4806"/>
                  <a:pt x="7260" y="4806"/>
                </a:cubicBezTo>
                <a:lnTo>
                  <a:pt x="7327" y="4840"/>
                </a:lnTo>
                <a:cubicBezTo>
                  <a:pt x="7327" y="4873"/>
                  <a:pt x="7360" y="4873"/>
                  <a:pt x="7360" y="4907"/>
                </a:cubicBezTo>
                <a:cubicBezTo>
                  <a:pt x="7394" y="5008"/>
                  <a:pt x="7394" y="5041"/>
                  <a:pt x="7394" y="5109"/>
                </a:cubicBezTo>
                <a:lnTo>
                  <a:pt x="7394" y="5646"/>
                </a:lnTo>
                <a:cubicBezTo>
                  <a:pt x="7360" y="5949"/>
                  <a:pt x="7260" y="6285"/>
                  <a:pt x="7159" y="6654"/>
                </a:cubicBezTo>
                <a:cubicBezTo>
                  <a:pt x="7058" y="6856"/>
                  <a:pt x="6923" y="7024"/>
                  <a:pt x="6823" y="7192"/>
                </a:cubicBezTo>
                <a:cubicBezTo>
                  <a:pt x="6688" y="7360"/>
                  <a:pt x="6554" y="7495"/>
                  <a:pt x="6386" y="7595"/>
                </a:cubicBezTo>
                <a:cubicBezTo>
                  <a:pt x="6184" y="7730"/>
                  <a:pt x="6016" y="7864"/>
                  <a:pt x="5747" y="7999"/>
                </a:cubicBezTo>
                <a:cubicBezTo>
                  <a:pt x="5512" y="8100"/>
                  <a:pt x="5210" y="8167"/>
                  <a:pt x="4907" y="8234"/>
                </a:cubicBezTo>
                <a:cubicBezTo>
                  <a:pt x="4739" y="8268"/>
                  <a:pt x="4537" y="8268"/>
                  <a:pt x="4336" y="8268"/>
                </a:cubicBezTo>
                <a:cubicBezTo>
                  <a:pt x="4134" y="8268"/>
                  <a:pt x="3966" y="8268"/>
                  <a:pt x="3798" y="8234"/>
                </a:cubicBezTo>
                <a:cubicBezTo>
                  <a:pt x="3395" y="8200"/>
                  <a:pt x="3059" y="8066"/>
                  <a:pt x="2723" y="7931"/>
                </a:cubicBezTo>
                <a:cubicBezTo>
                  <a:pt x="2622" y="7898"/>
                  <a:pt x="2487" y="7831"/>
                  <a:pt x="2353" y="7763"/>
                </a:cubicBezTo>
                <a:cubicBezTo>
                  <a:pt x="2454" y="7595"/>
                  <a:pt x="2555" y="7427"/>
                  <a:pt x="2656" y="7327"/>
                </a:cubicBezTo>
                <a:cubicBezTo>
                  <a:pt x="2891" y="6991"/>
                  <a:pt x="3227" y="6654"/>
                  <a:pt x="3731" y="6251"/>
                </a:cubicBezTo>
                <a:lnTo>
                  <a:pt x="3798" y="6218"/>
                </a:lnTo>
                <a:lnTo>
                  <a:pt x="3832" y="6184"/>
                </a:lnTo>
                <a:cubicBezTo>
                  <a:pt x="4504" y="5646"/>
                  <a:pt x="5176" y="5243"/>
                  <a:pt x="5814" y="4974"/>
                </a:cubicBezTo>
                <a:cubicBezTo>
                  <a:pt x="6117" y="4840"/>
                  <a:pt x="6386" y="4739"/>
                  <a:pt x="6688" y="4705"/>
                </a:cubicBezTo>
                <a:close/>
                <a:moveTo>
                  <a:pt x="7091" y="11729"/>
                </a:moveTo>
                <a:cubicBezTo>
                  <a:pt x="7260" y="11763"/>
                  <a:pt x="7461" y="11796"/>
                  <a:pt x="7596" y="11863"/>
                </a:cubicBezTo>
                <a:cubicBezTo>
                  <a:pt x="7730" y="11897"/>
                  <a:pt x="7797" y="11964"/>
                  <a:pt x="7932" y="12065"/>
                </a:cubicBezTo>
                <a:lnTo>
                  <a:pt x="8133" y="12267"/>
                </a:lnTo>
                <a:cubicBezTo>
                  <a:pt x="8200" y="12300"/>
                  <a:pt x="8234" y="12401"/>
                  <a:pt x="8268" y="12468"/>
                </a:cubicBezTo>
                <a:cubicBezTo>
                  <a:pt x="8301" y="12569"/>
                  <a:pt x="8301" y="12603"/>
                  <a:pt x="8301" y="12703"/>
                </a:cubicBezTo>
                <a:lnTo>
                  <a:pt x="8301" y="12939"/>
                </a:lnTo>
                <a:cubicBezTo>
                  <a:pt x="8301" y="13040"/>
                  <a:pt x="8268" y="13140"/>
                  <a:pt x="8234" y="13241"/>
                </a:cubicBezTo>
                <a:cubicBezTo>
                  <a:pt x="8133" y="13376"/>
                  <a:pt x="8066" y="13510"/>
                  <a:pt x="7965" y="13644"/>
                </a:cubicBezTo>
                <a:cubicBezTo>
                  <a:pt x="7797" y="13880"/>
                  <a:pt x="7562" y="14115"/>
                  <a:pt x="7293" y="14317"/>
                </a:cubicBezTo>
                <a:lnTo>
                  <a:pt x="7260" y="14350"/>
                </a:lnTo>
                <a:cubicBezTo>
                  <a:pt x="6890" y="14653"/>
                  <a:pt x="6453" y="14854"/>
                  <a:pt x="6083" y="15022"/>
                </a:cubicBezTo>
                <a:cubicBezTo>
                  <a:pt x="5781" y="15157"/>
                  <a:pt x="5512" y="15258"/>
                  <a:pt x="5210" y="15291"/>
                </a:cubicBezTo>
                <a:lnTo>
                  <a:pt x="4571" y="15291"/>
                </a:lnTo>
                <a:cubicBezTo>
                  <a:pt x="4369" y="15258"/>
                  <a:pt x="4201" y="15190"/>
                  <a:pt x="4000" y="15123"/>
                </a:cubicBezTo>
                <a:cubicBezTo>
                  <a:pt x="3765" y="15022"/>
                  <a:pt x="3563" y="14921"/>
                  <a:pt x="3395" y="14787"/>
                </a:cubicBezTo>
                <a:lnTo>
                  <a:pt x="3328" y="14686"/>
                </a:lnTo>
                <a:lnTo>
                  <a:pt x="3361" y="14619"/>
                </a:lnTo>
                <a:lnTo>
                  <a:pt x="3428" y="14451"/>
                </a:lnTo>
                <a:cubicBezTo>
                  <a:pt x="3664" y="13980"/>
                  <a:pt x="3899" y="13510"/>
                  <a:pt x="4201" y="13140"/>
                </a:cubicBezTo>
                <a:cubicBezTo>
                  <a:pt x="4403" y="12872"/>
                  <a:pt x="4672" y="12603"/>
                  <a:pt x="4907" y="12401"/>
                </a:cubicBezTo>
                <a:cubicBezTo>
                  <a:pt x="5176" y="12199"/>
                  <a:pt x="5445" y="12065"/>
                  <a:pt x="5714" y="11931"/>
                </a:cubicBezTo>
                <a:cubicBezTo>
                  <a:pt x="5982" y="11863"/>
                  <a:pt x="6218" y="11763"/>
                  <a:pt x="6453" y="11729"/>
                </a:cubicBezTo>
                <a:close/>
                <a:moveTo>
                  <a:pt x="6419" y="1"/>
                </a:moveTo>
                <a:cubicBezTo>
                  <a:pt x="5579" y="1"/>
                  <a:pt x="4672" y="269"/>
                  <a:pt x="3664" y="706"/>
                </a:cubicBezTo>
                <a:cubicBezTo>
                  <a:pt x="3227" y="941"/>
                  <a:pt x="2756" y="1210"/>
                  <a:pt x="2353" y="1513"/>
                </a:cubicBezTo>
                <a:cubicBezTo>
                  <a:pt x="1883" y="1849"/>
                  <a:pt x="1513" y="2219"/>
                  <a:pt x="1210" y="2622"/>
                </a:cubicBezTo>
                <a:cubicBezTo>
                  <a:pt x="841" y="3025"/>
                  <a:pt x="572" y="3462"/>
                  <a:pt x="404" y="3865"/>
                </a:cubicBezTo>
                <a:cubicBezTo>
                  <a:pt x="202" y="4369"/>
                  <a:pt x="101" y="4840"/>
                  <a:pt x="34" y="5344"/>
                </a:cubicBezTo>
                <a:cubicBezTo>
                  <a:pt x="1" y="5747"/>
                  <a:pt x="101" y="6218"/>
                  <a:pt x="202" y="6587"/>
                </a:cubicBezTo>
                <a:cubicBezTo>
                  <a:pt x="337" y="6991"/>
                  <a:pt x="538" y="7327"/>
                  <a:pt x="807" y="7663"/>
                </a:cubicBezTo>
                <a:cubicBezTo>
                  <a:pt x="874" y="7763"/>
                  <a:pt x="1009" y="7898"/>
                  <a:pt x="1177" y="8032"/>
                </a:cubicBezTo>
                <a:cubicBezTo>
                  <a:pt x="975" y="8570"/>
                  <a:pt x="841" y="9208"/>
                  <a:pt x="807" y="9881"/>
                </a:cubicBezTo>
                <a:cubicBezTo>
                  <a:pt x="706" y="10620"/>
                  <a:pt x="807" y="11460"/>
                  <a:pt x="975" y="12300"/>
                </a:cubicBezTo>
                <a:cubicBezTo>
                  <a:pt x="1143" y="13107"/>
                  <a:pt x="1412" y="13812"/>
                  <a:pt x="1849" y="14417"/>
                </a:cubicBezTo>
                <a:cubicBezTo>
                  <a:pt x="1983" y="14619"/>
                  <a:pt x="2084" y="14787"/>
                  <a:pt x="2219" y="14921"/>
                </a:cubicBezTo>
                <a:cubicBezTo>
                  <a:pt x="2084" y="15325"/>
                  <a:pt x="2017" y="15795"/>
                  <a:pt x="2017" y="16232"/>
                </a:cubicBezTo>
                <a:cubicBezTo>
                  <a:pt x="1916" y="17173"/>
                  <a:pt x="2151" y="18181"/>
                  <a:pt x="2555" y="19122"/>
                </a:cubicBezTo>
                <a:cubicBezTo>
                  <a:pt x="2924" y="19962"/>
                  <a:pt x="3596" y="20668"/>
                  <a:pt x="4369" y="21139"/>
                </a:cubicBezTo>
                <a:cubicBezTo>
                  <a:pt x="5075" y="21542"/>
                  <a:pt x="5882" y="21811"/>
                  <a:pt x="6755" y="21811"/>
                </a:cubicBezTo>
                <a:lnTo>
                  <a:pt x="7091" y="21811"/>
                </a:lnTo>
                <a:cubicBezTo>
                  <a:pt x="7864" y="21777"/>
                  <a:pt x="8637" y="21508"/>
                  <a:pt x="9444" y="21139"/>
                </a:cubicBezTo>
                <a:cubicBezTo>
                  <a:pt x="9545" y="21105"/>
                  <a:pt x="9612" y="21004"/>
                  <a:pt x="9646" y="20870"/>
                </a:cubicBezTo>
                <a:cubicBezTo>
                  <a:pt x="9713" y="20769"/>
                  <a:pt x="9713" y="20601"/>
                  <a:pt x="9612" y="20500"/>
                </a:cubicBezTo>
                <a:cubicBezTo>
                  <a:pt x="9545" y="20366"/>
                  <a:pt x="9410" y="20298"/>
                  <a:pt x="9209" y="20298"/>
                </a:cubicBezTo>
                <a:cubicBezTo>
                  <a:pt x="9108" y="20298"/>
                  <a:pt x="9041" y="20298"/>
                  <a:pt x="8940" y="20332"/>
                </a:cubicBezTo>
                <a:cubicBezTo>
                  <a:pt x="8805" y="20366"/>
                  <a:pt x="8738" y="20466"/>
                  <a:pt x="8604" y="20500"/>
                </a:cubicBezTo>
                <a:cubicBezTo>
                  <a:pt x="8133" y="20668"/>
                  <a:pt x="7730" y="20802"/>
                  <a:pt x="7293" y="20870"/>
                </a:cubicBezTo>
                <a:cubicBezTo>
                  <a:pt x="7125" y="20937"/>
                  <a:pt x="6923" y="20937"/>
                  <a:pt x="6755" y="20937"/>
                </a:cubicBezTo>
                <a:cubicBezTo>
                  <a:pt x="6554" y="20937"/>
                  <a:pt x="6386" y="20937"/>
                  <a:pt x="6218" y="20870"/>
                </a:cubicBezTo>
                <a:cubicBezTo>
                  <a:pt x="5915" y="20836"/>
                  <a:pt x="5579" y="20769"/>
                  <a:pt x="5344" y="20634"/>
                </a:cubicBezTo>
                <a:cubicBezTo>
                  <a:pt x="5042" y="20500"/>
                  <a:pt x="4773" y="20332"/>
                  <a:pt x="4537" y="20164"/>
                </a:cubicBezTo>
                <a:cubicBezTo>
                  <a:pt x="4269" y="19962"/>
                  <a:pt x="4033" y="19761"/>
                  <a:pt x="3865" y="19492"/>
                </a:cubicBezTo>
                <a:cubicBezTo>
                  <a:pt x="3664" y="19189"/>
                  <a:pt x="3496" y="18921"/>
                  <a:pt x="3328" y="18584"/>
                </a:cubicBezTo>
                <a:cubicBezTo>
                  <a:pt x="3160" y="18181"/>
                  <a:pt x="3059" y="17778"/>
                  <a:pt x="2992" y="17341"/>
                </a:cubicBezTo>
                <a:cubicBezTo>
                  <a:pt x="2924" y="16904"/>
                  <a:pt x="2924" y="16467"/>
                  <a:pt x="2992" y="15997"/>
                </a:cubicBezTo>
                <a:cubicBezTo>
                  <a:pt x="2992" y="15930"/>
                  <a:pt x="3025" y="15795"/>
                  <a:pt x="3025" y="15728"/>
                </a:cubicBezTo>
                <a:cubicBezTo>
                  <a:pt x="3126" y="15795"/>
                  <a:pt x="3227" y="15896"/>
                  <a:pt x="3395" y="15930"/>
                </a:cubicBezTo>
                <a:cubicBezTo>
                  <a:pt x="3731" y="16098"/>
                  <a:pt x="4067" y="16165"/>
                  <a:pt x="4504" y="16266"/>
                </a:cubicBezTo>
                <a:cubicBezTo>
                  <a:pt x="4605" y="16266"/>
                  <a:pt x="4739" y="16299"/>
                  <a:pt x="4874" y="16299"/>
                </a:cubicBezTo>
                <a:cubicBezTo>
                  <a:pt x="5142" y="16299"/>
                  <a:pt x="5344" y="16266"/>
                  <a:pt x="5613" y="16232"/>
                </a:cubicBezTo>
                <a:cubicBezTo>
                  <a:pt x="6016" y="16131"/>
                  <a:pt x="6386" y="15997"/>
                  <a:pt x="6856" y="15762"/>
                </a:cubicBezTo>
                <a:cubicBezTo>
                  <a:pt x="7260" y="15560"/>
                  <a:pt x="7696" y="15291"/>
                  <a:pt x="8100" y="14921"/>
                </a:cubicBezTo>
                <a:cubicBezTo>
                  <a:pt x="8436" y="14653"/>
                  <a:pt x="8705" y="14317"/>
                  <a:pt x="8940" y="13980"/>
                </a:cubicBezTo>
                <a:cubicBezTo>
                  <a:pt x="9074" y="13779"/>
                  <a:pt x="9242" y="13476"/>
                  <a:pt x="9276" y="13107"/>
                </a:cubicBezTo>
                <a:cubicBezTo>
                  <a:pt x="9309" y="12771"/>
                  <a:pt x="9309" y="12468"/>
                  <a:pt x="9209" y="12233"/>
                </a:cubicBezTo>
                <a:cubicBezTo>
                  <a:pt x="9108" y="11931"/>
                  <a:pt x="8940" y="11695"/>
                  <a:pt x="8738" y="11460"/>
                </a:cubicBezTo>
                <a:cubicBezTo>
                  <a:pt x="8234" y="10956"/>
                  <a:pt x="7528" y="10788"/>
                  <a:pt x="7058" y="10754"/>
                </a:cubicBezTo>
                <a:lnTo>
                  <a:pt x="6789" y="10754"/>
                </a:lnTo>
                <a:cubicBezTo>
                  <a:pt x="6218" y="10754"/>
                  <a:pt x="5579" y="10922"/>
                  <a:pt x="4941" y="11258"/>
                </a:cubicBezTo>
                <a:cubicBezTo>
                  <a:pt x="4201" y="11695"/>
                  <a:pt x="3563" y="12300"/>
                  <a:pt x="3025" y="13208"/>
                </a:cubicBezTo>
                <a:cubicBezTo>
                  <a:pt x="2857" y="13443"/>
                  <a:pt x="2723" y="13712"/>
                  <a:pt x="2588" y="13947"/>
                </a:cubicBezTo>
                <a:cubicBezTo>
                  <a:pt x="2487" y="13712"/>
                  <a:pt x="2319" y="13443"/>
                  <a:pt x="2219" y="13208"/>
                </a:cubicBezTo>
                <a:cubicBezTo>
                  <a:pt x="2017" y="12703"/>
                  <a:pt x="1883" y="12132"/>
                  <a:pt x="1748" y="11594"/>
                </a:cubicBezTo>
                <a:cubicBezTo>
                  <a:pt x="1681" y="10922"/>
                  <a:pt x="1681" y="10284"/>
                  <a:pt x="1748" y="9612"/>
                </a:cubicBezTo>
                <a:cubicBezTo>
                  <a:pt x="1815" y="9276"/>
                  <a:pt x="1883" y="8940"/>
                  <a:pt x="1983" y="8604"/>
                </a:cubicBezTo>
                <a:cubicBezTo>
                  <a:pt x="2185" y="8738"/>
                  <a:pt x="2420" y="8872"/>
                  <a:pt x="2689" y="8940"/>
                </a:cubicBezTo>
                <a:cubicBezTo>
                  <a:pt x="3025" y="9074"/>
                  <a:pt x="3395" y="9175"/>
                  <a:pt x="3865" y="9208"/>
                </a:cubicBezTo>
                <a:lnTo>
                  <a:pt x="4235" y="9208"/>
                </a:lnTo>
                <a:cubicBezTo>
                  <a:pt x="4504" y="9208"/>
                  <a:pt x="4739" y="9208"/>
                  <a:pt x="5042" y="9175"/>
                </a:cubicBezTo>
                <a:cubicBezTo>
                  <a:pt x="5781" y="9040"/>
                  <a:pt x="6554" y="8704"/>
                  <a:pt x="7091" y="8200"/>
                </a:cubicBezTo>
                <a:cubicBezTo>
                  <a:pt x="7696" y="7696"/>
                  <a:pt x="8066" y="6923"/>
                  <a:pt x="8234" y="6016"/>
                </a:cubicBezTo>
                <a:cubicBezTo>
                  <a:pt x="8402" y="5142"/>
                  <a:pt x="8268" y="4504"/>
                  <a:pt x="7864" y="4168"/>
                </a:cubicBezTo>
                <a:cubicBezTo>
                  <a:pt x="7596" y="3966"/>
                  <a:pt x="7260" y="3832"/>
                  <a:pt x="6856" y="3832"/>
                </a:cubicBezTo>
                <a:cubicBezTo>
                  <a:pt x="6621" y="3832"/>
                  <a:pt x="6419" y="3865"/>
                  <a:pt x="6184" y="3899"/>
                </a:cubicBezTo>
                <a:cubicBezTo>
                  <a:pt x="5848" y="4000"/>
                  <a:pt x="5512" y="4134"/>
                  <a:pt x="5210" y="4235"/>
                </a:cubicBezTo>
                <a:cubicBezTo>
                  <a:pt x="4907" y="4369"/>
                  <a:pt x="4605" y="4537"/>
                  <a:pt x="4269" y="4739"/>
                </a:cubicBezTo>
                <a:cubicBezTo>
                  <a:pt x="3664" y="5142"/>
                  <a:pt x="3059" y="5579"/>
                  <a:pt x="2521" y="6050"/>
                </a:cubicBezTo>
                <a:cubicBezTo>
                  <a:pt x="2252" y="6251"/>
                  <a:pt x="2084" y="6486"/>
                  <a:pt x="1916" y="6688"/>
                </a:cubicBezTo>
                <a:cubicBezTo>
                  <a:pt x="1815" y="6856"/>
                  <a:pt x="1681" y="7024"/>
                  <a:pt x="1580" y="7192"/>
                </a:cubicBezTo>
                <a:lnTo>
                  <a:pt x="1513" y="7091"/>
                </a:lnTo>
                <a:lnTo>
                  <a:pt x="1412" y="7024"/>
                </a:lnTo>
                <a:cubicBezTo>
                  <a:pt x="1311" y="6856"/>
                  <a:pt x="1210" y="6688"/>
                  <a:pt x="1143" y="6520"/>
                </a:cubicBezTo>
                <a:cubicBezTo>
                  <a:pt x="1042" y="6318"/>
                  <a:pt x="1009" y="6150"/>
                  <a:pt x="975" y="5915"/>
                </a:cubicBezTo>
                <a:cubicBezTo>
                  <a:pt x="908" y="5680"/>
                  <a:pt x="908" y="5478"/>
                  <a:pt x="975" y="5209"/>
                </a:cubicBezTo>
                <a:cubicBezTo>
                  <a:pt x="1009" y="4974"/>
                  <a:pt x="1076" y="4672"/>
                  <a:pt x="1177" y="4403"/>
                </a:cubicBezTo>
                <a:cubicBezTo>
                  <a:pt x="1311" y="4067"/>
                  <a:pt x="1513" y="3798"/>
                  <a:pt x="1715" y="3496"/>
                </a:cubicBezTo>
                <a:cubicBezTo>
                  <a:pt x="2017" y="3126"/>
                  <a:pt x="2387" y="2723"/>
                  <a:pt x="2824" y="2387"/>
                </a:cubicBezTo>
                <a:cubicBezTo>
                  <a:pt x="3328" y="2017"/>
                  <a:pt x="3865" y="1681"/>
                  <a:pt x="4403" y="1446"/>
                </a:cubicBezTo>
                <a:cubicBezTo>
                  <a:pt x="4907" y="1210"/>
                  <a:pt x="5378" y="1110"/>
                  <a:pt x="5848" y="1009"/>
                </a:cubicBezTo>
                <a:cubicBezTo>
                  <a:pt x="6016" y="1009"/>
                  <a:pt x="6184" y="975"/>
                  <a:pt x="6352" y="975"/>
                </a:cubicBezTo>
                <a:lnTo>
                  <a:pt x="6386" y="975"/>
                </a:lnTo>
                <a:cubicBezTo>
                  <a:pt x="6621" y="975"/>
                  <a:pt x="6856" y="773"/>
                  <a:pt x="6856" y="505"/>
                </a:cubicBezTo>
                <a:cubicBezTo>
                  <a:pt x="6856" y="269"/>
                  <a:pt x="6621" y="34"/>
                  <a:pt x="6386" y="34"/>
                </a:cubicBezTo>
                <a:cubicBezTo>
                  <a:pt x="6487" y="1"/>
                  <a:pt x="6419" y="1"/>
                  <a:pt x="64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2945;p93"/>
          <p:cNvGrpSpPr/>
          <p:nvPr/>
        </p:nvGrpSpPr>
        <p:grpSpPr>
          <a:xfrm rot="-4563703" flipH="1">
            <a:off x="2639194" y="2053445"/>
            <a:ext cx="601365" cy="295734"/>
            <a:chOff x="3281450" y="846325"/>
            <a:chExt cx="718525" cy="353350"/>
          </a:xfrm>
        </p:grpSpPr>
        <p:sp>
          <p:nvSpPr>
            <p:cNvPr id="17" name="Google Shape;2946;p93"/>
            <p:cNvSpPr/>
            <p:nvPr/>
          </p:nvSpPr>
          <p:spPr>
            <a:xfrm>
              <a:off x="3377500" y="876225"/>
              <a:ext cx="622475" cy="254900"/>
            </a:xfrm>
            <a:custGeom>
              <a:avLst/>
              <a:gdLst/>
              <a:ahLst/>
              <a:cxnLst/>
              <a:rect l="l" t="t" r="r" b="b"/>
              <a:pathLst>
                <a:path w="24899" h="10196" extrusionOk="0">
                  <a:moveTo>
                    <a:pt x="24233" y="210"/>
                  </a:moveTo>
                  <a:cubicBezTo>
                    <a:pt x="24245" y="219"/>
                    <a:pt x="24256" y="226"/>
                    <a:pt x="24266" y="231"/>
                  </a:cubicBezTo>
                  <a:lnTo>
                    <a:pt x="24266" y="231"/>
                  </a:lnTo>
                  <a:cubicBezTo>
                    <a:pt x="24256" y="246"/>
                    <a:pt x="24245" y="264"/>
                    <a:pt x="24233" y="286"/>
                  </a:cubicBezTo>
                  <a:cubicBezTo>
                    <a:pt x="24119" y="552"/>
                    <a:pt x="23187" y="818"/>
                    <a:pt x="22902" y="932"/>
                  </a:cubicBezTo>
                  <a:cubicBezTo>
                    <a:pt x="22103" y="1237"/>
                    <a:pt x="21247" y="1446"/>
                    <a:pt x="20429" y="1788"/>
                  </a:cubicBezTo>
                  <a:cubicBezTo>
                    <a:pt x="18546" y="2530"/>
                    <a:pt x="16606" y="3025"/>
                    <a:pt x="14685" y="3671"/>
                  </a:cubicBezTo>
                  <a:cubicBezTo>
                    <a:pt x="12935" y="4261"/>
                    <a:pt x="11185" y="4851"/>
                    <a:pt x="9454" y="5440"/>
                  </a:cubicBezTo>
                  <a:cubicBezTo>
                    <a:pt x="8446" y="5802"/>
                    <a:pt x="7419" y="6068"/>
                    <a:pt x="6430" y="6391"/>
                  </a:cubicBezTo>
                  <a:cubicBezTo>
                    <a:pt x="5574" y="6696"/>
                    <a:pt x="4642" y="6848"/>
                    <a:pt x="3805" y="7190"/>
                  </a:cubicBezTo>
                  <a:cubicBezTo>
                    <a:pt x="3101" y="7476"/>
                    <a:pt x="2702" y="7856"/>
                    <a:pt x="2093" y="8332"/>
                  </a:cubicBezTo>
                  <a:cubicBezTo>
                    <a:pt x="1657" y="8707"/>
                    <a:pt x="1214" y="9044"/>
                    <a:pt x="787" y="9410"/>
                  </a:cubicBezTo>
                  <a:lnTo>
                    <a:pt x="787" y="9410"/>
                  </a:lnTo>
                  <a:cubicBezTo>
                    <a:pt x="904" y="8790"/>
                    <a:pt x="2062" y="4814"/>
                    <a:pt x="2150" y="4375"/>
                  </a:cubicBezTo>
                  <a:cubicBezTo>
                    <a:pt x="2207" y="4147"/>
                    <a:pt x="2226" y="3557"/>
                    <a:pt x="2435" y="3386"/>
                  </a:cubicBezTo>
                  <a:cubicBezTo>
                    <a:pt x="2587" y="3272"/>
                    <a:pt x="3386" y="3310"/>
                    <a:pt x="3538" y="3291"/>
                  </a:cubicBezTo>
                  <a:cubicBezTo>
                    <a:pt x="4337" y="3139"/>
                    <a:pt x="5098" y="2873"/>
                    <a:pt x="5878" y="2663"/>
                  </a:cubicBezTo>
                  <a:cubicBezTo>
                    <a:pt x="9834" y="1560"/>
                    <a:pt x="13924" y="1123"/>
                    <a:pt x="18013" y="723"/>
                  </a:cubicBezTo>
                  <a:cubicBezTo>
                    <a:pt x="19858" y="533"/>
                    <a:pt x="21722" y="495"/>
                    <a:pt x="23567" y="305"/>
                  </a:cubicBezTo>
                  <a:lnTo>
                    <a:pt x="24233" y="210"/>
                  </a:lnTo>
                  <a:close/>
                  <a:moveTo>
                    <a:pt x="24709" y="0"/>
                  </a:moveTo>
                  <a:cubicBezTo>
                    <a:pt x="23396" y="77"/>
                    <a:pt x="22103" y="343"/>
                    <a:pt x="20771" y="419"/>
                  </a:cubicBezTo>
                  <a:cubicBezTo>
                    <a:pt x="19497" y="457"/>
                    <a:pt x="18242" y="552"/>
                    <a:pt x="16967" y="704"/>
                  </a:cubicBezTo>
                  <a:cubicBezTo>
                    <a:pt x="14247" y="952"/>
                    <a:pt x="11565" y="1275"/>
                    <a:pt x="8902" y="1807"/>
                  </a:cubicBezTo>
                  <a:cubicBezTo>
                    <a:pt x="7552" y="2093"/>
                    <a:pt x="6239" y="2454"/>
                    <a:pt x="4908" y="2835"/>
                  </a:cubicBezTo>
                  <a:cubicBezTo>
                    <a:pt x="4090" y="3082"/>
                    <a:pt x="3367" y="3139"/>
                    <a:pt x="2530" y="3272"/>
                  </a:cubicBezTo>
                  <a:cubicBezTo>
                    <a:pt x="2505" y="3275"/>
                    <a:pt x="2481" y="3276"/>
                    <a:pt x="2459" y="3276"/>
                  </a:cubicBezTo>
                  <a:cubicBezTo>
                    <a:pt x="2413" y="3276"/>
                    <a:pt x="2373" y="3272"/>
                    <a:pt x="2333" y="3272"/>
                  </a:cubicBezTo>
                  <a:cubicBezTo>
                    <a:pt x="2274" y="3272"/>
                    <a:pt x="2216" y="3282"/>
                    <a:pt x="2150" y="3329"/>
                  </a:cubicBezTo>
                  <a:cubicBezTo>
                    <a:pt x="1903" y="3481"/>
                    <a:pt x="1903" y="3976"/>
                    <a:pt x="1865" y="4185"/>
                  </a:cubicBezTo>
                  <a:cubicBezTo>
                    <a:pt x="1712" y="4756"/>
                    <a:pt x="1598" y="5364"/>
                    <a:pt x="1465" y="5916"/>
                  </a:cubicBezTo>
                  <a:cubicBezTo>
                    <a:pt x="1142" y="7133"/>
                    <a:pt x="457" y="8408"/>
                    <a:pt x="381" y="9625"/>
                  </a:cubicBezTo>
                  <a:cubicBezTo>
                    <a:pt x="381" y="9682"/>
                    <a:pt x="419" y="9682"/>
                    <a:pt x="457" y="9701"/>
                  </a:cubicBezTo>
                  <a:cubicBezTo>
                    <a:pt x="458" y="9701"/>
                    <a:pt x="459" y="9701"/>
                    <a:pt x="461" y="9701"/>
                  </a:cubicBezTo>
                  <a:lnTo>
                    <a:pt x="461" y="9701"/>
                  </a:lnTo>
                  <a:cubicBezTo>
                    <a:pt x="330" y="9823"/>
                    <a:pt x="202" y="9949"/>
                    <a:pt x="77" y="10081"/>
                  </a:cubicBezTo>
                  <a:cubicBezTo>
                    <a:pt x="1" y="10158"/>
                    <a:pt x="58" y="10196"/>
                    <a:pt x="153" y="10196"/>
                  </a:cubicBezTo>
                  <a:lnTo>
                    <a:pt x="229" y="10196"/>
                  </a:lnTo>
                  <a:cubicBezTo>
                    <a:pt x="343" y="10196"/>
                    <a:pt x="552" y="10043"/>
                    <a:pt x="343" y="10043"/>
                  </a:cubicBezTo>
                  <a:cubicBezTo>
                    <a:pt x="666" y="10043"/>
                    <a:pt x="1180" y="9321"/>
                    <a:pt x="1389" y="9130"/>
                  </a:cubicBezTo>
                  <a:cubicBezTo>
                    <a:pt x="1750" y="8807"/>
                    <a:pt x="2169" y="8560"/>
                    <a:pt x="2530" y="8236"/>
                  </a:cubicBezTo>
                  <a:cubicBezTo>
                    <a:pt x="3519" y="7342"/>
                    <a:pt x="4623" y="7190"/>
                    <a:pt x="5859" y="6791"/>
                  </a:cubicBezTo>
                  <a:cubicBezTo>
                    <a:pt x="7932" y="6087"/>
                    <a:pt x="10044" y="5516"/>
                    <a:pt x="12079" y="4794"/>
                  </a:cubicBezTo>
                  <a:cubicBezTo>
                    <a:pt x="14418" y="3957"/>
                    <a:pt x="16777" y="3234"/>
                    <a:pt x="19116" y="2473"/>
                  </a:cubicBezTo>
                  <a:cubicBezTo>
                    <a:pt x="20163" y="2112"/>
                    <a:pt x="21209" y="1674"/>
                    <a:pt x="22255" y="1332"/>
                  </a:cubicBezTo>
                  <a:cubicBezTo>
                    <a:pt x="23168" y="1028"/>
                    <a:pt x="24024" y="685"/>
                    <a:pt x="24785" y="153"/>
                  </a:cubicBezTo>
                  <a:cubicBezTo>
                    <a:pt x="24899" y="77"/>
                    <a:pt x="24804" y="0"/>
                    <a:pt x="247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47;p93"/>
            <p:cNvSpPr/>
            <p:nvPr/>
          </p:nvSpPr>
          <p:spPr>
            <a:xfrm>
              <a:off x="3464100" y="876775"/>
              <a:ext cx="531250" cy="322900"/>
            </a:xfrm>
            <a:custGeom>
              <a:avLst/>
              <a:gdLst/>
              <a:ahLst/>
              <a:cxnLst/>
              <a:rect l="l" t="t" r="r" b="b"/>
              <a:pathLst>
                <a:path w="21250" h="12916" extrusionOk="0">
                  <a:moveTo>
                    <a:pt x="21047" y="1"/>
                  </a:moveTo>
                  <a:cubicBezTo>
                    <a:pt x="21019" y="1"/>
                    <a:pt x="20989" y="5"/>
                    <a:pt x="20959" y="17"/>
                  </a:cubicBezTo>
                  <a:cubicBezTo>
                    <a:pt x="20674" y="112"/>
                    <a:pt x="20522" y="340"/>
                    <a:pt x="20294" y="530"/>
                  </a:cubicBezTo>
                  <a:cubicBezTo>
                    <a:pt x="19856" y="987"/>
                    <a:pt x="19343" y="1367"/>
                    <a:pt x="18867" y="1766"/>
                  </a:cubicBezTo>
                  <a:cubicBezTo>
                    <a:pt x="17992" y="2508"/>
                    <a:pt x="17041" y="3155"/>
                    <a:pt x="16147" y="3859"/>
                  </a:cubicBezTo>
                  <a:cubicBezTo>
                    <a:pt x="13998" y="5533"/>
                    <a:pt x="11886" y="7206"/>
                    <a:pt x="9585" y="8671"/>
                  </a:cubicBezTo>
                  <a:cubicBezTo>
                    <a:pt x="7512" y="9964"/>
                    <a:pt x="5305" y="10896"/>
                    <a:pt x="3365" y="12399"/>
                  </a:cubicBezTo>
                  <a:cubicBezTo>
                    <a:pt x="3251" y="12496"/>
                    <a:pt x="3055" y="12704"/>
                    <a:pt x="2870" y="12704"/>
                  </a:cubicBezTo>
                  <a:cubicBezTo>
                    <a:pt x="2838" y="12704"/>
                    <a:pt x="2806" y="12698"/>
                    <a:pt x="2775" y="12684"/>
                  </a:cubicBezTo>
                  <a:cubicBezTo>
                    <a:pt x="2585" y="12608"/>
                    <a:pt x="2376" y="11943"/>
                    <a:pt x="2281" y="11714"/>
                  </a:cubicBezTo>
                  <a:cubicBezTo>
                    <a:pt x="2034" y="11163"/>
                    <a:pt x="1824" y="10592"/>
                    <a:pt x="1634" y="10021"/>
                  </a:cubicBezTo>
                  <a:cubicBezTo>
                    <a:pt x="1292" y="9051"/>
                    <a:pt x="1044" y="7929"/>
                    <a:pt x="379" y="7111"/>
                  </a:cubicBezTo>
                  <a:cubicBezTo>
                    <a:pt x="360" y="7092"/>
                    <a:pt x="324" y="7084"/>
                    <a:pt x="284" y="7084"/>
                  </a:cubicBezTo>
                  <a:cubicBezTo>
                    <a:pt x="203" y="7084"/>
                    <a:pt x="106" y="7118"/>
                    <a:pt x="93" y="7168"/>
                  </a:cubicBezTo>
                  <a:cubicBezTo>
                    <a:pt x="55" y="7187"/>
                    <a:pt x="55" y="7206"/>
                    <a:pt x="36" y="7244"/>
                  </a:cubicBezTo>
                  <a:cubicBezTo>
                    <a:pt x="0" y="7299"/>
                    <a:pt x="55" y="7323"/>
                    <a:pt x="126" y="7323"/>
                  </a:cubicBezTo>
                  <a:cubicBezTo>
                    <a:pt x="144" y="7323"/>
                    <a:pt x="162" y="7322"/>
                    <a:pt x="181" y="7319"/>
                  </a:cubicBezTo>
                  <a:lnTo>
                    <a:pt x="181" y="7319"/>
                  </a:lnTo>
                  <a:cubicBezTo>
                    <a:pt x="931" y="8325"/>
                    <a:pt x="1194" y="9779"/>
                    <a:pt x="1634" y="10915"/>
                  </a:cubicBezTo>
                  <a:cubicBezTo>
                    <a:pt x="1805" y="11372"/>
                    <a:pt x="2148" y="12875"/>
                    <a:pt x="2794" y="12913"/>
                  </a:cubicBezTo>
                  <a:cubicBezTo>
                    <a:pt x="2812" y="12914"/>
                    <a:pt x="2831" y="12915"/>
                    <a:pt x="2849" y="12915"/>
                  </a:cubicBezTo>
                  <a:cubicBezTo>
                    <a:pt x="3391" y="12915"/>
                    <a:pt x="4044" y="12123"/>
                    <a:pt x="4430" y="11828"/>
                  </a:cubicBezTo>
                  <a:cubicBezTo>
                    <a:pt x="5667" y="10915"/>
                    <a:pt x="7055" y="10326"/>
                    <a:pt x="8387" y="9565"/>
                  </a:cubicBezTo>
                  <a:cubicBezTo>
                    <a:pt x="10688" y="8253"/>
                    <a:pt x="12856" y="6674"/>
                    <a:pt x="14949" y="5019"/>
                  </a:cubicBezTo>
                  <a:cubicBezTo>
                    <a:pt x="16014" y="4201"/>
                    <a:pt x="17079" y="3383"/>
                    <a:pt x="18182" y="2584"/>
                  </a:cubicBezTo>
                  <a:cubicBezTo>
                    <a:pt x="18715" y="2204"/>
                    <a:pt x="19209" y="1766"/>
                    <a:pt x="19685" y="1348"/>
                  </a:cubicBezTo>
                  <a:cubicBezTo>
                    <a:pt x="20065" y="1006"/>
                    <a:pt x="20636" y="264"/>
                    <a:pt x="21111" y="112"/>
                  </a:cubicBezTo>
                  <a:cubicBezTo>
                    <a:pt x="21249" y="81"/>
                    <a:pt x="21165" y="1"/>
                    <a:pt x="2104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48;p93"/>
            <p:cNvSpPr/>
            <p:nvPr/>
          </p:nvSpPr>
          <p:spPr>
            <a:xfrm>
              <a:off x="3379675" y="1089375"/>
              <a:ext cx="109800" cy="41975"/>
            </a:xfrm>
            <a:custGeom>
              <a:avLst/>
              <a:gdLst/>
              <a:ahLst/>
              <a:cxnLst/>
              <a:rect l="l" t="t" r="r" b="b"/>
              <a:pathLst>
                <a:path w="4392" h="1679" extrusionOk="0">
                  <a:moveTo>
                    <a:pt x="4160" y="0"/>
                  </a:moveTo>
                  <a:cubicBezTo>
                    <a:pt x="4122" y="0"/>
                    <a:pt x="4085" y="5"/>
                    <a:pt x="4060" y="15"/>
                  </a:cubicBezTo>
                  <a:cubicBezTo>
                    <a:pt x="2843" y="700"/>
                    <a:pt x="1397" y="909"/>
                    <a:pt x="142" y="1536"/>
                  </a:cubicBezTo>
                  <a:cubicBezTo>
                    <a:pt x="0" y="1607"/>
                    <a:pt x="59" y="1678"/>
                    <a:pt x="153" y="1678"/>
                  </a:cubicBezTo>
                  <a:cubicBezTo>
                    <a:pt x="186" y="1678"/>
                    <a:pt x="222" y="1670"/>
                    <a:pt x="256" y="1651"/>
                  </a:cubicBezTo>
                  <a:cubicBezTo>
                    <a:pt x="1549" y="1042"/>
                    <a:pt x="3014" y="833"/>
                    <a:pt x="4250" y="110"/>
                  </a:cubicBezTo>
                  <a:cubicBezTo>
                    <a:pt x="4391" y="39"/>
                    <a:pt x="4271" y="0"/>
                    <a:pt x="41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49;p93"/>
            <p:cNvSpPr/>
            <p:nvPr/>
          </p:nvSpPr>
          <p:spPr>
            <a:xfrm>
              <a:off x="3281450" y="846325"/>
              <a:ext cx="715400" cy="111750"/>
            </a:xfrm>
            <a:custGeom>
              <a:avLst/>
              <a:gdLst/>
              <a:ahLst/>
              <a:cxnLst/>
              <a:rect l="l" t="t" r="r" b="b"/>
              <a:pathLst>
                <a:path w="28616" h="4470" extrusionOk="0">
                  <a:moveTo>
                    <a:pt x="3436" y="0"/>
                  </a:moveTo>
                  <a:cubicBezTo>
                    <a:pt x="3048" y="0"/>
                    <a:pt x="2662" y="14"/>
                    <a:pt x="2283" y="55"/>
                  </a:cubicBezTo>
                  <a:cubicBezTo>
                    <a:pt x="1617" y="150"/>
                    <a:pt x="761" y="207"/>
                    <a:pt x="153" y="512"/>
                  </a:cubicBezTo>
                  <a:cubicBezTo>
                    <a:pt x="95" y="531"/>
                    <a:pt x="0" y="607"/>
                    <a:pt x="76" y="664"/>
                  </a:cubicBezTo>
                  <a:cubicBezTo>
                    <a:pt x="1332" y="1387"/>
                    <a:pt x="2435" y="2281"/>
                    <a:pt x="3614" y="3137"/>
                  </a:cubicBezTo>
                  <a:cubicBezTo>
                    <a:pt x="4014" y="3441"/>
                    <a:pt x="4451" y="3650"/>
                    <a:pt x="4908" y="3916"/>
                  </a:cubicBezTo>
                  <a:cubicBezTo>
                    <a:pt x="5250" y="4107"/>
                    <a:pt x="5497" y="4373"/>
                    <a:pt x="5897" y="4468"/>
                  </a:cubicBezTo>
                  <a:cubicBezTo>
                    <a:pt x="5902" y="4469"/>
                    <a:pt x="5909" y="4470"/>
                    <a:pt x="5915" y="4470"/>
                  </a:cubicBezTo>
                  <a:cubicBezTo>
                    <a:pt x="6022" y="4470"/>
                    <a:pt x="6248" y="4333"/>
                    <a:pt x="6087" y="4297"/>
                  </a:cubicBezTo>
                  <a:cubicBezTo>
                    <a:pt x="5611" y="4183"/>
                    <a:pt x="4832" y="3631"/>
                    <a:pt x="4432" y="3365"/>
                  </a:cubicBezTo>
                  <a:cubicBezTo>
                    <a:pt x="3785" y="2965"/>
                    <a:pt x="3215" y="2452"/>
                    <a:pt x="2644" y="1976"/>
                  </a:cubicBezTo>
                  <a:cubicBezTo>
                    <a:pt x="2188" y="1634"/>
                    <a:pt x="1712" y="1330"/>
                    <a:pt x="1237" y="1006"/>
                  </a:cubicBezTo>
                  <a:cubicBezTo>
                    <a:pt x="970" y="854"/>
                    <a:pt x="457" y="721"/>
                    <a:pt x="818" y="493"/>
                  </a:cubicBezTo>
                  <a:cubicBezTo>
                    <a:pt x="913" y="417"/>
                    <a:pt x="1161" y="436"/>
                    <a:pt x="1294" y="417"/>
                  </a:cubicBezTo>
                  <a:cubicBezTo>
                    <a:pt x="2321" y="234"/>
                    <a:pt x="3368" y="169"/>
                    <a:pt x="4423" y="169"/>
                  </a:cubicBezTo>
                  <a:cubicBezTo>
                    <a:pt x="6336" y="169"/>
                    <a:pt x="8276" y="382"/>
                    <a:pt x="10176" y="493"/>
                  </a:cubicBezTo>
                  <a:cubicBezTo>
                    <a:pt x="13125" y="626"/>
                    <a:pt x="16054" y="873"/>
                    <a:pt x="19002" y="1006"/>
                  </a:cubicBezTo>
                  <a:cubicBezTo>
                    <a:pt x="20543" y="1101"/>
                    <a:pt x="22122" y="1139"/>
                    <a:pt x="23662" y="1196"/>
                  </a:cubicBezTo>
                  <a:cubicBezTo>
                    <a:pt x="23841" y="1205"/>
                    <a:pt x="24022" y="1209"/>
                    <a:pt x="24203" y="1209"/>
                  </a:cubicBezTo>
                  <a:cubicBezTo>
                    <a:pt x="25049" y="1209"/>
                    <a:pt x="25916" y="1129"/>
                    <a:pt x="26770" y="1129"/>
                  </a:cubicBezTo>
                  <a:cubicBezTo>
                    <a:pt x="27289" y="1129"/>
                    <a:pt x="27802" y="1158"/>
                    <a:pt x="28303" y="1254"/>
                  </a:cubicBezTo>
                  <a:cubicBezTo>
                    <a:pt x="28307" y="1255"/>
                    <a:pt x="28312" y="1255"/>
                    <a:pt x="28317" y="1255"/>
                  </a:cubicBezTo>
                  <a:cubicBezTo>
                    <a:pt x="28394" y="1255"/>
                    <a:pt x="28615" y="1136"/>
                    <a:pt x="28456" y="1082"/>
                  </a:cubicBezTo>
                  <a:cubicBezTo>
                    <a:pt x="28035" y="1007"/>
                    <a:pt x="27605" y="983"/>
                    <a:pt x="27172" y="983"/>
                  </a:cubicBezTo>
                  <a:cubicBezTo>
                    <a:pt x="26509" y="983"/>
                    <a:pt x="25840" y="1040"/>
                    <a:pt x="25184" y="1063"/>
                  </a:cubicBezTo>
                  <a:cubicBezTo>
                    <a:pt x="25067" y="1065"/>
                    <a:pt x="24949" y="1066"/>
                    <a:pt x="24832" y="1066"/>
                  </a:cubicBezTo>
                  <a:cubicBezTo>
                    <a:pt x="23637" y="1066"/>
                    <a:pt x="22444" y="984"/>
                    <a:pt x="21266" y="949"/>
                  </a:cubicBezTo>
                  <a:cubicBezTo>
                    <a:pt x="18603" y="854"/>
                    <a:pt x="15940" y="702"/>
                    <a:pt x="13277" y="512"/>
                  </a:cubicBezTo>
                  <a:cubicBezTo>
                    <a:pt x="10671" y="341"/>
                    <a:pt x="8065" y="131"/>
                    <a:pt x="5478" y="55"/>
                  </a:cubicBezTo>
                  <a:cubicBezTo>
                    <a:pt x="4811" y="43"/>
                    <a:pt x="4121" y="0"/>
                    <a:pt x="34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950;p93"/>
          <p:cNvSpPr/>
          <p:nvPr/>
        </p:nvSpPr>
        <p:spPr>
          <a:xfrm>
            <a:off x="3043933" y="1490194"/>
            <a:ext cx="1600075" cy="2377700"/>
          </a:xfrm>
          <a:custGeom>
            <a:avLst/>
            <a:gdLst/>
            <a:ahLst/>
            <a:cxnLst/>
            <a:rect l="l" t="t" r="r" b="b"/>
            <a:pathLst>
              <a:path w="64003" h="95108" extrusionOk="0">
                <a:moveTo>
                  <a:pt x="64003" y="95108"/>
                </a:moveTo>
                <a:cubicBezTo>
                  <a:pt x="58814" y="94191"/>
                  <a:pt x="39710" y="94131"/>
                  <a:pt x="32866" y="89604"/>
                </a:cubicBezTo>
                <a:cubicBezTo>
                  <a:pt x="26022" y="85077"/>
                  <a:pt x="23211" y="79171"/>
                  <a:pt x="22940" y="67947"/>
                </a:cubicBezTo>
                <a:cubicBezTo>
                  <a:pt x="22669" y="56723"/>
                  <a:pt x="31509" y="32542"/>
                  <a:pt x="31242" y="22261"/>
                </a:cubicBezTo>
                <a:cubicBezTo>
                  <a:pt x="30975" y="11980"/>
                  <a:pt x="21273" y="9942"/>
                  <a:pt x="21336" y="6259"/>
                </a:cubicBezTo>
                <a:cubicBezTo>
                  <a:pt x="21400" y="2576"/>
                  <a:pt x="29020" y="-789"/>
                  <a:pt x="31623" y="163"/>
                </a:cubicBezTo>
                <a:cubicBezTo>
                  <a:pt x="34227" y="1116"/>
                  <a:pt x="37910" y="8990"/>
                  <a:pt x="36957" y="11974"/>
                </a:cubicBezTo>
                <a:cubicBezTo>
                  <a:pt x="36005" y="14959"/>
                  <a:pt x="31052" y="17880"/>
                  <a:pt x="25908" y="18070"/>
                </a:cubicBezTo>
                <a:cubicBezTo>
                  <a:pt x="20765" y="18261"/>
                  <a:pt x="10414" y="13054"/>
                  <a:pt x="6096" y="13117"/>
                </a:cubicBezTo>
                <a:cubicBezTo>
                  <a:pt x="1778" y="13181"/>
                  <a:pt x="1016" y="17562"/>
                  <a:pt x="0" y="1845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5" name="Google Shape;2952;p93"/>
          <p:cNvGrpSpPr/>
          <p:nvPr/>
        </p:nvGrpSpPr>
        <p:grpSpPr>
          <a:xfrm>
            <a:off x="1403648" y="1373990"/>
            <a:ext cx="824074" cy="873725"/>
            <a:chOff x="7460026" y="733525"/>
            <a:chExt cx="824074" cy="873725"/>
          </a:xfrm>
        </p:grpSpPr>
        <p:grpSp>
          <p:nvGrpSpPr>
            <p:cNvPr id="26" name="Google Shape;2953;p93"/>
            <p:cNvGrpSpPr/>
            <p:nvPr/>
          </p:nvGrpSpPr>
          <p:grpSpPr>
            <a:xfrm>
              <a:off x="7957075" y="733525"/>
              <a:ext cx="327025" cy="444775"/>
              <a:chOff x="4664150" y="3346100"/>
              <a:chExt cx="327025" cy="444775"/>
            </a:xfrm>
          </p:grpSpPr>
          <p:sp>
            <p:nvSpPr>
              <p:cNvPr id="54" name="Google Shape;2954;p93"/>
              <p:cNvSpPr/>
              <p:nvPr/>
            </p:nvSpPr>
            <p:spPr>
              <a:xfrm>
                <a:off x="4750250" y="3346100"/>
                <a:ext cx="206325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6839" extrusionOk="0">
                    <a:moveTo>
                      <a:pt x="3853" y="465"/>
                    </a:moveTo>
                    <a:cubicBezTo>
                      <a:pt x="4028" y="465"/>
                      <a:pt x="4206" y="486"/>
                      <a:pt x="4391" y="521"/>
                    </a:cubicBezTo>
                    <a:lnTo>
                      <a:pt x="4391" y="521"/>
                    </a:lnTo>
                    <a:cubicBezTo>
                      <a:pt x="4374" y="617"/>
                      <a:pt x="4402" y="719"/>
                      <a:pt x="4499" y="783"/>
                    </a:cubicBezTo>
                    <a:cubicBezTo>
                      <a:pt x="5922" y="1557"/>
                      <a:pt x="7386" y="2604"/>
                      <a:pt x="6717" y="4466"/>
                    </a:cubicBezTo>
                    <a:cubicBezTo>
                      <a:pt x="6295" y="5653"/>
                      <a:pt x="5046" y="6164"/>
                      <a:pt x="3856" y="6164"/>
                    </a:cubicBezTo>
                    <a:cubicBezTo>
                      <a:pt x="3452" y="6164"/>
                      <a:pt x="3055" y="6105"/>
                      <a:pt x="2699" y="5993"/>
                    </a:cubicBezTo>
                    <a:cubicBezTo>
                      <a:pt x="1172" y="5512"/>
                      <a:pt x="753" y="3964"/>
                      <a:pt x="1277" y="2604"/>
                    </a:cubicBezTo>
                    <a:cubicBezTo>
                      <a:pt x="1528" y="2018"/>
                      <a:pt x="2051" y="1432"/>
                      <a:pt x="2511" y="1013"/>
                    </a:cubicBezTo>
                    <a:cubicBezTo>
                      <a:pt x="2963" y="608"/>
                      <a:pt x="3396" y="465"/>
                      <a:pt x="3853" y="465"/>
                    </a:cubicBezTo>
                    <a:close/>
                    <a:moveTo>
                      <a:pt x="3675" y="0"/>
                    </a:moveTo>
                    <a:cubicBezTo>
                      <a:pt x="3333" y="0"/>
                      <a:pt x="2978" y="108"/>
                      <a:pt x="2511" y="365"/>
                    </a:cubicBezTo>
                    <a:cubicBezTo>
                      <a:pt x="1674" y="825"/>
                      <a:pt x="1005" y="1725"/>
                      <a:pt x="649" y="2583"/>
                    </a:cubicBezTo>
                    <a:cubicBezTo>
                      <a:pt x="0" y="4278"/>
                      <a:pt x="858" y="5910"/>
                      <a:pt x="2448" y="6558"/>
                    </a:cubicBezTo>
                    <a:cubicBezTo>
                      <a:pt x="2900" y="6747"/>
                      <a:pt x="3397" y="6839"/>
                      <a:pt x="3898" y="6839"/>
                    </a:cubicBezTo>
                    <a:cubicBezTo>
                      <a:pt x="5230" y="6839"/>
                      <a:pt x="6590" y="6190"/>
                      <a:pt x="7198" y="4989"/>
                    </a:cubicBezTo>
                    <a:cubicBezTo>
                      <a:pt x="8253" y="2941"/>
                      <a:pt x="6772" y="934"/>
                      <a:pt x="4797" y="302"/>
                    </a:cubicBezTo>
                    <a:lnTo>
                      <a:pt x="4797" y="302"/>
                    </a:lnTo>
                    <a:cubicBezTo>
                      <a:pt x="4365" y="116"/>
                      <a:pt x="4027" y="0"/>
                      <a:pt x="36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955;p93"/>
              <p:cNvSpPr/>
              <p:nvPr/>
            </p:nvSpPr>
            <p:spPr>
              <a:xfrm>
                <a:off x="4813525" y="3487750"/>
                <a:ext cx="36400" cy="2472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9890" extrusionOk="0">
                    <a:moveTo>
                      <a:pt x="1329" y="0"/>
                    </a:moveTo>
                    <a:cubicBezTo>
                      <a:pt x="1268" y="0"/>
                      <a:pt x="1204" y="37"/>
                      <a:pt x="1194" y="118"/>
                    </a:cubicBezTo>
                    <a:cubicBezTo>
                      <a:pt x="901" y="1708"/>
                      <a:pt x="671" y="3319"/>
                      <a:pt x="419" y="4910"/>
                    </a:cubicBezTo>
                    <a:cubicBezTo>
                      <a:pt x="210" y="6311"/>
                      <a:pt x="1" y="8320"/>
                      <a:pt x="461" y="9680"/>
                    </a:cubicBezTo>
                    <a:cubicBezTo>
                      <a:pt x="493" y="9816"/>
                      <a:pt x="613" y="9889"/>
                      <a:pt x="731" y="9889"/>
                    </a:cubicBezTo>
                    <a:cubicBezTo>
                      <a:pt x="848" y="9889"/>
                      <a:pt x="963" y="9816"/>
                      <a:pt x="984" y="9659"/>
                    </a:cubicBezTo>
                    <a:cubicBezTo>
                      <a:pt x="1110" y="8299"/>
                      <a:pt x="984" y="6835"/>
                      <a:pt x="1005" y="5433"/>
                    </a:cubicBezTo>
                    <a:cubicBezTo>
                      <a:pt x="1026" y="3654"/>
                      <a:pt x="1340" y="1876"/>
                      <a:pt x="1445" y="118"/>
                    </a:cubicBezTo>
                    <a:cubicBezTo>
                      <a:pt x="1456" y="42"/>
                      <a:pt x="1394" y="0"/>
                      <a:pt x="1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56;p93"/>
              <p:cNvSpPr/>
              <p:nvPr/>
            </p:nvSpPr>
            <p:spPr>
              <a:xfrm>
                <a:off x="4742650" y="3706925"/>
                <a:ext cx="169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3072" extrusionOk="0">
                    <a:moveTo>
                      <a:pt x="2960" y="0"/>
                    </a:moveTo>
                    <a:cubicBezTo>
                      <a:pt x="2866" y="0"/>
                      <a:pt x="2771" y="36"/>
                      <a:pt x="2710" y="97"/>
                    </a:cubicBezTo>
                    <a:cubicBezTo>
                      <a:pt x="2334" y="557"/>
                      <a:pt x="1873" y="788"/>
                      <a:pt x="1371" y="1081"/>
                    </a:cubicBezTo>
                    <a:cubicBezTo>
                      <a:pt x="953" y="1311"/>
                      <a:pt x="555" y="1876"/>
                      <a:pt x="179" y="2189"/>
                    </a:cubicBezTo>
                    <a:cubicBezTo>
                      <a:pt x="0" y="2314"/>
                      <a:pt x="141" y="2500"/>
                      <a:pt x="317" y="2500"/>
                    </a:cubicBezTo>
                    <a:cubicBezTo>
                      <a:pt x="347" y="2500"/>
                      <a:pt x="378" y="2495"/>
                      <a:pt x="409" y="2482"/>
                    </a:cubicBezTo>
                    <a:cubicBezTo>
                      <a:pt x="995" y="2231"/>
                      <a:pt x="1371" y="1729"/>
                      <a:pt x="1915" y="1436"/>
                    </a:cubicBezTo>
                    <a:cubicBezTo>
                      <a:pt x="2331" y="1237"/>
                      <a:pt x="2720" y="1024"/>
                      <a:pt x="3009" y="693"/>
                    </a:cubicBezTo>
                    <a:lnTo>
                      <a:pt x="3009" y="693"/>
                    </a:lnTo>
                    <a:cubicBezTo>
                      <a:pt x="3311" y="824"/>
                      <a:pt x="3673" y="840"/>
                      <a:pt x="3987" y="997"/>
                    </a:cubicBezTo>
                    <a:cubicBezTo>
                      <a:pt x="4907" y="1457"/>
                      <a:pt x="5368" y="2420"/>
                      <a:pt x="6184" y="3005"/>
                    </a:cubicBezTo>
                    <a:cubicBezTo>
                      <a:pt x="6251" y="3052"/>
                      <a:pt x="6317" y="3072"/>
                      <a:pt x="6379" y="3072"/>
                    </a:cubicBezTo>
                    <a:cubicBezTo>
                      <a:pt x="6623" y="3072"/>
                      <a:pt x="6790" y="2754"/>
                      <a:pt x="6623" y="2503"/>
                    </a:cubicBezTo>
                    <a:cubicBezTo>
                      <a:pt x="6205" y="1834"/>
                      <a:pt x="5556" y="1185"/>
                      <a:pt x="4907" y="725"/>
                    </a:cubicBezTo>
                    <a:cubicBezTo>
                      <a:pt x="4594" y="516"/>
                      <a:pt x="4322" y="390"/>
                      <a:pt x="3987" y="285"/>
                    </a:cubicBezTo>
                    <a:cubicBezTo>
                      <a:pt x="3903" y="265"/>
                      <a:pt x="3234" y="202"/>
                      <a:pt x="3213" y="139"/>
                    </a:cubicBezTo>
                    <a:cubicBezTo>
                      <a:pt x="3159" y="42"/>
                      <a:pt x="3060" y="0"/>
                      <a:pt x="2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957;p93"/>
              <p:cNvSpPr/>
              <p:nvPr/>
            </p:nvSpPr>
            <p:spPr>
              <a:xfrm>
                <a:off x="4709675" y="3579475"/>
                <a:ext cx="209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1308" extrusionOk="0">
                    <a:moveTo>
                      <a:pt x="187" y="0"/>
                    </a:moveTo>
                    <a:cubicBezTo>
                      <a:pt x="74" y="0"/>
                      <a:pt x="0" y="171"/>
                      <a:pt x="138" y="257"/>
                    </a:cubicBezTo>
                    <a:cubicBezTo>
                      <a:pt x="1330" y="948"/>
                      <a:pt x="2858" y="885"/>
                      <a:pt x="4197" y="1241"/>
                    </a:cubicBezTo>
                    <a:cubicBezTo>
                      <a:pt x="4366" y="1292"/>
                      <a:pt x="4564" y="1307"/>
                      <a:pt x="4771" y="1307"/>
                    </a:cubicBezTo>
                    <a:cubicBezTo>
                      <a:pt x="5076" y="1307"/>
                      <a:pt x="5402" y="1275"/>
                      <a:pt x="5693" y="1275"/>
                    </a:cubicBezTo>
                    <a:cubicBezTo>
                      <a:pt x="5769" y="1275"/>
                      <a:pt x="5842" y="1277"/>
                      <a:pt x="5913" y="1282"/>
                    </a:cubicBezTo>
                    <a:cubicBezTo>
                      <a:pt x="6186" y="1282"/>
                      <a:pt x="6463" y="1288"/>
                      <a:pt x="6740" y="1288"/>
                    </a:cubicBezTo>
                    <a:cubicBezTo>
                      <a:pt x="7223" y="1288"/>
                      <a:pt x="7706" y="1271"/>
                      <a:pt x="8172" y="1178"/>
                    </a:cubicBezTo>
                    <a:cubicBezTo>
                      <a:pt x="8382" y="1115"/>
                      <a:pt x="8340" y="801"/>
                      <a:pt x="8130" y="759"/>
                    </a:cubicBezTo>
                    <a:cubicBezTo>
                      <a:pt x="7660" y="649"/>
                      <a:pt x="7171" y="621"/>
                      <a:pt x="6676" y="621"/>
                    </a:cubicBezTo>
                    <a:cubicBezTo>
                      <a:pt x="6136" y="621"/>
                      <a:pt x="5590" y="655"/>
                      <a:pt x="5055" y="655"/>
                    </a:cubicBezTo>
                    <a:cubicBezTo>
                      <a:pt x="4343" y="655"/>
                      <a:pt x="3632" y="529"/>
                      <a:pt x="2941" y="425"/>
                    </a:cubicBezTo>
                    <a:cubicBezTo>
                      <a:pt x="2021" y="278"/>
                      <a:pt x="1121" y="383"/>
                      <a:pt x="263" y="27"/>
                    </a:cubicBezTo>
                    <a:cubicBezTo>
                      <a:pt x="237" y="8"/>
                      <a:pt x="211" y="0"/>
                      <a:pt x="1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958;p93"/>
              <p:cNvSpPr/>
              <p:nvPr/>
            </p:nvSpPr>
            <p:spPr>
              <a:xfrm>
                <a:off x="4905600" y="3555025"/>
                <a:ext cx="821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2107" extrusionOk="0">
                    <a:moveTo>
                      <a:pt x="2888" y="1"/>
                    </a:moveTo>
                    <a:cubicBezTo>
                      <a:pt x="1800" y="1"/>
                      <a:pt x="1089" y="1256"/>
                      <a:pt x="168" y="1737"/>
                    </a:cubicBezTo>
                    <a:cubicBezTo>
                      <a:pt x="0" y="1830"/>
                      <a:pt x="65" y="2106"/>
                      <a:pt x="229" y="2106"/>
                    </a:cubicBezTo>
                    <a:cubicBezTo>
                      <a:pt x="249" y="2106"/>
                      <a:pt x="271" y="2102"/>
                      <a:pt x="293" y="2093"/>
                    </a:cubicBezTo>
                    <a:cubicBezTo>
                      <a:pt x="754" y="1947"/>
                      <a:pt x="1130" y="1675"/>
                      <a:pt x="1528" y="1423"/>
                    </a:cubicBezTo>
                    <a:cubicBezTo>
                      <a:pt x="2030" y="1068"/>
                      <a:pt x="2490" y="817"/>
                      <a:pt x="3014" y="524"/>
                    </a:cubicBezTo>
                    <a:cubicBezTo>
                      <a:pt x="3286" y="398"/>
                      <a:pt x="3181" y="1"/>
                      <a:pt x="28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959;p93"/>
              <p:cNvSpPr/>
              <p:nvPr/>
            </p:nvSpPr>
            <p:spPr>
              <a:xfrm>
                <a:off x="4922350" y="3588700"/>
                <a:ext cx="688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215" extrusionOk="0">
                    <a:moveTo>
                      <a:pt x="174" y="0"/>
                    </a:moveTo>
                    <a:cubicBezTo>
                      <a:pt x="105" y="0"/>
                      <a:pt x="42" y="37"/>
                      <a:pt x="42" y="118"/>
                    </a:cubicBezTo>
                    <a:cubicBezTo>
                      <a:pt x="0" y="641"/>
                      <a:pt x="523" y="1102"/>
                      <a:pt x="879" y="1395"/>
                    </a:cubicBezTo>
                    <a:cubicBezTo>
                      <a:pt x="1339" y="1771"/>
                      <a:pt x="1820" y="2127"/>
                      <a:pt x="2406" y="2211"/>
                    </a:cubicBezTo>
                    <a:cubicBezTo>
                      <a:pt x="2420" y="2213"/>
                      <a:pt x="2433" y="2215"/>
                      <a:pt x="2446" y="2215"/>
                    </a:cubicBezTo>
                    <a:cubicBezTo>
                      <a:pt x="2633" y="2215"/>
                      <a:pt x="2752" y="1949"/>
                      <a:pt x="2616" y="1792"/>
                    </a:cubicBezTo>
                    <a:cubicBezTo>
                      <a:pt x="2302" y="1478"/>
                      <a:pt x="1946" y="1311"/>
                      <a:pt x="1590" y="1081"/>
                    </a:cubicBezTo>
                    <a:cubicBezTo>
                      <a:pt x="1297" y="913"/>
                      <a:pt x="439" y="537"/>
                      <a:pt x="335" y="118"/>
                    </a:cubicBezTo>
                    <a:cubicBezTo>
                      <a:pt x="324" y="43"/>
                      <a:pt x="246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960;p93"/>
              <p:cNvSpPr/>
              <p:nvPr/>
            </p:nvSpPr>
            <p:spPr>
              <a:xfrm>
                <a:off x="4664150" y="3548075"/>
                <a:ext cx="704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1934" extrusionOk="0">
                    <a:moveTo>
                      <a:pt x="182" y="0"/>
                    </a:moveTo>
                    <a:cubicBezTo>
                      <a:pt x="76" y="0"/>
                      <a:pt x="1" y="143"/>
                      <a:pt x="76" y="237"/>
                    </a:cubicBezTo>
                    <a:cubicBezTo>
                      <a:pt x="368" y="572"/>
                      <a:pt x="787" y="802"/>
                      <a:pt x="1164" y="990"/>
                    </a:cubicBezTo>
                    <a:cubicBezTo>
                      <a:pt x="1373" y="1095"/>
                      <a:pt x="1645" y="1116"/>
                      <a:pt x="1791" y="1304"/>
                    </a:cubicBezTo>
                    <a:cubicBezTo>
                      <a:pt x="1980" y="1513"/>
                      <a:pt x="2147" y="1722"/>
                      <a:pt x="2314" y="1911"/>
                    </a:cubicBezTo>
                    <a:cubicBezTo>
                      <a:pt x="2346" y="1927"/>
                      <a:pt x="2381" y="1934"/>
                      <a:pt x="2416" y="1934"/>
                    </a:cubicBezTo>
                    <a:cubicBezTo>
                      <a:pt x="2472" y="1934"/>
                      <a:pt x="2527" y="1916"/>
                      <a:pt x="2565" y="1890"/>
                    </a:cubicBezTo>
                    <a:cubicBezTo>
                      <a:pt x="2607" y="1806"/>
                      <a:pt x="2670" y="1743"/>
                      <a:pt x="2733" y="1681"/>
                    </a:cubicBezTo>
                    <a:cubicBezTo>
                      <a:pt x="2817" y="1596"/>
                      <a:pt x="2738" y="1443"/>
                      <a:pt x="2638" y="1443"/>
                    </a:cubicBezTo>
                    <a:cubicBezTo>
                      <a:pt x="2614" y="1443"/>
                      <a:pt x="2589" y="1451"/>
                      <a:pt x="2565" y="1471"/>
                    </a:cubicBezTo>
                    <a:cubicBezTo>
                      <a:pt x="2532" y="1488"/>
                      <a:pt x="2499" y="1511"/>
                      <a:pt x="2465" y="1536"/>
                    </a:cubicBezTo>
                    <a:lnTo>
                      <a:pt x="2465" y="1536"/>
                    </a:lnTo>
                    <a:cubicBezTo>
                      <a:pt x="2334" y="1332"/>
                      <a:pt x="2236" y="1126"/>
                      <a:pt x="2084" y="906"/>
                    </a:cubicBezTo>
                    <a:cubicBezTo>
                      <a:pt x="1959" y="739"/>
                      <a:pt x="1791" y="697"/>
                      <a:pt x="1624" y="593"/>
                    </a:cubicBezTo>
                    <a:cubicBezTo>
                      <a:pt x="1143" y="425"/>
                      <a:pt x="703" y="132"/>
                      <a:pt x="222" y="7"/>
                    </a:cubicBezTo>
                    <a:cubicBezTo>
                      <a:pt x="208" y="2"/>
                      <a:pt x="195" y="0"/>
                      <a:pt x="1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961;p93"/>
              <p:cNvSpPr/>
              <p:nvPr/>
            </p:nvSpPr>
            <p:spPr>
              <a:xfrm>
                <a:off x="4672825" y="3573075"/>
                <a:ext cx="47850" cy="3490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1396" extrusionOk="0">
                    <a:moveTo>
                      <a:pt x="1673" y="0"/>
                    </a:moveTo>
                    <a:cubicBezTo>
                      <a:pt x="1634" y="0"/>
                      <a:pt x="1591" y="16"/>
                      <a:pt x="1549" y="53"/>
                    </a:cubicBezTo>
                    <a:cubicBezTo>
                      <a:pt x="1109" y="409"/>
                      <a:pt x="377" y="576"/>
                      <a:pt x="63" y="1099"/>
                    </a:cubicBezTo>
                    <a:cubicBezTo>
                      <a:pt x="1" y="1162"/>
                      <a:pt x="42" y="1308"/>
                      <a:pt x="126" y="1350"/>
                    </a:cubicBezTo>
                    <a:cubicBezTo>
                      <a:pt x="167" y="1384"/>
                      <a:pt x="198" y="1396"/>
                      <a:pt x="228" y="1396"/>
                    </a:cubicBezTo>
                    <a:cubicBezTo>
                      <a:pt x="290" y="1396"/>
                      <a:pt x="341" y="1343"/>
                      <a:pt x="440" y="1329"/>
                    </a:cubicBezTo>
                    <a:cubicBezTo>
                      <a:pt x="565" y="1308"/>
                      <a:pt x="670" y="1162"/>
                      <a:pt x="775" y="1120"/>
                    </a:cubicBezTo>
                    <a:cubicBezTo>
                      <a:pt x="900" y="1015"/>
                      <a:pt x="1068" y="932"/>
                      <a:pt x="1193" y="827"/>
                    </a:cubicBezTo>
                    <a:cubicBezTo>
                      <a:pt x="1402" y="681"/>
                      <a:pt x="1612" y="513"/>
                      <a:pt x="1800" y="304"/>
                    </a:cubicBezTo>
                    <a:cubicBezTo>
                      <a:pt x="1914" y="190"/>
                      <a:pt x="1813" y="0"/>
                      <a:pt x="16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962;p93"/>
              <p:cNvSpPr/>
              <p:nvPr/>
            </p:nvSpPr>
            <p:spPr>
              <a:xfrm>
                <a:off x="4694250" y="3582750"/>
                <a:ext cx="30900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2589" extrusionOk="0">
                    <a:moveTo>
                      <a:pt x="1034" y="1"/>
                    </a:moveTo>
                    <a:cubicBezTo>
                      <a:pt x="943" y="1"/>
                      <a:pt x="849" y="63"/>
                      <a:pt x="838" y="189"/>
                    </a:cubicBezTo>
                    <a:cubicBezTo>
                      <a:pt x="755" y="942"/>
                      <a:pt x="232" y="1612"/>
                      <a:pt x="43" y="2344"/>
                    </a:cubicBezTo>
                    <a:cubicBezTo>
                      <a:pt x="1" y="2486"/>
                      <a:pt x="112" y="2589"/>
                      <a:pt x="227" y="2589"/>
                    </a:cubicBezTo>
                    <a:cubicBezTo>
                      <a:pt x="282" y="2589"/>
                      <a:pt x="337" y="2565"/>
                      <a:pt x="378" y="2511"/>
                    </a:cubicBezTo>
                    <a:cubicBezTo>
                      <a:pt x="859" y="1884"/>
                      <a:pt x="1236" y="984"/>
                      <a:pt x="1215" y="189"/>
                    </a:cubicBezTo>
                    <a:cubicBezTo>
                      <a:pt x="1215" y="63"/>
                      <a:pt x="1126" y="1"/>
                      <a:pt x="10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963;p93"/>
              <p:cNvSpPr/>
              <p:nvPr/>
            </p:nvSpPr>
            <p:spPr>
              <a:xfrm>
                <a:off x="4919225" y="3601375"/>
                <a:ext cx="4670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2543" extrusionOk="0">
                    <a:moveTo>
                      <a:pt x="334" y="0"/>
                    </a:moveTo>
                    <a:cubicBezTo>
                      <a:pt x="168" y="0"/>
                      <a:pt x="1" y="188"/>
                      <a:pt x="104" y="365"/>
                    </a:cubicBezTo>
                    <a:cubicBezTo>
                      <a:pt x="481" y="1076"/>
                      <a:pt x="774" y="1892"/>
                      <a:pt x="1360" y="2457"/>
                    </a:cubicBezTo>
                    <a:cubicBezTo>
                      <a:pt x="1414" y="2517"/>
                      <a:pt x="1481" y="2543"/>
                      <a:pt x="1548" y="2543"/>
                    </a:cubicBezTo>
                    <a:cubicBezTo>
                      <a:pt x="1712" y="2543"/>
                      <a:pt x="1868" y="2385"/>
                      <a:pt x="1778" y="2206"/>
                    </a:cubicBezTo>
                    <a:cubicBezTo>
                      <a:pt x="1443" y="1453"/>
                      <a:pt x="1004" y="762"/>
                      <a:pt x="523" y="113"/>
                    </a:cubicBezTo>
                    <a:cubicBezTo>
                      <a:pt x="473" y="33"/>
                      <a:pt x="404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964;p93"/>
              <p:cNvSpPr/>
              <p:nvPr/>
            </p:nvSpPr>
            <p:spPr>
              <a:xfrm>
                <a:off x="4891475" y="3748050"/>
                <a:ext cx="9365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3746" h="1713" extrusionOk="0">
                    <a:moveTo>
                      <a:pt x="2302" y="524"/>
                    </a:moveTo>
                    <a:cubicBezTo>
                      <a:pt x="2490" y="524"/>
                      <a:pt x="3014" y="524"/>
                      <a:pt x="3014" y="816"/>
                    </a:cubicBezTo>
                    <a:cubicBezTo>
                      <a:pt x="3014" y="1026"/>
                      <a:pt x="2679" y="1109"/>
                      <a:pt x="2532" y="1130"/>
                    </a:cubicBezTo>
                    <a:cubicBezTo>
                      <a:pt x="2337" y="1178"/>
                      <a:pt x="2143" y="1195"/>
                      <a:pt x="1949" y="1195"/>
                    </a:cubicBezTo>
                    <a:cubicBezTo>
                      <a:pt x="1502" y="1195"/>
                      <a:pt x="1056" y="1105"/>
                      <a:pt x="600" y="1095"/>
                    </a:cubicBezTo>
                    <a:lnTo>
                      <a:pt x="600" y="1095"/>
                    </a:lnTo>
                    <a:cubicBezTo>
                      <a:pt x="1012" y="701"/>
                      <a:pt x="1762" y="584"/>
                      <a:pt x="2302" y="524"/>
                    </a:cubicBezTo>
                    <a:close/>
                    <a:moveTo>
                      <a:pt x="2323" y="0"/>
                    </a:moveTo>
                    <a:cubicBezTo>
                      <a:pt x="1633" y="0"/>
                      <a:pt x="712" y="335"/>
                      <a:pt x="314" y="963"/>
                    </a:cubicBezTo>
                    <a:cubicBezTo>
                      <a:pt x="284" y="1012"/>
                      <a:pt x="278" y="1061"/>
                      <a:pt x="290" y="1102"/>
                    </a:cubicBezTo>
                    <a:lnTo>
                      <a:pt x="290" y="1102"/>
                    </a:lnTo>
                    <a:cubicBezTo>
                      <a:pt x="263" y="1104"/>
                      <a:pt x="236" y="1107"/>
                      <a:pt x="210" y="1109"/>
                    </a:cubicBezTo>
                    <a:cubicBezTo>
                      <a:pt x="1" y="1130"/>
                      <a:pt x="22" y="1423"/>
                      <a:pt x="210" y="1444"/>
                    </a:cubicBezTo>
                    <a:cubicBezTo>
                      <a:pt x="648" y="1521"/>
                      <a:pt x="1430" y="1712"/>
                      <a:pt x="2129" y="1712"/>
                    </a:cubicBezTo>
                    <a:cubicBezTo>
                      <a:pt x="2767" y="1712"/>
                      <a:pt x="3336" y="1553"/>
                      <a:pt x="3516" y="1005"/>
                    </a:cubicBezTo>
                    <a:cubicBezTo>
                      <a:pt x="3746" y="272"/>
                      <a:pt x="2846" y="0"/>
                      <a:pt x="2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965;p93"/>
              <p:cNvSpPr/>
              <p:nvPr/>
            </p:nvSpPr>
            <p:spPr>
              <a:xfrm>
                <a:off x="4700550" y="3730550"/>
                <a:ext cx="617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1416" extrusionOk="0">
                    <a:moveTo>
                      <a:pt x="859" y="0"/>
                    </a:moveTo>
                    <a:cubicBezTo>
                      <a:pt x="810" y="0"/>
                      <a:pt x="761" y="3"/>
                      <a:pt x="712" y="10"/>
                    </a:cubicBezTo>
                    <a:cubicBezTo>
                      <a:pt x="419" y="52"/>
                      <a:pt x="0" y="282"/>
                      <a:pt x="63" y="617"/>
                    </a:cubicBezTo>
                    <a:cubicBezTo>
                      <a:pt x="84" y="889"/>
                      <a:pt x="398" y="1014"/>
                      <a:pt x="607" y="1098"/>
                    </a:cubicBezTo>
                    <a:cubicBezTo>
                      <a:pt x="963" y="1224"/>
                      <a:pt x="1423" y="1328"/>
                      <a:pt x="1800" y="1349"/>
                    </a:cubicBezTo>
                    <a:cubicBezTo>
                      <a:pt x="1930" y="1349"/>
                      <a:pt x="2044" y="1415"/>
                      <a:pt x="2156" y="1415"/>
                    </a:cubicBezTo>
                    <a:cubicBezTo>
                      <a:pt x="2170" y="1415"/>
                      <a:pt x="2183" y="1414"/>
                      <a:pt x="2197" y="1412"/>
                    </a:cubicBezTo>
                    <a:cubicBezTo>
                      <a:pt x="2386" y="1370"/>
                      <a:pt x="2469" y="1161"/>
                      <a:pt x="2365" y="1014"/>
                    </a:cubicBezTo>
                    <a:cubicBezTo>
                      <a:pt x="2177" y="742"/>
                      <a:pt x="1653" y="742"/>
                      <a:pt x="1360" y="721"/>
                    </a:cubicBezTo>
                    <a:cubicBezTo>
                      <a:pt x="1277" y="721"/>
                      <a:pt x="398" y="596"/>
                      <a:pt x="419" y="533"/>
                    </a:cubicBezTo>
                    <a:cubicBezTo>
                      <a:pt x="452" y="380"/>
                      <a:pt x="589" y="324"/>
                      <a:pt x="768" y="324"/>
                    </a:cubicBezTo>
                    <a:cubicBezTo>
                      <a:pt x="1152" y="324"/>
                      <a:pt x="1727" y="580"/>
                      <a:pt x="1884" y="680"/>
                    </a:cubicBezTo>
                    <a:cubicBezTo>
                      <a:pt x="1913" y="691"/>
                      <a:pt x="1940" y="696"/>
                      <a:pt x="1965" y="696"/>
                    </a:cubicBezTo>
                    <a:cubicBezTo>
                      <a:pt x="2117" y="696"/>
                      <a:pt x="2177" y="500"/>
                      <a:pt x="2051" y="428"/>
                    </a:cubicBezTo>
                    <a:cubicBezTo>
                      <a:pt x="1696" y="223"/>
                      <a:pt x="1273" y="0"/>
                      <a:pt x="8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966;p93"/>
            <p:cNvGrpSpPr/>
            <p:nvPr/>
          </p:nvGrpSpPr>
          <p:grpSpPr>
            <a:xfrm>
              <a:off x="7460026" y="794883"/>
              <a:ext cx="435082" cy="516624"/>
              <a:chOff x="7498226" y="697433"/>
              <a:chExt cx="435082" cy="516624"/>
            </a:xfrm>
          </p:grpSpPr>
          <p:grpSp>
            <p:nvGrpSpPr>
              <p:cNvPr id="40" name="Google Shape;2967;p93"/>
              <p:cNvGrpSpPr/>
              <p:nvPr/>
            </p:nvGrpSpPr>
            <p:grpSpPr>
              <a:xfrm rot="-940905" flipH="1">
                <a:off x="7552251" y="733352"/>
                <a:ext cx="327033" cy="444785"/>
                <a:chOff x="4664150" y="3346100"/>
                <a:chExt cx="327025" cy="444775"/>
              </a:xfrm>
            </p:grpSpPr>
            <p:sp>
              <p:nvSpPr>
                <p:cNvPr id="42" name="Google Shape;2968;p93"/>
                <p:cNvSpPr/>
                <p:nvPr/>
              </p:nvSpPr>
              <p:spPr>
                <a:xfrm>
                  <a:off x="4750250" y="3346100"/>
                  <a:ext cx="206325" cy="1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3" h="6839" extrusionOk="0">
                      <a:moveTo>
                        <a:pt x="3853" y="465"/>
                      </a:moveTo>
                      <a:cubicBezTo>
                        <a:pt x="4028" y="465"/>
                        <a:pt x="4206" y="486"/>
                        <a:pt x="4391" y="521"/>
                      </a:cubicBezTo>
                      <a:lnTo>
                        <a:pt x="4391" y="521"/>
                      </a:lnTo>
                      <a:cubicBezTo>
                        <a:pt x="4374" y="617"/>
                        <a:pt x="4402" y="719"/>
                        <a:pt x="4499" y="783"/>
                      </a:cubicBezTo>
                      <a:cubicBezTo>
                        <a:pt x="5922" y="1557"/>
                        <a:pt x="7386" y="2604"/>
                        <a:pt x="6717" y="4466"/>
                      </a:cubicBezTo>
                      <a:cubicBezTo>
                        <a:pt x="6295" y="5653"/>
                        <a:pt x="5046" y="6164"/>
                        <a:pt x="3856" y="6164"/>
                      </a:cubicBezTo>
                      <a:cubicBezTo>
                        <a:pt x="3452" y="6164"/>
                        <a:pt x="3055" y="6105"/>
                        <a:pt x="2699" y="5993"/>
                      </a:cubicBezTo>
                      <a:cubicBezTo>
                        <a:pt x="1172" y="5512"/>
                        <a:pt x="753" y="3964"/>
                        <a:pt x="1277" y="2604"/>
                      </a:cubicBezTo>
                      <a:cubicBezTo>
                        <a:pt x="1528" y="2018"/>
                        <a:pt x="2051" y="1432"/>
                        <a:pt x="2511" y="1013"/>
                      </a:cubicBezTo>
                      <a:cubicBezTo>
                        <a:pt x="2963" y="608"/>
                        <a:pt x="3396" y="465"/>
                        <a:pt x="3853" y="465"/>
                      </a:cubicBezTo>
                      <a:close/>
                      <a:moveTo>
                        <a:pt x="3675" y="0"/>
                      </a:moveTo>
                      <a:cubicBezTo>
                        <a:pt x="3333" y="0"/>
                        <a:pt x="2978" y="108"/>
                        <a:pt x="2511" y="365"/>
                      </a:cubicBezTo>
                      <a:cubicBezTo>
                        <a:pt x="1674" y="825"/>
                        <a:pt x="1005" y="1725"/>
                        <a:pt x="649" y="2583"/>
                      </a:cubicBezTo>
                      <a:cubicBezTo>
                        <a:pt x="0" y="4278"/>
                        <a:pt x="858" y="5910"/>
                        <a:pt x="2448" y="6558"/>
                      </a:cubicBezTo>
                      <a:cubicBezTo>
                        <a:pt x="2900" y="6747"/>
                        <a:pt x="3397" y="6839"/>
                        <a:pt x="3898" y="6839"/>
                      </a:cubicBezTo>
                      <a:cubicBezTo>
                        <a:pt x="5230" y="6839"/>
                        <a:pt x="6590" y="6190"/>
                        <a:pt x="7198" y="4989"/>
                      </a:cubicBezTo>
                      <a:cubicBezTo>
                        <a:pt x="8253" y="2941"/>
                        <a:pt x="6772" y="934"/>
                        <a:pt x="4797" y="302"/>
                      </a:cubicBezTo>
                      <a:lnTo>
                        <a:pt x="4797" y="302"/>
                      </a:lnTo>
                      <a:cubicBezTo>
                        <a:pt x="4365" y="116"/>
                        <a:pt x="4027" y="0"/>
                        <a:pt x="36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969;p93"/>
                <p:cNvSpPr/>
                <p:nvPr/>
              </p:nvSpPr>
              <p:spPr>
                <a:xfrm>
                  <a:off x="4813525" y="3487750"/>
                  <a:ext cx="36400" cy="24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9890" extrusionOk="0">
                      <a:moveTo>
                        <a:pt x="1329" y="0"/>
                      </a:moveTo>
                      <a:cubicBezTo>
                        <a:pt x="1268" y="0"/>
                        <a:pt x="1204" y="37"/>
                        <a:pt x="1194" y="118"/>
                      </a:cubicBezTo>
                      <a:cubicBezTo>
                        <a:pt x="901" y="1708"/>
                        <a:pt x="671" y="3319"/>
                        <a:pt x="419" y="4910"/>
                      </a:cubicBezTo>
                      <a:cubicBezTo>
                        <a:pt x="210" y="6311"/>
                        <a:pt x="1" y="8320"/>
                        <a:pt x="461" y="9680"/>
                      </a:cubicBezTo>
                      <a:cubicBezTo>
                        <a:pt x="493" y="9816"/>
                        <a:pt x="613" y="9889"/>
                        <a:pt x="731" y="9889"/>
                      </a:cubicBezTo>
                      <a:cubicBezTo>
                        <a:pt x="848" y="9889"/>
                        <a:pt x="963" y="9816"/>
                        <a:pt x="984" y="9659"/>
                      </a:cubicBezTo>
                      <a:cubicBezTo>
                        <a:pt x="1110" y="8299"/>
                        <a:pt x="984" y="6835"/>
                        <a:pt x="1005" y="5433"/>
                      </a:cubicBezTo>
                      <a:cubicBezTo>
                        <a:pt x="1026" y="3654"/>
                        <a:pt x="1340" y="1876"/>
                        <a:pt x="1445" y="118"/>
                      </a:cubicBezTo>
                      <a:cubicBezTo>
                        <a:pt x="1456" y="42"/>
                        <a:pt x="1394" y="0"/>
                        <a:pt x="1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970;p93"/>
                <p:cNvSpPr/>
                <p:nvPr/>
              </p:nvSpPr>
              <p:spPr>
                <a:xfrm>
                  <a:off x="4742650" y="3706925"/>
                  <a:ext cx="169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1" h="3072" extrusionOk="0">
                      <a:moveTo>
                        <a:pt x="2960" y="0"/>
                      </a:moveTo>
                      <a:cubicBezTo>
                        <a:pt x="2866" y="0"/>
                        <a:pt x="2771" y="36"/>
                        <a:pt x="2710" y="97"/>
                      </a:cubicBezTo>
                      <a:cubicBezTo>
                        <a:pt x="2334" y="557"/>
                        <a:pt x="1873" y="788"/>
                        <a:pt x="1371" y="1081"/>
                      </a:cubicBezTo>
                      <a:cubicBezTo>
                        <a:pt x="953" y="1311"/>
                        <a:pt x="555" y="1876"/>
                        <a:pt x="179" y="2189"/>
                      </a:cubicBezTo>
                      <a:cubicBezTo>
                        <a:pt x="0" y="2314"/>
                        <a:pt x="141" y="2500"/>
                        <a:pt x="317" y="2500"/>
                      </a:cubicBezTo>
                      <a:cubicBezTo>
                        <a:pt x="347" y="2500"/>
                        <a:pt x="378" y="2495"/>
                        <a:pt x="409" y="2482"/>
                      </a:cubicBezTo>
                      <a:cubicBezTo>
                        <a:pt x="995" y="2231"/>
                        <a:pt x="1371" y="1729"/>
                        <a:pt x="1915" y="1436"/>
                      </a:cubicBezTo>
                      <a:cubicBezTo>
                        <a:pt x="2331" y="1237"/>
                        <a:pt x="2720" y="1024"/>
                        <a:pt x="3009" y="693"/>
                      </a:cubicBezTo>
                      <a:lnTo>
                        <a:pt x="3009" y="693"/>
                      </a:lnTo>
                      <a:cubicBezTo>
                        <a:pt x="3311" y="824"/>
                        <a:pt x="3673" y="840"/>
                        <a:pt x="3987" y="997"/>
                      </a:cubicBezTo>
                      <a:cubicBezTo>
                        <a:pt x="4907" y="1457"/>
                        <a:pt x="5368" y="2420"/>
                        <a:pt x="6184" y="3005"/>
                      </a:cubicBezTo>
                      <a:cubicBezTo>
                        <a:pt x="6251" y="3052"/>
                        <a:pt x="6317" y="3072"/>
                        <a:pt x="6379" y="3072"/>
                      </a:cubicBezTo>
                      <a:cubicBezTo>
                        <a:pt x="6623" y="3072"/>
                        <a:pt x="6790" y="2754"/>
                        <a:pt x="6623" y="2503"/>
                      </a:cubicBezTo>
                      <a:cubicBezTo>
                        <a:pt x="6205" y="1834"/>
                        <a:pt x="5556" y="1185"/>
                        <a:pt x="4907" y="725"/>
                      </a:cubicBezTo>
                      <a:cubicBezTo>
                        <a:pt x="4594" y="516"/>
                        <a:pt x="4322" y="390"/>
                        <a:pt x="3987" y="285"/>
                      </a:cubicBezTo>
                      <a:cubicBezTo>
                        <a:pt x="3903" y="265"/>
                        <a:pt x="3234" y="202"/>
                        <a:pt x="3213" y="139"/>
                      </a:cubicBezTo>
                      <a:cubicBezTo>
                        <a:pt x="3159" y="42"/>
                        <a:pt x="3060" y="0"/>
                        <a:pt x="29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971;p93"/>
                <p:cNvSpPr/>
                <p:nvPr/>
              </p:nvSpPr>
              <p:spPr>
                <a:xfrm>
                  <a:off x="4709675" y="3579475"/>
                  <a:ext cx="20955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2" h="1308" extrusionOk="0">
                      <a:moveTo>
                        <a:pt x="187" y="0"/>
                      </a:moveTo>
                      <a:cubicBezTo>
                        <a:pt x="74" y="0"/>
                        <a:pt x="0" y="171"/>
                        <a:pt x="138" y="257"/>
                      </a:cubicBezTo>
                      <a:cubicBezTo>
                        <a:pt x="1330" y="948"/>
                        <a:pt x="2858" y="885"/>
                        <a:pt x="4197" y="1241"/>
                      </a:cubicBezTo>
                      <a:cubicBezTo>
                        <a:pt x="4366" y="1292"/>
                        <a:pt x="4564" y="1307"/>
                        <a:pt x="4771" y="1307"/>
                      </a:cubicBezTo>
                      <a:cubicBezTo>
                        <a:pt x="5076" y="1307"/>
                        <a:pt x="5402" y="1275"/>
                        <a:pt x="5693" y="1275"/>
                      </a:cubicBezTo>
                      <a:cubicBezTo>
                        <a:pt x="5769" y="1275"/>
                        <a:pt x="5842" y="1277"/>
                        <a:pt x="5913" y="1282"/>
                      </a:cubicBezTo>
                      <a:cubicBezTo>
                        <a:pt x="6186" y="1282"/>
                        <a:pt x="6463" y="1288"/>
                        <a:pt x="6740" y="1288"/>
                      </a:cubicBezTo>
                      <a:cubicBezTo>
                        <a:pt x="7223" y="1288"/>
                        <a:pt x="7706" y="1271"/>
                        <a:pt x="8172" y="1178"/>
                      </a:cubicBezTo>
                      <a:cubicBezTo>
                        <a:pt x="8382" y="1115"/>
                        <a:pt x="8340" y="801"/>
                        <a:pt x="8130" y="759"/>
                      </a:cubicBezTo>
                      <a:cubicBezTo>
                        <a:pt x="7660" y="649"/>
                        <a:pt x="7171" y="621"/>
                        <a:pt x="6676" y="621"/>
                      </a:cubicBezTo>
                      <a:cubicBezTo>
                        <a:pt x="6136" y="621"/>
                        <a:pt x="5590" y="655"/>
                        <a:pt x="5055" y="655"/>
                      </a:cubicBezTo>
                      <a:cubicBezTo>
                        <a:pt x="4343" y="655"/>
                        <a:pt x="3632" y="529"/>
                        <a:pt x="2941" y="425"/>
                      </a:cubicBezTo>
                      <a:cubicBezTo>
                        <a:pt x="2021" y="278"/>
                        <a:pt x="1121" y="383"/>
                        <a:pt x="263" y="27"/>
                      </a:cubicBezTo>
                      <a:cubicBezTo>
                        <a:pt x="237" y="8"/>
                        <a:pt x="211" y="0"/>
                        <a:pt x="1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972;p93"/>
                <p:cNvSpPr/>
                <p:nvPr/>
              </p:nvSpPr>
              <p:spPr>
                <a:xfrm>
                  <a:off x="4905600" y="3555025"/>
                  <a:ext cx="82150" cy="5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" h="2107" extrusionOk="0">
                      <a:moveTo>
                        <a:pt x="2888" y="1"/>
                      </a:moveTo>
                      <a:cubicBezTo>
                        <a:pt x="1800" y="1"/>
                        <a:pt x="1089" y="1256"/>
                        <a:pt x="168" y="1737"/>
                      </a:cubicBezTo>
                      <a:cubicBezTo>
                        <a:pt x="0" y="1830"/>
                        <a:pt x="65" y="2106"/>
                        <a:pt x="229" y="2106"/>
                      </a:cubicBezTo>
                      <a:cubicBezTo>
                        <a:pt x="249" y="2106"/>
                        <a:pt x="271" y="2102"/>
                        <a:pt x="293" y="2093"/>
                      </a:cubicBezTo>
                      <a:cubicBezTo>
                        <a:pt x="754" y="1947"/>
                        <a:pt x="1130" y="1675"/>
                        <a:pt x="1528" y="1423"/>
                      </a:cubicBezTo>
                      <a:cubicBezTo>
                        <a:pt x="2030" y="1068"/>
                        <a:pt x="2490" y="817"/>
                        <a:pt x="3014" y="524"/>
                      </a:cubicBezTo>
                      <a:cubicBezTo>
                        <a:pt x="3286" y="398"/>
                        <a:pt x="3181" y="1"/>
                        <a:pt x="28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973;p93"/>
                <p:cNvSpPr/>
                <p:nvPr/>
              </p:nvSpPr>
              <p:spPr>
                <a:xfrm>
                  <a:off x="4922350" y="3588700"/>
                  <a:ext cx="68825" cy="5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2215" extrusionOk="0">
                      <a:moveTo>
                        <a:pt x="174" y="0"/>
                      </a:moveTo>
                      <a:cubicBezTo>
                        <a:pt x="105" y="0"/>
                        <a:pt x="42" y="37"/>
                        <a:pt x="42" y="118"/>
                      </a:cubicBezTo>
                      <a:cubicBezTo>
                        <a:pt x="0" y="641"/>
                        <a:pt x="523" y="1102"/>
                        <a:pt x="879" y="1395"/>
                      </a:cubicBezTo>
                      <a:cubicBezTo>
                        <a:pt x="1339" y="1771"/>
                        <a:pt x="1820" y="2127"/>
                        <a:pt x="2406" y="2211"/>
                      </a:cubicBezTo>
                      <a:cubicBezTo>
                        <a:pt x="2420" y="2213"/>
                        <a:pt x="2433" y="2215"/>
                        <a:pt x="2446" y="2215"/>
                      </a:cubicBezTo>
                      <a:cubicBezTo>
                        <a:pt x="2633" y="2215"/>
                        <a:pt x="2752" y="1949"/>
                        <a:pt x="2616" y="1792"/>
                      </a:cubicBezTo>
                      <a:cubicBezTo>
                        <a:pt x="2302" y="1478"/>
                        <a:pt x="1946" y="1311"/>
                        <a:pt x="1590" y="1081"/>
                      </a:cubicBezTo>
                      <a:cubicBezTo>
                        <a:pt x="1297" y="913"/>
                        <a:pt x="439" y="537"/>
                        <a:pt x="335" y="118"/>
                      </a:cubicBezTo>
                      <a:cubicBezTo>
                        <a:pt x="324" y="43"/>
                        <a:pt x="246" y="0"/>
                        <a:pt x="1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2974;p93"/>
                <p:cNvSpPr/>
                <p:nvPr/>
              </p:nvSpPr>
              <p:spPr>
                <a:xfrm>
                  <a:off x="4664150" y="3548075"/>
                  <a:ext cx="70450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" h="1934" extrusionOk="0">
                      <a:moveTo>
                        <a:pt x="182" y="0"/>
                      </a:moveTo>
                      <a:cubicBezTo>
                        <a:pt x="76" y="0"/>
                        <a:pt x="1" y="143"/>
                        <a:pt x="76" y="237"/>
                      </a:cubicBezTo>
                      <a:cubicBezTo>
                        <a:pt x="368" y="572"/>
                        <a:pt x="787" y="802"/>
                        <a:pt x="1164" y="990"/>
                      </a:cubicBezTo>
                      <a:cubicBezTo>
                        <a:pt x="1373" y="1095"/>
                        <a:pt x="1645" y="1116"/>
                        <a:pt x="1791" y="1304"/>
                      </a:cubicBezTo>
                      <a:cubicBezTo>
                        <a:pt x="1980" y="1513"/>
                        <a:pt x="2147" y="1722"/>
                        <a:pt x="2314" y="1911"/>
                      </a:cubicBezTo>
                      <a:cubicBezTo>
                        <a:pt x="2346" y="1927"/>
                        <a:pt x="2381" y="1934"/>
                        <a:pt x="2416" y="1934"/>
                      </a:cubicBezTo>
                      <a:cubicBezTo>
                        <a:pt x="2472" y="1934"/>
                        <a:pt x="2527" y="1916"/>
                        <a:pt x="2565" y="1890"/>
                      </a:cubicBezTo>
                      <a:cubicBezTo>
                        <a:pt x="2607" y="1806"/>
                        <a:pt x="2670" y="1743"/>
                        <a:pt x="2733" y="1681"/>
                      </a:cubicBezTo>
                      <a:cubicBezTo>
                        <a:pt x="2817" y="1596"/>
                        <a:pt x="2738" y="1443"/>
                        <a:pt x="2638" y="1443"/>
                      </a:cubicBezTo>
                      <a:cubicBezTo>
                        <a:pt x="2614" y="1443"/>
                        <a:pt x="2589" y="1451"/>
                        <a:pt x="2565" y="1471"/>
                      </a:cubicBezTo>
                      <a:cubicBezTo>
                        <a:pt x="2532" y="1488"/>
                        <a:pt x="2499" y="1511"/>
                        <a:pt x="2465" y="1536"/>
                      </a:cubicBezTo>
                      <a:lnTo>
                        <a:pt x="2465" y="1536"/>
                      </a:lnTo>
                      <a:cubicBezTo>
                        <a:pt x="2334" y="1332"/>
                        <a:pt x="2236" y="1126"/>
                        <a:pt x="2084" y="906"/>
                      </a:cubicBezTo>
                      <a:cubicBezTo>
                        <a:pt x="1959" y="739"/>
                        <a:pt x="1791" y="697"/>
                        <a:pt x="1624" y="593"/>
                      </a:cubicBezTo>
                      <a:cubicBezTo>
                        <a:pt x="1143" y="425"/>
                        <a:pt x="703" y="132"/>
                        <a:pt x="222" y="7"/>
                      </a:cubicBezTo>
                      <a:cubicBezTo>
                        <a:pt x="208" y="2"/>
                        <a:pt x="195" y="0"/>
                        <a:pt x="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2975;p93"/>
                <p:cNvSpPr/>
                <p:nvPr/>
              </p:nvSpPr>
              <p:spPr>
                <a:xfrm>
                  <a:off x="4672825" y="3573075"/>
                  <a:ext cx="47850" cy="3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" h="1396" extrusionOk="0">
                      <a:moveTo>
                        <a:pt x="1673" y="0"/>
                      </a:moveTo>
                      <a:cubicBezTo>
                        <a:pt x="1634" y="0"/>
                        <a:pt x="1591" y="16"/>
                        <a:pt x="1549" y="53"/>
                      </a:cubicBezTo>
                      <a:cubicBezTo>
                        <a:pt x="1109" y="409"/>
                        <a:pt x="377" y="576"/>
                        <a:pt x="63" y="1099"/>
                      </a:cubicBezTo>
                      <a:cubicBezTo>
                        <a:pt x="1" y="1162"/>
                        <a:pt x="42" y="1308"/>
                        <a:pt x="126" y="1350"/>
                      </a:cubicBezTo>
                      <a:cubicBezTo>
                        <a:pt x="167" y="1384"/>
                        <a:pt x="198" y="1396"/>
                        <a:pt x="228" y="1396"/>
                      </a:cubicBezTo>
                      <a:cubicBezTo>
                        <a:pt x="290" y="1396"/>
                        <a:pt x="341" y="1343"/>
                        <a:pt x="440" y="1329"/>
                      </a:cubicBezTo>
                      <a:cubicBezTo>
                        <a:pt x="565" y="1308"/>
                        <a:pt x="670" y="1162"/>
                        <a:pt x="775" y="1120"/>
                      </a:cubicBezTo>
                      <a:cubicBezTo>
                        <a:pt x="900" y="1015"/>
                        <a:pt x="1068" y="932"/>
                        <a:pt x="1193" y="827"/>
                      </a:cubicBezTo>
                      <a:cubicBezTo>
                        <a:pt x="1402" y="681"/>
                        <a:pt x="1612" y="513"/>
                        <a:pt x="1800" y="304"/>
                      </a:cubicBezTo>
                      <a:cubicBezTo>
                        <a:pt x="1914" y="190"/>
                        <a:pt x="1813" y="0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2976;p93"/>
                <p:cNvSpPr/>
                <p:nvPr/>
              </p:nvSpPr>
              <p:spPr>
                <a:xfrm>
                  <a:off x="4694250" y="3582750"/>
                  <a:ext cx="30900" cy="6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2589" extrusionOk="0">
                      <a:moveTo>
                        <a:pt x="1034" y="1"/>
                      </a:moveTo>
                      <a:cubicBezTo>
                        <a:pt x="943" y="1"/>
                        <a:pt x="849" y="63"/>
                        <a:pt x="838" y="189"/>
                      </a:cubicBezTo>
                      <a:cubicBezTo>
                        <a:pt x="755" y="942"/>
                        <a:pt x="232" y="1612"/>
                        <a:pt x="43" y="2344"/>
                      </a:cubicBezTo>
                      <a:cubicBezTo>
                        <a:pt x="1" y="2486"/>
                        <a:pt x="112" y="2589"/>
                        <a:pt x="227" y="2589"/>
                      </a:cubicBezTo>
                      <a:cubicBezTo>
                        <a:pt x="282" y="2589"/>
                        <a:pt x="337" y="2565"/>
                        <a:pt x="378" y="2511"/>
                      </a:cubicBezTo>
                      <a:cubicBezTo>
                        <a:pt x="859" y="1884"/>
                        <a:pt x="1236" y="984"/>
                        <a:pt x="1215" y="189"/>
                      </a:cubicBezTo>
                      <a:cubicBezTo>
                        <a:pt x="1215" y="63"/>
                        <a:pt x="1126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977;p93"/>
                <p:cNvSpPr/>
                <p:nvPr/>
              </p:nvSpPr>
              <p:spPr>
                <a:xfrm>
                  <a:off x="4919225" y="3601375"/>
                  <a:ext cx="46700" cy="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" h="2543" extrusionOk="0">
                      <a:moveTo>
                        <a:pt x="334" y="0"/>
                      </a:moveTo>
                      <a:cubicBezTo>
                        <a:pt x="168" y="0"/>
                        <a:pt x="1" y="188"/>
                        <a:pt x="104" y="365"/>
                      </a:cubicBezTo>
                      <a:cubicBezTo>
                        <a:pt x="481" y="1076"/>
                        <a:pt x="774" y="1892"/>
                        <a:pt x="1360" y="2457"/>
                      </a:cubicBezTo>
                      <a:cubicBezTo>
                        <a:pt x="1414" y="2517"/>
                        <a:pt x="1481" y="2543"/>
                        <a:pt x="1548" y="2543"/>
                      </a:cubicBezTo>
                      <a:cubicBezTo>
                        <a:pt x="1712" y="2543"/>
                        <a:pt x="1868" y="2385"/>
                        <a:pt x="1778" y="2206"/>
                      </a:cubicBezTo>
                      <a:cubicBezTo>
                        <a:pt x="1443" y="1453"/>
                        <a:pt x="1004" y="762"/>
                        <a:pt x="523" y="113"/>
                      </a:cubicBezTo>
                      <a:cubicBezTo>
                        <a:pt x="473" y="33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978;p93"/>
                <p:cNvSpPr/>
                <p:nvPr/>
              </p:nvSpPr>
              <p:spPr>
                <a:xfrm>
                  <a:off x="4891475" y="3748050"/>
                  <a:ext cx="93650" cy="4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" h="1713" extrusionOk="0">
                      <a:moveTo>
                        <a:pt x="2302" y="524"/>
                      </a:moveTo>
                      <a:cubicBezTo>
                        <a:pt x="2490" y="524"/>
                        <a:pt x="3014" y="524"/>
                        <a:pt x="3014" y="816"/>
                      </a:cubicBezTo>
                      <a:cubicBezTo>
                        <a:pt x="3014" y="1026"/>
                        <a:pt x="2679" y="1109"/>
                        <a:pt x="2532" y="1130"/>
                      </a:cubicBezTo>
                      <a:cubicBezTo>
                        <a:pt x="2337" y="1178"/>
                        <a:pt x="2143" y="1195"/>
                        <a:pt x="1949" y="1195"/>
                      </a:cubicBezTo>
                      <a:cubicBezTo>
                        <a:pt x="1502" y="1195"/>
                        <a:pt x="1056" y="1105"/>
                        <a:pt x="600" y="1095"/>
                      </a:cubicBezTo>
                      <a:lnTo>
                        <a:pt x="600" y="1095"/>
                      </a:lnTo>
                      <a:cubicBezTo>
                        <a:pt x="1012" y="701"/>
                        <a:pt x="1762" y="584"/>
                        <a:pt x="2302" y="524"/>
                      </a:cubicBezTo>
                      <a:close/>
                      <a:moveTo>
                        <a:pt x="2323" y="0"/>
                      </a:moveTo>
                      <a:cubicBezTo>
                        <a:pt x="1633" y="0"/>
                        <a:pt x="712" y="335"/>
                        <a:pt x="314" y="963"/>
                      </a:cubicBezTo>
                      <a:cubicBezTo>
                        <a:pt x="284" y="1012"/>
                        <a:pt x="278" y="1061"/>
                        <a:pt x="290" y="1102"/>
                      </a:cubicBezTo>
                      <a:lnTo>
                        <a:pt x="290" y="1102"/>
                      </a:lnTo>
                      <a:cubicBezTo>
                        <a:pt x="263" y="1104"/>
                        <a:pt x="236" y="1107"/>
                        <a:pt x="210" y="1109"/>
                      </a:cubicBezTo>
                      <a:cubicBezTo>
                        <a:pt x="1" y="1130"/>
                        <a:pt x="22" y="1423"/>
                        <a:pt x="210" y="1444"/>
                      </a:cubicBezTo>
                      <a:cubicBezTo>
                        <a:pt x="648" y="1521"/>
                        <a:pt x="1430" y="1712"/>
                        <a:pt x="2129" y="1712"/>
                      </a:cubicBezTo>
                      <a:cubicBezTo>
                        <a:pt x="2767" y="1712"/>
                        <a:pt x="3336" y="1553"/>
                        <a:pt x="3516" y="1005"/>
                      </a:cubicBezTo>
                      <a:cubicBezTo>
                        <a:pt x="3746" y="272"/>
                        <a:pt x="2846" y="0"/>
                        <a:pt x="23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979;p93"/>
                <p:cNvSpPr/>
                <p:nvPr/>
              </p:nvSpPr>
              <p:spPr>
                <a:xfrm>
                  <a:off x="4700550" y="3730550"/>
                  <a:ext cx="61750" cy="3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" h="1416" extrusionOk="0">
                      <a:moveTo>
                        <a:pt x="859" y="0"/>
                      </a:moveTo>
                      <a:cubicBezTo>
                        <a:pt x="810" y="0"/>
                        <a:pt x="761" y="3"/>
                        <a:pt x="712" y="10"/>
                      </a:cubicBezTo>
                      <a:cubicBezTo>
                        <a:pt x="419" y="52"/>
                        <a:pt x="0" y="282"/>
                        <a:pt x="63" y="617"/>
                      </a:cubicBezTo>
                      <a:cubicBezTo>
                        <a:pt x="84" y="889"/>
                        <a:pt x="398" y="1014"/>
                        <a:pt x="607" y="1098"/>
                      </a:cubicBezTo>
                      <a:cubicBezTo>
                        <a:pt x="963" y="1224"/>
                        <a:pt x="1423" y="1328"/>
                        <a:pt x="1800" y="1349"/>
                      </a:cubicBezTo>
                      <a:cubicBezTo>
                        <a:pt x="1930" y="1349"/>
                        <a:pt x="2044" y="1415"/>
                        <a:pt x="2156" y="1415"/>
                      </a:cubicBezTo>
                      <a:cubicBezTo>
                        <a:pt x="2170" y="1415"/>
                        <a:pt x="2183" y="1414"/>
                        <a:pt x="2197" y="1412"/>
                      </a:cubicBezTo>
                      <a:cubicBezTo>
                        <a:pt x="2386" y="1370"/>
                        <a:pt x="2469" y="1161"/>
                        <a:pt x="2365" y="1014"/>
                      </a:cubicBezTo>
                      <a:cubicBezTo>
                        <a:pt x="2177" y="742"/>
                        <a:pt x="1653" y="742"/>
                        <a:pt x="1360" y="721"/>
                      </a:cubicBezTo>
                      <a:cubicBezTo>
                        <a:pt x="1277" y="721"/>
                        <a:pt x="398" y="596"/>
                        <a:pt x="419" y="533"/>
                      </a:cubicBezTo>
                      <a:cubicBezTo>
                        <a:pt x="452" y="380"/>
                        <a:pt x="589" y="324"/>
                        <a:pt x="768" y="324"/>
                      </a:cubicBezTo>
                      <a:cubicBezTo>
                        <a:pt x="1152" y="324"/>
                        <a:pt x="1727" y="580"/>
                        <a:pt x="1884" y="680"/>
                      </a:cubicBezTo>
                      <a:cubicBezTo>
                        <a:pt x="1913" y="691"/>
                        <a:pt x="1940" y="696"/>
                        <a:pt x="1965" y="696"/>
                      </a:cubicBezTo>
                      <a:cubicBezTo>
                        <a:pt x="2117" y="696"/>
                        <a:pt x="2177" y="500"/>
                        <a:pt x="2051" y="428"/>
                      </a:cubicBezTo>
                      <a:cubicBezTo>
                        <a:pt x="1696" y="223"/>
                        <a:pt x="1273" y="0"/>
                        <a:pt x="8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1" name="Google Shape;2980;p93"/>
              <p:cNvCxnSpPr/>
              <p:nvPr/>
            </p:nvCxnSpPr>
            <p:spPr>
              <a:xfrm rot="10800000" flipH="1">
                <a:off x="7716825" y="1113925"/>
                <a:ext cx="95400" cy="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" name="Google Shape;2981;p93"/>
            <p:cNvGrpSpPr/>
            <p:nvPr/>
          </p:nvGrpSpPr>
          <p:grpSpPr>
            <a:xfrm>
              <a:off x="7895088" y="1359353"/>
              <a:ext cx="327029" cy="247897"/>
              <a:chOff x="4564025" y="2781300"/>
              <a:chExt cx="296625" cy="224850"/>
            </a:xfrm>
          </p:grpSpPr>
          <p:sp>
            <p:nvSpPr>
              <p:cNvPr id="29" name="Google Shape;2982;p93"/>
              <p:cNvSpPr/>
              <p:nvPr/>
            </p:nvSpPr>
            <p:spPr>
              <a:xfrm>
                <a:off x="4660800" y="2829650"/>
                <a:ext cx="82675" cy="160675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6427" extrusionOk="0">
                    <a:moveTo>
                      <a:pt x="2248" y="544"/>
                    </a:moveTo>
                    <a:cubicBezTo>
                      <a:pt x="2574" y="544"/>
                      <a:pt x="2675" y="1132"/>
                      <a:pt x="2720" y="1543"/>
                    </a:cubicBezTo>
                    <a:cubicBezTo>
                      <a:pt x="2762" y="2212"/>
                      <a:pt x="2720" y="2966"/>
                      <a:pt x="2532" y="3656"/>
                    </a:cubicBezTo>
                    <a:cubicBezTo>
                      <a:pt x="2382" y="4239"/>
                      <a:pt x="1822" y="5813"/>
                      <a:pt x="1115" y="5813"/>
                    </a:cubicBezTo>
                    <a:cubicBezTo>
                      <a:pt x="933" y="5813"/>
                      <a:pt x="741" y="5709"/>
                      <a:pt x="544" y="5456"/>
                    </a:cubicBezTo>
                    <a:cubicBezTo>
                      <a:pt x="539" y="5449"/>
                      <a:pt x="534" y="5443"/>
                      <a:pt x="528" y="5438"/>
                    </a:cubicBezTo>
                    <a:lnTo>
                      <a:pt x="528" y="5438"/>
                    </a:lnTo>
                    <a:cubicBezTo>
                      <a:pt x="841" y="4557"/>
                      <a:pt x="871" y="3599"/>
                      <a:pt x="1026" y="2694"/>
                    </a:cubicBezTo>
                    <a:cubicBezTo>
                      <a:pt x="1130" y="2024"/>
                      <a:pt x="1298" y="1355"/>
                      <a:pt x="1779" y="832"/>
                    </a:cubicBezTo>
                    <a:cubicBezTo>
                      <a:pt x="1973" y="626"/>
                      <a:pt x="2126" y="544"/>
                      <a:pt x="2248" y="544"/>
                    </a:cubicBezTo>
                    <a:close/>
                    <a:moveTo>
                      <a:pt x="2256" y="1"/>
                    </a:moveTo>
                    <a:cubicBezTo>
                      <a:pt x="2055" y="1"/>
                      <a:pt x="1825" y="92"/>
                      <a:pt x="1570" y="308"/>
                    </a:cubicBezTo>
                    <a:cubicBezTo>
                      <a:pt x="942" y="832"/>
                      <a:pt x="670" y="1564"/>
                      <a:pt x="523" y="2338"/>
                    </a:cubicBezTo>
                    <a:cubicBezTo>
                      <a:pt x="440" y="2757"/>
                      <a:pt x="377" y="3175"/>
                      <a:pt x="335" y="3593"/>
                    </a:cubicBezTo>
                    <a:cubicBezTo>
                      <a:pt x="260" y="4154"/>
                      <a:pt x="386" y="4832"/>
                      <a:pt x="279" y="5387"/>
                    </a:cubicBezTo>
                    <a:lnTo>
                      <a:pt x="279" y="5387"/>
                    </a:lnTo>
                    <a:cubicBezTo>
                      <a:pt x="125" y="5439"/>
                      <a:pt x="0" y="5612"/>
                      <a:pt x="105" y="5770"/>
                    </a:cubicBezTo>
                    <a:cubicBezTo>
                      <a:pt x="410" y="6238"/>
                      <a:pt x="739" y="6427"/>
                      <a:pt x="1061" y="6427"/>
                    </a:cubicBezTo>
                    <a:cubicBezTo>
                      <a:pt x="1646" y="6427"/>
                      <a:pt x="2210" y="5808"/>
                      <a:pt x="2574" y="5121"/>
                    </a:cubicBezTo>
                    <a:cubicBezTo>
                      <a:pt x="3181" y="4012"/>
                      <a:pt x="3306" y="2631"/>
                      <a:pt x="3202" y="1396"/>
                    </a:cubicBezTo>
                    <a:cubicBezTo>
                      <a:pt x="3155" y="704"/>
                      <a:pt x="2815" y="1"/>
                      <a:pt x="22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983;p93"/>
              <p:cNvSpPr/>
              <p:nvPr/>
            </p:nvSpPr>
            <p:spPr>
              <a:xfrm>
                <a:off x="4592275" y="2781300"/>
                <a:ext cx="1049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4749" extrusionOk="0">
                    <a:moveTo>
                      <a:pt x="1310" y="1"/>
                    </a:moveTo>
                    <a:cubicBezTo>
                      <a:pt x="1128" y="1"/>
                      <a:pt x="948" y="47"/>
                      <a:pt x="774" y="150"/>
                    </a:cubicBezTo>
                    <a:cubicBezTo>
                      <a:pt x="21" y="589"/>
                      <a:pt x="0" y="1406"/>
                      <a:pt x="168" y="2222"/>
                    </a:cubicBezTo>
                    <a:cubicBezTo>
                      <a:pt x="272" y="2640"/>
                      <a:pt x="461" y="3058"/>
                      <a:pt x="628" y="3477"/>
                    </a:cubicBezTo>
                    <a:cubicBezTo>
                      <a:pt x="837" y="3958"/>
                      <a:pt x="1507" y="4335"/>
                      <a:pt x="1925" y="4691"/>
                    </a:cubicBezTo>
                    <a:cubicBezTo>
                      <a:pt x="1970" y="4731"/>
                      <a:pt x="2019" y="4748"/>
                      <a:pt x="2066" y="4748"/>
                    </a:cubicBezTo>
                    <a:cubicBezTo>
                      <a:pt x="2237" y="4748"/>
                      <a:pt x="2382" y="4520"/>
                      <a:pt x="2218" y="4356"/>
                    </a:cubicBezTo>
                    <a:cubicBezTo>
                      <a:pt x="1632" y="3791"/>
                      <a:pt x="984" y="3435"/>
                      <a:pt x="670" y="2682"/>
                    </a:cubicBezTo>
                    <a:cubicBezTo>
                      <a:pt x="377" y="2012"/>
                      <a:pt x="126" y="1029"/>
                      <a:pt x="774" y="485"/>
                    </a:cubicBezTo>
                    <a:cubicBezTo>
                      <a:pt x="922" y="361"/>
                      <a:pt x="1085" y="306"/>
                      <a:pt x="1257" y="306"/>
                    </a:cubicBezTo>
                    <a:cubicBezTo>
                      <a:pt x="2301" y="306"/>
                      <a:pt x="3676" y="2319"/>
                      <a:pt x="4018" y="2912"/>
                    </a:cubicBezTo>
                    <a:cubicBezTo>
                      <a:pt x="4035" y="2954"/>
                      <a:pt x="4068" y="2973"/>
                      <a:pt x="4102" y="2973"/>
                    </a:cubicBezTo>
                    <a:cubicBezTo>
                      <a:pt x="4150" y="2973"/>
                      <a:pt x="4197" y="2933"/>
                      <a:pt x="4185" y="2870"/>
                    </a:cubicBezTo>
                    <a:cubicBezTo>
                      <a:pt x="3839" y="2069"/>
                      <a:pt x="2527" y="1"/>
                      <a:pt x="1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984;p93"/>
              <p:cNvSpPr/>
              <p:nvPr/>
            </p:nvSpPr>
            <p:spPr>
              <a:xfrm>
                <a:off x="4564025" y="2877500"/>
                <a:ext cx="110275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4355" extrusionOk="0">
                    <a:moveTo>
                      <a:pt x="1884" y="0"/>
                    </a:moveTo>
                    <a:cubicBezTo>
                      <a:pt x="1843" y="0"/>
                      <a:pt x="1801" y="2"/>
                      <a:pt x="1758" y="6"/>
                    </a:cubicBezTo>
                    <a:cubicBezTo>
                      <a:pt x="1381" y="47"/>
                      <a:pt x="1047" y="319"/>
                      <a:pt x="775" y="591"/>
                    </a:cubicBezTo>
                    <a:cubicBezTo>
                      <a:pt x="210" y="1135"/>
                      <a:pt x="0" y="1972"/>
                      <a:pt x="251" y="2705"/>
                    </a:cubicBezTo>
                    <a:cubicBezTo>
                      <a:pt x="544" y="3458"/>
                      <a:pt x="1444" y="4023"/>
                      <a:pt x="2135" y="4274"/>
                    </a:cubicBezTo>
                    <a:cubicBezTo>
                      <a:pt x="2279" y="4329"/>
                      <a:pt x="2464" y="4355"/>
                      <a:pt x="2667" y="4355"/>
                    </a:cubicBezTo>
                    <a:cubicBezTo>
                      <a:pt x="3318" y="4355"/>
                      <a:pt x="4150" y="4083"/>
                      <a:pt x="4373" y="3604"/>
                    </a:cubicBezTo>
                    <a:cubicBezTo>
                      <a:pt x="4410" y="3476"/>
                      <a:pt x="4351" y="3300"/>
                      <a:pt x="4223" y="3300"/>
                    </a:cubicBezTo>
                    <a:cubicBezTo>
                      <a:pt x="4205" y="3300"/>
                      <a:pt x="4185" y="3304"/>
                      <a:pt x="4164" y="3311"/>
                    </a:cubicBezTo>
                    <a:cubicBezTo>
                      <a:pt x="3599" y="3458"/>
                      <a:pt x="3139" y="3772"/>
                      <a:pt x="2553" y="3856"/>
                    </a:cubicBezTo>
                    <a:cubicBezTo>
                      <a:pt x="2522" y="3860"/>
                      <a:pt x="2490" y="3862"/>
                      <a:pt x="2458" y="3862"/>
                    </a:cubicBezTo>
                    <a:cubicBezTo>
                      <a:pt x="2020" y="3862"/>
                      <a:pt x="1527" y="3481"/>
                      <a:pt x="1235" y="3228"/>
                    </a:cubicBezTo>
                    <a:cubicBezTo>
                      <a:pt x="607" y="2705"/>
                      <a:pt x="503" y="1993"/>
                      <a:pt x="879" y="1303"/>
                    </a:cubicBezTo>
                    <a:cubicBezTo>
                      <a:pt x="1088" y="926"/>
                      <a:pt x="1444" y="675"/>
                      <a:pt x="1863" y="571"/>
                    </a:cubicBezTo>
                    <a:cubicBezTo>
                      <a:pt x="1893" y="561"/>
                      <a:pt x="1931" y="558"/>
                      <a:pt x="1975" y="558"/>
                    </a:cubicBezTo>
                    <a:cubicBezTo>
                      <a:pt x="2220" y="558"/>
                      <a:pt x="2651" y="677"/>
                      <a:pt x="2955" y="677"/>
                    </a:cubicBezTo>
                    <a:cubicBezTo>
                      <a:pt x="2975" y="677"/>
                      <a:pt x="2995" y="676"/>
                      <a:pt x="3013" y="675"/>
                    </a:cubicBezTo>
                    <a:cubicBezTo>
                      <a:pt x="3181" y="675"/>
                      <a:pt x="3264" y="319"/>
                      <a:pt x="3055" y="278"/>
                    </a:cubicBezTo>
                    <a:cubicBezTo>
                      <a:pt x="2636" y="182"/>
                      <a:pt x="2303" y="0"/>
                      <a:pt x="1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985;p93"/>
              <p:cNvSpPr/>
              <p:nvPr/>
            </p:nvSpPr>
            <p:spPr>
              <a:xfrm>
                <a:off x="4726100" y="2805325"/>
                <a:ext cx="134550" cy="120350"/>
              </a:xfrm>
              <a:custGeom>
                <a:avLst/>
                <a:gdLst/>
                <a:ahLst/>
                <a:cxnLst/>
                <a:rect l="l" t="t" r="r" b="b"/>
                <a:pathLst>
                  <a:path w="5382" h="4814" extrusionOk="0">
                    <a:moveTo>
                      <a:pt x="3147" y="1"/>
                    </a:moveTo>
                    <a:cubicBezTo>
                      <a:pt x="1922" y="1"/>
                      <a:pt x="549" y="1078"/>
                      <a:pt x="46" y="2056"/>
                    </a:cubicBezTo>
                    <a:cubicBezTo>
                      <a:pt x="1" y="2176"/>
                      <a:pt x="74" y="2274"/>
                      <a:pt x="157" y="2274"/>
                    </a:cubicBezTo>
                    <a:cubicBezTo>
                      <a:pt x="190" y="2274"/>
                      <a:pt x="225" y="2259"/>
                      <a:pt x="255" y="2223"/>
                    </a:cubicBezTo>
                    <a:cubicBezTo>
                      <a:pt x="864" y="1398"/>
                      <a:pt x="1935" y="605"/>
                      <a:pt x="3005" y="605"/>
                    </a:cubicBezTo>
                    <a:cubicBezTo>
                      <a:pt x="3184" y="605"/>
                      <a:pt x="3363" y="627"/>
                      <a:pt x="3540" y="675"/>
                    </a:cubicBezTo>
                    <a:cubicBezTo>
                      <a:pt x="4481" y="905"/>
                      <a:pt x="4691" y="2202"/>
                      <a:pt x="4523" y="2976"/>
                    </a:cubicBezTo>
                    <a:cubicBezTo>
                      <a:pt x="4272" y="4148"/>
                      <a:pt x="2640" y="4148"/>
                      <a:pt x="1719" y="4336"/>
                    </a:cubicBezTo>
                    <a:cubicBezTo>
                      <a:pt x="1489" y="4399"/>
                      <a:pt x="1531" y="4734"/>
                      <a:pt x="1761" y="4776"/>
                    </a:cubicBezTo>
                    <a:cubicBezTo>
                      <a:pt x="1924" y="4800"/>
                      <a:pt x="2101" y="4813"/>
                      <a:pt x="2288" y="4813"/>
                    </a:cubicBezTo>
                    <a:cubicBezTo>
                      <a:pt x="3206" y="4813"/>
                      <a:pt x="4329" y="4502"/>
                      <a:pt x="4816" y="3771"/>
                    </a:cubicBezTo>
                    <a:cubicBezTo>
                      <a:pt x="5381" y="2851"/>
                      <a:pt x="5256" y="1679"/>
                      <a:pt x="4628" y="779"/>
                    </a:cubicBezTo>
                    <a:cubicBezTo>
                      <a:pt x="4229" y="223"/>
                      <a:pt x="3703" y="1"/>
                      <a:pt x="3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986;p93"/>
              <p:cNvSpPr/>
              <p:nvPr/>
            </p:nvSpPr>
            <p:spPr>
              <a:xfrm>
                <a:off x="4713800" y="2910650"/>
                <a:ext cx="1206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827" h="3820" extrusionOk="0">
                    <a:moveTo>
                      <a:pt x="2484" y="1"/>
                    </a:moveTo>
                    <a:cubicBezTo>
                      <a:pt x="2371" y="1"/>
                      <a:pt x="2239" y="151"/>
                      <a:pt x="2337" y="249"/>
                    </a:cubicBezTo>
                    <a:cubicBezTo>
                      <a:pt x="2860" y="835"/>
                      <a:pt x="4241" y="2655"/>
                      <a:pt x="3048" y="3178"/>
                    </a:cubicBezTo>
                    <a:cubicBezTo>
                      <a:pt x="2748" y="3313"/>
                      <a:pt x="2349" y="3397"/>
                      <a:pt x="1952" y="3397"/>
                    </a:cubicBezTo>
                    <a:cubicBezTo>
                      <a:pt x="1242" y="3397"/>
                      <a:pt x="540" y="3129"/>
                      <a:pt x="433" y="2404"/>
                    </a:cubicBezTo>
                    <a:cubicBezTo>
                      <a:pt x="422" y="2268"/>
                      <a:pt x="318" y="2200"/>
                      <a:pt x="216" y="2200"/>
                    </a:cubicBezTo>
                    <a:cubicBezTo>
                      <a:pt x="114" y="2200"/>
                      <a:pt x="14" y="2268"/>
                      <a:pt x="14" y="2404"/>
                    </a:cubicBezTo>
                    <a:cubicBezTo>
                      <a:pt x="0" y="3424"/>
                      <a:pt x="1032" y="3819"/>
                      <a:pt x="2024" y="3819"/>
                    </a:cubicBezTo>
                    <a:cubicBezTo>
                      <a:pt x="2518" y="3819"/>
                      <a:pt x="3001" y="3721"/>
                      <a:pt x="3341" y="3555"/>
                    </a:cubicBezTo>
                    <a:cubicBezTo>
                      <a:pt x="4827" y="2822"/>
                      <a:pt x="3320" y="772"/>
                      <a:pt x="2567" y="40"/>
                    </a:cubicBezTo>
                    <a:cubicBezTo>
                      <a:pt x="2544" y="12"/>
                      <a:pt x="2515" y="1"/>
                      <a:pt x="2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987;p93"/>
              <p:cNvSpPr/>
              <p:nvPr/>
            </p:nvSpPr>
            <p:spPr>
              <a:xfrm>
                <a:off x="4629925" y="2819975"/>
                <a:ext cx="3717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558" extrusionOk="0">
                    <a:moveTo>
                      <a:pt x="589" y="1"/>
                    </a:moveTo>
                    <a:cubicBezTo>
                      <a:pt x="424" y="1"/>
                      <a:pt x="328" y="240"/>
                      <a:pt x="503" y="298"/>
                    </a:cubicBezTo>
                    <a:cubicBezTo>
                      <a:pt x="733" y="382"/>
                      <a:pt x="984" y="486"/>
                      <a:pt x="1089" y="716"/>
                    </a:cubicBezTo>
                    <a:cubicBezTo>
                      <a:pt x="1172" y="884"/>
                      <a:pt x="1089" y="1030"/>
                      <a:pt x="984" y="1156"/>
                    </a:cubicBezTo>
                    <a:cubicBezTo>
                      <a:pt x="920" y="1220"/>
                      <a:pt x="848" y="1245"/>
                      <a:pt x="773" y="1245"/>
                    </a:cubicBezTo>
                    <a:cubicBezTo>
                      <a:pt x="726" y="1245"/>
                      <a:pt x="677" y="1235"/>
                      <a:pt x="628" y="1219"/>
                    </a:cubicBezTo>
                    <a:cubicBezTo>
                      <a:pt x="252" y="1030"/>
                      <a:pt x="231" y="507"/>
                      <a:pt x="210" y="131"/>
                    </a:cubicBezTo>
                    <a:cubicBezTo>
                      <a:pt x="210" y="112"/>
                      <a:pt x="189" y="101"/>
                      <a:pt x="166" y="101"/>
                    </a:cubicBezTo>
                    <a:cubicBezTo>
                      <a:pt x="137" y="101"/>
                      <a:pt x="105" y="117"/>
                      <a:pt x="105" y="151"/>
                    </a:cubicBezTo>
                    <a:cubicBezTo>
                      <a:pt x="84" y="612"/>
                      <a:pt x="1" y="1114"/>
                      <a:pt x="440" y="1449"/>
                    </a:cubicBezTo>
                    <a:cubicBezTo>
                      <a:pt x="534" y="1524"/>
                      <a:pt x="650" y="1557"/>
                      <a:pt x="768" y="1557"/>
                    </a:cubicBezTo>
                    <a:cubicBezTo>
                      <a:pt x="911" y="1557"/>
                      <a:pt x="1058" y="1508"/>
                      <a:pt x="1172" y="1428"/>
                    </a:cubicBezTo>
                    <a:cubicBezTo>
                      <a:pt x="1382" y="1239"/>
                      <a:pt x="1486" y="947"/>
                      <a:pt x="1403" y="695"/>
                    </a:cubicBezTo>
                    <a:cubicBezTo>
                      <a:pt x="1340" y="319"/>
                      <a:pt x="963" y="110"/>
                      <a:pt x="628" y="5"/>
                    </a:cubicBezTo>
                    <a:cubicBezTo>
                      <a:pt x="615" y="2"/>
                      <a:pt x="602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988;p93"/>
              <p:cNvSpPr/>
              <p:nvPr/>
            </p:nvSpPr>
            <p:spPr>
              <a:xfrm>
                <a:off x="4760175" y="2855125"/>
                <a:ext cx="44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133" extrusionOk="0">
                    <a:moveTo>
                      <a:pt x="472" y="220"/>
                    </a:moveTo>
                    <a:cubicBezTo>
                      <a:pt x="484" y="263"/>
                      <a:pt x="515" y="300"/>
                      <a:pt x="566" y="315"/>
                    </a:cubicBezTo>
                    <a:cubicBezTo>
                      <a:pt x="775" y="336"/>
                      <a:pt x="1089" y="357"/>
                      <a:pt x="1277" y="482"/>
                    </a:cubicBezTo>
                    <a:cubicBezTo>
                      <a:pt x="1361" y="566"/>
                      <a:pt x="1172" y="649"/>
                      <a:pt x="1110" y="670"/>
                    </a:cubicBezTo>
                    <a:cubicBezTo>
                      <a:pt x="1026" y="726"/>
                      <a:pt x="905" y="754"/>
                      <a:pt x="790" y="754"/>
                    </a:cubicBezTo>
                    <a:cubicBezTo>
                      <a:pt x="733" y="754"/>
                      <a:pt x="677" y="747"/>
                      <a:pt x="628" y="733"/>
                    </a:cubicBezTo>
                    <a:cubicBezTo>
                      <a:pt x="545" y="691"/>
                      <a:pt x="545" y="649"/>
                      <a:pt x="482" y="629"/>
                    </a:cubicBezTo>
                    <a:cubicBezTo>
                      <a:pt x="440" y="587"/>
                      <a:pt x="315" y="545"/>
                      <a:pt x="315" y="461"/>
                    </a:cubicBezTo>
                    <a:cubicBezTo>
                      <a:pt x="315" y="383"/>
                      <a:pt x="423" y="269"/>
                      <a:pt x="472" y="220"/>
                    </a:cubicBezTo>
                    <a:close/>
                    <a:moveTo>
                      <a:pt x="843" y="1"/>
                    </a:moveTo>
                    <a:cubicBezTo>
                      <a:pt x="753" y="1"/>
                      <a:pt x="666" y="9"/>
                      <a:pt x="587" y="22"/>
                    </a:cubicBezTo>
                    <a:cubicBezTo>
                      <a:pt x="546" y="28"/>
                      <a:pt x="515" y="50"/>
                      <a:pt x="494" y="80"/>
                    </a:cubicBezTo>
                    <a:lnTo>
                      <a:pt x="494" y="80"/>
                    </a:lnTo>
                    <a:cubicBezTo>
                      <a:pt x="469" y="58"/>
                      <a:pt x="433" y="45"/>
                      <a:pt x="398" y="45"/>
                    </a:cubicBezTo>
                    <a:cubicBezTo>
                      <a:pt x="375" y="45"/>
                      <a:pt x="353" y="50"/>
                      <a:pt x="336" y="64"/>
                    </a:cubicBezTo>
                    <a:cubicBezTo>
                      <a:pt x="210" y="168"/>
                      <a:pt x="43" y="315"/>
                      <a:pt x="22" y="482"/>
                    </a:cubicBezTo>
                    <a:cubicBezTo>
                      <a:pt x="1" y="733"/>
                      <a:pt x="210" y="796"/>
                      <a:pt x="315" y="942"/>
                    </a:cubicBezTo>
                    <a:cubicBezTo>
                      <a:pt x="421" y="1084"/>
                      <a:pt x="608" y="1133"/>
                      <a:pt x="792" y="1133"/>
                    </a:cubicBezTo>
                    <a:cubicBezTo>
                      <a:pt x="933" y="1133"/>
                      <a:pt x="1073" y="1104"/>
                      <a:pt x="1172" y="1068"/>
                    </a:cubicBezTo>
                    <a:cubicBezTo>
                      <a:pt x="1444" y="984"/>
                      <a:pt x="1779" y="754"/>
                      <a:pt x="1675" y="440"/>
                    </a:cubicBezTo>
                    <a:cubicBezTo>
                      <a:pt x="1559" y="110"/>
                      <a:pt x="1182" y="1"/>
                      <a:pt x="8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989;p93"/>
              <p:cNvSpPr/>
              <p:nvPr/>
            </p:nvSpPr>
            <p:spPr>
              <a:xfrm>
                <a:off x="4745000" y="2946450"/>
                <a:ext cx="27225" cy="329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318" extrusionOk="0">
                    <a:moveTo>
                      <a:pt x="581" y="0"/>
                    </a:moveTo>
                    <a:cubicBezTo>
                      <a:pt x="450" y="0"/>
                      <a:pt x="411" y="223"/>
                      <a:pt x="524" y="261"/>
                    </a:cubicBezTo>
                    <a:cubicBezTo>
                      <a:pt x="838" y="386"/>
                      <a:pt x="775" y="846"/>
                      <a:pt x="545" y="1014"/>
                    </a:cubicBezTo>
                    <a:cubicBezTo>
                      <a:pt x="515" y="1037"/>
                      <a:pt x="487" y="1047"/>
                      <a:pt x="461" y="1047"/>
                    </a:cubicBezTo>
                    <a:cubicBezTo>
                      <a:pt x="325" y="1047"/>
                      <a:pt x="249" y="767"/>
                      <a:pt x="231" y="679"/>
                    </a:cubicBezTo>
                    <a:cubicBezTo>
                      <a:pt x="210" y="491"/>
                      <a:pt x="252" y="323"/>
                      <a:pt x="252" y="156"/>
                    </a:cubicBezTo>
                    <a:cubicBezTo>
                      <a:pt x="274" y="101"/>
                      <a:pt x="238" y="75"/>
                      <a:pt x="199" y="75"/>
                    </a:cubicBezTo>
                    <a:cubicBezTo>
                      <a:pt x="164" y="75"/>
                      <a:pt x="127" y="96"/>
                      <a:pt x="127" y="135"/>
                    </a:cubicBezTo>
                    <a:cubicBezTo>
                      <a:pt x="106" y="428"/>
                      <a:pt x="1" y="679"/>
                      <a:pt x="85" y="972"/>
                    </a:cubicBezTo>
                    <a:cubicBezTo>
                      <a:pt x="134" y="1171"/>
                      <a:pt x="329" y="1317"/>
                      <a:pt x="522" y="1317"/>
                    </a:cubicBezTo>
                    <a:cubicBezTo>
                      <a:pt x="572" y="1317"/>
                      <a:pt x="623" y="1307"/>
                      <a:pt x="671" y="1286"/>
                    </a:cubicBezTo>
                    <a:cubicBezTo>
                      <a:pt x="922" y="1181"/>
                      <a:pt x="1047" y="888"/>
                      <a:pt x="1068" y="658"/>
                    </a:cubicBezTo>
                    <a:cubicBezTo>
                      <a:pt x="1089" y="344"/>
                      <a:pt x="943" y="114"/>
                      <a:pt x="629" y="9"/>
                    </a:cubicBezTo>
                    <a:cubicBezTo>
                      <a:pt x="611" y="3"/>
                      <a:pt x="595" y="0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990;p93"/>
              <p:cNvSpPr/>
              <p:nvPr/>
            </p:nvSpPr>
            <p:spPr>
              <a:xfrm>
                <a:off x="4616325" y="2910250"/>
                <a:ext cx="3247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586" extrusionOk="0">
                    <a:moveTo>
                      <a:pt x="670" y="0"/>
                    </a:moveTo>
                    <a:cubicBezTo>
                      <a:pt x="580" y="0"/>
                      <a:pt x="487" y="86"/>
                      <a:pt x="545" y="202"/>
                    </a:cubicBezTo>
                    <a:cubicBezTo>
                      <a:pt x="628" y="369"/>
                      <a:pt x="754" y="537"/>
                      <a:pt x="859" y="683"/>
                    </a:cubicBezTo>
                    <a:cubicBezTo>
                      <a:pt x="942" y="788"/>
                      <a:pt x="921" y="893"/>
                      <a:pt x="838" y="997"/>
                    </a:cubicBezTo>
                    <a:cubicBezTo>
                      <a:pt x="775" y="1081"/>
                      <a:pt x="733" y="1185"/>
                      <a:pt x="670" y="1227"/>
                    </a:cubicBezTo>
                    <a:cubicBezTo>
                      <a:pt x="615" y="1274"/>
                      <a:pt x="531" y="1299"/>
                      <a:pt x="451" y="1299"/>
                    </a:cubicBezTo>
                    <a:cubicBezTo>
                      <a:pt x="349" y="1299"/>
                      <a:pt x="254" y="1258"/>
                      <a:pt x="231" y="1165"/>
                    </a:cubicBezTo>
                    <a:cubicBezTo>
                      <a:pt x="168" y="976"/>
                      <a:pt x="210" y="746"/>
                      <a:pt x="315" y="579"/>
                    </a:cubicBezTo>
                    <a:cubicBezTo>
                      <a:pt x="390" y="564"/>
                      <a:pt x="357" y="505"/>
                      <a:pt x="301" y="505"/>
                    </a:cubicBezTo>
                    <a:cubicBezTo>
                      <a:pt x="279" y="505"/>
                      <a:pt x="254" y="514"/>
                      <a:pt x="231" y="537"/>
                    </a:cubicBezTo>
                    <a:cubicBezTo>
                      <a:pt x="43" y="725"/>
                      <a:pt x="1" y="1039"/>
                      <a:pt x="43" y="1269"/>
                    </a:cubicBezTo>
                    <a:cubicBezTo>
                      <a:pt x="100" y="1480"/>
                      <a:pt x="334" y="1586"/>
                      <a:pt x="533" y="1586"/>
                    </a:cubicBezTo>
                    <a:cubicBezTo>
                      <a:pt x="551" y="1586"/>
                      <a:pt x="569" y="1585"/>
                      <a:pt x="587" y="1583"/>
                    </a:cubicBezTo>
                    <a:cubicBezTo>
                      <a:pt x="733" y="1562"/>
                      <a:pt x="859" y="1499"/>
                      <a:pt x="942" y="1395"/>
                    </a:cubicBezTo>
                    <a:cubicBezTo>
                      <a:pt x="963" y="1374"/>
                      <a:pt x="1005" y="1290"/>
                      <a:pt x="1005" y="1248"/>
                    </a:cubicBezTo>
                    <a:cubicBezTo>
                      <a:pt x="1005" y="1185"/>
                      <a:pt x="1152" y="1060"/>
                      <a:pt x="1172" y="976"/>
                    </a:cubicBezTo>
                    <a:cubicBezTo>
                      <a:pt x="1298" y="641"/>
                      <a:pt x="942" y="328"/>
                      <a:pt x="775" y="56"/>
                    </a:cubicBezTo>
                    <a:cubicBezTo>
                      <a:pt x="749" y="17"/>
                      <a:pt x="710" y="0"/>
                      <a:pt x="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991;p93"/>
              <p:cNvSpPr/>
              <p:nvPr/>
            </p:nvSpPr>
            <p:spPr>
              <a:xfrm>
                <a:off x="4695650" y="2785650"/>
                <a:ext cx="2322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222" extrusionOk="0">
                    <a:moveTo>
                      <a:pt x="348" y="0"/>
                    </a:moveTo>
                    <a:cubicBezTo>
                      <a:pt x="284" y="0"/>
                      <a:pt x="221" y="46"/>
                      <a:pt x="259" y="123"/>
                    </a:cubicBezTo>
                    <a:cubicBezTo>
                      <a:pt x="406" y="583"/>
                      <a:pt x="699" y="1776"/>
                      <a:pt x="113" y="2048"/>
                    </a:cubicBezTo>
                    <a:cubicBezTo>
                      <a:pt x="1" y="2085"/>
                      <a:pt x="72" y="2222"/>
                      <a:pt x="162" y="2222"/>
                    </a:cubicBezTo>
                    <a:cubicBezTo>
                      <a:pt x="174" y="2222"/>
                      <a:pt x="185" y="2219"/>
                      <a:pt x="196" y="2215"/>
                    </a:cubicBezTo>
                    <a:cubicBezTo>
                      <a:pt x="929" y="1943"/>
                      <a:pt x="740" y="583"/>
                      <a:pt x="448" y="60"/>
                    </a:cubicBezTo>
                    <a:cubicBezTo>
                      <a:pt x="431" y="19"/>
                      <a:pt x="390" y="0"/>
                      <a:pt x="3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992;p93"/>
              <p:cNvSpPr/>
              <p:nvPr/>
            </p:nvSpPr>
            <p:spPr>
              <a:xfrm>
                <a:off x="4714925" y="2783800"/>
                <a:ext cx="4702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347" extrusionOk="0">
                    <a:moveTo>
                      <a:pt x="1642" y="1"/>
                    </a:moveTo>
                    <a:cubicBezTo>
                      <a:pt x="1601" y="1"/>
                      <a:pt x="1558" y="15"/>
                      <a:pt x="1518" y="50"/>
                    </a:cubicBezTo>
                    <a:cubicBezTo>
                      <a:pt x="1162" y="364"/>
                      <a:pt x="806" y="699"/>
                      <a:pt x="472" y="1033"/>
                    </a:cubicBezTo>
                    <a:cubicBezTo>
                      <a:pt x="367" y="1138"/>
                      <a:pt x="409" y="1347"/>
                      <a:pt x="367" y="1473"/>
                    </a:cubicBezTo>
                    <a:cubicBezTo>
                      <a:pt x="304" y="1724"/>
                      <a:pt x="158" y="1933"/>
                      <a:pt x="53" y="2142"/>
                    </a:cubicBezTo>
                    <a:cubicBezTo>
                      <a:pt x="0" y="2261"/>
                      <a:pt x="89" y="2346"/>
                      <a:pt x="188" y="2346"/>
                    </a:cubicBezTo>
                    <a:cubicBezTo>
                      <a:pt x="246" y="2346"/>
                      <a:pt x="307" y="2317"/>
                      <a:pt x="346" y="2247"/>
                    </a:cubicBezTo>
                    <a:cubicBezTo>
                      <a:pt x="451" y="2059"/>
                      <a:pt x="576" y="1870"/>
                      <a:pt x="681" y="1682"/>
                    </a:cubicBezTo>
                    <a:cubicBezTo>
                      <a:pt x="723" y="1557"/>
                      <a:pt x="765" y="1326"/>
                      <a:pt x="869" y="1222"/>
                    </a:cubicBezTo>
                    <a:cubicBezTo>
                      <a:pt x="1183" y="929"/>
                      <a:pt x="1497" y="615"/>
                      <a:pt x="1769" y="280"/>
                    </a:cubicBezTo>
                    <a:cubicBezTo>
                      <a:pt x="1881" y="153"/>
                      <a:pt x="1773" y="1"/>
                      <a:pt x="1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" name="Google Shape;2993;p93"/>
          <p:cNvSpPr/>
          <p:nvPr/>
        </p:nvSpPr>
        <p:spPr>
          <a:xfrm>
            <a:off x="4844115" y="3374023"/>
            <a:ext cx="284850" cy="332900"/>
          </a:xfrm>
          <a:custGeom>
            <a:avLst/>
            <a:gdLst/>
            <a:ahLst/>
            <a:cxnLst/>
            <a:rect l="l" t="t" r="r" b="b"/>
            <a:pathLst>
              <a:path w="11394" h="13316" extrusionOk="0">
                <a:moveTo>
                  <a:pt x="2454" y="5770"/>
                </a:moveTo>
                <a:cubicBezTo>
                  <a:pt x="2420" y="5803"/>
                  <a:pt x="2420" y="5803"/>
                  <a:pt x="2454" y="5837"/>
                </a:cubicBezTo>
                <a:lnTo>
                  <a:pt x="2454" y="5770"/>
                </a:lnTo>
                <a:close/>
                <a:moveTo>
                  <a:pt x="4739" y="3081"/>
                </a:moveTo>
                <a:cubicBezTo>
                  <a:pt x="5210" y="3081"/>
                  <a:pt x="5647" y="3148"/>
                  <a:pt x="6117" y="3283"/>
                </a:cubicBezTo>
                <a:cubicBezTo>
                  <a:pt x="6487" y="3350"/>
                  <a:pt x="6823" y="3518"/>
                  <a:pt x="7159" y="3686"/>
                </a:cubicBezTo>
                <a:cubicBezTo>
                  <a:pt x="7394" y="3821"/>
                  <a:pt x="7596" y="3955"/>
                  <a:pt x="7764" y="4123"/>
                </a:cubicBezTo>
                <a:cubicBezTo>
                  <a:pt x="7898" y="4257"/>
                  <a:pt x="7965" y="4358"/>
                  <a:pt x="8066" y="4493"/>
                </a:cubicBezTo>
                <a:cubicBezTo>
                  <a:pt x="8100" y="4627"/>
                  <a:pt x="8167" y="4728"/>
                  <a:pt x="8234" y="4829"/>
                </a:cubicBezTo>
                <a:cubicBezTo>
                  <a:pt x="8167" y="4930"/>
                  <a:pt x="8234" y="5064"/>
                  <a:pt x="8234" y="5165"/>
                </a:cubicBezTo>
                <a:cubicBezTo>
                  <a:pt x="8234" y="5333"/>
                  <a:pt x="8167" y="5467"/>
                  <a:pt x="8167" y="5635"/>
                </a:cubicBezTo>
                <a:cubicBezTo>
                  <a:pt x="8133" y="5702"/>
                  <a:pt x="8133" y="5803"/>
                  <a:pt x="8100" y="5837"/>
                </a:cubicBezTo>
                <a:cubicBezTo>
                  <a:pt x="8066" y="5871"/>
                  <a:pt x="8066" y="5938"/>
                  <a:pt x="7999" y="5971"/>
                </a:cubicBezTo>
                <a:lnTo>
                  <a:pt x="7932" y="6039"/>
                </a:lnTo>
                <a:cubicBezTo>
                  <a:pt x="7898" y="6106"/>
                  <a:pt x="7831" y="6106"/>
                  <a:pt x="7797" y="6106"/>
                </a:cubicBezTo>
                <a:cubicBezTo>
                  <a:pt x="7730" y="6106"/>
                  <a:pt x="7663" y="6139"/>
                  <a:pt x="7596" y="6139"/>
                </a:cubicBezTo>
                <a:cubicBezTo>
                  <a:pt x="7461" y="6139"/>
                  <a:pt x="7293" y="6106"/>
                  <a:pt x="7159" y="6039"/>
                </a:cubicBezTo>
                <a:cubicBezTo>
                  <a:pt x="6890" y="5971"/>
                  <a:pt x="6621" y="5837"/>
                  <a:pt x="6386" y="5702"/>
                </a:cubicBezTo>
                <a:cubicBezTo>
                  <a:pt x="5949" y="5467"/>
                  <a:pt x="5546" y="5165"/>
                  <a:pt x="5210" y="4829"/>
                </a:cubicBezTo>
                <a:cubicBezTo>
                  <a:pt x="5042" y="4661"/>
                  <a:pt x="4806" y="4459"/>
                  <a:pt x="4706" y="4190"/>
                </a:cubicBezTo>
                <a:cubicBezTo>
                  <a:pt x="4605" y="4089"/>
                  <a:pt x="4571" y="3921"/>
                  <a:pt x="4470" y="3787"/>
                </a:cubicBezTo>
                <a:cubicBezTo>
                  <a:pt x="4403" y="3619"/>
                  <a:pt x="4370" y="3451"/>
                  <a:pt x="4302" y="3283"/>
                </a:cubicBezTo>
                <a:cubicBezTo>
                  <a:pt x="4302" y="3249"/>
                  <a:pt x="4269" y="3148"/>
                  <a:pt x="4269" y="3115"/>
                </a:cubicBezTo>
                <a:cubicBezTo>
                  <a:pt x="4437" y="3115"/>
                  <a:pt x="4571" y="3081"/>
                  <a:pt x="4739" y="3081"/>
                </a:cubicBezTo>
                <a:close/>
                <a:moveTo>
                  <a:pt x="3529" y="6778"/>
                </a:moveTo>
                <a:cubicBezTo>
                  <a:pt x="3765" y="6778"/>
                  <a:pt x="3966" y="6811"/>
                  <a:pt x="4235" y="6845"/>
                </a:cubicBezTo>
                <a:cubicBezTo>
                  <a:pt x="4504" y="6946"/>
                  <a:pt x="4806" y="7047"/>
                  <a:pt x="5075" y="7215"/>
                </a:cubicBezTo>
                <a:cubicBezTo>
                  <a:pt x="5075" y="7215"/>
                  <a:pt x="5075" y="7215"/>
                  <a:pt x="5075" y="7215"/>
                </a:cubicBezTo>
                <a:lnTo>
                  <a:pt x="5075" y="7215"/>
                </a:lnTo>
                <a:cubicBezTo>
                  <a:pt x="5075" y="7215"/>
                  <a:pt x="5086" y="7215"/>
                  <a:pt x="5096" y="7228"/>
                </a:cubicBezTo>
                <a:lnTo>
                  <a:pt x="5096" y="7228"/>
                </a:lnTo>
                <a:cubicBezTo>
                  <a:pt x="5089" y="7223"/>
                  <a:pt x="5082" y="7219"/>
                  <a:pt x="5075" y="7215"/>
                </a:cubicBezTo>
                <a:lnTo>
                  <a:pt x="5075" y="7215"/>
                </a:lnTo>
                <a:cubicBezTo>
                  <a:pt x="5075" y="7282"/>
                  <a:pt x="5109" y="7282"/>
                  <a:pt x="5109" y="7282"/>
                </a:cubicBezTo>
                <a:cubicBezTo>
                  <a:pt x="5109" y="7254"/>
                  <a:pt x="5103" y="7237"/>
                  <a:pt x="5096" y="7228"/>
                </a:cubicBezTo>
                <a:lnTo>
                  <a:pt x="5096" y="7228"/>
                </a:lnTo>
                <a:cubicBezTo>
                  <a:pt x="5358" y="7391"/>
                  <a:pt x="5619" y="7558"/>
                  <a:pt x="5848" y="7820"/>
                </a:cubicBezTo>
                <a:cubicBezTo>
                  <a:pt x="5949" y="7887"/>
                  <a:pt x="6016" y="7988"/>
                  <a:pt x="6117" y="8122"/>
                </a:cubicBezTo>
                <a:cubicBezTo>
                  <a:pt x="6151" y="8156"/>
                  <a:pt x="6151" y="8189"/>
                  <a:pt x="6184" y="8290"/>
                </a:cubicBezTo>
                <a:cubicBezTo>
                  <a:pt x="6117" y="8290"/>
                  <a:pt x="6117" y="8324"/>
                  <a:pt x="6117" y="8324"/>
                </a:cubicBezTo>
                <a:lnTo>
                  <a:pt x="6117" y="8357"/>
                </a:lnTo>
                <a:lnTo>
                  <a:pt x="6083" y="8391"/>
                </a:lnTo>
                <a:cubicBezTo>
                  <a:pt x="6050" y="8391"/>
                  <a:pt x="5983" y="8458"/>
                  <a:pt x="5949" y="8458"/>
                </a:cubicBezTo>
                <a:cubicBezTo>
                  <a:pt x="5815" y="8492"/>
                  <a:pt x="5747" y="8492"/>
                  <a:pt x="5613" y="8492"/>
                </a:cubicBezTo>
                <a:cubicBezTo>
                  <a:pt x="5311" y="8492"/>
                  <a:pt x="5042" y="8458"/>
                  <a:pt x="4773" y="8357"/>
                </a:cubicBezTo>
                <a:cubicBezTo>
                  <a:pt x="4571" y="8290"/>
                  <a:pt x="4370" y="8189"/>
                  <a:pt x="4202" y="8122"/>
                </a:cubicBezTo>
                <a:cubicBezTo>
                  <a:pt x="3933" y="7988"/>
                  <a:pt x="3731" y="7786"/>
                  <a:pt x="3529" y="7618"/>
                </a:cubicBezTo>
                <a:cubicBezTo>
                  <a:pt x="3294" y="7349"/>
                  <a:pt x="3093" y="7114"/>
                  <a:pt x="2925" y="6845"/>
                </a:cubicBezTo>
                <a:cubicBezTo>
                  <a:pt x="3093" y="6811"/>
                  <a:pt x="3294" y="6778"/>
                  <a:pt x="3529" y="6778"/>
                </a:cubicBezTo>
                <a:close/>
                <a:moveTo>
                  <a:pt x="6224" y="0"/>
                </a:moveTo>
                <a:cubicBezTo>
                  <a:pt x="5838" y="0"/>
                  <a:pt x="5453" y="52"/>
                  <a:pt x="5075" y="158"/>
                </a:cubicBezTo>
                <a:cubicBezTo>
                  <a:pt x="4739" y="292"/>
                  <a:pt x="4403" y="460"/>
                  <a:pt x="4134" y="729"/>
                </a:cubicBezTo>
                <a:lnTo>
                  <a:pt x="3933" y="930"/>
                </a:lnTo>
                <a:cubicBezTo>
                  <a:pt x="3865" y="998"/>
                  <a:pt x="3798" y="1099"/>
                  <a:pt x="3765" y="1233"/>
                </a:cubicBezTo>
                <a:cubicBezTo>
                  <a:pt x="3697" y="1401"/>
                  <a:pt x="3597" y="1603"/>
                  <a:pt x="3563" y="1771"/>
                </a:cubicBezTo>
                <a:cubicBezTo>
                  <a:pt x="3529" y="1972"/>
                  <a:pt x="3462" y="2208"/>
                  <a:pt x="3462" y="2443"/>
                </a:cubicBezTo>
                <a:lnTo>
                  <a:pt x="3462" y="2476"/>
                </a:lnTo>
                <a:cubicBezTo>
                  <a:pt x="3395" y="2510"/>
                  <a:pt x="3261" y="2510"/>
                  <a:pt x="3193" y="2577"/>
                </a:cubicBezTo>
                <a:cubicBezTo>
                  <a:pt x="2958" y="2644"/>
                  <a:pt x="2723" y="2779"/>
                  <a:pt x="2555" y="2947"/>
                </a:cubicBezTo>
                <a:cubicBezTo>
                  <a:pt x="2286" y="3148"/>
                  <a:pt x="2118" y="3417"/>
                  <a:pt x="1950" y="3686"/>
                </a:cubicBezTo>
                <a:cubicBezTo>
                  <a:pt x="1782" y="3989"/>
                  <a:pt x="1715" y="4325"/>
                  <a:pt x="1681" y="4627"/>
                </a:cubicBezTo>
                <a:cubicBezTo>
                  <a:pt x="1614" y="4963"/>
                  <a:pt x="1681" y="5299"/>
                  <a:pt x="1715" y="5635"/>
                </a:cubicBezTo>
                <a:cubicBezTo>
                  <a:pt x="1748" y="5938"/>
                  <a:pt x="1849" y="6207"/>
                  <a:pt x="1950" y="6475"/>
                </a:cubicBezTo>
                <a:cubicBezTo>
                  <a:pt x="1715" y="6610"/>
                  <a:pt x="1513" y="6778"/>
                  <a:pt x="1278" y="6980"/>
                </a:cubicBezTo>
                <a:cubicBezTo>
                  <a:pt x="875" y="7383"/>
                  <a:pt x="538" y="7887"/>
                  <a:pt x="337" y="8492"/>
                </a:cubicBezTo>
                <a:cubicBezTo>
                  <a:pt x="34" y="9298"/>
                  <a:pt x="1" y="10138"/>
                  <a:pt x="202" y="10911"/>
                </a:cubicBezTo>
                <a:cubicBezTo>
                  <a:pt x="236" y="11147"/>
                  <a:pt x="337" y="11348"/>
                  <a:pt x="404" y="11550"/>
                </a:cubicBezTo>
                <a:cubicBezTo>
                  <a:pt x="505" y="11752"/>
                  <a:pt x="606" y="11987"/>
                  <a:pt x="740" y="12188"/>
                </a:cubicBezTo>
                <a:cubicBezTo>
                  <a:pt x="1009" y="12592"/>
                  <a:pt x="1379" y="12961"/>
                  <a:pt x="1748" y="13230"/>
                </a:cubicBezTo>
                <a:cubicBezTo>
                  <a:pt x="1807" y="13289"/>
                  <a:pt x="1879" y="13316"/>
                  <a:pt x="1953" y="13316"/>
                </a:cubicBezTo>
                <a:cubicBezTo>
                  <a:pt x="2047" y="13316"/>
                  <a:pt x="2143" y="13272"/>
                  <a:pt x="2219" y="13197"/>
                </a:cubicBezTo>
                <a:cubicBezTo>
                  <a:pt x="2353" y="13062"/>
                  <a:pt x="2286" y="12861"/>
                  <a:pt x="2185" y="12726"/>
                </a:cubicBezTo>
                <a:cubicBezTo>
                  <a:pt x="2051" y="12659"/>
                  <a:pt x="1916" y="12524"/>
                  <a:pt x="1782" y="12390"/>
                </a:cubicBezTo>
                <a:cubicBezTo>
                  <a:pt x="1580" y="12188"/>
                  <a:pt x="1379" y="11953"/>
                  <a:pt x="1244" y="11684"/>
                </a:cubicBezTo>
                <a:cubicBezTo>
                  <a:pt x="1076" y="11449"/>
                  <a:pt x="1009" y="11147"/>
                  <a:pt x="908" y="10844"/>
                </a:cubicBezTo>
                <a:cubicBezTo>
                  <a:pt x="841" y="10542"/>
                  <a:pt x="774" y="10273"/>
                  <a:pt x="774" y="9970"/>
                </a:cubicBezTo>
                <a:cubicBezTo>
                  <a:pt x="774" y="9634"/>
                  <a:pt x="841" y="9298"/>
                  <a:pt x="908" y="8996"/>
                </a:cubicBezTo>
                <a:cubicBezTo>
                  <a:pt x="1009" y="8693"/>
                  <a:pt x="1110" y="8458"/>
                  <a:pt x="1244" y="8156"/>
                </a:cubicBezTo>
                <a:cubicBezTo>
                  <a:pt x="1379" y="7920"/>
                  <a:pt x="1547" y="7685"/>
                  <a:pt x="1748" y="7517"/>
                </a:cubicBezTo>
                <a:cubicBezTo>
                  <a:pt x="1916" y="7349"/>
                  <a:pt x="2084" y="7248"/>
                  <a:pt x="2286" y="7114"/>
                </a:cubicBezTo>
                <a:cubicBezTo>
                  <a:pt x="2387" y="7282"/>
                  <a:pt x="2521" y="7450"/>
                  <a:pt x="2588" y="7551"/>
                </a:cubicBezTo>
                <a:cubicBezTo>
                  <a:pt x="3025" y="8122"/>
                  <a:pt x="3529" y="8593"/>
                  <a:pt x="4134" y="8861"/>
                </a:cubicBezTo>
                <a:cubicBezTo>
                  <a:pt x="4470" y="9029"/>
                  <a:pt x="4874" y="9130"/>
                  <a:pt x="5243" y="9164"/>
                </a:cubicBezTo>
                <a:cubicBezTo>
                  <a:pt x="5355" y="9175"/>
                  <a:pt x="5467" y="9183"/>
                  <a:pt x="5579" y="9183"/>
                </a:cubicBezTo>
                <a:cubicBezTo>
                  <a:pt x="5803" y="9183"/>
                  <a:pt x="6027" y="9153"/>
                  <a:pt x="6251" y="9063"/>
                </a:cubicBezTo>
                <a:cubicBezTo>
                  <a:pt x="6386" y="9029"/>
                  <a:pt x="6487" y="8962"/>
                  <a:pt x="6588" y="8861"/>
                </a:cubicBezTo>
                <a:cubicBezTo>
                  <a:pt x="6655" y="8794"/>
                  <a:pt x="6722" y="8660"/>
                  <a:pt x="6756" y="8525"/>
                </a:cubicBezTo>
                <a:cubicBezTo>
                  <a:pt x="6789" y="8391"/>
                  <a:pt x="6756" y="8324"/>
                  <a:pt x="6756" y="8189"/>
                </a:cubicBezTo>
                <a:cubicBezTo>
                  <a:pt x="6722" y="8021"/>
                  <a:pt x="6621" y="7887"/>
                  <a:pt x="6554" y="7719"/>
                </a:cubicBezTo>
                <a:cubicBezTo>
                  <a:pt x="6453" y="7618"/>
                  <a:pt x="6319" y="7484"/>
                  <a:pt x="6218" y="7349"/>
                </a:cubicBezTo>
                <a:cubicBezTo>
                  <a:pt x="6083" y="7215"/>
                  <a:pt x="5915" y="7047"/>
                  <a:pt x="5747" y="6980"/>
                </a:cubicBezTo>
                <a:cubicBezTo>
                  <a:pt x="5411" y="6711"/>
                  <a:pt x="5075" y="6543"/>
                  <a:pt x="4706" y="6375"/>
                </a:cubicBezTo>
                <a:cubicBezTo>
                  <a:pt x="4288" y="6235"/>
                  <a:pt x="3838" y="6160"/>
                  <a:pt x="3390" y="6160"/>
                </a:cubicBezTo>
                <a:cubicBezTo>
                  <a:pt x="3189" y="6160"/>
                  <a:pt x="2988" y="6175"/>
                  <a:pt x="2790" y="6207"/>
                </a:cubicBezTo>
                <a:cubicBezTo>
                  <a:pt x="2723" y="6207"/>
                  <a:pt x="2622" y="6274"/>
                  <a:pt x="2588" y="6274"/>
                </a:cubicBezTo>
                <a:cubicBezTo>
                  <a:pt x="2555" y="6139"/>
                  <a:pt x="2454" y="5971"/>
                  <a:pt x="2420" y="5837"/>
                </a:cubicBezTo>
                <a:cubicBezTo>
                  <a:pt x="2353" y="5602"/>
                  <a:pt x="2286" y="5299"/>
                  <a:pt x="2286" y="4997"/>
                </a:cubicBezTo>
                <a:cubicBezTo>
                  <a:pt x="2286" y="4795"/>
                  <a:pt x="2353" y="4627"/>
                  <a:pt x="2387" y="4425"/>
                </a:cubicBezTo>
                <a:cubicBezTo>
                  <a:pt x="2420" y="4257"/>
                  <a:pt x="2521" y="4089"/>
                  <a:pt x="2588" y="3955"/>
                </a:cubicBezTo>
                <a:cubicBezTo>
                  <a:pt x="2689" y="3821"/>
                  <a:pt x="2756" y="3686"/>
                  <a:pt x="2857" y="3619"/>
                </a:cubicBezTo>
                <a:cubicBezTo>
                  <a:pt x="2925" y="3518"/>
                  <a:pt x="3025" y="3451"/>
                  <a:pt x="3126" y="3417"/>
                </a:cubicBezTo>
                <a:cubicBezTo>
                  <a:pt x="3261" y="3316"/>
                  <a:pt x="3429" y="3283"/>
                  <a:pt x="3563" y="3249"/>
                </a:cubicBezTo>
                <a:cubicBezTo>
                  <a:pt x="3597" y="3518"/>
                  <a:pt x="3731" y="3787"/>
                  <a:pt x="3798" y="4089"/>
                </a:cubicBezTo>
                <a:cubicBezTo>
                  <a:pt x="3899" y="4325"/>
                  <a:pt x="4033" y="4594"/>
                  <a:pt x="4202" y="4795"/>
                </a:cubicBezTo>
                <a:cubicBezTo>
                  <a:pt x="4370" y="4997"/>
                  <a:pt x="4538" y="5198"/>
                  <a:pt x="4706" y="5366"/>
                </a:cubicBezTo>
                <a:cubicBezTo>
                  <a:pt x="4907" y="5602"/>
                  <a:pt x="5109" y="5770"/>
                  <a:pt x="5311" y="5938"/>
                </a:cubicBezTo>
                <a:cubicBezTo>
                  <a:pt x="5579" y="6106"/>
                  <a:pt x="5815" y="6274"/>
                  <a:pt x="6117" y="6442"/>
                </a:cubicBezTo>
                <a:cubicBezTo>
                  <a:pt x="6386" y="6543"/>
                  <a:pt x="6621" y="6677"/>
                  <a:pt x="6890" y="6778"/>
                </a:cubicBezTo>
                <a:cubicBezTo>
                  <a:pt x="7111" y="6822"/>
                  <a:pt x="7339" y="6860"/>
                  <a:pt x="7559" y="6860"/>
                </a:cubicBezTo>
                <a:cubicBezTo>
                  <a:pt x="7840" y="6860"/>
                  <a:pt x="8109" y="6798"/>
                  <a:pt x="8335" y="6610"/>
                </a:cubicBezTo>
                <a:cubicBezTo>
                  <a:pt x="8570" y="6442"/>
                  <a:pt x="8671" y="6173"/>
                  <a:pt x="8772" y="5971"/>
                </a:cubicBezTo>
                <a:cubicBezTo>
                  <a:pt x="8839" y="5669"/>
                  <a:pt x="8906" y="5333"/>
                  <a:pt x="8839" y="5030"/>
                </a:cubicBezTo>
                <a:cubicBezTo>
                  <a:pt x="8806" y="4795"/>
                  <a:pt x="8705" y="4526"/>
                  <a:pt x="8604" y="4291"/>
                </a:cubicBezTo>
                <a:cubicBezTo>
                  <a:pt x="8469" y="4022"/>
                  <a:pt x="8268" y="3821"/>
                  <a:pt x="8100" y="3619"/>
                </a:cubicBezTo>
                <a:cubicBezTo>
                  <a:pt x="7865" y="3417"/>
                  <a:pt x="7629" y="3283"/>
                  <a:pt x="7428" y="3115"/>
                </a:cubicBezTo>
                <a:cubicBezTo>
                  <a:pt x="7159" y="2980"/>
                  <a:pt x="6924" y="2846"/>
                  <a:pt x="6655" y="2779"/>
                </a:cubicBezTo>
                <a:cubicBezTo>
                  <a:pt x="6083" y="2577"/>
                  <a:pt x="5479" y="2476"/>
                  <a:pt x="4907" y="2443"/>
                </a:cubicBezTo>
                <a:cubicBezTo>
                  <a:pt x="4638" y="2443"/>
                  <a:pt x="4437" y="2443"/>
                  <a:pt x="4168" y="2476"/>
                </a:cubicBezTo>
                <a:cubicBezTo>
                  <a:pt x="4168" y="2308"/>
                  <a:pt x="4235" y="2140"/>
                  <a:pt x="4269" y="1972"/>
                </a:cubicBezTo>
                <a:cubicBezTo>
                  <a:pt x="4302" y="1838"/>
                  <a:pt x="4336" y="1737"/>
                  <a:pt x="4437" y="1603"/>
                </a:cubicBezTo>
                <a:cubicBezTo>
                  <a:pt x="4504" y="1502"/>
                  <a:pt x="4571" y="1401"/>
                  <a:pt x="4638" y="1300"/>
                </a:cubicBezTo>
                <a:cubicBezTo>
                  <a:pt x="4739" y="1233"/>
                  <a:pt x="4840" y="1132"/>
                  <a:pt x="4974" y="1065"/>
                </a:cubicBezTo>
                <a:cubicBezTo>
                  <a:pt x="5142" y="964"/>
                  <a:pt x="5311" y="897"/>
                  <a:pt x="5512" y="830"/>
                </a:cubicBezTo>
                <a:cubicBezTo>
                  <a:pt x="5815" y="762"/>
                  <a:pt x="6117" y="762"/>
                  <a:pt x="6420" y="762"/>
                </a:cubicBezTo>
                <a:cubicBezTo>
                  <a:pt x="6789" y="762"/>
                  <a:pt x="7159" y="830"/>
                  <a:pt x="7495" y="930"/>
                </a:cubicBezTo>
                <a:cubicBezTo>
                  <a:pt x="7932" y="1065"/>
                  <a:pt x="8301" y="1233"/>
                  <a:pt x="8671" y="1435"/>
                </a:cubicBezTo>
                <a:cubicBezTo>
                  <a:pt x="9007" y="1636"/>
                  <a:pt x="9343" y="1838"/>
                  <a:pt x="9612" y="2140"/>
                </a:cubicBezTo>
                <a:cubicBezTo>
                  <a:pt x="9847" y="2409"/>
                  <a:pt x="10083" y="2678"/>
                  <a:pt x="10251" y="2980"/>
                </a:cubicBezTo>
                <a:cubicBezTo>
                  <a:pt x="10385" y="3283"/>
                  <a:pt x="10519" y="3585"/>
                  <a:pt x="10620" y="3854"/>
                </a:cubicBezTo>
                <a:cubicBezTo>
                  <a:pt x="10654" y="4089"/>
                  <a:pt x="10687" y="4325"/>
                  <a:pt x="10755" y="4526"/>
                </a:cubicBezTo>
                <a:cubicBezTo>
                  <a:pt x="10755" y="4694"/>
                  <a:pt x="10956" y="4829"/>
                  <a:pt x="11124" y="4829"/>
                </a:cubicBezTo>
                <a:cubicBezTo>
                  <a:pt x="11292" y="4795"/>
                  <a:pt x="11393" y="4627"/>
                  <a:pt x="11393" y="4459"/>
                </a:cubicBezTo>
                <a:lnTo>
                  <a:pt x="11393" y="4257"/>
                </a:lnTo>
                <a:cubicBezTo>
                  <a:pt x="11259" y="3753"/>
                  <a:pt x="11124" y="3283"/>
                  <a:pt x="10923" y="2846"/>
                </a:cubicBezTo>
                <a:cubicBezTo>
                  <a:pt x="10687" y="2409"/>
                  <a:pt x="10419" y="2006"/>
                  <a:pt x="10083" y="1636"/>
                </a:cubicBezTo>
                <a:cubicBezTo>
                  <a:pt x="9410" y="964"/>
                  <a:pt x="8570" y="460"/>
                  <a:pt x="7629" y="225"/>
                </a:cubicBezTo>
                <a:cubicBezTo>
                  <a:pt x="7167" y="77"/>
                  <a:pt x="6695" y="0"/>
                  <a:pt x="62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2994;p93"/>
          <p:cNvGrpSpPr/>
          <p:nvPr/>
        </p:nvGrpSpPr>
        <p:grpSpPr>
          <a:xfrm rot="7862540" flipH="1">
            <a:off x="7064840" y="2643792"/>
            <a:ext cx="601419" cy="295760"/>
            <a:chOff x="3281450" y="846325"/>
            <a:chExt cx="718525" cy="353350"/>
          </a:xfrm>
        </p:grpSpPr>
        <p:sp>
          <p:nvSpPr>
            <p:cNvPr id="68" name="Google Shape;2995;p93"/>
            <p:cNvSpPr/>
            <p:nvPr/>
          </p:nvSpPr>
          <p:spPr>
            <a:xfrm>
              <a:off x="3377500" y="876225"/>
              <a:ext cx="622475" cy="254900"/>
            </a:xfrm>
            <a:custGeom>
              <a:avLst/>
              <a:gdLst/>
              <a:ahLst/>
              <a:cxnLst/>
              <a:rect l="l" t="t" r="r" b="b"/>
              <a:pathLst>
                <a:path w="24899" h="10196" extrusionOk="0">
                  <a:moveTo>
                    <a:pt x="24233" y="210"/>
                  </a:moveTo>
                  <a:cubicBezTo>
                    <a:pt x="24245" y="219"/>
                    <a:pt x="24256" y="226"/>
                    <a:pt x="24266" y="231"/>
                  </a:cubicBezTo>
                  <a:lnTo>
                    <a:pt x="24266" y="231"/>
                  </a:lnTo>
                  <a:cubicBezTo>
                    <a:pt x="24256" y="246"/>
                    <a:pt x="24245" y="264"/>
                    <a:pt x="24233" y="286"/>
                  </a:cubicBezTo>
                  <a:cubicBezTo>
                    <a:pt x="24119" y="552"/>
                    <a:pt x="23187" y="818"/>
                    <a:pt x="22902" y="932"/>
                  </a:cubicBezTo>
                  <a:cubicBezTo>
                    <a:pt x="22103" y="1237"/>
                    <a:pt x="21247" y="1446"/>
                    <a:pt x="20429" y="1788"/>
                  </a:cubicBezTo>
                  <a:cubicBezTo>
                    <a:pt x="18546" y="2530"/>
                    <a:pt x="16606" y="3025"/>
                    <a:pt x="14685" y="3671"/>
                  </a:cubicBezTo>
                  <a:cubicBezTo>
                    <a:pt x="12935" y="4261"/>
                    <a:pt x="11185" y="4851"/>
                    <a:pt x="9454" y="5440"/>
                  </a:cubicBezTo>
                  <a:cubicBezTo>
                    <a:pt x="8446" y="5802"/>
                    <a:pt x="7419" y="6068"/>
                    <a:pt x="6430" y="6391"/>
                  </a:cubicBezTo>
                  <a:cubicBezTo>
                    <a:pt x="5574" y="6696"/>
                    <a:pt x="4642" y="6848"/>
                    <a:pt x="3805" y="7190"/>
                  </a:cubicBezTo>
                  <a:cubicBezTo>
                    <a:pt x="3101" y="7476"/>
                    <a:pt x="2702" y="7856"/>
                    <a:pt x="2093" y="8332"/>
                  </a:cubicBezTo>
                  <a:cubicBezTo>
                    <a:pt x="1657" y="8707"/>
                    <a:pt x="1214" y="9044"/>
                    <a:pt x="787" y="9410"/>
                  </a:cubicBezTo>
                  <a:lnTo>
                    <a:pt x="787" y="9410"/>
                  </a:lnTo>
                  <a:cubicBezTo>
                    <a:pt x="904" y="8790"/>
                    <a:pt x="2062" y="4814"/>
                    <a:pt x="2150" y="4375"/>
                  </a:cubicBezTo>
                  <a:cubicBezTo>
                    <a:pt x="2207" y="4147"/>
                    <a:pt x="2226" y="3557"/>
                    <a:pt x="2435" y="3386"/>
                  </a:cubicBezTo>
                  <a:cubicBezTo>
                    <a:pt x="2587" y="3272"/>
                    <a:pt x="3386" y="3310"/>
                    <a:pt x="3538" y="3291"/>
                  </a:cubicBezTo>
                  <a:cubicBezTo>
                    <a:pt x="4337" y="3139"/>
                    <a:pt x="5098" y="2873"/>
                    <a:pt x="5878" y="2663"/>
                  </a:cubicBezTo>
                  <a:cubicBezTo>
                    <a:pt x="9834" y="1560"/>
                    <a:pt x="13924" y="1123"/>
                    <a:pt x="18013" y="723"/>
                  </a:cubicBezTo>
                  <a:cubicBezTo>
                    <a:pt x="19858" y="533"/>
                    <a:pt x="21722" y="495"/>
                    <a:pt x="23567" y="305"/>
                  </a:cubicBezTo>
                  <a:lnTo>
                    <a:pt x="24233" y="210"/>
                  </a:lnTo>
                  <a:close/>
                  <a:moveTo>
                    <a:pt x="24709" y="0"/>
                  </a:moveTo>
                  <a:cubicBezTo>
                    <a:pt x="23396" y="77"/>
                    <a:pt x="22103" y="343"/>
                    <a:pt x="20771" y="419"/>
                  </a:cubicBezTo>
                  <a:cubicBezTo>
                    <a:pt x="19497" y="457"/>
                    <a:pt x="18242" y="552"/>
                    <a:pt x="16967" y="704"/>
                  </a:cubicBezTo>
                  <a:cubicBezTo>
                    <a:pt x="14247" y="952"/>
                    <a:pt x="11565" y="1275"/>
                    <a:pt x="8902" y="1807"/>
                  </a:cubicBezTo>
                  <a:cubicBezTo>
                    <a:pt x="7552" y="2093"/>
                    <a:pt x="6239" y="2454"/>
                    <a:pt x="4908" y="2835"/>
                  </a:cubicBezTo>
                  <a:cubicBezTo>
                    <a:pt x="4090" y="3082"/>
                    <a:pt x="3367" y="3139"/>
                    <a:pt x="2530" y="3272"/>
                  </a:cubicBezTo>
                  <a:cubicBezTo>
                    <a:pt x="2505" y="3275"/>
                    <a:pt x="2481" y="3276"/>
                    <a:pt x="2459" y="3276"/>
                  </a:cubicBezTo>
                  <a:cubicBezTo>
                    <a:pt x="2413" y="3276"/>
                    <a:pt x="2373" y="3272"/>
                    <a:pt x="2333" y="3272"/>
                  </a:cubicBezTo>
                  <a:cubicBezTo>
                    <a:pt x="2274" y="3272"/>
                    <a:pt x="2216" y="3282"/>
                    <a:pt x="2150" y="3329"/>
                  </a:cubicBezTo>
                  <a:cubicBezTo>
                    <a:pt x="1903" y="3481"/>
                    <a:pt x="1903" y="3976"/>
                    <a:pt x="1865" y="4185"/>
                  </a:cubicBezTo>
                  <a:cubicBezTo>
                    <a:pt x="1712" y="4756"/>
                    <a:pt x="1598" y="5364"/>
                    <a:pt x="1465" y="5916"/>
                  </a:cubicBezTo>
                  <a:cubicBezTo>
                    <a:pt x="1142" y="7133"/>
                    <a:pt x="457" y="8408"/>
                    <a:pt x="381" y="9625"/>
                  </a:cubicBezTo>
                  <a:cubicBezTo>
                    <a:pt x="381" y="9682"/>
                    <a:pt x="419" y="9682"/>
                    <a:pt x="457" y="9701"/>
                  </a:cubicBezTo>
                  <a:cubicBezTo>
                    <a:pt x="458" y="9701"/>
                    <a:pt x="459" y="9701"/>
                    <a:pt x="461" y="9701"/>
                  </a:cubicBezTo>
                  <a:lnTo>
                    <a:pt x="461" y="9701"/>
                  </a:lnTo>
                  <a:cubicBezTo>
                    <a:pt x="330" y="9823"/>
                    <a:pt x="202" y="9949"/>
                    <a:pt x="77" y="10081"/>
                  </a:cubicBezTo>
                  <a:cubicBezTo>
                    <a:pt x="1" y="10158"/>
                    <a:pt x="58" y="10196"/>
                    <a:pt x="153" y="10196"/>
                  </a:cubicBezTo>
                  <a:lnTo>
                    <a:pt x="229" y="10196"/>
                  </a:lnTo>
                  <a:cubicBezTo>
                    <a:pt x="343" y="10196"/>
                    <a:pt x="552" y="10043"/>
                    <a:pt x="343" y="10043"/>
                  </a:cubicBezTo>
                  <a:cubicBezTo>
                    <a:pt x="666" y="10043"/>
                    <a:pt x="1180" y="9321"/>
                    <a:pt x="1389" y="9130"/>
                  </a:cubicBezTo>
                  <a:cubicBezTo>
                    <a:pt x="1750" y="8807"/>
                    <a:pt x="2169" y="8560"/>
                    <a:pt x="2530" y="8236"/>
                  </a:cubicBezTo>
                  <a:cubicBezTo>
                    <a:pt x="3519" y="7342"/>
                    <a:pt x="4623" y="7190"/>
                    <a:pt x="5859" y="6791"/>
                  </a:cubicBezTo>
                  <a:cubicBezTo>
                    <a:pt x="7932" y="6087"/>
                    <a:pt x="10044" y="5516"/>
                    <a:pt x="12079" y="4794"/>
                  </a:cubicBezTo>
                  <a:cubicBezTo>
                    <a:pt x="14418" y="3957"/>
                    <a:pt x="16777" y="3234"/>
                    <a:pt x="19116" y="2473"/>
                  </a:cubicBezTo>
                  <a:cubicBezTo>
                    <a:pt x="20163" y="2112"/>
                    <a:pt x="21209" y="1674"/>
                    <a:pt x="22255" y="1332"/>
                  </a:cubicBezTo>
                  <a:cubicBezTo>
                    <a:pt x="23168" y="1028"/>
                    <a:pt x="24024" y="685"/>
                    <a:pt x="24785" y="153"/>
                  </a:cubicBezTo>
                  <a:cubicBezTo>
                    <a:pt x="24899" y="77"/>
                    <a:pt x="24804" y="0"/>
                    <a:pt x="247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996;p93"/>
            <p:cNvSpPr/>
            <p:nvPr/>
          </p:nvSpPr>
          <p:spPr>
            <a:xfrm>
              <a:off x="3464100" y="876775"/>
              <a:ext cx="531250" cy="322900"/>
            </a:xfrm>
            <a:custGeom>
              <a:avLst/>
              <a:gdLst/>
              <a:ahLst/>
              <a:cxnLst/>
              <a:rect l="l" t="t" r="r" b="b"/>
              <a:pathLst>
                <a:path w="21250" h="12916" extrusionOk="0">
                  <a:moveTo>
                    <a:pt x="21047" y="1"/>
                  </a:moveTo>
                  <a:cubicBezTo>
                    <a:pt x="21019" y="1"/>
                    <a:pt x="20989" y="5"/>
                    <a:pt x="20959" y="17"/>
                  </a:cubicBezTo>
                  <a:cubicBezTo>
                    <a:pt x="20674" y="112"/>
                    <a:pt x="20522" y="340"/>
                    <a:pt x="20294" y="530"/>
                  </a:cubicBezTo>
                  <a:cubicBezTo>
                    <a:pt x="19856" y="987"/>
                    <a:pt x="19343" y="1367"/>
                    <a:pt x="18867" y="1766"/>
                  </a:cubicBezTo>
                  <a:cubicBezTo>
                    <a:pt x="17992" y="2508"/>
                    <a:pt x="17041" y="3155"/>
                    <a:pt x="16147" y="3859"/>
                  </a:cubicBezTo>
                  <a:cubicBezTo>
                    <a:pt x="13998" y="5533"/>
                    <a:pt x="11886" y="7206"/>
                    <a:pt x="9585" y="8671"/>
                  </a:cubicBezTo>
                  <a:cubicBezTo>
                    <a:pt x="7512" y="9964"/>
                    <a:pt x="5305" y="10896"/>
                    <a:pt x="3365" y="12399"/>
                  </a:cubicBezTo>
                  <a:cubicBezTo>
                    <a:pt x="3251" y="12496"/>
                    <a:pt x="3055" y="12704"/>
                    <a:pt x="2870" y="12704"/>
                  </a:cubicBezTo>
                  <a:cubicBezTo>
                    <a:pt x="2838" y="12704"/>
                    <a:pt x="2806" y="12698"/>
                    <a:pt x="2775" y="12684"/>
                  </a:cubicBezTo>
                  <a:cubicBezTo>
                    <a:pt x="2585" y="12608"/>
                    <a:pt x="2376" y="11943"/>
                    <a:pt x="2281" y="11714"/>
                  </a:cubicBezTo>
                  <a:cubicBezTo>
                    <a:pt x="2034" y="11163"/>
                    <a:pt x="1824" y="10592"/>
                    <a:pt x="1634" y="10021"/>
                  </a:cubicBezTo>
                  <a:cubicBezTo>
                    <a:pt x="1292" y="9051"/>
                    <a:pt x="1044" y="7929"/>
                    <a:pt x="379" y="7111"/>
                  </a:cubicBezTo>
                  <a:cubicBezTo>
                    <a:pt x="360" y="7092"/>
                    <a:pt x="324" y="7084"/>
                    <a:pt x="284" y="7084"/>
                  </a:cubicBezTo>
                  <a:cubicBezTo>
                    <a:pt x="203" y="7084"/>
                    <a:pt x="106" y="7118"/>
                    <a:pt x="93" y="7168"/>
                  </a:cubicBezTo>
                  <a:cubicBezTo>
                    <a:pt x="55" y="7187"/>
                    <a:pt x="55" y="7206"/>
                    <a:pt x="36" y="7244"/>
                  </a:cubicBezTo>
                  <a:cubicBezTo>
                    <a:pt x="0" y="7299"/>
                    <a:pt x="55" y="7323"/>
                    <a:pt x="126" y="7323"/>
                  </a:cubicBezTo>
                  <a:cubicBezTo>
                    <a:pt x="144" y="7323"/>
                    <a:pt x="162" y="7322"/>
                    <a:pt x="181" y="7319"/>
                  </a:cubicBezTo>
                  <a:lnTo>
                    <a:pt x="181" y="7319"/>
                  </a:lnTo>
                  <a:cubicBezTo>
                    <a:pt x="931" y="8325"/>
                    <a:pt x="1194" y="9779"/>
                    <a:pt x="1634" y="10915"/>
                  </a:cubicBezTo>
                  <a:cubicBezTo>
                    <a:pt x="1805" y="11372"/>
                    <a:pt x="2148" y="12875"/>
                    <a:pt x="2794" y="12913"/>
                  </a:cubicBezTo>
                  <a:cubicBezTo>
                    <a:pt x="2812" y="12914"/>
                    <a:pt x="2831" y="12915"/>
                    <a:pt x="2849" y="12915"/>
                  </a:cubicBezTo>
                  <a:cubicBezTo>
                    <a:pt x="3391" y="12915"/>
                    <a:pt x="4044" y="12123"/>
                    <a:pt x="4430" y="11828"/>
                  </a:cubicBezTo>
                  <a:cubicBezTo>
                    <a:pt x="5667" y="10915"/>
                    <a:pt x="7055" y="10326"/>
                    <a:pt x="8387" y="9565"/>
                  </a:cubicBezTo>
                  <a:cubicBezTo>
                    <a:pt x="10688" y="8253"/>
                    <a:pt x="12856" y="6674"/>
                    <a:pt x="14949" y="5019"/>
                  </a:cubicBezTo>
                  <a:cubicBezTo>
                    <a:pt x="16014" y="4201"/>
                    <a:pt x="17079" y="3383"/>
                    <a:pt x="18182" y="2584"/>
                  </a:cubicBezTo>
                  <a:cubicBezTo>
                    <a:pt x="18715" y="2204"/>
                    <a:pt x="19209" y="1766"/>
                    <a:pt x="19685" y="1348"/>
                  </a:cubicBezTo>
                  <a:cubicBezTo>
                    <a:pt x="20065" y="1006"/>
                    <a:pt x="20636" y="264"/>
                    <a:pt x="21111" y="112"/>
                  </a:cubicBezTo>
                  <a:cubicBezTo>
                    <a:pt x="21249" y="81"/>
                    <a:pt x="21165" y="1"/>
                    <a:pt x="2104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997;p93"/>
            <p:cNvSpPr/>
            <p:nvPr/>
          </p:nvSpPr>
          <p:spPr>
            <a:xfrm>
              <a:off x="3379675" y="1089375"/>
              <a:ext cx="109800" cy="41975"/>
            </a:xfrm>
            <a:custGeom>
              <a:avLst/>
              <a:gdLst/>
              <a:ahLst/>
              <a:cxnLst/>
              <a:rect l="l" t="t" r="r" b="b"/>
              <a:pathLst>
                <a:path w="4392" h="1679" extrusionOk="0">
                  <a:moveTo>
                    <a:pt x="4160" y="0"/>
                  </a:moveTo>
                  <a:cubicBezTo>
                    <a:pt x="4122" y="0"/>
                    <a:pt x="4085" y="5"/>
                    <a:pt x="4060" y="15"/>
                  </a:cubicBezTo>
                  <a:cubicBezTo>
                    <a:pt x="2843" y="700"/>
                    <a:pt x="1397" y="909"/>
                    <a:pt x="142" y="1536"/>
                  </a:cubicBezTo>
                  <a:cubicBezTo>
                    <a:pt x="0" y="1607"/>
                    <a:pt x="59" y="1678"/>
                    <a:pt x="153" y="1678"/>
                  </a:cubicBezTo>
                  <a:cubicBezTo>
                    <a:pt x="186" y="1678"/>
                    <a:pt x="222" y="1670"/>
                    <a:pt x="256" y="1651"/>
                  </a:cubicBezTo>
                  <a:cubicBezTo>
                    <a:pt x="1549" y="1042"/>
                    <a:pt x="3014" y="833"/>
                    <a:pt x="4250" y="110"/>
                  </a:cubicBezTo>
                  <a:cubicBezTo>
                    <a:pt x="4391" y="39"/>
                    <a:pt x="4271" y="0"/>
                    <a:pt x="41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98;p93"/>
            <p:cNvSpPr/>
            <p:nvPr/>
          </p:nvSpPr>
          <p:spPr>
            <a:xfrm>
              <a:off x="3281450" y="846325"/>
              <a:ext cx="715400" cy="111750"/>
            </a:xfrm>
            <a:custGeom>
              <a:avLst/>
              <a:gdLst/>
              <a:ahLst/>
              <a:cxnLst/>
              <a:rect l="l" t="t" r="r" b="b"/>
              <a:pathLst>
                <a:path w="28616" h="4470" extrusionOk="0">
                  <a:moveTo>
                    <a:pt x="3436" y="0"/>
                  </a:moveTo>
                  <a:cubicBezTo>
                    <a:pt x="3048" y="0"/>
                    <a:pt x="2662" y="14"/>
                    <a:pt x="2283" y="55"/>
                  </a:cubicBezTo>
                  <a:cubicBezTo>
                    <a:pt x="1617" y="150"/>
                    <a:pt x="761" y="207"/>
                    <a:pt x="153" y="512"/>
                  </a:cubicBezTo>
                  <a:cubicBezTo>
                    <a:pt x="95" y="531"/>
                    <a:pt x="0" y="607"/>
                    <a:pt x="76" y="664"/>
                  </a:cubicBezTo>
                  <a:cubicBezTo>
                    <a:pt x="1332" y="1387"/>
                    <a:pt x="2435" y="2281"/>
                    <a:pt x="3614" y="3137"/>
                  </a:cubicBezTo>
                  <a:cubicBezTo>
                    <a:pt x="4014" y="3441"/>
                    <a:pt x="4451" y="3650"/>
                    <a:pt x="4908" y="3916"/>
                  </a:cubicBezTo>
                  <a:cubicBezTo>
                    <a:pt x="5250" y="4107"/>
                    <a:pt x="5497" y="4373"/>
                    <a:pt x="5897" y="4468"/>
                  </a:cubicBezTo>
                  <a:cubicBezTo>
                    <a:pt x="5902" y="4469"/>
                    <a:pt x="5909" y="4470"/>
                    <a:pt x="5915" y="4470"/>
                  </a:cubicBezTo>
                  <a:cubicBezTo>
                    <a:pt x="6022" y="4470"/>
                    <a:pt x="6248" y="4333"/>
                    <a:pt x="6087" y="4297"/>
                  </a:cubicBezTo>
                  <a:cubicBezTo>
                    <a:pt x="5611" y="4183"/>
                    <a:pt x="4832" y="3631"/>
                    <a:pt x="4432" y="3365"/>
                  </a:cubicBezTo>
                  <a:cubicBezTo>
                    <a:pt x="3785" y="2965"/>
                    <a:pt x="3215" y="2452"/>
                    <a:pt x="2644" y="1976"/>
                  </a:cubicBezTo>
                  <a:cubicBezTo>
                    <a:pt x="2188" y="1634"/>
                    <a:pt x="1712" y="1330"/>
                    <a:pt x="1237" y="1006"/>
                  </a:cubicBezTo>
                  <a:cubicBezTo>
                    <a:pt x="970" y="854"/>
                    <a:pt x="457" y="721"/>
                    <a:pt x="818" y="493"/>
                  </a:cubicBezTo>
                  <a:cubicBezTo>
                    <a:pt x="913" y="417"/>
                    <a:pt x="1161" y="436"/>
                    <a:pt x="1294" y="417"/>
                  </a:cubicBezTo>
                  <a:cubicBezTo>
                    <a:pt x="2321" y="234"/>
                    <a:pt x="3368" y="169"/>
                    <a:pt x="4423" y="169"/>
                  </a:cubicBezTo>
                  <a:cubicBezTo>
                    <a:pt x="6336" y="169"/>
                    <a:pt x="8276" y="382"/>
                    <a:pt x="10176" y="493"/>
                  </a:cubicBezTo>
                  <a:cubicBezTo>
                    <a:pt x="13125" y="626"/>
                    <a:pt x="16054" y="873"/>
                    <a:pt x="19002" y="1006"/>
                  </a:cubicBezTo>
                  <a:cubicBezTo>
                    <a:pt x="20543" y="1101"/>
                    <a:pt x="22122" y="1139"/>
                    <a:pt x="23662" y="1196"/>
                  </a:cubicBezTo>
                  <a:cubicBezTo>
                    <a:pt x="23841" y="1205"/>
                    <a:pt x="24022" y="1209"/>
                    <a:pt x="24203" y="1209"/>
                  </a:cubicBezTo>
                  <a:cubicBezTo>
                    <a:pt x="25049" y="1209"/>
                    <a:pt x="25916" y="1129"/>
                    <a:pt x="26770" y="1129"/>
                  </a:cubicBezTo>
                  <a:cubicBezTo>
                    <a:pt x="27289" y="1129"/>
                    <a:pt x="27802" y="1158"/>
                    <a:pt x="28303" y="1254"/>
                  </a:cubicBezTo>
                  <a:cubicBezTo>
                    <a:pt x="28307" y="1255"/>
                    <a:pt x="28312" y="1255"/>
                    <a:pt x="28317" y="1255"/>
                  </a:cubicBezTo>
                  <a:cubicBezTo>
                    <a:pt x="28394" y="1255"/>
                    <a:pt x="28615" y="1136"/>
                    <a:pt x="28456" y="1082"/>
                  </a:cubicBezTo>
                  <a:cubicBezTo>
                    <a:pt x="28035" y="1007"/>
                    <a:pt x="27605" y="983"/>
                    <a:pt x="27172" y="983"/>
                  </a:cubicBezTo>
                  <a:cubicBezTo>
                    <a:pt x="26509" y="983"/>
                    <a:pt x="25840" y="1040"/>
                    <a:pt x="25184" y="1063"/>
                  </a:cubicBezTo>
                  <a:cubicBezTo>
                    <a:pt x="25067" y="1065"/>
                    <a:pt x="24949" y="1066"/>
                    <a:pt x="24832" y="1066"/>
                  </a:cubicBezTo>
                  <a:cubicBezTo>
                    <a:pt x="23637" y="1066"/>
                    <a:pt x="22444" y="984"/>
                    <a:pt x="21266" y="949"/>
                  </a:cubicBezTo>
                  <a:cubicBezTo>
                    <a:pt x="18603" y="854"/>
                    <a:pt x="15940" y="702"/>
                    <a:pt x="13277" y="512"/>
                  </a:cubicBezTo>
                  <a:cubicBezTo>
                    <a:pt x="10671" y="341"/>
                    <a:pt x="8065" y="131"/>
                    <a:pt x="5478" y="55"/>
                  </a:cubicBezTo>
                  <a:cubicBezTo>
                    <a:pt x="4811" y="43"/>
                    <a:pt x="4121" y="0"/>
                    <a:pt x="34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2999;p93"/>
          <p:cNvSpPr/>
          <p:nvPr/>
        </p:nvSpPr>
        <p:spPr>
          <a:xfrm>
            <a:off x="5220075" y="2903724"/>
            <a:ext cx="1928475" cy="1234200"/>
          </a:xfrm>
          <a:custGeom>
            <a:avLst/>
            <a:gdLst/>
            <a:ahLst/>
            <a:cxnLst/>
            <a:rect l="l" t="t" r="r" b="b"/>
            <a:pathLst>
              <a:path w="77139" h="49368" extrusionOk="0">
                <a:moveTo>
                  <a:pt x="0" y="13871"/>
                </a:moveTo>
                <a:cubicBezTo>
                  <a:pt x="2985" y="17917"/>
                  <a:pt x="9465" y="35043"/>
                  <a:pt x="17910" y="38145"/>
                </a:cubicBezTo>
                <a:cubicBezTo>
                  <a:pt x="26355" y="41247"/>
                  <a:pt x="46681" y="35033"/>
                  <a:pt x="50670" y="32485"/>
                </a:cubicBezTo>
                <a:cubicBezTo>
                  <a:pt x="54659" y="29938"/>
                  <a:pt x="45389" y="24130"/>
                  <a:pt x="41846" y="22860"/>
                </a:cubicBezTo>
                <a:cubicBezTo>
                  <a:pt x="38303" y="21590"/>
                  <a:pt x="29414" y="20855"/>
                  <a:pt x="29414" y="24865"/>
                </a:cubicBezTo>
                <a:cubicBezTo>
                  <a:pt x="29414" y="28876"/>
                  <a:pt x="36031" y="43314"/>
                  <a:pt x="41846" y="46923"/>
                </a:cubicBezTo>
                <a:cubicBezTo>
                  <a:pt x="47661" y="50533"/>
                  <a:pt x="61030" y="49931"/>
                  <a:pt x="64305" y="46522"/>
                </a:cubicBezTo>
                <a:cubicBezTo>
                  <a:pt x="67580" y="43113"/>
                  <a:pt x="59426" y="30547"/>
                  <a:pt x="61498" y="26469"/>
                </a:cubicBezTo>
                <a:cubicBezTo>
                  <a:pt x="63570" y="22392"/>
                  <a:pt x="75468" y="24998"/>
                  <a:pt x="76738" y="22057"/>
                </a:cubicBezTo>
                <a:cubicBezTo>
                  <a:pt x="78008" y="19116"/>
                  <a:pt x="69051" y="12499"/>
                  <a:pt x="69118" y="8823"/>
                </a:cubicBezTo>
                <a:cubicBezTo>
                  <a:pt x="69185" y="5147"/>
                  <a:pt x="75802" y="1471"/>
                  <a:pt x="77139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4630009" y="1444017"/>
            <a:ext cx="2822313" cy="1383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9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1000"/>
          </a:srgbClr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28"/>
          <p:cNvGrpSpPr/>
          <p:nvPr/>
        </p:nvGrpSpPr>
        <p:grpSpPr>
          <a:xfrm rot="532103">
            <a:off x="7694171" y="3927750"/>
            <a:ext cx="783625" cy="670698"/>
            <a:chOff x="2005688" y="3510288"/>
            <a:chExt cx="1344600" cy="1344600"/>
          </a:xfrm>
        </p:grpSpPr>
        <p:sp>
          <p:nvSpPr>
            <p:cNvPr id="780" name="Google Shape;780;p2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3" name="Google Shape;783;p28"/>
          <p:cNvGrpSpPr/>
          <p:nvPr/>
        </p:nvGrpSpPr>
        <p:grpSpPr>
          <a:xfrm rot="-571922">
            <a:off x="1110433" y="547234"/>
            <a:ext cx="715560" cy="560143"/>
            <a:chOff x="5898139" y="1013319"/>
            <a:chExt cx="1196700" cy="1196700"/>
          </a:xfrm>
        </p:grpSpPr>
        <p:sp>
          <p:nvSpPr>
            <p:cNvPr id="784" name="Google Shape;784;p28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7" name="Google Shape;787;p28"/>
          <p:cNvGrpSpPr/>
          <p:nvPr/>
        </p:nvGrpSpPr>
        <p:grpSpPr>
          <a:xfrm rot="-884684">
            <a:off x="547404" y="1071580"/>
            <a:ext cx="799527" cy="625873"/>
            <a:chOff x="2005688" y="3510288"/>
            <a:chExt cx="1344600" cy="1344600"/>
          </a:xfrm>
        </p:grpSpPr>
        <p:sp>
          <p:nvSpPr>
            <p:cNvPr id="788" name="Google Shape;788;p2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1" name="Google Shape;791;p28"/>
          <p:cNvGrpSpPr/>
          <p:nvPr/>
        </p:nvGrpSpPr>
        <p:grpSpPr>
          <a:xfrm rot="-571808">
            <a:off x="1209895" y="712732"/>
            <a:ext cx="530003" cy="248669"/>
            <a:chOff x="2214175" y="2856375"/>
            <a:chExt cx="270350" cy="140975"/>
          </a:xfrm>
        </p:grpSpPr>
        <p:sp>
          <p:nvSpPr>
            <p:cNvPr id="792" name="Google Shape;792;p28"/>
            <p:cNvSpPr/>
            <p:nvPr/>
          </p:nvSpPr>
          <p:spPr>
            <a:xfrm>
              <a:off x="2218200" y="2859950"/>
              <a:ext cx="158375" cy="132950"/>
            </a:xfrm>
            <a:custGeom>
              <a:avLst/>
              <a:gdLst/>
              <a:ahLst/>
              <a:cxnLst/>
              <a:rect l="l" t="t" r="r" b="b"/>
              <a:pathLst>
                <a:path w="6335" h="5318" extrusionOk="0">
                  <a:moveTo>
                    <a:pt x="1428" y="0"/>
                  </a:moveTo>
                  <a:cubicBezTo>
                    <a:pt x="500" y="0"/>
                    <a:pt x="18" y="1106"/>
                    <a:pt x="1" y="1142"/>
                  </a:cubicBezTo>
                  <a:lnTo>
                    <a:pt x="554" y="1392"/>
                  </a:lnTo>
                  <a:cubicBezTo>
                    <a:pt x="571" y="1374"/>
                    <a:pt x="893" y="607"/>
                    <a:pt x="1428" y="607"/>
                  </a:cubicBezTo>
                  <a:lnTo>
                    <a:pt x="1678" y="607"/>
                  </a:lnTo>
                  <a:lnTo>
                    <a:pt x="1678" y="4211"/>
                  </a:lnTo>
                  <a:cubicBezTo>
                    <a:pt x="1678" y="4229"/>
                    <a:pt x="1660" y="4372"/>
                    <a:pt x="1606" y="4496"/>
                  </a:cubicBezTo>
                  <a:cubicBezTo>
                    <a:pt x="1553" y="4604"/>
                    <a:pt x="1446" y="4728"/>
                    <a:pt x="1160" y="4728"/>
                  </a:cubicBezTo>
                  <a:lnTo>
                    <a:pt x="1160" y="5317"/>
                  </a:lnTo>
                  <a:cubicBezTo>
                    <a:pt x="1571" y="5317"/>
                    <a:pt x="1820" y="5157"/>
                    <a:pt x="1963" y="5014"/>
                  </a:cubicBezTo>
                  <a:cubicBezTo>
                    <a:pt x="2284" y="4693"/>
                    <a:pt x="2284" y="4265"/>
                    <a:pt x="2284" y="4193"/>
                  </a:cubicBezTo>
                  <a:lnTo>
                    <a:pt x="2284" y="607"/>
                  </a:lnTo>
                  <a:lnTo>
                    <a:pt x="3765" y="607"/>
                  </a:lnTo>
                  <a:lnTo>
                    <a:pt x="3765" y="3872"/>
                  </a:lnTo>
                  <a:cubicBezTo>
                    <a:pt x="3765" y="3943"/>
                    <a:pt x="3765" y="4496"/>
                    <a:pt x="4158" y="4889"/>
                  </a:cubicBezTo>
                  <a:cubicBezTo>
                    <a:pt x="4390" y="5121"/>
                    <a:pt x="4693" y="5228"/>
                    <a:pt x="5068" y="5228"/>
                  </a:cubicBezTo>
                  <a:cubicBezTo>
                    <a:pt x="5425" y="5228"/>
                    <a:pt x="5728" y="5121"/>
                    <a:pt x="5942" y="4889"/>
                  </a:cubicBezTo>
                  <a:cubicBezTo>
                    <a:pt x="6335" y="4496"/>
                    <a:pt x="6335" y="3926"/>
                    <a:pt x="6335" y="3872"/>
                  </a:cubicBezTo>
                  <a:lnTo>
                    <a:pt x="5728" y="3872"/>
                  </a:lnTo>
                  <a:cubicBezTo>
                    <a:pt x="5728" y="3872"/>
                    <a:pt x="5728" y="4086"/>
                    <a:pt x="5621" y="4282"/>
                  </a:cubicBezTo>
                  <a:cubicBezTo>
                    <a:pt x="5514" y="4514"/>
                    <a:pt x="5335" y="4621"/>
                    <a:pt x="5068" y="4621"/>
                  </a:cubicBezTo>
                  <a:cubicBezTo>
                    <a:pt x="4782" y="4621"/>
                    <a:pt x="4586" y="4514"/>
                    <a:pt x="4479" y="4282"/>
                  </a:cubicBezTo>
                  <a:cubicBezTo>
                    <a:pt x="4372" y="4086"/>
                    <a:pt x="4372" y="3890"/>
                    <a:pt x="4372" y="3872"/>
                  </a:cubicBezTo>
                  <a:lnTo>
                    <a:pt x="4372" y="607"/>
                  </a:lnTo>
                  <a:lnTo>
                    <a:pt x="5425" y="607"/>
                  </a:lnTo>
                  <a:lnTo>
                    <a:pt x="5425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2319450" y="2875100"/>
              <a:ext cx="21450" cy="100850"/>
            </a:xfrm>
            <a:custGeom>
              <a:avLst/>
              <a:gdLst/>
              <a:ahLst/>
              <a:cxnLst/>
              <a:rect l="l" t="t" r="r" b="b"/>
              <a:pathLst>
                <a:path w="858" h="4034" extrusionOk="0">
                  <a:moveTo>
                    <a:pt x="108" y="1"/>
                  </a:moveTo>
                  <a:cubicBezTo>
                    <a:pt x="54" y="1"/>
                    <a:pt x="1" y="54"/>
                    <a:pt x="1" y="108"/>
                  </a:cubicBezTo>
                  <a:lnTo>
                    <a:pt x="1" y="3284"/>
                  </a:lnTo>
                  <a:cubicBezTo>
                    <a:pt x="1" y="3284"/>
                    <a:pt x="19" y="3498"/>
                    <a:pt x="108" y="3694"/>
                  </a:cubicBezTo>
                  <a:cubicBezTo>
                    <a:pt x="215" y="3926"/>
                    <a:pt x="411" y="4033"/>
                    <a:pt x="697" y="4033"/>
                  </a:cubicBezTo>
                  <a:cubicBezTo>
                    <a:pt x="750" y="4033"/>
                    <a:pt x="804" y="4015"/>
                    <a:pt x="857" y="4015"/>
                  </a:cubicBezTo>
                  <a:cubicBezTo>
                    <a:pt x="661" y="3980"/>
                    <a:pt x="518" y="3873"/>
                    <a:pt x="429" y="3694"/>
                  </a:cubicBezTo>
                  <a:cubicBezTo>
                    <a:pt x="322" y="3498"/>
                    <a:pt x="322" y="3284"/>
                    <a:pt x="322" y="3284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343550" y="2859950"/>
              <a:ext cx="10275" cy="15175"/>
            </a:xfrm>
            <a:custGeom>
              <a:avLst/>
              <a:gdLst/>
              <a:ahLst/>
              <a:cxnLst/>
              <a:rect l="l" t="t" r="r" b="b"/>
              <a:pathLst>
                <a:path w="411" h="607" extrusionOk="0">
                  <a:moveTo>
                    <a:pt x="0" y="0"/>
                  </a:moveTo>
                  <a:cubicBezTo>
                    <a:pt x="54" y="0"/>
                    <a:pt x="107" y="36"/>
                    <a:pt x="107" y="89"/>
                  </a:cubicBezTo>
                  <a:lnTo>
                    <a:pt x="107" y="518"/>
                  </a:lnTo>
                  <a:cubicBezTo>
                    <a:pt x="107" y="571"/>
                    <a:pt x="54" y="607"/>
                    <a:pt x="0" y="607"/>
                  </a:cubicBezTo>
                  <a:lnTo>
                    <a:pt x="411" y="607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2340875" y="2957175"/>
              <a:ext cx="35700" cy="34375"/>
            </a:xfrm>
            <a:custGeom>
              <a:avLst/>
              <a:gdLst/>
              <a:ahLst/>
              <a:cxnLst/>
              <a:rect l="l" t="t" r="r" b="b"/>
              <a:pathLst>
                <a:path w="1428" h="1375" extrusionOk="0">
                  <a:moveTo>
                    <a:pt x="1017" y="1"/>
                  </a:moveTo>
                  <a:cubicBezTo>
                    <a:pt x="1071" y="1"/>
                    <a:pt x="1106" y="54"/>
                    <a:pt x="1106" y="108"/>
                  </a:cubicBezTo>
                  <a:cubicBezTo>
                    <a:pt x="1089" y="304"/>
                    <a:pt x="1017" y="715"/>
                    <a:pt x="714" y="1036"/>
                  </a:cubicBezTo>
                  <a:cubicBezTo>
                    <a:pt x="518" y="1214"/>
                    <a:pt x="286" y="1321"/>
                    <a:pt x="0" y="1357"/>
                  </a:cubicBezTo>
                  <a:cubicBezTo>
                    <a:pt x="54" y="1357"/>
                    <a:pt x="107" y="1375"/>
                    <a:pt x="161" y="1375"/>
                  </a:cubicBezTo>
                  <a:cubicBezTo>
                    <a:pt x="500" y="1375"/>
                    <a:pt x="803" y="1250"/>
                    <a:pt x="1017" y="1036"/>
                  </a:cubicBezTo>
                  <a:cubicBezTo>
                    <a:pt x="1410" y="643"/>
                    <a:pt x="1428" y="54"/>
                    <a:pt x="1428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2222650" y="2875100"/>
              <a:ext cx="29475" cy="19650"/>
            </a:xfrm>
            <a:custGeom>
              <a:avLst/>
              <a:gdLst/>
              <a:ahLst/>
              <a:cxnLst/>
              <a:rect l="l" t="t" r="r" b="b"/>
              <a:pathLst>
                <a:path w="1179" h="786" extrusionOk="0">
                  <a:moveTo>
                    <a:pt x="929" y="1"/>
                  </a:moveTo>
                  <a:cubicBezTo>
                    <a:pt x="572" y="1"/>
                    <a:pt x="304" y="340"/>
                    <a:pt x="162" y="572"/>
                  </a:cubicBezTo>
                  <a:cubicBezTo>
                    <a:pt x="135" y="612"/>
                    <a:pt x="88" y="632"/>
                    <a:pt x="44" y="632"/>
                  </a:cubicBezTo>
                  <a:cubicBezTo>
                    <a:pt x="29" y="632"/>
                    <a:pt x="14" y="630"/>
                    <a:pt x="1" y="625"/>
                  </a:cubicBezTo>
                  <a:lnTo>
                    <a:pt x="1" y="625"/>
                  </a:lnTo>
                  <a:lnTo>
                    <a:pt x="108" y="661"/>
                  </a:lnTo>
                  <a:lnTo>
                    <a:pt x="358" y="786"/>
                  </a:lnTo>
                  <a:cubicBezTo>
                    <a:pt x="376" y="768"/>
                    <a:pt x="679" y="72"/>
                    <a:pt x="1179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2247650" y="2875100"/>
              <a:ext cx="27675" cy="117800"/>
            </a:xfrm>
            <a:custGeom>
              <a:avLst/>
              <a:gdLst/>
              <a:ahLst/>
              <a:cxnLst/>
              <a:rect l="l" t="t" r="r" b="b"/>
              <a:pathLst>
                <a:path w="1107" h="4712" extrusionOk="0">
                  <a:moveTo>
                    <a:pt x="892" y="1"/>
                  </a:moveTo>
                  <a:cubicBezTo>
                    <a:pt x="839" y="1"/>
                    <a:pt x="785" y="54"/>
                    <a:pt x="785" y="108"/>
                  </a:cubicBezTo>
                  <a:lnTo>
                    <a:pt x="785" y="3587"/>
                  </a:lnTo>
                  <a:cubicBezTo>
                    <a:pt x="785" y="3659"/>
                    <a:pt x="785" y="4122"/>
                    <a:pt x="464" y="4444"/>
                  </a:cubicBezTo>
                  <a:cubicBezTo>
                    <a:pt x="375" y="4551"/>
                    <a:pt x="232" y="4658"/>
                    <a:pt x="0" y="4711"/>
                  </a:cubicBezTo>
                  <a:cubicBezTo>
                    <a:pt x="411" y="4711"/>
                    <a:pt x="642" y="4551"/>
                    <a:pt x="785" y="4408"/>
                  </a:cubicBezTo>
                  <a:cubicBezTo>
                    <a:pt x="1106" y="4087"/>
                    <a:pt x="1106" y="3659"/>
                    <a:pt x="1106" y="3587"/>
                  </a:cubicBezTo>
                  <a:lnTo>
                    <a:pt x="1106" y="1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2360950" y="2891600"/>
              <a:ext cx="51325" cy="15200"/>
            </a:xfrm>
            <a:custGeom>
              <a:avLst/>
              <a:gdLst/>
              <a:ahLst/>
              <a:cxnLst/>
              <a:rect l="l" t="t" r="r" b="b"/>
              <a:pathLst>
                <a:path w="2053" h="608" extrusionOk="0">
                  <a:moveTo>
                    <a:pt x="0" y="1"/>
                  </a:moveTo>
                  <a:lnTo>
                    <a:pt x="0" y="608"/>
                  </a:lnTo>
                  <a:lnTo>
                    <a:pt x="2052" y="608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2360950" y="2922825"/>
              <a:ext cx="51325" cy="15200"/>
            </a:xfrm>
            <a:custGeom>
              <a:avLst/>
              <a:gdLst/>
              <a:ahLst/>
              <a:cxnLst/>
              <a:rect l="l" t="t" r="r" b="b"/>
              <a:pathLst>
                <a:path w="2053" h="608" extrusionOk="0">
                  <a:moveTo>
                    <a:pt x="0" y="1"/>
                  </a:moveTo>
                  <a:lnTo>
                    <a:pt x="0" y="608"/>
                  </a:lnTo>
                  <a:lnTo>
                    <a:pt x="2052" y="608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395725" y="2891600"/>
              <a:ext cx="16975" cy="15200"/>
            </a:xfrm>
            <a:custGeom>
              <a:avLst/>
              <a:gdLst/>
              <a:ahLst/>
              <a:cxnLst/>
              <a:rect l="l" t="t" r="r" b="b"/>
              <a:pathLst>
                <a:path w="679" h="608" extrusionOk="0">
                  <a:moveTo>
                    <a:pt x="1" y="1"/>
                  </a:moveTo>
                  <a:cubicBezTo>
                    <a:pt x="72" y="1"/>
                    <a:pt x="126" y="54"/>
                    <a:pt x="126" y="126"/>
                  </a:cubicBezTo>
                  <a:lnTo>
                    <a:pt x="126" y="483"/>
                  </a:lnTo>
                  <a:cubicBezTo>
                    <a:pt x="126" y="554"/>
                    <a:pt x="72" y="608"/>
                    <a:pt x="1" y="608"/>
                  </a:cubicBezTo>
                  <a:lnTo>
                    <a:pt x="679" y="608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2395725" y="2922825"/>
              <a:ext cx="16975" cy="15200"/>
            </a:xfrm>
            <a:custGeom>
              <a:avLst/>
              <a:gdLst/>
              <a:ahLst/>
              <a:cxnLst/>
              <a:rect l="l" t="t" r="r" b="b"/>
              <a:pathLst>
                <a:path w="679" h="608" extrusionOk="0">
                  <a:moveTo>
                    <a:pt x="1" y="1"/>
                  </a:moveTo>
                  <a:cubicBezTo>
                    <a:pt x="72" y="1"/>
                    <a:pt x="126" y="54"/>
                    <a:pt x="126" y="126"/>
                  </a:cubicBezTo>
                  <a:lnTo>
                    <a:pt x="126" y="483"/>
                  </a:lnTo>
                  <a:cubicBezTo>
                    <a:pt x="126" y="554"/>
                    <a:pt x="72" y="608"/>
                    <a:pt x="1" y="608"/>
                  </a:cubicBezTo>
                  <a:lnTo>
                    <a:pt x="679" y="608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2441675" y="2934425"/>
              <a:ext cx="24575" cy="36375"/>
            </a:xfrm>
            <a:custGeom>
              <a:avLst/>
              <a:gdLst/>
              <a:ahLst/>
              <a:cxnLst/>
              <a:rect l="l" t="t" r="r" b="b"/>
              <a:pathLst>
                <a:path w="983" h="1455" extrusionOk="0">
                  <a:moveTo>
                    <a:pt x="179" y="1"/>
                  </a:moveTo>
                  <a:cubicBezTo>
                    <a:pt x="108" y="1"/>
                    <a:pt x="54" y="37"/>
                    <a:pt x="36" y="108"/>
                  </a:cubicBezTo>
                  <a:cubicBezTo>
                    <a:pt x="1" y="215"/>
                    <a:pt x="72" y="322"/>
                    <a:pt x="179" y="322"/>
                  </a:cubicBezTo>
                  <a:lnTo>
                    <a:pt x="572" y="322"/>
                  </a:lnTo>
                  <a:lnTo>
                    <a:pt x="161" y="1232"/>
                  </a:lnTo>
                  <a:cubicBezTo>
                    <a:pt x="126" y="1303"/>
                    <a:pt x="161" y="1410"/>
                    <a:pt x="233" y="1446"/>
                  </a:cubicBezTo>
                  <a:cubicBezTo>
                    <a:pt x="253" y="1451"/>
                    <a:pt x="276" y="1455"/>
                    <a:pt x="298" y="1455"/>
                  </a:cubicBezTo>
                  <a:cubicBezTo>
                    <a:pt x="353" y="1455"/>
                    <a:pt x="409" y="1433"/>
                    <a:pt x="447" y="1357"/>
                  </a:cubicBezTo>
                  <a:lnTo>
                    <a:pt x="946" y="215"/>
                  </a:lnTo>
                  <a:cubicBezTo>
                    <a:pt x="982" y="144"/>
                    <a:pt x="964" y="54"/>
                    <a:pt x="875" y="19"/>
                  </a:cubicBezTo>
                  <a:cubicBezTo>
                    <a:pt x="857" y="1"/>
                    <a:pt x="839" y="1"/>
                    <a:pt x="8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2214175" y="2856375"/>
              <a:ext cx="166425" cy="140975"/>
            </a:xfrm>
            <a:custGeom>
              <a:avLst/>
              <a:gdLst/>
              <a:ahLst/>
              <a:cxnLst/>
              <a:rect l="l" t="t" r="r" b="b"/>
              <a:pathLst>
                <a:path w="6657" h="5639" extrusionOk="0">
                  <a:moveTo>
                    <a:pt x="1589" y="0"/>
                  </a:moveTo>
                  <a:cubicBezTo>
                    <a:pt x="554" y="0"/>
                    <a:pt x="54" y="1196"/>
                    <a:pt x="37" y="1232"/>
                  </a:cubicBezTo>
                  <a:cubicBezTo>
                    <a:pt x="1" y="1321"/>
                    <a:pt x="37" y="1410"/>
                    <a:pt x="108" y="1446"/>
                  </a:cubicBezTo>
                  <a:lnTo>
                    <a:pt x="661" y="1678"/>
                  </a:lnTo>
                  <a:cubicBezTo>
                    <a:pt x="685" y="1687"/>
                    <a:pt x="709" y="1692"/>
                    <a:pt x="732" y="1692"/>
                  </a:cubicBezTo>
                  <a:cubicBezTo>
                    <a:pt x="794" y="1692"/>
                    <a:pt x="849" y="1658"/>
                    <a:pt x="875" y="1606"/>
                  </a:cubicBezTo>
                  <a:cubicBezTo>
                    <a:pt x="947" y="1410"/>
                    <a:pt x="1250" y="928"/>
                    <a:pt x="1589" y="928"/>
                  </a:cubicBezTo>
                  <a:lnTo>
                    <a:pt x="1678" y="928"/>
                  </a:lnTo>
                  <a:lnTo>
                    <a:pt x="1678" y="4354"/>
                  </a:lnTo>
                  <a:cubicBezTo>
                    <a:pt x="1678" y="4390"/>
                    <a:pt x="1678" y="4479"/>
                    <a:pt x="1625" y="4568"/>
                  </a:cubicBezTo>
                  <a:cubicBezTo>
                    <a:pt x="1607" y="4622"/>
                    <a:pt x="1553" y="4711"/>
                    <a:pt x="1339" y="4711"/>
                  </a:cubicBezTo>
                  <a:cubicBezTo>
                    <a:pt x="1250" y="4711"/>
                    <a:pt x="1179" y="4782"/>
                    <a:pt x="1179" y="4871"/>
                  </a:cubicBezTo>
                  <a:lnTo>
                    <a:pt x="1179" y="5478"/>
                  </a:lnTo>
                  <a:cubicBezTo>
                    <a:pt x="1179" y="5567"/>
                    <a:pt x="1250" y="5639"/>
                    <a:pt x="1339" y="5639"/>
                  </a:cubicBezTo>
                  <a:cubicBezTo>
                    <a:pt x="1803" y="5639"/>
                    <a:pt x="2089" y="5442"/>
                    <a:pt x="2249" y="5282"/>
                  </a:cubicBezTo>
                  <a:cubicBezTo>
                    <a:pt x="2606" y="4925"/>
                    <a:pt x="2606" y="4443"/>
                    <a:pt x="2606" y="4354"/>
                  </a:cubicBezTo>
                  <a:lnTo>
                    <a:pt x="2606" y="928"/>
                  </a:lnTo>
                  <a:lnTo>
                    <a:pt x="3784" y="928"/>
                  </a:lnTo>
                  <a:lnTo>
                    <a:pt x="3784" y="2980"/>
                  </a:lnTo>
                  <a:cubicBezTo>
                    <a:pt x="3784" y="3051"/>
                    <a:pt x="3837" y="3141"/>
                    <a:pt x="3908" y="3141"/>
                  </a:cubicBezTo>
                  <a:cubicBezTo>
                    <a:pt x="3920" y="3143"/>
                    <a:pt x="3930" y="3143"/>
                    <a:pt x="3940" y="3143"/>
                  </a:cubicBezTo>
                  <a:cubicBezTo>
                    <a:pt x="4029" y="3143"/>
                    <a:pt x="4087" y="3076"/>
                    <a:pt x="4087" y="2980"/>
                  </a:cubicBezTo>
                  <a:lnTo>
                    <a:pt x="4087" y="768"/>
                  </a:lnTo>
                  <a:cubicBezTo>
                    <a:pt x="4087" y="678"/>
                    <a:pt x="4016" y="607"/>
                    <a:pt x="3926" y="607"/>
                  </a:cubicBezTo>
                  <a:lnTo>
                    <a:pt x="2463" y="607"/>
                  </a:lnTo>
                  <a:cubicBezTo>
                    <a:pt x="2374" y="607"/>
                    <a:pt x="2303" y="678"/>
                    <a:pt x="2303" y="768"/>
                  </a:cubicBezTo>
                  <a:lnTo>
                    <a:pt x="2303" y="4354"/>
                  </a:lnTo>
                  <a:cubicBezTo>
                    <a:pt x="2303" y="4390"/>
                    <a:pt x="2285" y="4782"/>
                    <a:pt x="2017" y="5050"/>
                  </a:cubicBezTo>
                  <a:cubicBezTo>
                    <a:pt x="1928" y="5157"/>
                    <a:pt x="1767" y="5282"/>
                    <a:pt x="1500" y="5300"/>
                  </a:cubicBezTo>
                  <a:lnTo>
                    <a:pt x="1500" y="4996"/>
                  </a:lnTo>
                  <a:cubicBezTo>
                    <a:pt x="1678" y="4961"/>
                    <a:pt x="1821" y="4871"/>
                    <a:pt x="1910" y="4711"/>
                  </a:cubicBezTo>
                  <a:cubicBezTo>
                    <a:pt x="1999" y="4550"/>
                    <a:pt x="1999" y="4390"/>
                    <a:pt x="1999" y="4354"/>
                  </a:cubicBezTo>
                  <a:lnTo>
                    <a:pt x="1999" y="768"/>
                  </a:lnTo>
                  <a:cubicBezTo>
                    <a:pt x="1999" y="678"/>
                    <a:pt x="1928" y="607"/>
                    <a:pt x="1839" y="607"/>
                  </a:cubicBezTo>
                  <a:lnTo>
                    <a:pt x="1589" y="607"/>
                  </a:lnTo>
                  <a:cubicBezTo>
                    <a:pt x="1107" y="607"/>
                    <a:pt x="786" y="1089"/>
                    <a:pt x="643" y="1339"/>
                  </a:cubicBezTo>
                  <a:lnTo>
                    <a:pt x="376" y="1232"/>
                  </a:lnTo>
                  <a:cubicBezTo>
                    <a:pt x="518" y="928"/>
                    <a:pt x="929" y="304"/>
                    <a:pt x="1589" y="304"/>
                  </a:cubicBezTo>
                  <a:lnTo>
                    <a:pt x="5425" y="304"/>
                  </a:lnTo>
                  <a:lnTo>
                    <a:pt x="5425" y="607"/>
                  </a:lnTo>
                  <a:lnTo>
                    <a:pt x="4533" y="607"/>
                  </a:lnTo>
                  <a:cubicBezTo>
                    <a:pt x="4444" y="607"/>
                    <a:pt x="4372" y="678"/>
                    <a:pt x="4372" y="768"/>
                  </a:cubicBezTo>
                  <a:lnTo>
                    <a:pt x="4372" y="4033"/>
                  </a:lnTo>
                  <a:cubicBezTo>
                    <a:pt x="4372" y="4051"/>
                    <a:pt x="4372" y="4283"/>
                    <a:pt x="4479" y="4515"/>
                  </a:cubicBezTo>
                  <a:cubicBezTo>
                    <a:pt x="4622" y="4800"/>
                    <a:pt x="4872" y="4925"/>
                    <a:pt x="5211" y="4925"/>
                  </a:cubicBezTo>
                  <a:cubicBezTo>
                    <a:pt x="5550" y="4925"/>
                    <a:pt x="5782" y="4782"/>
                    <a:pt x="5925" y="4497"/>
                  </a:cubicBezTo>
                  <a:cubicBezTo>
                    <a:pt x="5978" y="4390"/>
                    <a:pt x="5996" y="4265"/>
                    <a:pt x="6014" y="4176"/>
                  </a:cubicBezTo>
                  <a:lnTo>
                    <a:pt x="6335" y="4176"/>
                  </a:lnTo>
                  <a:cubicBezTo>
                    <a:pt x="6299" y="4372"/>
                    <a:pt x="6228" y="4693"/>
                    <a:pt x="5996" y="4925"/>
                  </a:cubicBezTo>
                  <a:cubicBezTo>
                    <a:pt x="5800" y="5121"/>
                    <a:pt x="5532" y="5228"/>
                    <a:pt x="5229" y="5228"/>
                  </a:cubicBezTo>
                  <a:cubicBezTo>
                    <a:pt x="4908" y="5228"/>
                    <a:pt x="4640" y="5121"/>
                    <a:pt x="4444" y="4925"/>
                  </a:cubicBezTo>
                  <a:cubicBezTo>
                    <a:pt x="4105" y="4586"/>
                    <a:pt x="4087" y="4086"/>
                    <a:pt x="4087" y="4033"/>
                  </a:cubicBezTo>
                  <a:lnTo>
                    <a:pt x="4087" y="3730"/>
                  </a:lnTo>
                  <a:cubicBezTo>
                    <a:pt x="4087" y="3640"/>
                    <a:pt x="4033" y="3569"/>
                    <a:pt x="3962" y="3569"/>
                  </a:cubicBezTo>
                  <a:cubicBezTo>
                    <a:pt x="3951" y="3567"/>
                    <a:pt x="3940" y="3566"/>
                    <a:pt x="3930" y="3566"/>
                  </a:cubicBezTo>
                  <a:cubicBezTo>
                    <a:pt x="3841" y="3566"/>
                    <a:pt x="3784" y="3632"/>
                    <a:pt x="3784" y="3712"/>
                  </a:cubicBezTo>
                  <a:lnTo>
                    <a:pt x="3784" y="4033"/>
                  </a:lnTo>
                  <a:cubicBezTo>
                    <a:pt x="3784" y="4104"/>
                    <a:pt x="3784" y="4711"/>
                    <a:pt x="4212" y="5139"/>
                  </a:cubicBezTo>
                  <a:cubicBezTo>
                    <a:pt x="4479" y="5407"/>
                    <a:pt x="4818" y="5532"/>
                    <a:pt x="5229" y="5532"/>
                  </a:cubicBezTo>
                  <a:cubicBezTo>
                    <a:pt x="5621" y="5532"/>
                    <a:pt x="5960" y="5407"/>
                    <a:pt x="6210" y="5157"/>
                  </a:cubicBezTo>
                  <a:cubicBezTo>
                    <a:pt x="6656" y="4729"/>
                    <a:pt x="6656" y="4086"/>
                    <a:pt x="6656" y="4015"/>
                  </a:cubicBezTo>
                  <a:cubicBezTo>
                    <a:pt x="6656" y="3926"/>
                    <a:pt x="6585" y="3854"/>
                    <a:pt x="6496" y="3854"/>
                  </a:cubicBezTo>
                  <a:lnTo>
                    <a:pt x="5871" y="3854"/>
                  </a:lnTo>
                  <a:cubicBezTo>
                    <a:pt x="5782" y="3854"/>
                    <a:pt x="5711" y="3926"/>
                    <a:pt x="5711" y="4015"/>
                  </a:cubicBezTo>
                  <a:cubicBezTo>
                    <a:pt x="5711" y="4015"/>
                    <a:pt x="5711" y="4211"/>
                    <a:pt x="5639" y="4372"/>
                  </a:cubicBezTo>
                  <a:cubicBezTo>
                    <a:pt x="5550" y="4550"/>
                    <a:pt x="5425" y="4622"/>
                    <a:pt x="5211" y="4622"/>
                  </a:cubicBezTo>
                  <a:cubicBezTo>
                    <a:pt x="4979" y="4622"/>
                    <a:pt x="4854" y="4550"/>
                    <a:pt x="4765" y="4372"/>
                  </a:cubicBezTo>
                  <a:cubicBezTo>
                    <a:pt x="4694" y="4211"/>
                    <a:pt x="4676" y="4051"/>
                    <a:pt x="4676" y="4033"/>
                  </a:cubicBezTo>
                  <a:lnTo>
                    <a:pt x="4676" y="928"/>
                  </a:lnTo>
                  <a:lnTo>
                    <a:pt x="5586" y="928"/>
                  </a:lnTo>
                  <a:cubicBezTo>
                    <a:pt x="5675" y="928"/>
                    <a:pt x="5746" y="857"/>
                    <a:pt x="5746" y="768"/>
                  </a:cubicBezTo>
                  <a:lnTo>
                    <a:pt x="5746" y="143"/>
                  </a:lnTo>
                  <a:cubicBezTo>
                    <a:pt x="5746" y="72"/>
                    <a:pt x="5675" y="0"/>
                    <a:pt x="558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2356925" y="2887150"/>
              <a:ext cx="59350" cy="23675"/>
            </a:xfrm>
            <a:custGeom>
              <a:avLst/>
              <a:gdLst/>
              <a:ahLst/>
              <a:cxnLst/>
              <a:rect l="l" t="t" r="r" b="b"/>
              <a:pathLst>
                <a:path w="2374" h="947" extrusionOk="0"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786"/>
                  </a:lnTo>
                  <a:cubicBezTo>
                    <a:pt x="1" y="875"/>
                    <a:pt x="72" y="946"/>
                    <a:pt x="161" y="946"/>
                  </a:cubicBezTo>
                  <a:lnTo>
                    <a:pt x="2213" y="946"/>
                  </a:lnTo>
                  <a:cubicBezTo>
                    <a:pt x="2302" y="946"/>
                    <a:pt x="2374" y="875"/>
                    <a:pt x="2374" y="786"/>
                  </a:cubicBezTo>
                  <a:lnTo>
                    <a:pt x="2374" y="161"/>
                  </a:lnTo>
                  <a:cubicBezTo>
                    <a:pt x="2374" y="72"/>
                    <a:pt x="2302" y="1"/>
                    <a:pt x="2213" y="1"/>
                  </a:cubicBezTo>
                  <a:lnTo>
                    <a:pt x="1838" y="1"/>
                  </a:lnTo>
                  <a:cubicBezTo>
                    <a:pt x="1749" y="1"/>
                    <a:pt x="1678" y="72"/>
                    <a:pt x="1660" y="143"/>
                  </a:cubicBezTo>
                  <a:cubicBezTo>
                    <a:pt x="1660" y="250"/>
                    <a:pt x="1731" y="322"/>
                    <a:pt x="1821" y="322"/>
                  </a:cubicBezTo>
                  <a:lnTo>
                    <a:pt x="2052" y="322"/>
                  </a:lnTo>
                  <a:lnTo>
                    <a:pt x="2052" y="625"/>
                  </a:lnTo>
                  <a:lnTo>
                    <a:pt x="322" y="625"/>
                  </a:lnTo>
                  <a:lnTo>
                    <a:pt x="322" y="322"/>
                  </a:lnTo>
                  <a:lnTo>
                    <a:pt x="1089" y="322"/>
                  </a:lnTo>
                  <a:cubicBezTo>
                    <a:pt x="1160" y="322"/>
                    <a:pt x="1232" y="268"/>
                    <a:pt x="1250" y="179"/>
                  </a:cubicBezTo>
                  <a:cubicBezTo>
                    <a:pt x="1250" y="90"/>
                    <a:pt x="1178" y="1"/>
                    <a:pt x="108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356925" y="2918375"/>
              <a:ext cx="59350" cy="23225"/>
            </a:xfrm>
            <a:custGeom>
              <a:avLst/>
              <a:gdLst/>
              <a:ahLst/>
              <a:cxnLst/>
              <a:rect l="l" t="t" r="r" b="b"/>
              <a:pathLst>
                <a:path w="2374" h="929" extrusionOk="0">
                  <a:moveTo>
                    <a:pt x="2052" y="322"/>
                  </a:moveTo>
                  <a:lnTo>
                    <a:pt x="2052" y="625"/>
                  </a:lnTo>
                  <a:lnTo>
                    <a:pt x="322" y="625"/>
                  </a:lnTo>
                  <a:lnTo>
                    <a:pt x="322" y="322"/>
                  </a:lnTo>
                  <a:close/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786"/>
                  </a:lnTo>
                  <a:cubicBezTo>
                    <a:pt x="1" y="857"/>
                    <a:pt x="72" y="928"/>
                    <a:pt x="161" y="928"/>
                  </a:cubicBezTo>
                  <a:lnTo>
                    <a:pt x="2213" y="928"/>
                  </a:lnTo>
                  <a:cubicBezTo>
                    <a:pt x="2302" y="928"/>
                    <a:pt x="2374" y="857"/>
                    <a:pt x="2374" y="786"/>
                  </a:cubicBezTo>
                  <a:lnTo>
                    <a:pt x="2374" y="161"/>
                  </a:lnTo>
                  <a:cubicBezTo>
                    <a:pt x="2374" y="72"/>
                    <a:pt x="2302" y="1"/>
                    <a:pt x="2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2426950" y="2856825"/>
              <a:ext cx="24125" cy="36600"/>
            </a:xfrm>
            <a:custGeom>
              <a:avLst/>
              <a:gdLst/>
              <a:ahLst/>
              <a:cxnLst/>
              <a:rect l="l" t="t" r="r" b="b"/>
              <a:pathLst>
                <a:path w="965" h="1464" extrusionOk="0">
                  <a:moveTo>
                    <a:pt x="465" y="0"/>
                  </a:moveTo>
                  <a:cubicBezTo>
                    <a:pt x="251" y="0"/>
                    <a:pt x="72" y="143"/>
                    <a:pt x="19" y="357"/>
                  </a:cubicBezTo>
                  <a:cubicBezTo>
                    <a:pt x="1" y="446"/>
                    <a:pt x="72" y="518"/>
                    <a:pt x="144" y="536"/>
                  </a:cubicBezTo>
                  <a:cubicBezTo>
                    <a:pt x="155" y="538"/>
                    <a:pt x="167" y="539"/>
                    <a:pt x="178" y="539"/>
                  </a:cubicBezTo>
                  <a:cubicBezTo>
                    <a:pt x="255" y="539"/>
                    <a:pt x="324" y="488"/>
                    <a:pt x="340" y="411"/>
                  </a:cubicBezTo>
                  <a:cubicBezTo>
                    <a:pt x="340" y="357"/>
                    <a:pt x="393" y="321"/>
                    <a:pt x="465" y="321"/>
                  </a:cubicBezTo>
                  <a:cubicBezTo>
                    <a:pt x="625" y="339"/>
                    <a:pt x="625" y="482"/>
                    <a:pt x="500" y="643"/>
                  </a:cubicBezTo>
                  <a:cubicBezTo>
                    <a:pt x="322" y="892"/>
                    <a:pt x="215" y="1035"/>
                    <a:pt x="161" y="1106"/>
                  </a:cubicBezTo>
                  <a:cubicBezTo>
                    <a:pt x="90" y="1214"/>
                    <a:pt x="37" y="1249"/>
                    <a:pt x="72" y="1338"/>
                  </a:cubicBezTo>
                  <a:cubicBezTo>
                    <a:pt x="90" y="1392"/>
                    <a:pt x="126" y="1428"/>
                    <a:pt x="179" y="1445"/>
                  </a:cubicBezTo>
                  <a:cubicBezTo>
                    <a:pt x="197" y="1463"/>
                    <a:pt x="215" y="1463"/>
                    <a:pt x="429" y="1463"/>
                  </a:cubicBezTo>
                  <a:lnTo>
                    <a:pt x="804" y="1463"/>
                  </a:lnTo>
                  <a:cubicBezTo>
                    <a:pt x="893" y="1463"/>
                    <a:pt x="964" y="1392"/>
                    <a:pt x="964" y="1303"/>
                  </a:cubicBezTo>
                  <a:cubicBezTo>
                    <a:pt x="964" y="1214"/>
                    <a:pt x="893" y="1142"/>
                    <a:pt x="804" y="1142"/>
                  </a:cubicBezTo>
                  <a:lnTo>
                    <a:pt x="518" y="1142"/>
                  </a:lnTo>
                  <a:cubicBezTo>
                    <a:pt x="625" y="982"/>
                    <a:pt x="911" y="696"/>
                    <a:pt x="911" y="446"/>
                  </a:cubicBezTo>
                  <a:cubicBezTo>
                    <a:pt x="911" y="197"/>
                    <a:pt x="715" y="0"/>
                    <a:pt x="46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2456850" y="2856375"/>
              <a:ext cx="23650" cy="37050"/>
            </a:xfrm>
            <a:custGeom>
              <a:avLst/>
              <a:gdLst/>
              <a:ahLst/>
              <a:cxnLst/>
              <a:rect l="l" t="t" r="r" b="b"/>
              <a:pathLst>
                <a:path w="946" h="1482" extrusionOk="0">
                  <a:moveTo>
                    <a:pt x="446" y="0"/>
                  </a:moveTo>
                  <a:cubicBezTo>
                    <a:pt x="250" y="0"/>
                    <a:pt x="72" y="143"/>
                    <a:pt x="18" y="339"/>
                  </a:cubicBezTo>
                  <a:cubicBezTo>
                    <a:pt x="0" y="393"/>
                    <a:pt x="18" y="429"/>
                    <a:pt x="54" y="464"/>
                  </a:cubicBezTo>
                  <a:lnTo>
                    <a:pt x="143" y="554"/>
                  </a:lnTo>
                  <a:cubicBezTo>
                    <a:pt x="152" y="556"/>
                    <a:pt x="162" y="557"/>
                    <a:pt x="171" y="557"/>
                  </a:cubicBezTo>
                  <a:cubicBezTo>
                    <a:pt x="236" y="557"/>
                    <a:pt x="306" y="506"/>
                    <a:pt x="322" y="429"/>
                  </a:cubicBezTo>
                  <a:cubicBezTo>
                    <a:pt x="339" y="375"/>
                    <a:pt x="393" y="322"/>
                    <a:pt x="446" y="322"/>
                  </a:cubicBezTo>
                  <a:cubicBezTo>
                    <a:pt x="607" y="357"/>
                    <a:pt x="607" y="500"/>
                    <a:pt x="482" y="661"/>
                  </a:cubicBezTo>
                  <a:cubicBezTo>
                    <a:pt x="304" y="910"/>
                    <a:pt x="197" y="1053"/>
                    <a:pt x="143" y="1124"/>
                  </a:cubicBezTo>
                  <a:cubicBezTo>
                    <a:pt x="72" y="1214"/>
                    <a:pt x="36" y="1267"/>
                    <a:pt x="54" y="1356"/>
                  </a:cubicBezTo>
                  <a:cubicBezTo>
                    <a:pt x="72" y="1410"/>
                    <a:pt x="107" y="1446"/>
                    <a:pt x="161" y="1463"/>
                  </a:cubicBezTo>
                  <a:cubicBezTo>
                    <a:pt x="179" y="1463"/>
                    <a:pt x="197" y="1481"/>
                    <a:pt x="411" y="1481"/>
                  </a:cubicBezTo>
                  <a:cubicBezTo>
                    <a:pt x="500" y="1481"/>
                    <a:pt x="625" y="1481"/>
                    <a:pt x="785" y="1463"/>
                  </a:cubicBezTo>
                  <a:cubicBezTo>
                    <a:pt x="857" y="1463"/>
                    <a:pt x="928" y="1410"/>
                    <a:pt x="946" y="1339"/>
                  </a:cubicBezTo>
                  <a:cubicBezTo>
                    <a:pt x="946" y="1232"/>
                    <a:pt x="875" y="1160"/>
                    <a:pt x="785" y="1160"/>
                  </a:cubicBezTo>
                  <a:lnTo>
                    <a:pt x="518" y="1160"/>
                  </a:lnTo>
                  <a:cubicBezTo>
                    <a:pt x="607" y="1000"/>
                    <a:pt x="892" y="696"/>
                    <a:pt x="892" y="446"/>
                  </a:cubicBezTo>
                  <a:cubicBezTo>
                    <a:pt x="892" y="215"/>
                    <a:pt x="696" y="0"/>
                    <a:pt x="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2423400" y="2909000"/>
              <a:ext cx="61125" cy="8050"/>
            </a:xfrm>
            <a:custGeom>
              <a:avLst/>
              <a:gdLst/>
              <a:ahLst/>
              <a:cxnLst/>
              <a:rect l="l" t="t" r="r" b="b"/>
              <a:pathLst>
                <a:path w="2445" h="322" extrusionOk="0">
                  <a:moveTo>
                    <a:pt x="179" y="1"/>
                  </a:moveTo>
                  <a:cubicBezTo>
                    <a:pt x="89" y="1"/>
                    <a:pt x="18" y="54"/>
                    <a:pt x="18" y="144"/>
                  </a:cubicBezTo>
                  <a:cubicBezTo>
                    <a:pt x="0" y="233"/>
                    <a:pt x="72" y="322"/>
                    <a:pt x="161" y="322"/>
                  </a:cubicBezTo>
                  <a:lnTo>
                    <a:pt x="2266" y="322"/>
                  </a:lnTo>
                  <a:cubicBezTo>
                    <a:pt x="2355" y="322"/>
                    <a:pt x="2427" y="268"/>
                    <a:pt x="2445" y="179"/>
                  </a:cubicBezTo>
                  <a:cubicBezTo>
                    <a:pt x="2445" y="90"/>
                    <a:pt x="2373" y="1"/>
                    <a:pt x="228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9" name="Google Shape;809;p28"/>
          <p:cNvSpPr/>
          <p:nvPr/>
        </p:nvSpPr>
        <p:spPr>
          <a:xfrm rot="-2700000" flipH="1">
            <a:off x="7350063" y="1308785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0" name="Google Shape;810;p28"/>
          <p:cNvSpPr/>
          <p:nvPr/>
        </p:nvSpPr>
        <p:spPr>
          <a:xfrm flipH="1">
            <a:off x="8138824" y="1021299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1" name="Google Shape;811;p28"/>
          <p:cNvSpPr/>
          <p:nvPr/>
        </p:nvSpPr>
        <p:spPr>
          <a:xfrm flipH="1">
            <a:off x="7380982" y="573528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2" name="Google Shape;812;p28"/>
          <p:cNvSpPr/>
          <p:nvPr/>
        </p:nvSpPr>
        <p:spPr>
          <a:xfrm rot="2700000">
            <a:off x="860863" y="4125408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3" name="Google Shape;813;p28"/>
          <p:cNvSpPr/>
          <p:nvPr/>
        </p:nvSpPr>
        <p:spPr>
          <a:xfrm>
            <a:off x="621200" y="32353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4" name="Google Shape;814;p28"/>
          <p:cNvGrpSpPr/>
          <p:nvPr/>
        </p:nvGrpSpPr>
        <p:grpSpPr>
          <a:xfrm rot="-884796">
            <a:off x="741138" y="1199228"/>
            <a:ext cx="396571" cy="377735"/>
            <a:chOff x="4013625" y="2791700"/>
            <a:chExt cx="151225" cy="270325"/>
          </a:xfrm>
        </p:grpSpPr>
        <p:sp>
          <p:nvSpPr>
            <p:cNvPr id="815" name="Google Shape;815;p28"/>
            <p:cNvSpPr/>
            <p:nvPr/>
          </p:nvSpPr>
          <p:spPr>
            <a:xfrm>
              <a:off x="4089000" y="2875100"/>
              <a:ext cx="51325" cy="145900"/>
            </a:xfrm>
            <a:custGeom>
              <a:avLst/>
              <a:gdLst/>
              <a:ahLst/>
              <a:cxnLst/>
              <a:rect l="l" t="t" r="r" b="b"/>
              <a:pathLst>
                <a:path w="2053" h="5836" extrusionOk="0">
                  <a:moveTo>
                    <a:pt x="893" y="1"/>
                  </a:moveTo>
                  <a:lnTo>
                    <a:pt x="1" y="215"/>
                  </a:lnTo>
                  <a:lnTo>
                    <a:pt x="1446" y="5835"/>
                  </a:lnTo>
                  <a:lnTo>
                    <a:pt x="2052" y="5693"/>
                  </a:lnTo>
                  <a:lnTo>
                    <a:pt x="1428" y="3212"/>
                  </a:lnTo>
                  <a:lnTo>
                    <a:pt x="1464" y="2249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076075" y="2795250"/>
              <a:ext cx="21875" cy="28575"/>
            </a:xfrm>
            <a:custGeom>
              <a:avLst/>
              <a:gdLst/>
              <a:ahLst/>
              <a:cxnLst/>
              <a:rect l="l" t="t" r="r" b="b"/>
              <a:pathLst>
                <a:path w="875" h="1143" extrusionOk="0">
                  <a:moveTo>
                    <a:pt x="0" y="1"/>
                  </a:moveTo>
                  <a:lnTo>
                    <a:pt x="0" y="1143"/>
                  </a:lnTo>
                  <a:lnTo>
                    <a:pt x="874" y="1143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4083650" y="2795250"/>
              <a:ext cx="14300" cy="28575"/>
            </a:xfrm>
            <a:custGeom>
              <a:avLst/>
              <a:gdLst/>
              <a:ahLst/>
              <a:cxnLst/>
              <a:rect l="l" t="t" r="r" b="b"/>
              <a:pathLst>
                <a:path w="572" h="1143" extrusionOk="0">
                  <a:moveTo>
                    <a:pt x="0" y="1"/>
                  </a:moveTo>
                  <a:cubicBezTo>
                    <a:pt x="72" y="1"/>
                    <a:pt x="125" y="54"/>
                    <a:pt x="125" y="126"/>
                  </a:cubicBezTo>
                  <a:lnTo>
                    <a:pt x="125" y="1018"/>
                  </a:lnTo>
                  <a:cubicBezTo>
                    <a:pt x="125" y="1089"/>
                    <a:pt x="72" y="1143"/>
                    <a:pt x="0" y="1143"/>
                  </a:cubicBezTo>
                  <a:lnTo>
                    <a:pt x="571" y="1143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018075" y="2874225"/>
              <a:ext cx="67825" cy="169850"/>
            </a:xfrm>
            <a:custGeom>
              <a:avLst/>
              <a:gdLst/>
              <a:ahLst/>
              <a:cxnLst/>
              <a:rect l="l" t="t" r="r" b="b"/>
              <a:pathLst>
                <a:path w="2713" h="6794" extrusionOk="0">
                  <a:moveTo>
                    <a:pt x="1838" y="0"/>
                  </a:moveTo>
                  <a:lnTo>
                    <a:pt x="1" y="6762"/>
                  </a:lnTo>
                  <a:lnTo>
                    <a:pt x="36" y="6762"/>
                  </a:lnTo>
                  <a:cubicBezTo>
                    <a:pt x="113" y="6783"/>
                    <a:pt x="191" y="6793"/>
                    <a:pt x="267" y="6793"/>
                  </a:cubicBezTo>
                  <a:cubicBezTo>
                    <a:pt x="650" y="6793"/>
                    <a:pt x="1003" y="6543"/>
                    <a:pt x="1107" y="6156"/>
                  </a:cubicBezTo>
                  <a:lnTo>
                    <a:pt x="2713" y="232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4113975" y="2972350"/>
              <a:ext cx="26800" cy="49100"/>
            </a:xfrm>
            <a:custGeom>
              <a:avLst/>
              <a:gdLst/>
              <a:ahLst/>
              <a:cxnLst/>
              <a:rect l="l" t="t" r="r" b="b"/>
              <a:pathLst>
                <a:path w="1072" h="1964" extrusionOk="0">
                  <a:moveTo>
                    <a:pt x="607" y="0"/>
                  </a:moveTo>
                  <a:lnTo>
                    <a:pt x="1" y="161"/>
                  </a:lnTo>
                  <a:lnTo>
                    <a:pt x="465" y="1963"/>
                  </a:lnTo>
                  <a:lnTo>
                    <a:pt x="1071" y="180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057325" y="2837650"/>
              <a:ext cx="59800" cy="63300"/>
            </a:xfrm>
            <a:custGeom>
              <a:avLst/>
              <a:gdLst/>
              <a:ahLst/>
              <a:cxnLst/>
              <a:rect l="l" t="t" r="r" b="b"/>
              <a:pathLst>
                <a:path w="2392" h="2532" extrusionOk="0">
                  <a:moveTo>
                    <a:pt x="233" y="0"/>
                  </a:moveTo>
                  <a:lnTo>
                    <a:pt x="1" y="1820"/>
                  </a:lnTo>
                  <a:lnTo>
                    <a:pt x="661" y="2337"/>
                  </a:lnTo>
                  <a:cubicBezTo>
                    <a:pt x="806" y="2464"/>
                    <a:pt x="1002" y="2531"/>
                    <a:pt x="1200" y="2531"/>
                  </a:cubicBezTo>
                  <a:cubicBezTo>
                    <a:pt x="1390" y="2531"/>
                    <a:pt x="1582" y="2469"/>
                    <a:pt x="1731" y="2337"/>
                  </a:cubicBezTo>
                  <a:lnTo>
                    <a:pt x="2392" y="1820"/>
                  </a:lnTo>
                  <a:lnTo>
                    <a:pt x="2160" y="0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4113975" y="2972350"/>
              <a:ext cx="19650" cy="21425"/>
            </a:xfrm>
            <a:custGeom>
              <a:avLst/>
              <a:gdLst/>
              <a:ahLst/>
              <a:cxnLst/>
              <a:rect l="l" t="t" r="r" b="b"/>
              <a:pathLst>
                <a:path w="786" h="857" extrusionOk="0">
                  <a:moveTo>
                    <a:pt x="607" y="0"/>
                  </a:moveTo>
                  <a:lnTo>
                    <a:pt x="1" y="161"/>
                  </a:lnTo>
                  <a:lnTo>
                    <a:pt x="179" y="857"/>
                  </a:lnTo>
                  <a:lnTo>
                    <a:pt x="786" y="714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4129150" y="2971775"/>
              <a:ext cx="31250" cy="67950"/>
            </a:xfrm>
            <a:custGeom>
              <a:avLst/>
              <a:gdLst/>
              <a:ahLst/>
              <a:cxnLst/>
              <a:rect l="l" t="t" r="r" b="b"/>
              <a:pathLst>
                <a:path w="1250" h="2718" extrusionOk="0">
                  <a:moveTo>
                    <a:pt x="168" y="0"/>
                  </a:moveTo>
                  <a:cubicBezTo>
                    <a:pt x="119" y="0"/>
                    <a:pt x="68" y="8"/>
                    <a:pt x="18" y="23"/>
                  </a:cubicBezTo>
                  <a:lnTo>
                    <a:pt x="0" y="23"/>
                  </a:lnTo>
                  <a:lnTo>
                    <a:pt x="446" y="1826"/>
                  </a:lnTo>
                  <a:lnTo>
                    <a:pt x="678" y="2718"/>
                  </a:lnTo>
                  <a:lnTo>
                    <a:pt x="1249" y="2575"/>
                  </a:lnTo>
                  <a:lnTo>
                    <a:pt x="696" y="416"/>
                  </a:lnTo>
                  <a:cubicBezTo>
                    <a:pt x="623" y="166"/>
                    <a:pt x="403" y="0"/>
                    <a:pt x="16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4129150" y="2971775"/>
              <a:ext cx="31250" cy="66625"/>
            </a:xfrm>
            <a:custGeom>
              <a:avLst/>
              <a:gdLst/>
              <a:ahLst/>
              <a:cxnLst/>
              <a:rect l="l" t="t" r="r" b="b"/>
              <a:pathLst>
                <a:path w="1250" h="2665" extrusionOk="0">
                  <a:moveTo>
                    <a:pt x="168" y="0"/>
                  </a:moveTo>
                  <a:cubicBezTo>
                    <a:pt x="119" y="0"/>
                    <a:pt x="68" y="8"/>
                    <a:pt x="18" y="23"/>
                  </a:cubicBezTo>
                  <a:lnTo>
                    <a:pt x="0" y="23"/>
                  </a:lnTo>
                  <a:lnTo>
                    <a:pt x="18" y="95"/>
                  </a:lnTo>
                  <a:cubicBezTo>
                    <a:pt x="197" y="148"/>
                    <a:pt x="357" y="291"/>
                    <a:pt x="393" y="505"/>
                  </a:cubicBezTo>
                  <a:lnTo>
                    <a:pt x="928" y="2539"/>
                  </a:lnTo>
                  <a:cubicBezTo>
                    <a:pt x="946" y="2593"/>
                    <a:pt x="910" y="2646"/>
                    <a:pt x="875" y="2664"/>
                  </a:cubicBezTo>
                  <a:lnTo>
                    <a:pt x="1249" y="2575"/>
                  </a:lnTo>
                  <a:lnTo>
                    <a:pt x="696" y="416"/>
                  </a:lnTo>
                  <a:cubicBezTo>
                    <a:pt x="623" y="166"/>
                    <a:pt x="403" y="0"/>
                    <a:pt x="16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4083200" y="2865300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1" y="0"/>
                  </a:moveTo>
                  <a:cubicBezTo>
                    <a:pt x="72" y="0"/>
                    <a:pt x="1" y="72"/>
                    <a:pt x="1" y="161"/>
                  </a:cubicBezTo>
                  <a:cubicBezTo>
                    <a:pt x="1" y="250"/>
                    <a:pt x="72" y="321"/>
                    <a:pt x="161" y="321"/>
                  </a:cubicBezTo>
                  <a:cubicBezTo>
                    <a:pt x="250" y="321"/>
                    <a:pt x="322" y="250"/>
                    <a:pt x="322" y="161"/>
                  </a:cubicBezTo>
                  <a:cubicBezTo>
                    <a:pt x="322" y="72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4013625" y="2791700"/>
              <a:ext cx="151225" cy="270325"/>
            </a:xfrm>
            <a:custGeom>
              <a:avLst/>
              <a:gdLst/>
              <a:ahLst/>
              <a:cxnLst/>
              <a:rect l="l" t="t" r="r" b="b"/>
              <a:pathLst>
                <a:path w="6049" h="10813" extrusionOk="0">
                  <a:moveTo>
                    <a:pt x="3230" y="304"/>
                  </a:moveTo>
                  <a:lnTo>
                    <a:pt x="3230" y="1142"/>
                  </a:lnTo>
                  <a:lnTo>
                    <a:pt x="2659" y="1142"/>
                  </a:lnTo>
                  <a:lnTo>
                    <a:pt x="2659" y="304"/>
                  </a:lnTo>
                  <a:close/>
                  <a:moveTo>
                    <a:pt x="3783" y="1999"/>
                  </a:moveTo>
                  <a:lnTo>
                    <a:pt x="3979" y="3604"/>
                  </a:lnTo>
                  <a:cubicBezTo>
                    <a:pt x="3673" y="3803"/>
                    <a:pt x="3328" y="4212"/>
                    <a:pt x="2932" y="4212"/>
                  </a:cubicBezTo>
                  <a:cubicBezTo>
                    <a:pt x="2866" y="4212"/>
                    <a:pt x="2799" y="4201"/>
                    <a:pt x="2730" y="4175"/>
                  </a:cubicBezTo>
                  <a:cubicBezTo>
                    <a:pt x="2516" y="4122"/>
                    <a:pt x="2106" y="3729"/>
                    <a:pt x="1927" y="3604"/>
                  </a:cubicBezTo>
                  <a:lnTo>
                    <a:pt x="2106" y="1999"/>
                  </a:lnTo>
                  <a:close/>
                  <a:moveTo>
                    <a:pt x="1963" y="4050"/>
                  </a:moveTo>
                  <a:lnTo>
                    <a:pt x="2302" y="4300"/>
                  </a:lnTo>
                  <a:cubicBezTo>
                    <a:pt x="2355" y="4354"/>
                    <a:pt x="2427" y="4390"/>
                    <a:pt x="2480" y="4425"/>
                  </a:cubicBezTo>
                  <a:lnTo>
                    <a:pt x="2159" y="5656"/>
                  </a:lnTo>
                  <a:cubicBezTo>
                    <a:pt x="1963" y="5603"/>
                    <a:pt x="1767" y="5531"/>
                    <a:pt x="1588" y="5424"/>
                  </a:cubicBezTo>
                  <a:lnTo>
                    <a:pt x="1963" y="4050"/>
                  </a:lnTo>
                  <a:close/>
                  <a:moveTo>
                    <a:pt x="3926" y="4033"/>
                  </a:moveTo>
                  <a:lnTo>
                    <a:pt x="4282" y="5442"/>
                  </a:lnTo>
                  <a:cubicBezTo>
                    <a:pt x="4104" y="5531"/>
                    <a:pt x="3926" y="5603"/>
                    <a:pt x="3729" y="5656"/>
                  </a:cubicBezTo>
                  <a:lnTo>
                    <a:pt x="3408" y="4425"/>
                  </a:lnTo>
                  <a:cubicBezTo>
                    <a:pt x="3462" y="4390"/>
                    <a:pt x="3533" y="4354"/>
                    <a:pt x="3587" y="4300"/>
                  </a:cubicBezTo>
                  <a:lnTo>
                    <a:pt x="3926" y="4033"/>
                  </a:lnTo>
                  <a:close/>
                  <a:moveTo>
                    <a:pt x="4318" y="5763"/>
                  </a:moveTo>
                  <a:cubicBezTo>
                    <a:pt x="4318" y="5924"/>
                    <a:pt x="4265" y="6459"/>
                    <a:pt x="4282" y="6584"/>
                  </a:cubicBezTo>
                  <a:lnTo>
                    <a:pt x="4425" y="7119"/>
                  </a:lnTo>
                  <a:lnTo>
                    <a:pt x="4122" y="7191"/>
                  </a:lnTo>
                  <a:lnTo>
                    <a:pt x="3801" y="5960"/>
                  </a:lnTo>
                  <a:cubicBezTo>
                    <a:pt x="3979" y="5906"/>
                    <a:pt x="4158" y="5853"/>
                    <a:pt x="4318" y="5763"/>
                  </a:cubicBezTo>
                  <a:close/>
                  <a:moveTo>
                    <a:pt x="4497" y="7423"/>
                  </a:moveTo>
                  <a:lnTo>
                    <a:pt x="4604" y="7815"/>
                  </a:lnTo>
                  <a:lnTo>
                    <a:pt x="4300" y="7887"/>
                  </a:lnTo>
                  <a:lnTo>
                    <a:pt x="4193" y="7494"/>
                  </a:lnTo>
                  <a:lnTo>
                    <a:pt x="4497" y="7423"/>
                  </a:lnTo>
                  <a:close/>
                  <a:moveTo>
                    <a:pt x="4675" y="8119"/>
                  </a:moveTo>
                  <a:lnTo>
                    <a:pt x="4889" y="8904"/>
                  </a:lnTo>
                  <a:lnTo>
                    <a:pt x="4586" y="8993"/>
                  </a:lnTo>
                  <a:lnTo>
                    <a:pt x="4372" y="8208"/>
                  </a:lnTo>
                  <a:lnTo>
                    <a:pt x="4675" y="8119"/>
                  </a:lnTo>
                  <a:close/>
                  <a:moveTo>
                    <a:pt x="1517" y="5746"/>
                  </a:moveTo>
                  <a:cubicBezTo>
                    <a:pt x="1695" y="5835"/>
                    <a:pt x="1874" y="5906"/>
                    <a:pt x="2070" y="5960"/>
                  </a:cubicBezTo>
                  <a:lnTo>
                    <a:pt x="1124" y="9403"/>
                  </a:lnTo>
                  <a:cubicBezTo>
                    <a:pt x="1071" y="9671"/>
                    <a:pt x="857" y="9867"/>
                    <a:pt x="607" y="9921"/>
                  </a:cubicBezTo>
                  <a:cubicBezTo>
                    <a:pt x="535" y="9939"/>
                    <a:pt x="446" y="9939"/>
                    <a:pt x="375" y="9939"/>
                  </a:cubicBezTo>
                  <a:lnTo>
                    <a:pt x="1517" y="5746"/>
                  </a:lnTo>
                  <a:close/>
                  <a:moveTo>
                    <a:pt x="2498" y="0"/>
                  </a:moveTo>
                  <a:cubicBezTo>
                    <a:pt x="2409" y="0"/>
                    <a:pt x="2338" y="72"/>
                    <a:pt x="2338" y="161"/>
                  </a:cubicBezTo>
                  <a:lnTo>
                    <a:pt x="2338" y="1303"/>
                  </a:lnTo>
                  <a:cubicBezTo>
                    <a:pt x="2338" y="1374"/>
                    <a:pt x="2409" y="1445"/>
                    <a:pt x="2498" y="1445"/>
                  </a:cubicBezTo>
                  <a:lnTo>
                    <a:pt x="2784" y="1445"/>
                  </a:lnTo>
                  <a:lnTo>
                    <a:pt x="2784" y="1677"/>
                  </a:lnTo>
                  <a:lnTo>
                    <a:pt x="1981" y="1677"/>
                  </a:lnTo>
                  <a:cubicBezTo>
                    <a:pt x="1891" y="1677"/>
                    <a:pt x="1820" y="1749"/>
                    <a:pt x="1820" y="1820"/>
                  </a:cubicBezTo>
                  <a:lnTo>
                    <a:pt x="1588" y="3658"/>
                  </a:lnTo>
                  <a:cubicBezTo>
                    <a:pt x="1588" y="3694"/>
                    <a:pt x="1624" y="3783"/>
                    <a:pt x="1695" y="3836"/>
                  </a:cubicBezTo>
                  <a:lnTo>
                    <a:pt x="1321" y="5264"/>
                  </a:lnTo>
                  <a:cubicBezTo>
                    <a:pt x="946" y="5014"/>
                    <a:pt x="643" y="4693"/>
                    <a:pt x="411" y="4300"/>
                  </a:cubicBezTo>
                  <a:cubicBezTo>
                    <a:pt x="386" y="4239"/>
                    <a:pt x="328" y="4212"/>
                    <a:pt x="272" y="4212"/>
                  </a:cubicBezTo>
                  <a:cubicBezTo>
                    <a:pt x="245" y="4212"/>
                    <a:pt x="219" y="4218"/>
                    <a:pt x="196" y="4229"/>
                  </a:cubicBezTo>
                  <a:cubicBezTo>
                    <a:pt x="125" y="4282"/>
                    <a:pt x="89" y="4372"/>
                    <a:pt x="143" y="4461"/>
                  </a:cubicBezTo>
                  <a:cubicBezTo>
                    <a:pt x="411" y="4925"/>
                    <a:pt x="785" y="5299"/>
                    <a:pt x="1231" y="5585"/>
                  </a:cubicBezTo>
                  <a:lnTo>
                    <a:pt x="18" y="10010"/>
                  </a:lnTo>
                  <a:cubicBezTo>
                    <a:pt x="0" y="10081"/>
                    <a:pt x="54" y="10206"/>
                    <a:pt x="179" y="10224"/>
                  </a:cubicBezTo>
                  <a:cubicBezTo>
                    <a:pt x="250" y="10242"/>
                    <a:pt x="339" y="10260"/>
                    <a:pt x="428" y="10260"/>
                  </a:cubicBezTo>
                  <a:lnTo>
                    <a:pt x="339" y="10599"/>
                  </a:lnTo>
                  <a:cubicBezTo>
                    <a:pt x="321" y="10688"/>
                    <a:pt x="375" y="10813"/>
                    <a:pt x="482" y="10813"/>
                  </a:cubicBezTo>
                  <a:cubicBezTo>
                    <a:pt x="553" y="10813"/>
                    <a:pt x="625" y="10759"/>
                    <a:pt x="643" y="10688"/>
                  </a:cubicBezTo>
                  <a:lnTo>
                    <a:pt x="767" y="10206"/>
                  </a:lnTo>
                  <a:cubicBezTo>
                    <a:pt x="1089" y="10099"/>
                    <a:pt x="1356" y="9832"/>
                    <a:pt x="1445" y="9492"/>
                  </a:cubicBezTo>
                  <a:lnTo>
                    <a:pt x="2784" y="4514"/>
                  </a:lnTo>
                  <a:cubicBezTo>
                    <a:pt x="2828" y="4523"/>
                    <a:pt x="2877" y="4528"/>
                    <a:pt x="2931" y="4528"/>
                  </a:cubicBezTo>
                  <a:cubicBezTo>
                    <a:pt x="2984" y="4528"/>
                    <a:pt x="3042" y="4523"/>
                    <a:pt x="3105" y="4514"/>
                  </a:cubicBezTo>
                  <a:lnTo>
                    <a:pt x="3408" y="5728"/>
                  </a:lnTo>
                  <a:cubicBezTo>
                    <a:pt x="3283" y="5746"/>
                    <a:pt x="3158" y="5763"/>
                    <a:pt x="3016" y="5763"/>
                  </a:cubicBezTo>
                  <a:cubicBezTo>
                    <a:pt x="2926" y="5763"/>
                    <a:pt x="2855" y="5835"/>
                    <a:pt x="2855" y="5924"/>
                  </a:cubicBezTo>
                  <a:cubicBezTo>
                    <a:pt x="2873" y="6013"/>
                    <a:pt x="2944" y="6085"/>
                    <a:pt x="3016" y="6085"/>
                  </a:cubicBezTo>
                  <a:lnTo>
                    <a:pt x="3033" y="6085"/>
                  </a:lnTo>
                  <a:cubicBezTo>
                    <a:pt x="3176" y="6067"/>
                    <a:pt x="3337" y="6049"/>
                    <a:pt x="3497" y="6031"/>
                  </a:cubicBezTo>
                  <a:lnTo>
                    <a:pt x="3854" y="7423"/>
                  </a:lnTo>
                  <a:lnTo>
                    <a:pt x="4033" y="8119"/>
                  </a:lnTo>
                  <a:lnTo>
                    <a:pt x="4318" y="9225"/>
                  </a:lnTo>
                  <a:cubicBezTo>
                    <a:pt x="4333" y="9270"/>
                    <a:pt x="4386" y="9340"/>
                    <a:pt x="4466" y="9340"/>
                  </a:cubicBezTo>
                  <a:cubicBezTo>
                    <a:pt x="4481" y="9340"/>
                    <a:pt x="4497" y="9338"/>
                    <a:pt x="4514" y="9332"/>
                  </a:cubicBezTo>
                  <a:lnTo>
                    <a:pt x="4960" y="9225"/>
                  </a:lnTo>
                  <a:lnTo>
                    <a:pt x="5157" y="9956"/>
                  </a:lnTo>
                  <a:cubicBezTo>
                    <a:pt x="5157" y="10010"/>
                    <a:pt x="5192" y="10046"/>
                    <a:pt x="5228" y="10063"/>
                  </a:cubicBezTo>
                  <a:cubicBezTo>
                    <a:pt x="5239" y="10075"/>
                    <a:pt x="5260" y="10079"/>
                    <a:pt x="5287" y="10079"/>
                  </a:cubicBezTo>
                  <a:cubicBezTo>
                    <a:pt x="5345" y="10079"/>
                    <a:pt x="5429" y="10058"/>
                    <a:pt x="5478" y="10046"/>
                  </a:cubicBezTo>
                  <a:lnTo>
                    <a:pt x="5638" y="10688"/>
                  </a:lnTo>
                  <a:cubicBezTo>
                    <a:pt x="5656" y="10759"/>
                    <a:pt x="5728" y="10795"/>
                    <a:pt x="5799" y="10795"/>
                  </a:cubicBezTo>
                  <a:cubicBezTo>
                    <a:pt x="5870" y="10795"/>
                    <a:pt x="5977" y="10706"/>
                    <a:pt x="5942" y="10599"/>
                  </a:cubicBezTo>
                  <a:lnTo>
                    <a:pt x="5781" y="9956"/>
                  </a:lnTo>
                  <a:lnTo>
                    <a:pt x="5906" y="9939"/>
                  </a:lnTo>
                  <a:cubicBezTo>
                    <a:pt x="5995" y="9903"/>
                    <a:pt x="6049" y="9832"/>
                    <a:pt x="6013" y="9742"/>
                  </a:cubicBezTo>
                  <a:lnTo>
                    <a:pt x="5835" y="9046"/>
                  </a:lnTo>
                  <a:cubicBezTo>
                    <a:pt x="5821" y="8976"/>
                    <a:pt x="5763" y="8928"/>
                    <a:pt x="5704" y="8928"/>
                  </a:cubicBezTo>
                  <a:cubicBezTo>
                    <a:pt x="5688" y="8928"/>
                    <a:pt x="5672" y="8932"/>
                    <a:pt x="5656" y="8939"/>
                  </a:cubicBezTo>
                  <a:cubicBezTo>
                    <a:pt x="5567" y="8957"/>
                    <a:pt x="5514" y="9046"/>
                    <a:pt x="5531" y="9118"/>
                  </a:cubicBezTo>
                  <a:lnTo>
                    <a:pt x="5674" y="9671"/>
                  </a:lnTo>
                  <a:lnTo>
                    <a:pt x="5424" y="9724"/>
                  </a:lnTo>
                  <a:lnTo>
                    <a:pt x="4818" y="7369"/>
                  </a:lnTo>
                  <a:lnTo>
                    <a:pt x="4818" y="7369"/>
                  </a:lnTo>
                  <a:cubicBezTo>
                    <a:pt x="4978" y="7387"/>
                    <a:pt x="5121" y="7494"/>
                    <a:pt x="5157" y="7655"/>
                  </a:cubicBezTo>
                  <a:lnTo>
                    <a:pt x="5353" y="8440"/>
                  </a:lnTo>
                  <a:cubicBezTo>
                    <a:pt x="5368" y="8514"/>
                    <a:pt x="5432" y="8551"/>
                    <a:pt x="5505" y="8551"/>
                  </a:cubicBezTo>
                  <a:cubicBezTo>
                    <a:pt x="5520" y="8551"/>
                    <a:pt x="5534" y="8550"/>
                    <a:pt x="5549" y="8547"/>
                  </a:cubicBezTo>
                  <a:cubicBezTo>
                    <a:pt x="5638" y="8529"/>
                    <a:pt x="5692" y="8440"/>
                    <a:pt x="5656" y="8351"/>
                  </a:cubicBezTo>
                  <a:lnTo>
                    <a:pt x="5460" y="7583"/>
                  </a:lnTo>
                  <a:cubicBezTo>
                    <a:pt x="5424" y="7405"/>
                    <a:pt x="5299" y="7244"/>
                    <a:pt x="5139" y="7137"/>
                  </a:cubicBezTo>
                  <a:cubicBezTo>
                    <a:pt x="5035" y="7078"/>
                    <a:pt x="4920" y="7044"/>
                    <a:pt x="4802" y="7044"/>
                  </a:cubicBezTo>
                  <a:cubicBezTo>
                    <a:pt x="4777" y="7044"/>
                    <a:pt x="4753" y="7045"/>
                    <a:pt x="4728" y="7048"/>
                  </a:cubicBezTo>
                  <a:lnTo>
                    <a:pt x="4604" y="6531"/>
                  </a:lnTo>
                  <a:lnTo>
                    <a:pt x="4639" y="5603"/>
                  </a:lnTo>
                  <a:cubicBezTo>
                    <a:pt x="5103" y="5317"/>
                    <a:pt x="5478" y="4925"/>
                    <a:pt x="5746" y="4461"/>
                  </a:cubicBezTo>
                  <a:cubicBezTo>
                    <a:pt x="5799" y="4372"/>
                    <a:pt x="5763" y="4282"/>
                    <a:pt x="5692" y="4229"/>
                  </a:cubicBezTo>
                  <a:cubicBezTo>
                    <a:pt x="5669" y="4218"/>
                    <a:pt x="5643" y="4212"/>
                    <a:pt x="5617" y="4212"/>
                  </a:cubicBezTo>
                  <a:cubicBezTo>
                    <a:pt x="5560" y="4212"/>
                    <a:pt x="5502" y="4239"/>
                    <a:pt x="5478" y="4300"/>
                  </a:cubicBezTo>
                  <a:cubicBezTo>
                    <a:pt x="5246" y="4675"/>
                    <a:pt x="4943" y="5014"/>
                    <a:pt x="4568" y="5264"/>
                  </a:cubicBezTo>
                  <a:lnTo>
                    <a:pt x="4193" y="3819"/>
                  </a:lnTo>
                  <a:cubicBezTo>
                    <a:pt x="4247" y="3801"/>
                    <a:pt x="4300" y="3747"/>
                    <a:pt x="4300" y="3658"/>
                  </a:cubicBezTo>
                  <a:lnTo>
                    <a:pt x="4068" y="1820"/>
                  </a:lnTo>
                  <a:cubicBezTo>
                    <a:pt x="4068" y="1749"/>
                    <a:pt x="3997" y="1677"/>
                    <a:pt x="3908" y="1677"/>
                  </a:cubicBezTo>
                  <a:lnTo>
                    <a:pt x="3105" y="1677"/>
                  </a:lnTo>
                  <a:lnTo>
                    <a:pt x="3105" y="1445"/>
                  </a:lnTo>
                  <a:lnTo>
                    <a:pt x="3390" y="1445"/>
                  </a:lnTo>
                  <a:cubicBezTo>
                    <a:pt x="3479" y="1445"/>
                    <a:pt x="3551" y="1374"/>
                    <a:pt x="3551" y="1303"/>
                  </a:cubicBezTo>
                  <a:lnTo>
                    <a:pt x="3551" y="161"/>
                  </a:lnTo>
                  <a:cubicBezTo>
                    <a:pt x="3551" y="72"/>
                    <a:pt x="3479" y="0"/>
                    <a:pt x="339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6" name="Google Shape;826;p28"/>
          <p:cNvGrpSpPr/>
          <p:nvPr/>
        </p:nvGrpSpPr>
        <p:grpSpPr>
          <a:xfrm rot="531910">
            <a:off x="7811063" y="4054491"/>
            <a:ext cx="466842" cy="401973"/>
            <a:chOff x="1053975" y="3241325"/>
            <a:chExt cx="270775" cy="233150"/>
          </a:xfrm>
        </p:grpSpPr>
        <p:sp>
          <p:nvSpPr>
            <p:cNvPr id="827" name="Google Shape;827;p28"/>
            <p:cNvSpPr/>
            <p:nvPr/>
          </p:nvSpPr>
          <p:spPr>
            <a:xfrm>
              <a:off x="1068700" y="3286825"/>
              <a:ext cx="237775" cy="141425"/>
            </a:xfrm>
            <a:custGeom>
              <a:avLst/>
              <a:gdLst/>
              <a:ahLst/>
              <a:cxnLst/>
              <a:rect l="l" t="t" r="r" b="b"/>
              <a:pathLst>
                <a:path w="9511" h="5657" extrusionOk="0">
                  <a:moveTo>
                    <a:pt x="3890" y="1"/>
                  </a:moveTo>
                  <a:lnTo>
                    <a:pt x="0" y="5657"/>
                  </a:lnTo>
                  <a:lnTo>
                    <a:pt x="9510" y="5657"/>
                  </a:lnTo>
                  <a:lnTo>
                    <a:pt x="8600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1144975" y="3407275"/>
              <a:ext cx="20975" cy="20975"/>
            </a:xfrm>
            <a:custGeom>
              <a:avLst/>
              <a:gdLst/>
              <a:ahLst/>
              <a:cxnLst/>
              <a:rect l="l" t="t" r="r" b="b"/>
              <a:pathLst>
                <a:path w="839" h="839" extrusionOk="0">
                  <a:moveTo>
                    <a:pt x="0" y="0"/>
                  </a:moveTo>
                  <a:lnTo>
                    <a:pt x="0" y="839"/>
                  </a:lnTo>
                  <a:lnTo>
                    <a:pt x="839" y="839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1155225" y="3407275"/>
              <a:ext cx="10725" cy="20975"/>
            </a:xfrm>
            <a:custGeom>
              <a:avLst/>
              <a:gdLst/>
              <a:ahLst/>
              <a:cxnLst/>
              <a:rect l="l" t="t" r="r" b="b"/>
              <a:pathLst>
                <a:path w="429" h="839" extrusionOk="0">
                  <a:moveTo>
                    <a:pt x="0" y="0"/>
                  </a:moveTo>
                  <a:lnTo>
                    <a:pt x="0" y="839"/>
                  </a:lnTo>
                  <a:lnTo>
                    <a:pt x="429" y="83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1053975" y="3440725"/>
              <a:ext cx="29800" cy="33750"/>
            </a:xfrm>
            <a:custGeom>
              <a:avLst/>
              <a:gdLst/>
              <a:ahLst/>
              <a:cxnLst/>
              <a:rect l="l" t="t" r="r" b="b"/>
              <a:pathLst>
                <a:path w="1192" h="1350" extrusionOk="0">
                  <a:moveTo>
                    <a:pt x="589" y="553"/>
                  </a:moveTo>
                  <a:lnTo>
                    <a:pt x="678" y="767"/>
                  </a:lnTo>
                  <a:lnTo>
                    <a:pt x="500" y="767"/>
                  </a:lnTo>
                  <a:lnTo>
                    <a:pt x="589" y="553"/>
                  </a:lnTo>
                  <a:close/>
                  <a:moveTo>
                    <a:pt x="589" y="0"/>
                  </a:moveTo>
                  <a:cubicBezTo>
                    <a:pt x="518" y="0"/>
                    <a:pt x="446" y="36"/>
                    <a:pt x="428" y="107"/>
                  </a:cubicBezTo>
                  <a:lnTo>
                    <a:pt x="36" y="1124"/>
                  </a:lnTo>
                  <a:cubicBezTo>
                    <a:pt x="0" y="1214"/>
                    <a:pt x="36" y="1303"/>
                    <a:pt x="125" y="1338"/>
                  </a:cubicBezTo>
                  <a:cubicBezTo>
                    <a:pt x="145" y="1346"/>
                    <a:pt x="164" y="1350"/>
                    <a:pt x="183" y="1350"/>
                  </a:cubicBezTo>
                  <a:cubicBezTo>
                    <a:pt x="250" y="1350"/>
                    <a:pt x="307" y="1305"/>
                    <a:pt x="321" y="1249"/>
                  </a:cubicBezTo>
                  <a:lnTo>
                    <a:pt x="393" y="1089"/>
                  </a:lnTo>
                  <a:lnTo>
                    <a:pt x="803" y="1089"/>
                  </a:lnTo>
                  <a:lnTo>
                    <a:pt x="857" y="1249"/>
                  </a:lnTo>
                  <a:cubicBezTo>
                    <a:pt x="874" y="1303"/>
                    <a:pt x="946" y="1338"/>
                    <a:pt x="999" y="1338"/>
                  </a:cubicBezTo>
                  <a:cubicBezTo>
                    <a:pt x="1006" y="1340"/>
                    <a:pt x="1013" y="1340"/>
                    <a:pt x="1019" y="1340"/>
                  </a:cubicBezTo>
                  <a:cubicBezTo>
                    <a:pt x="1104" y="1340"/>
                    <a:pt x="1192" y="1240"/>
                    <a:pt x="1142" y="1124"/>
                  </a:cubicBezTo>
                  <a:lnTo>
                    <a:pt x="767" y="107"/>
                  </a:lnTo>
                  <a:cubicBezTo>
                    <a:pt x="732" y="36"/>
                    <a:pt x="660" y="0"/>
                    <a:pt x="58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1161925" y="3241325"/>
              <a:ext cx="25000" cy="33475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428" y="322"/>
                  </a:moveTo>
                  <a:cubicBezTo>
                    <a:pt x="660" y="322"/>
                    <a:pt x="678" y="589"/>
                    <a:pt x="678" y="661"/>
                  </a:cubicBezTo>
                  <a:cubicBezTo>
                    <a:pt x="678" y="839"/>
                    <a:pt x="607" y="1018"/>
                    <a:pt x="446" y="1018"/>
                  </a:cubicBezTo>
                  <a:lnTo>
                    <a:pt x="303" y="1018"/>
                  </a:lnTo>
                  <a:cubicBezTo>
                    <a:pt x="303" y="893"/>
                    <a:pt x="303" y="750"/>
                    <a:pt x="303" y="661"/>
                  </a:cubicBezTo>
                  <a:cubicBezTo>
                    <a:pt x="303" y="607"/>
                    <a:pt x="303" y="447"/>
                    <a:pt x="303" y="322"/>
                  </a:cubicBezTo>
                  <a:close/>
                  <a:moveTo>
                    <a:pt x="161" y="1"/>
                  </a:moveTo>
                  <a:cubicBezTo>
                    <a:pt x="89" y="1"/>
                    <a:pt x="0" y="54"/>
                    <a:pt x="0" y="161"/>
                  </a:cubicBezTo>
                  <a:lnTo>
                    <a:pt x="0" y="1160"/>
                  </a:lnTo>
                  <a:cubicBezTo>
                    <a:pt x="0" y="1196"/>
                    <a:pt x="0" y="1214"/>
                    <a:pt x="36" y="1285"/>
                  </a:cubicBezTo>
                  <a:cubicBezTo>
                    <a:pt x="54" y="1303"/>
                    <a:pt x="89" y="1321"/>
                    <a:pt x="161" y="1339"/>
                  </a:cubicBezTo>
                  <a:lnTo>
                    <a:pt x="446" y="1339"/>
                  </a:lnTo>
                  <a:cubicBezTo>
                    <a:pt x="767" y="1321"/>
                    <a:pt x="999" y="1053"/>
                    <a:pt x="999" y="661"/>
                  </a:cubicBezTo>
                  <a:cubicBezTo>
                    <a:pt x="999" y="268"/>
                    <a:pt x="785" y="1"/>
                    <a:pt x="44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1301100" y="3440725"/>
              <a:ext cx="23650" cy="33475"/>
            </a:xfrm>
            <a:custGeom>
              <a:avLst/>
              <a:gdLst/>
              <a:ahLst/>
              <a:cxnLst/>
              <a:rect l="l" t="t" r="r" b="b"/>
              <a:pathLst>
                <a:path w="946" h="1339" extrusionOk="0">
                  <a:moveTo>
                    <a:pt x="464" y="304"/>
                  </a:moveTo>
                  <a:cubicBezTo>
                    <a:pt x="500" y="304"/>
                    <a:pt x="535" y="339"/>
                    <a:pt x="535" y="357"/>
                  </a:cubicBezTo>
                  <a:cubicBezTo>
                    <a:pt x="553" y="428"/>
                    <a:pt x="517" y="464"/>
                    <a:pt x="464" y="464"/>
                  </a:cubicBezTo>
                  <a:lnTo>
                    <a:pt x="321" y="464"/>
                  </a:lnTo>
                  <a:lnTo>
                    <a:pt x="321" y="304"/>
                  </a:lnTo>
                  <a:close/>
                  <a:moveTo>
                    <a:pt x="517" y="803"/>
                  </a:moveTo>
                  <a:cubicBezTo>
                    <a:pt x="571" y="803"/>
                    <a:pt x="625" y="839"/>
                    <a:pt x="642" y="892"/>
                  </a:cubicBezTo>
                  <a:cubicBezTo>
                    <a:pt x="660" y="964"/>
                    <a:pt x="589" y="1035"/>
                    <a:pt x="517" y="1035"/>
                  </a:cubicBezTo>
                  <a:lnTo>
                    <a:pt x="321" y="1035"/>
                  </a:lnTo>
                  <a:lnTo>
                    <a:pt x="321" y="803"/>
                  </a:lnTo>
                  <a:close/>
                  <a:moveTo>
                    <a:pt x="161" y="0"/>
                  </a:moveTo>
                  <a:cubicBezTo>
                    <a:pt x="71" y="0"/>
                    <a:pt x="0" y="72"/>
                    <a:pt x="0" y="143"/>
                  </a:cubicBezTo>
                  <a:lnTo>
                    <a:pt x="0" y="625"/>
                  </a:lnTo>
                  <a:lnTo>
                    <a:pt x="0" y="1196"/>
                  </a:lnTo>
                  <a:cubicBezTo>
                    <a:pt x="0" y="1249"/>
                    <a:pt x="54" y="1338"/>
                    <a:pt x="161" y="1338"/>
                  </a:cubicBezTo>
                  <a:lnTo>
                    <a:pt x="517" y="1338"/>
                  </a:lnTo>
                  <a:cubicBezTo>
                    <a:pt x="749" y="1338"/>
                    <a:pt x="946" y="1142"/>
                    <a:pt x="946" y="910"/>
                  </a:cubicBezTo>
                  <a:cubicBezTo>
                    <a:pt x="946" y="785"/>
                    <a:pt x="892" y="660"/>
                    <a:pt x="803" y="589"/>
                  </a:cubicBezTo>
                  <a:cubicBezTo>
                    <a:pt x="839" y="518"/>
                    <a:pt x="874" y="428"/>
                    <a:pt x="856" y="339"/>
                  </a:cubicBezTo>
                  <a:cubicBezTo>
                    <a:pt x="839" y="143"/>
                    <a:pt x="660" y="0"/>
                    <a:pt x="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1283700" y="3244450"/>
              <a:ext cx="30350" cy="33925"/>
            </a:xfrm>
            <a:custGeom>
              <a:avLst/>
              <a:gdLst/>
              <a:ahLst/>
              <a:cxnLst/>
              <a:rect l="l" t="t" r="r" b="b"/>
              <a:pathLst>
                <a:path w="1214" h="1357" extrusionOk="0">
                  <a:moveTo>
                    <a:pt x="678" y="0"/>
                  </a:moveTo>
                  <a:cubicBezTo>
                    <a:pt x="303" y="0"/>
                    <a:pt x="0" y="304"/>
                    <a:pt x="0" y="679"/>
                  </a:cubicBezTo>
                  <a:cubicBezTo>
                    <a:pt x="0" y="1053"/>
                    <a:pt x="303" y="1357"/>
                    <a:pt x="678" y="1357"/>
                  </a:cubicBezTo>
                  <a:cubicBezTo>
                    <a:pt x="821" y="1357"/>
                    <a:pt x="964" y="1303"/>
                    <a:pt x="1071" y="1214"/>
                  </a:cubicBezTo>
                  <a:cubicBezTo>
                    <a:pt x="1142" y="1160"/>
                    <a:pt x="1213" y="1018"/>
                    <a:pt x="1106" y="928"/>
                  </a:cubicBezTo>
                  <a:cubicBezTo>
                    <a:pt x="1072" y="902"/>
                    <a:pt x="1042" y="891"/>
                    <a:pt x="1014" y="891"/>
                  </a:cubicBezTo>
                  <a:cubicBezTo>
                    <a:pt x="910" y="891"/>
                    <a:pt x="833" y="1035"/>
                    <a:pt x="678" y="1035"/>
                  </a:cubicBezTo>
                  <a:cubicBezTo>
                    <a:pt x="482" y="1035"/>
                    <a:pt x="321" y="875"/>
                    <a:pt x="321" y="679"/>
                  </a:cubicBezTo>
                  <a:cubicBezTo>
                    <a:pt x="321" y="482"/>
                    <a:pt x="482" y="304"/>
                    <a:pt x="678" y="304"/>
                  </a:cubicBezTo>
                  <a:cubicBezTo>
                    <a:pt x="767" y="304"/>
                    <a:pt x="882" y="403"/>
                    <a:pt x="987" y="403"/>
                  </a:cubicBezTo>
                  <a:cubicBezTo>
                    <a:pt x="1029" y="403"/>
                    <a:pt x="1070" y="386"/>
                    <a:pt x="1106" y="339"/>
                  </a:cubicBezTo>
                  <a:cubicBezTo>
                    <a:pt x="1142" y="250"/>
                    <a:pt x="1124" y="161"/>
                    <a:pt x="1053" y="108"/>
                  </a:cubicBezTo>
                  <a:cubicBezTo>
                    <a:pt x="946" y="36"/>
                    <a:pt x="821" y="0"/>
                    <a:pt x="67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1161925" y="3302450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0"/>
                    <a:pt x="0" y="89"/>
                    <a:pt x="0" y="178"/>
                  </a:cubicBezTo>
                  <a:cubicBezTo>
                    <a:pt x="0" y="268"/>
                    <a:pt x="54" y="339"/>
                    <a:pt x="143" y="339"/>
                  </a:cubicBezTo>
                  <a:cubicBezTo>
                    <a:pt x="232" y="339"/>
                    <a:pt x="303" y="268"/>
                    <a:pt x="303" y="178"/>
                  </a:cubicBezTo>
                  <a:lnTo>
                    <a:pt x="303" y="161"/>
                  </a:lnTo>
                  <a:cubicBezTo>
                    <a:pt x="303" y="71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1161925" y="3322075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18"/>
                    <a:pt x="0" y="89"/>
                    <a:pt x="0" y="179"/>
                  </a:cubicBezTo>
                  <a:cubicBezTo>
                    <a:pt x="0" y="268"/>
                    <a:pt x="54" y="339"/>
                    <a:pt x="143" y="339"/>
                  </a:cubicBezTo>
                  <a:cubicBezTo>
                    <a:pt x="232" y="339"/>
                    <a:pt x="303" y="268"/>
                    <a:pt x="303" y="179"/>
                  </a:cubicBezTo>
                  <a:lnTo>
                    <a:pt x="303" y="161"/>
                  </a:lnTo>
                  <a:cubicBezTo>
                    <a:pt x="303" y="71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1161925" y="3360875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0"/>
                    <a:pt x="0" y="72"/>
                    <a:pt x="0" y="161"/>
                  </a:cubicBezTo>
                  <a:cubicBezTo>
                    <a:pt x="0" y="250"/>
                    <a:pt x="54" y="322"/>
                    <a:pt x="143" y="339"/>
                  </a:cubicBezTo>
                  <a:cubicBezTo>
                    <a:pt x="232" y="339"/>
                    <a:pt x="303" y="268"/>
                    <a:pt x="303" y="179"/>
                  </a:cubicBezTo>
                  <a:lnTo>
                    <a:pt x="303" y="161"/>
                  </a:lnTo>
                  <a:cubicBezTo>
                    <a:pt x="303" y="72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1161925" y="3341250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0"/>
                    <a:pt x="0" y="72"/>
                    <a:pt x="0" y="161"/>
                  </a:cubicBezTo>
                  <a:cubicBezTo>
                    <a:pt x="0" y="250"/>
                    <a:pt x="54" y="339"/>
                    <a:pt x="143" y="339"/>
                  </a:cubicBezTo>
                  <a:cubicBezTo>
                    <a:pt x="232" y="339"/>
                    <a:pt x="303" y="268"/>
                    <a:pt x="303" y="179"/>
                  </a:cubicBezTo>
                  <a:lnTo>
                    <a:pt x="303" y="161"/>
                  </a:lnTo>
                  <a:cubicBezTo>
                    <a:pt x="303" y="72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1064675" y="3282800"/>
              <a:ext cx="246250" cy="149475"/>
            </a:xfrm>
            <a:custGeom>
              <a:avLst/>
              <a:gdLst/>
              <a:ahLst/>
              <a:cxnLst/>
              <a:rect l="l" t="t" r="r" b="b"/>
              <a:pathLst>
                <a:path w="9850" h="5979" extrusionOk="0">
                  <a:moveTo>
                    <a:pt x="3908" y="5122"/>
                  </a:moveTo>
                  <a:lnTo>
                    <a:pt x="3908" y="5657"/>
                  </a:lnTo>
                  <a:lnTo>
                    <a:pt x="3373" y="5657"/>
                  </a:lnTo>
                  <a:lnTo>
                    <a:pt x="3373" y="5122"/>
                  </a:lnTo>
                  <a:close/>
                  <a:moveTo>
                    <a:pt x="4051" y="1"/>
                  </a:moveTo>
                  <a:cubicBezTo>
                    <a:pt x="3997" y="1"/>
                    <a:pt x="3944" y="19"/>
                    <a:pt x="3908" y="54"/>
                  </a:cubicBezTo>
                  <a:lnTo>
                    <a:pt x="36" y="5728"/>
                  </a:lnTo>
                  <a:cubicBezTo>
                    <a:pt x="0" y="5782"/>
                    <a:pt x="0" y="5835"/>
                    <a:pt x="18" y="5889"/>
                  </a:cubicBezTo>
                  <a:cubicBezTo>
                    <a:pt x="54" y="5943"/>
                    <a:pt x="107" y="5978"/>
                    <a:pt x="161" y="5978"/>
                  </a:cubicBezTo>
                  <a:lnTo>
                    <a:pt x="4051" y="5978"/>
                  </a:lnTo>
                  <a:cubicBezTo>
                    <a:pt x="4140" y="5978"/>
                    <a:pt x="4211" y="5907"/>
                    <a:pt x="4193" y="5818"/>
                  </a:cubicBezTo>
                  <a:lnTo>
                    <a:pt x="4193" y="4979"/>
                  </a:lnTo>
                  <a:lnTo>
                    <a:pt x="4193" y="4087"/>
                  </a:lnTo>
                  <a:cubicBezTo>
                    <a:pt x="4211" y="3998"/>
                    <a:pt x="4140" y="3926"/>
                    <a:pt x="4051" y="3926"/>
                  </a:cubicBezTo>
                  <a:cubicBezTo>
                    <a:pt x="3961" y="3926"/>
                    <a:pt x="3908" y="4087"/>
                    <a:pt x="3908" y="4087"/>
                  </a:cubicBezTo>
                  <a:lnTo>
                    <a:pt x="3908" y="4836"/>
                  </a:lnTo>
                  <a:lnTo>
                    <a:pt x="3212" y="4836"/>
                  </a:lnTo>
                  <a:cubicBezTo>
                    <a:pt x="3123" y="4836"/>
                    <a:pt x="3052" y="4908"/>
                    <a:pt x="3052" y="4997"/>
                  </a:cubicBezTo>
                  <a:lnTo>
                    <a:pt x="3052" y="5657"/>
                  </a:lnTo>
                  <a:lnTo>
                    <a:pt x="464" y="5657"/>
                  </a:lnTo>
                  <a:lnTo>
                    <a:pt x="4122" y="304"/>
                  </a:lnTo>
                  <a:lnTo>
                    <a:pt x="8618" y="304"/>
                  </a:lnTo>
                  <a:lnTo>
                    <a:pt x="9493" y="5657"/>
                  </a:lnTo>
                  <a:lnTo>
                    <a:pt x="4800" y="5657"/>
                  </a:lnTo>
                  <a:cubicBezTo>
                    <a:pt x="4729" y="5657"/>
                    <a:pt x="4657" y="5711"/>
                    <a:pt x="4640" y="5800"/>
                  </a:cubicBezTo>
                  <a:cubicBezTo>
                    <a:pt x="4640" y="5889"/>
                    <a:pt x="4711" y="5978"/>
                    <a:pt x="4800" y="5978"/>
                  </a:cubicBezTo>
                  <a:lnTo>
                    <a:pt x="9671" y="5978"/>
                  </a:lnTo>
                  <a:cubicBezTo>
                    <a:pt x="9671" y="5978"/>
                    <a:pt x="9778" y="5960"/>
                    <a:pt x="9796" y="5925"/>
                  </a:cubicBezTo>
                  <a:cubicBezTo>
                    <a:pt x="9832" y="5889"/>
                    <a:pt x="9850" y="5835"/>
                    <a:pt x="9832" y="5800"/>
                  </a:cubicBezTo>
                  <a:lnTo>
                    <a:pt x="8922" y="126"/>
                  </a:lnTo>
                  <a:cubicBezTo>
                    <a:pt x="8904" y="54"/>
                    <a:pt x="8833" y="1"/>
                    <a:pt x="87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429502" y="3111811"/>
            <a:ext cx="6238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4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xa xưa, ông cha ta đã có câu:</a:t>
            </a:r>
          </a:p>
          <a:p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Nhất nước, nhì phân, tam cần, tứ giống”</a:t>
            </a:r>
          </a:p>
          <a:p>
            <a:r>
              <a:rPr lang="vi-VN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Em hãy cho biết phân bón có vai trò như thế nào đối với cây trồng? 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50" y="578449"/>
            <a:ext cx="5469363" cy="24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693;p26"/>
          <p:cNvGrpSpPr/>
          <p:nvPr/>
        </p:nvGrpSpPr>
        <p:grpSpPr>
          <a:xfrm rot="613802">
            <a:off x="532239" y="353683"/>
            <a:ext cx="825326" cy="601813"/>
            <a:chOff x="5898139" y="1013319"/>
            <a:chExt cx="1196700" cy="1196700"/>
          </a:xfrm>
        </p:grpSpPr>
        <p:sp>
          <p:nvSpPr>
            <p:cNvPr id="13" name="Google Shape;694;p26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695;p26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696;p26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697;p26"/>
          <p:cNvGrpSpPr/>
          <p:nvPr/>
        </p:nvGrpSpPr>
        <p:grpSpPr>
          <a:xfrm rot="614055">
            <a:off x="761217" y="489618"/>
            <a:ext cx="395784" cy="285108"/>
            <a:chOff x="1634300" y="2796600"/>
            <a:chExt cx="270775" cy="260075"/>
          </a:xfrm>
        </p:grpSpPr>
        <p:sp>
          <p:nvSpPr>
            <p:cNvPr id="23" name="Google Shape;698;p26"/>
            <p:cNvSpPr/>
            <p:nvPr/>
          </p:nvSpPr>
          <p:spPr>
            <a:xfrm>
              <a:off x="1638325" y="2827825"/>
              <a:ext cx="51750" cy="224850"/>
            </a:xfrm>
            <a:custGeom>
              <a:avLst/>
              <a:gdLst/>
              <a:ahLst/>
              <a:cxnLst/>
              <a:rect l="l" t="t" r="r" b="b"/>
              <a:pathLst>
                <a:path w="2070" h="8994" extrusionOk="0">
                  <a:moveTo>
                    <a:pt x="1606" y="0"/>
                  </a:moveTo>
                  <a:cubicBezTo>
                    <a:pt x="1178" y="54"/>
                    <a:pt x="375" y="393"/>
                    <a:pt x="375" y="1303"/>
                  </a:cubicBezTo>
                  <a:lnTo>
                    <a:pt x="375" y="3837"/>
                  </a:lnTo>
                  <a:cubicBezTo>
                    <a:pt x="375" y="3854"/>
                    <a:pt x="375" y="3997"/>
                    <a:pt x="286" y="4086"/>
                  </a:cubicBezTo>
                  <a:cubicBezTo>
                    <a:pt x="232" y="4158"/>
                    <a:pt x="125" y="4176"/>
                    <a:pt x="0" y="4176"/>
                  </a:cubicBezTo>
                  <a:lnTo>
                    <a:pt x="0" y="4800"/>
                  </a:lnTo>
                  <a:cubicBezTo>
                    <a:pt x="125" y="4800"/>
                    <a:pt x="232" y="4836"/>
                    <a:pt x="286" y="4889"/>
                  </a:cubicBezTo>
                  <a:cubicBezTo>
                    <a:pt x="375" y="4979"/>
                    <a:pt x="375" y="5139"/>
                    <a:pt x="375" y="5157"/>
                  </a:cubicBezTo>
                  <a:lnTo>
                    <a:pt x="375" y="7673"/>
                  </a:lnTo>
                  <a:cubicBezTo>
                    <a:pt x="375" y="8583"/>
                    <a:pt x="1178" y="8940"/>
                    <a:pt x="1588" y="8993"/>
                  </a:cubicBezTo>
                  <a:lnTo>
                    <a:pt x="2070" y="8993"/>
                  </a:lnTo>
                  <a:lnTo>
                    <a:pt x="2070" y="8351"/>
                  </a:lnTo>
                  <a:lnTo>
                    <a:pt x="1659" y="8351"/>
                  </a:lnTo>
                  <a:cubicBezTo>
                    <a:pt x="1624" y="8351"/>
                    <a:pt x="1463" y="8315"/>
                    <a:pt x="1320" y="8226"/>
                  </a:cubicBezTo>
                  <a:cubicBezTo>
                    <a:pt x="1106" y="8101"/>
                    <a:pt x="999" y="7905"/>
                    <a:pt x="999" y="7655"/>
                  </a:cubicBezTo>
                  <a:lnTo>
                    <a:pt x="999" y="5264"/>
                  </a:lnTo>
                  <a:cubicBezTo>
                    <a:pt x="1017" y="5175"/>
                    <a:pt x="1017" y="4818"/>
                    <a:pt x="785" y="4550"/>
                  </a:cubicBezTo>
                  <a:cubicBezTo>
                    <a:pt x="1017" y="4283"/>
                    <a:pt x="1017" y="3926"/>
                    <a:pt x="999" y="3837"/>
                  </a:cubicBezTo>
                  <a:lnTo>
                    <a:pt x="999" y="1321"/>
                  </a:lnTo>
                  <a:cubicBezTo>
                    <a:pt x="999" y="1071"/>
                    <a:pt x="1106" y="893"/>
                    <a:pt x="1320" y="768"/>
                  </a:cubicBezTo>
                  <a:cubicBezTo>
                    <a:pt x="1463" y="678"/>
                    <a:pt x="1606" y="643"/>
                    <a:pt x="1659" y="625"/>
                  </a:cubicBezTo>
                  <a:lnTo>
                    <a:pt x="2070" y="625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699;p26"/>
            <p:cNvSpPr/>
            <p:nvPr/>
          </p:nvSpPr>
          <p:spPr>
            <a:xfrm>
              <a:off x="1832350" y="2827825"/>
              <a:ext cx="51775" cy="224850"/>
            </a:xfrm>
            <a:custGeom>
              <a:avLst/>
              <a:gdLst/>
              <a:ahLst/>
              <a:cxnLst/>
              <a:rect l="l" t="t" r="r" b="b"/>
              <a:pathLst>
                <a:path w="2071" h="8994" extrusionOk="0">
                  <a:moveTo>
                    <a:pt x="1" y="0"/>
                  </a:moveTo>
                  <a:lnTo>
                    <a:pt x="1" y="625"/>
                  </a:lnTo>
                  <a:lnTo>
                    <a:pt x="411" y="625"/>
                  </a:lnTo>
                  <a:cubicBezTo>
                    <a:pt x="447" y="643"/>
                    <a:pt x="607" y="678"/>
                    <a:pt x="750" y="768"/>
                  </a:cubicBezTo>
                  <a:cubicBezTo>
                    <a:pt x="964" y="893"/>
                    <a:pt x="1053" y="1071"/>
                    <a:pt x="1053" y="1321"/>
                  </a:cubicBezTo>
                  <a:lnTo>
                    <a:pt x="1053" y="3837"/>
                  </a:lnTo>
                  <a:cubicBezTo>
                    <a:pt x="1053" y="3926"/>
                    <a:pt x="1053" y="4283"/>
                    <a:pt x="1285" y="4550"/>
                  </a:cubicBezTo>
                  <a:cubicBezTo>
                    <a:pt x="1053" y="4818"/>
                    <a:pt x="1053" y="5175"/>
                    <a:pt x="1053" y="5264"/>
                  </a:cubicBezTo>
                  <a:lnTo>
                    <a:pt x="1053" y="7655"/>
                  </a:lnTo>
                  <a:cubicBezTo>
                    <a:pt x="1053" y="7905"/>
                    <a:pt x="964" y="8101"/>
                    <a:pt x="750" y="8226"/>
                  </a:cubicBezTo>
                  <a:cubicBezTo>
                    <a:pt x="607" y="8315"/>
                    <a:pt x="447" y="8351"/>
                    <a:pt x="411" y="8351"/>
                  </a:cubicBezTo>
                  <a:lnTo>
                    <a:pt x="1" y="8351"/>
                  </a:lnTo>
                  <a:lnTo>
                    <a:pt x="1" y="8993"/>
                  </a:lnTo>
                  <a:lnTo>
                    <a:pt x="482" y="8993"/>
                  </a:lnTo>
                  <a:cubicBezTo>
                    <a:pt x="893" y="8940"/>
                    <a:pt x="1696" y="8583"/>
                    <a:pt x="1696" y="7673"/>
                  </a:cubicBezTo>
                  <a:lnTo>
                    <a:pt x="1696" y="5157"/>
                  </a:lnTo>
                  <a:cubicBezTo>
                    <a:pt x="1696" y="5139"/>
                    <a:pt x="1696" y="4979"/>
                    <a:pt x="1785" y="4889"/>
                  </a:cubicBezTo>
                  <a:cubicBezTo>
                    <a:pt x="1838" y="4836"/>
                    <a:pt x="1928" y="4800"/>
                    <a:pt x="2070" y="4800"/>
                  </a:cubicBezTo>
                  <a:lnTo>
                    <a:pt x="2070" y="4176"/>
                  </a:lnTo>
                  <a:cubicBezTo>
                    <a:pt x="1928" y="4176"/>
                    <a:pt x="1838" y="4158"/>
                    <a:pt x="1785" y="4086"/>
                  </a:cubicBezTo>
                  <a:cubicBezTo>
                    <a:pt x="1696" y="3997"/>
                    <a:pt x="1696" y="3854"/>
                    <a:pt x="1696" y="3837"/>
                  </a:cubicBezTo>
                  <a:lnTo>
                    <a:pt x="1696" y="1303"/>
                  </a:lnTo>
                  <a:cubicBezTo>
                    <a:pt x="1696" y="393"/>
                    <a:pt x="893" y="54"/>
                    <a:pt x="465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700;p26"/>
            <p:cNvSpPr/>
            <p:nvPr/>
          </p:nvSpPr>
          <p:spPr>
            <a:xfrm>
              <a:off x="1690050" y="2880450"/>
              <a:ext cx="142775" cy="133400"/>
            </a:xfrm>
            <a:custGeom>
              <a:avLst/>
              <a:gdLst/>
              <a:ahLst/>
              <a:cxnLst/>
              <a:rect l="l" t="t" r="r" b="b"/>
              <a:pathLst>
                <a:path w="5711" h="5336" extrusionOk="0">
                  <a:moveTo>
                    <a:pt x="2071" y="1"/>
                  </a:moveTo>
                  <a:cubicBezTo>
                    <a:pt x="1910" y="1"/>
                    <a:pt x="1785" y="108"/>
                    <a:pt x="1767" y="269"/>
                  </a:cubicBezTo>
                  <a:lnTo>
                    <a:pt x="1268" y="4569"/>
                  </a:lnTo>
                  <a:lnTo>
                    <a:pt x="893" y="3141"/>
                  </a:lnTo>
                  <a:cubicBezTo>
                    <a:pt x="839" y="3016"/>
                    <a:pt x="732" y="2909"/>
                    <a:pt x="590" y="2909"/>
                  </a:cubicBezTo>
                  <a:lnTo>
                    <a:pt x="1" y="2909"/>
                  </a:lnTo>
                  <a:lnTo>
                    <a:pt x="1" y="3552"/>
                  </a:lnTo>
                  <a:lnTo>
                    <a:pt x="340" y="3552"/>
                  </a:lnTo>
                  <a:lnTo>
                    <a:pt x="768" y="5104"/>
                  </a:lnTo>
                  <a:cubicBezTo>
                    <a:pt x="804" y="5229"/>
                    <a:pt x="929" y="5336"/>
                    <a:pt x="1071" y="5336"/>
                  </a:cubicBezTo>
                  <a:lnTo>
                    <a:pt x="1571" y="5336"/>
                  </a:lnTo>
                  <a:cubicBezTo>
                    <a:pt x="1714" y="5318"/>
                    <a:pt x="1839" y="5211"/>
                    <a:pt x="1856" y="5068"/>
                  </a:cubicBezTo>
                  <a:lnTo>
                    <a:pt x="2392" y="625"/>
                  </a:lnTo>
                  <a:lnTo>
                    <a:pt x="5710" y="625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701;p26"/>
            <p:cNvSpPr/>
            <p:nvPr/>
          </p:nvSpPr>
          <p:spPr>
            <a:xfrm>
              <a:off x="1690050" y="2880450"/>
              <a:ext cx="142775" cy="133400"/>
            </a:xfrm>
            <a:custGeom>
              <a:avLst/>
              <a:gdLst/>
              <a:ahLst/>
              <a:cxnLst/>
              <a:rect l="l" t="t" r="r" b="b"/>
              <a:pathLst>
                <a:path w="5711" h="5336" extrusionOk="0">
                  <a:moveTo>
                    <a:pt x="2071" y="1"/>
                  </a:moveTo>
                  <a:cubicBezTo>
                    <a:pt x="1910" y="1"/>
                    <a:pt x="1785" y="108"/>
                    <a:pt x="1767" y="269"/>
                  </a:cubicBezTo>
                  <a:lnTo>
                    <a:pt x="1268" y="4569"/>
                  </a:lnTo>
                  <a:lnTo>
                    <a:pt x="893" y="3141"/>
                  </a:lnTo>
                  <a:cubicBezTo>
                    <a:pt x="839" y="3016"/>
                    <a:pt x="732" y="2909"/>
                    <a:pt x="590" y="2909"/>
                  </a:cubicBezTo>
                  <a:lnTo>
                    <a:pt x="1" y="2909"/>
                  </a:lnTo>
                  <a:lnTo>
                    <a:pt x="1" y="3552"/>
                  </a:lnTo>
                  <a:lnTo>
                    <a:pt x="340" y="3552"/>
                  </a:lnTo>
                  <a:lnTo>
                    <a:pt x="768" y="5104"/>
                  </a:lnTo>
                  <a:cubicBezTo>
                    <a:pt x="804" y="5229"/>
                    <a:pt x="929" y="5336"/>
                    <a:pt x="1071" y="5336"/>
                  </a:cubicBezTo>
                  <a:lnTo>
                    <a:pt x="1571" y="5336"/>
                  </a:lnTo>
                  <a:cubicBezTo>
                    <a:pt x="1714" y="5318"/>
                    <a:pt x="1839" y="5211"/>
                    <a:pt x="1856" y="5068"/>
                  </a:cubicBezTo>
                  <a:lnTo>
                    <a:pt x="2392" y="625"/>
                  </a:lnTo>
                  <a:lnTo>
                    <a:pt x="5710" y="625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702;p26"/>
            <p:cNvSpPr/>
            <p:nvPr/>
          </p:nvSpPr>
          <p:spPr>
            <a:xfrm>
              <a:off x="1720825" y="2896525"/>
              <a:ext cx="28575" cy="116875"/>
            </a:xfrm>
            <a:custGeom>
              <a:avLst/>
              <a:gdLst/>
              <a:ahLst/>
              <a:cxnLst/>
              <a:rect l="l" t="t" r="r" b="b"/>
              <a:pathLst>
                <a:path w="1143" h="4675" extrusionOk="0">
                  <a:moveTo>
                    <a:pt x="929" y="0"/>
                  </a:moveTo>
                  <a:cubicBezTo>
                    <a:pt x="857" y="0"/>
                    <a:pt x="804" y="54"/>
                    <a:pt x="804" y="107"/>
                  </a:cubicBezTo>
                  <a:lnTo>
                    <a:pt x="286" y="4407"/>
                  </a:lnTo>
                  <a:cubicBezTo>
                    <a:pt x="269" y="4550"/>
                    <a:pt x="144" y="4657"/>
                    <a:pt x="1" y="4675"/>
                  </a:cubicBezTo>
                  <a:lnTo>
                    <a:pt x="322" y="4675"/>
                  </a:lnTo>
                  <a:cubicBezTo>
                    <a:pt x="483" y="4657"/>
                    <a:pt x="590" y="4550"/>
                    <a:pt x="625" y="4407"/>
                  </a:cubicBezTo>
                  <a:lnTo>
                    <a:pt x="1143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703;p26"/>
            <p:cNvSpPr/>
            <p:nvPr/>
          </p:nvSpPr>
          <p:spPr>
            <a:xfrm>
              <a:off x="1821200" y="2880450"/>
              <a:ext cx="11175" cy="16100"/>
            </a:xfrm>
            <a:custGeom>
              <a:avLst/>
              <a:gdLst/>
              <a:ahLst/>
              <a:cxnLst/>
              <a:rect l="l" t="t" r="r" b="b"/>
              <a:pathLst>
                <a:path w="447" h="644" extrusionOk="0">
                  <a:moveTo>
                    <a:pt x="1" y="1"/>
                  </a:moveTo>
                  <a:cubicBezTo>
                    <a:pt x="72" y="1"/>
                    <a:pt x="143" y="54"/>
                    <a:pt x="143" y="144"/>
                  </a:cubicBezTo>
                  <a:lnTo>
                    <a:pt x="143" y="500"/>
                  </a:lnTo>
                  <a:cubicBezTo>
                    <a:pt x="143" y="572"/>
                    <a:pt x="72" y="643"/>
                    <a:pt x="1" y="643"/>
                  </a:cubicBezTo>
                  <a:lnTo>
                    <a:pt x="447" y="64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704;p26"/>
            <p:cNvSpPr/>
            <p:nvPr/>
          </p:nvSpPr>
          <p:spPr>
            <a:xfrm>
              <a:off x="1696300" y="2953175"/>
              <a:ext cx="25450" cy="50975"/>
            </a:xfrm>
            <a:custGeom>
              <a:avLst/>
              <a:gdLst/>
              <a:ahLst/>
              <a:cxnLst/>
              <a:rect l="l" t="t" r="r" b="b"/>
              <a:pathLst>
                <a:path w="1018" h="2039" extrusionOk="0">
                  <a:moveTo>
                    <a:pt x="1" y="0"/>
                  </a:moveTo>
                  <a:cubicBezTo>
                    <a:pt x="143" y="0"/>
                    <a:pt x="268" y="107"/>
                    <a:pt x="304" y="232"/>
                  </a:cubicBezTo>
                  <a:lnTo>
                    <a:pt x="768" y="1963"/>
                  </a:lnTo>
                  <a:cubicBezTo>
                    <a:pt x="783" y="2007"/>
                    <a:pt x="821" y="2039"/>
                    <a:pt x="865" y="2039"/>
                  </a:cubicBezTo>
                  <a:cubicBezTo>
                    <a:pt x="874" y="2039"/>
                    <a:pt x="883" y="2037"/>
                    <a:pt x="893" y="2034"/>
                  </a:cubicBezTo>
                  <a:cubicBezTo>
                    <a:pt x="946" y="2034"/>
                    <a:pt x="964" y="1981"/>
                    <a:pt x="982" y="1945"/>
                  </a:cubicBezTo>
                  <a:lnTo>
                    <a:pt x="1018" y="1660"/>
                  </a:lnTo>
                  <a:lnTo>
                    <a:pt x="625" y="232"/>
                  </a:lnTo>
                  <a:cubicBezTo>
                    <a:pt x="589" y="107"/>
                    <a:pt x="465" y="0"/>
                    <a:pt x="322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705;p26"/>
            <p:cNvSpPr/>
            <p:nvPr/>
          </p:nvSpPr>
          <p:spPr>
            <a:xfrm>
              <a:off x="1634300" y="2823375"/>
              <a:ext cx="59350" cy="233300"/>
            </a:xfrm>
            <a:custGeom>
              <a:avLst/>
              <a:gdLst/>
              <a:ahLst/>
              <a:cxnLst/>
              <a:rect l="l" t="t" r="r" b="b"/>
              <a:pathLst>
                <a:path w="2374" h="9332" extrusionOk="0">
                  <a:moveTo>
                    <a:pt x="545" y="7030"/>
                  </a:moveTo>
                  <a:lnTo>
                    <a:pt x="545" y="7030"/>
                  </a:lnTo>
                  <a:cubicBezTo>
                    <a:pt x="542" y="7030"/>
                    <a:pt x="539" y="7030"/>
                    <a:pt x="536" y="7030"/>
                  </a:cubicBezTo>
                  <a:lnTo>
                    <a:pt x="554" y="7030"/>
                  </a:lnTo>
                  <a:cubicBezTo>
                    <a:pt x="551" y="7030"/>
                    <a:pt x="548" y="7030"/>
                    <a:pt x="545" y="7030"/>
                  </a:cubicBezTo>
                  <a:close/>
                  <a:moveTo>
                    <a:pt x="1749" y="0"/>
                  </a:moveTo>
                  <a:cubicBezTo>
                    <a:pt x="1642" y="18"/>
                    <a:pt x="1249" y="89"/>
                    <a:pt x="893" y="375"/>
                  </a:cubicBezTo>
                  <a:cubicBezTo>
                    <a:pt x="571" y="660"/>
                    <a:pt x="393" y="1035"/>
                    <a:pt x="393" y="1481"/>
                  </a:cubicBezTo>
                  <a:lnTo>
                    <a:pt x="393" y="3997"/>
                  </a:lnTo>
                  <a:lnTo>
                    <a:pt x="393" y="4015"/>
                  </a:lnTo>
                  <a:cubicBezTo>
                    <a:pt x="393" y="4050"/>
                    <a:pt x="375" y="4122"/>
                    <a:pt x="357" y="4157"/>
                  </a:cubicBezTo>
                  <a:cubicBezTo>
                    <a:pt x="340" y="4157"/>
                    <a:pt x="304" y="4193"/>
                    <a:pt x="161" y="4193"/>
                  </a:cubicBezTo>
                  <a:cubicBezTo>
                    <a:pt x="72" y="4193"/>
                    <a:pt x="0" y="4264"/>
                    <a:pt x="0" y="4354"/>
                  </a:cubicBezTo>
                  <a:lnTo>
                    <a:pt x="0" y="4978"/>
                  </a:lnTo>
                  <a:cubicBezTo>
                    <a:pt x="0" y="5067"/>
                    <a:pt x="72" y="5139"/>
                    <a:pt x="161" y="5139"/>
                  </a:cubicBezTo>
                  <a:cubicBezTo>
                    <a:pt x="304" y="5139"/>
                    <a:pt x="340" y="5174"/>
                    <a:pt x="340" y="5192"/>
                  </a:cubicBezTo>
                  <a:cubicBezTo>
                    <a:pt x="375" y="5210"/>
                    <a:pt x="393" y="5281"/>
                    <a:pt x="393" y="5335"/>
                  </a:cubicBezTo>
                  <a:lnTo>
                    <a:pt x="393" y="6869"/>
                  </a:lnTo>
                  <a:cubicBezTo>
                    <a:pt x="393" y="6956"/>
                    <a:pt x="460" y="7025"/>
                    <a:pt x="545" y="7030"/>
                  </a:cubicBezTo>
                  <a:lnTo>
                    <a:pt x="545" y="7030"/>
                  </a:lnTo>
                  <a:cubicBezTo>
                    <a:pt x="630" y="7025"/>
                    <a:pt x="696" y="6956"/>
                    <a:pt x="696" y="6869"/>
                  </a:cubicBezTo>
                  <a:lnTo>
                    <a:pt x="696" y="5335"/>
                  </a:lnTo>
                  <a:cubicBezTo>
                    <a:pt x="714" y="5281"/>
                    <a:pt x="696" y="5103"/>
                    <a:pt x="571" y="4960"/>
                  </a:cubicBezTo>
                  <a:cubicBezTo>
                    <a:pt x="518" y="4907"/>
                    <a:pt x="429" y="4853"/>
                    <a:pt x="322" y="4835"/>
                  </a:cubicBezTo>
                  <a:lnTo>
                    <a:pt x="322" y="4496"/>
                  </a:lnTo>
                  <a:cubicBezTo>
                    <a:pt x="429" y="4479"/>
                    <a:pt x="518" y="4425"/>
                    <a:pt x="571" y="4371"/>
                  </a:cubicBezTo>
                  <a:cubicBezTo>
                    <a:pt x="696" y="4229"/>
                    <a:pt x="696" y="4050"/>
                    <a:pt x="696" y="3997"/>
                  </a:cubicBezTo>
                  <a:lnTo>
                    <a:pt x="696" y="1481"/>
                  </a:lnTo>
                  <a:cubicBezTo>
                    <a:pt x="696" y="1124"/>
                    <a:pt x="928" y="428"/>
                    <a:pt x="1767" y="321"/>
                  </a:cubicBezTo>
                  <a:lnTo>
                    <a:pt x="2052" y="321"/>
                  </a:lnTo>
                  <a:lnTo>
                    <a:pt x="2052" y="642"/>
                  </a:lnTo>
                  <a:lnTo>
                    <a:pt x="1785" y="642"/>
                  </a:lnTo>
                  <a:cubicBezTo>
                    <a:pt x="1713" y="660"/>
                    <a:pt x="1553" y="696"/>
                    <a:pt x="1374" y="803"/>
                  </a:cubicBezTo>
                  <a:cubicBezTo>
                    <a:pt x="1125" y="964"/>
                    <a:pt x="1000" y="1195"/>
                    <a:pt x="1000" y="1517"/>
                  </a:cubicBezTo>
                  <a:lnTo>
                    <a:pt x="1000" y="3979"/>
                  </a:lnTo>
                  <a:cubicBezTo>
                    <a:pt x="1018" y="4032"/>
                    <a:pt x="1018" y="4336"/>
                    <a:pt x="821" y="4568"/>
                  </a:cubicBezTo>
                  <a:cubicBezTo>
                    <a:pt x="768" y="4621"/>
                    <a:pt x="768" y="4710"/>
                    <a:pt x="821" y="4782"/>
                  </a:cubicBezTo>
                  <a:cubicBezTo>
                    <a:pt x="1018" y="5014"/>
                    <a:pt x="1018" y="5299"/>
                    <a:pt x="1000" y="5371"/>
                  </a:cubicBezTo>
                  <a:lnTo>
                    <a:pt x="1000" y="7869"/>
                  </a:lnTo>
                  <a:cubicBezTo>
                    <a:pt x="1000" y="8172"/>
                    <a:pt x="1142" y="8404"/>
                    <a:pt x="1410" y="8565"/>
                  </a:cubicBezTo>
                  <a:cubicBezTo>
                    <a:pt x="1571" y="8654"/>
                    <a:pt x="1731" y="8689"/>
                    <a:pt x="1785" y="8707"/>
                  </a:cubicBezTo>
                  <a:lnTo>
                    <a:pt x="2052" y="8707"/>
                  </a:lnTo>
                  <a:lnTo>
                    <a:pt x="2052" y="9028"/>
                  </a:lnTo>
                  <a:lnTo>
                    <a:pt x="1767" y="9028"/>
                  </a:lnTo>
                  <a:cubicBezTo>
                    <a:pt x="928" y="8904"/>
                    <a:pt x="696" y="8208"/>
                    <a:pt x="696" y="7869"/>
                  </a:cubicBezTo>
                  <a:lnTo>
                    <a:pt x="696" y="7637"/>
                  </a:lnTo>
                  <a:cubicBezTo>
                    <a:pt x="696" y="7547"/>
                    <a:pt x="625" y="7476"/>
                    <a:pt x="554" y="7476"/>
                  </a:cubicBezTo>
                  <a:cubicBezTo>
                    <a:pt x="464" y="7476"/>
                    <a:pt x="393" y="7547"/>
                    <a:pt x="393" y="7637"/>
                  </a:cubicBezTo>
                  <a:lnTo>
                    <a:pt x="393" y="7869"/>
                  </a:lnTo>
                  <a:cubicBezTo>
                    <a:pt x="393" y="7869"/>
                    <a:pt x="554" y="8689"/>
                    <a:pt x="893" y="8957"/>
                  </a:cubicBezTo>
                  <a:cubicBezTo>
                    <a:pt x="1232" y="9243"/>
                    <a:pt x="1624" y="9314"/>
                    <a:pt x="1731" y="9332"/>
                  </a:cubicBezTo>
                  <a:cubicBezTo>
                    <a:pt x="1731" y="9332"/>
                    <a:pt x="1749" y="9332"/>
                    <a:pt x="1749" y="9314"/>
                  </a:cubicBezTo>
                  <a:lnTo>
                    <a:pt x="2213" y="9332"/>
                  </a:lnTo>
                  <a:lnTo>
                    <a:pt x="2249" y="9332"/>
                  </a:lnTo>
                  <a:cubicBezTo>
                    <a:pt x="2320" y="9314"/>
                    <a:pt x="2374" y="9243"/>
                    <a:pt x="2374" y="9171"/>
                  </a:cubicBezTo>
                  <a:lnTo>
                    <a:pt x="2374" y="8547"/>
                  </a:lnTo>
                  <a:cubicBezTo>
                    <a:pt x="2374" y="8457"/>
                    <a:pt x="2302" y="8386"/>
                    <a:pt x="2213" y="8386"/>
                  </a:cubicBezTo>
                  <a:lnTo>
                    <a:pt x="1820" y="8386"/>
                  </a:lnTo>
                  <a:cubicBezTo>
                    <a:pt x="1785" y="8386"/>
                    <a:pt x="1660" y="8350"/>
                    <a:pt x="1535" y="8279"/>
                  </a:cubicBezTo>
                  <a:cubicBezTo>
                    <a:pt x="1392" y="8190"/>
                    <a:pt x="1321" y="8029"/>
                    <a:pt x="1321" y="7851"/>
                  </a:cubicBezTo>
                  <a:lnTo>
                    <a:pt x="1321" y="5406"/>
                  </a:lnTo>
                  <a:cubicBezTo>
                    <a:pt x="1321" y="5299"/>
                    <a:pt x="1321" y="4996"/>
                    <a:pt x="1125" y="4693"/>
                  </a:cubicBezTo>
                  <a:cubicBezTo>
                    <a:pt x="1321" y="4407"/>
                    <a:pt x="1321" y="4104"/>
                    <a:pt x="1321" y="3997"/>
                  </a:cubicBezTo>
                  <a:lnTo>
                    <a:pt x="1321" y="1481"/>
                  </a:lnTo>
                  <a:cubicBezTo>
                    <a:pt x="1321" y="1303"/>
                    <a:pt x="1392" y="1160"/>
                    <a:pt x="1553" y="1071"/>
                  </a:cubicBezTo>
                  <a:cubicBezTo>
                    <a:pt x="1660" y="999"/>
                    <a:pt x="1785" y="964"/>
                    <a:pt x="1820" y="946"/>
                  </a:cubicBezTo>
                  <a:lnTo>
                    <a:pt x="2213" y="946"/>
                  </a:lnTo>
                  <a:cubicBezTo>
                    <a:pt x="2302" y="946"/>
                    <a:pt x="2374" y="874"/>
                    <a:pt x="2374" y="803"/>
                  </a:cubicBezTo>
                  <a:lnTo>
                    <a:pt x="2374" y="161"/>
                  </a:lnTo>
                  <a:cubicBezTo>
                    <a:pt x="2374" y="143"/>
                    <a:pt x="2374" y="125"/>
                    <a:pt x="2356" y="107"/>
                  </a:cubicBezTo>
                  <a:cubicBezTo>
                    <a:pt x="2338" y="36"/>
                    <a:pt x="2284" y="0"/>
                    <a:pt x="221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706;p26"/>
            <p:cNvSpPr/>
            <p:nvPr/>
          </p:nvSpPr>
          <p:spPr>
            <a:xfrm>
              <a:off x="1828775" y="2823375"/>
              <a:ext cx="59350" cy="233300"/>
            </a:xfrm>
            <a:custGeom>
              <a:avLst/>
              <a:gdLst/>
              <a:ahLst/>
              <a:cxnLst/>
              <a:rect l="l" t="t" r="r" b="b"/>
              <a:pathLst>
                <a:path w="2374" h="9332" extrusionOk="0">
                  <a:moveTo>
                    <a:pt x="590" y="321"/>
                  </a:moveTo>
                  <a:cubicBezTo>
                    <a:pt x="1446" y="428"/>
                    <a:pt x="1678" y="1124"/>
                    <a:pt x="1678" y="1481"/>
                  </a:cubicBezTo>
                  <a:lnTo>
                    <a:pt x="1660" y="3997"/>
                  </a:lnTo>
                  <a:cubicBezTo>
                    <a:pt x="1660" y="4050"/>
                    <a:pt x="1678" y="4247"/>
                    <a:pt x="1785" y="4371"/>
                  </a:cubicBezTo>
                  <a:cubicBezTo>
                    <a:pt x="1857" y="4425"/>
                    <a:pt x="1946" y="4479"/>
                    <a:pt x="2053" y="4496"/>
                  </a:cubicBezTo>
                  <a:lnTo>
                    <a:pt x="2053" y="4853"/>
                  </a:lnTo>
                  <a:cubicBezTo>
                    <a:pt x="1946" y="4871"/>
                    <a:pt x="1857" y="4907"/>
                    <a:pt x="1803" y="4978"/>
                  </a:cubicBezTo>
                  <a:cubicBezTo>
                    <a:pt x="1678" y="5103"/>
                    <a:pt x="1660" y="5281"/>
                    <a:pt x="1678" y="5353"/>
                  </a:cubicBezTo>
                  <a:lnTo>
                    <a:pt x="1678" y="7869"/>
                  </a:lnTo>
                  <a:cubicBezTo>
                    <a:pt x="1678" y="8208"/>
                    <a:pt x="1446" y="8904"/>
                    <a:pt x="590" y="9028"/>
                  </a:cubicBezTo>
                  <a:lnTo>
                    <a:pt x="322" y="9028"/>
                  </a:lnTo>
                  <a:lnTo>
                    <a:pt x="322" y="8707"/>
                  </a:lnTo>
                  <a:lnTo>
                    <a:pt x="590" y="8707"/>
                  </a:lnTo>
                  <a:cubicBezTo>
                    <a:pt x="661" y="8689"/>
                    <a:pt x="822" y="8654"/>
                    <a:pt x="982" y="8547"/>
                  </a:cubicBezTo>
                  <a:cubicBezTo>
                    <a:pt x="1232" y="8386"/>
                    <a:pt x="1375" y="8154"/>
                    <a:pt x="1375" y="7833"/>
                  </a:cubicBezTo>
                  <a:lnTo>
                    <a:pt x="1375" y="5371"/>
                  </a:lnTo>
                  <a:cubicBezTo>
                    <a:pt x="1357" y="5299"/>
                    <a:pt x="1357" y="5014"/>
                    <a:pt x="1553" y="4782"/>
                  </a:cubicBezTo>
                  <a:cubicBezTo>
                    <a:pt x="1607" y="4710"/>
                    <a:pt x="1607" y="4621"/>
                    <a:pt x="1553" y="4568"/>
                  </a:cubicBezTo>
                  <a:cubicBezTo>
                    <a:pt x="1357" y="4336"/>
                    <a:pt x="1357" y="4032"/>
                    <a:pt x="1375" y="3979"/>
                  </a:cubicBezTo>
                  <a:lnTo>
                    <a:pt x="1375" y="1481"/>
                  </a:lnTo>
                  <a:cubicBezTo>
                    <a:pt x="1375" y="1178"/>
                    <a:pt x="1232" y="964"/>
                    <a:pt x="982" y="803"/>
                  </a:cubicBezTo>
                  <a:cubicBezTo>
                    <a:pt x="822" y="696"/>
                    <a:pt x="643" y="660"/>
                    <a:pt x="590" y="642"/>
                  </a:cubicBezTo>
                  <a:lnTo>
                    <a:pt x="322" y="642"/>
                  </a:lnTo>
                  <a:lnTo>
                    <a:pt x="322" y="321"/>
                  </a:lnTo>
                  <a:close/>
                  <a:moveTo>
                    <a:pt x="161" y="0"/>
                  </a:moveTo>
                  <a:cubicBezTo>
                    <a:pt x="72" y="0"/>
                    <a:pt x="1" y="71"/>
                    <a:pt x="1" y="161"/>
                  </a:cubicBezTo>
                  <a:lnTo>
                    <a:pt x="1" y="803"/>
                  </a:lnTo>
                  <a:cubicBezTo>
                    <a:pt x="1" y="874"/>
                    <a:pt x="72" y="946"/>
                    <a:pt x="161" y="946"/>
                  </a:cubicBezTo>
                  <a:lnTo>
                    <a:pt x="536" y="946"/>
                  </a:lnTo>
                  <a:cubicBezTo>
                    <a:pt x="590" y="964"/>
                    <a:pt x="715" y="999"/>
                    <a:pt x="822" y="1071"/>
                  </a:cubicBezTo>
                  <a:cubicBezTo>
                    <a:pt x="982" y="1160"/>
                    <a:pt x="1054" y="1303"/>
                    <a:pt x="1054" y="1481"/>
                  </a:cubicBezTo>
                  <a:lnTo>
                    <a:pt x="1054" y="3925"/>
                  </a:lnTo>
                  <a:cubicBezTo>
                    <a:pt x="1054" y="4032"/>
                    <a:pt x="1054" y="4354"/>
                    <a:pt x="1250" y="4639"/>
                  </a:cubicBezTo>
                  <a:cubicBezTo>
                    <a:pt x="1054" y="4925"/>
                    <a:pt x="1054" y="5246"/>
                    <a:pt x="1054" y="5353"/>
                  </a:cubicBezTo>
                  <a:lnTo>
                    <a:pt x="1054" y="7851"/>
                  </a:lnTo>
                  <a:cubicBezTo>
                    <a:pt x="1054" y="8029"/>
                    <a:pt x="964" y="8190"/>
                    <a:pt x="822" y="8279"/>
                  </a:cubicBezTo>
                  <a:cubicBezTo>
                    <a:pt x="715" y="8350"/>
                    <a:pt x="590" y="8386"/>
                    <a:pt x="536" y="8386"/>
                  </a:cubicBezTo>
                  <a:lnTo>
                    <a:pt x="161" y="8386"/>
                  </a:lnTo>
                  <a:cubicBezTo>
                    <a:pt x="72" y="8386"/>
                    <a:pt x="1" y="8457"/>
                    <a:pt x="1" y="8547"/>
                  </a:cubicBezTo>
                  <a:lnTo>
                    <a:pt x="1" y="9171"/>
                  </a:lnTo>
                  <a:cubicBezTo>
                    <a:pt x="1" y="9189"/>
                    <a:pt x="1" y="9207"/>
                    <a:pt x="1" y="9225"/>
                  </a:cubicBezTo>
                  <a:cubicBezTo>
                    <a:pt x="37" y="9296"/>
                    <a:pt x="90" y="9332"/>
                    <a:pt x="161" y="9332"/>
                  </a:cubicBezTo>
                  <a:lnTo>
                    <a:pt x="625" y="9332"/>
                  </a:lnTo>
                  <a:cubicBezTo>
                    <a:pt x="732" y="9314"/>
                    <a:pt x="1125" y="9243"/>
                    <a:pt x="1482" y="8957"/>
                  </a:cubicBezTo>
                  <a:cubicBezTo>
                    <a:pt x="1803" y="8689"/>
                    <a:pt x="1981" y="8315"/>
                    <a:pt x="1981" y="7869"/>
                  </a:cubicBezTo>
                  <a:lnTo>
                    <a:pt x="1981" y="5335"/>
                  </a:lnTo>
                  <a:cubicBezTo>
                    <a:pt x="1981" y="5299"/>
                    <a:pt x="1999" y="5228"/>
                    <a:pt x="2017" y="5192"/>
                  </a:cubicBezTo>
                  <a:cubicBezTo>
                    <a:pt x="2035" y="5174"/>
                    <a:pt x="2071" y="5157"/>
                    <a:pt x="2213" y="5157"/>
                  </a:cubicBezTo>
                  <a:cubicBezTo>
                    <a:pt x="2303" y="5157"/>
                    <a:pt x="2374" y="5085"/>
                    <a:pt x="2374" y="4996"/>
                  </a:cubicBezTo>
                  <a:lnTo>
                    <a:pt x="2374" y="4443"/>
                  </a:lnTo>
                  <a:cubicBezTo>
                    <a:pt x="2374" y="4354"/>
                    <a:pt x="2303" y="4229"/>
                    <a:pt x="2213" y="4193"/>
                  </a:cubicBezTo>
                  <a:cubicBezTo>
                    <a:pt x="2071" y="4193"/>
                    <a:pt x="2035" y="4157"/>
                    <a:pt x="2017" y="4157"/>
                  </a:cubicBezTo>
                  <a:cubicBezTo>
                    <a:pt x="1999" y="4122"/>
                    <a:pt x="1981" y="4050"/>
                    <a:pt x="1981" y="4015"/>
                  </a:cubicBezTo>
                  <a:lnTo>
                    <a:pt x="1981" y="3997"/>
                  </a:lnTo>
                  <a:lnTo>
                    <a:pt x="1981" y="1481"/>
                  </a:lnTo>
                  <a:cubicBezTo>
                    <a:pt x="1981" y="1035"/>
                    <a:pt x="1803" y="660"/>
                    <a:pt x="1482" y="375"/>
                  </a:cubicBezTo>
                  <a:cubicBezTo>
                    <a:pt x="1125" y="89"/>
                    <a:pt x="732" y="18"/>
                    <a:pt x="62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707;p26"/>
            <p:cNvSpPr/>
            <p:nvPr/>
          </p:nvSpPr>
          <p:spPr>
            <a:xfrm>
              <a:off x="1685600" y="2876900"/>
              <a:ext cx="151250" cy="140975"/>
            </a:xfrm>
            <a:custGeom>
              <a:avLst/>
              <a:gdLst/>
              <a:ahLst/>
              <a:cxnLst/>
              <a:rect l="l" t="t" r="r" b="b"/>
              <a:pathLst>
                <a:path w="6050" h="5639" extrusionOk="0">
                  <a:moveTo>
                    <a:pt x="2249" y="0"/>
                  </a:moveTo>
                  <a:cubicBezTo>
                    <a:pt x="1999" y="0"/>
                    <a:pt x="1803" y="161"/>
                    <a:pt x="1767" y="393"/>
                  </a:cubicBezTo>
                  <a:cubicBezTo>
                    <a:pt x="1767" y="393"/>
                    <a:pt x="1767" y="411"/>
                    <a:pt x="1767" y="411"/>
                  </a:cubicBezTo>
                  <a:lnTo>
                    <a:pt x="1374" y="3872"/>
                  </a:lnTo>
                  <a:lnTo>
                    <a:pt x="1214" y="3248"/>
                  </a:lnTo>
                  <a:cubicBezTo>
                    <a:pt x="1142" y="3051"/>
                    <a:pt x="964" y="2909"/>
                    <a:pt x="750" y="2909"/>
                  </a:cubicBezTo>
                  <a:lnTo>
                    <a:pt x="161" y="2909"/>
                  </a:lnTo>
                  <a:cubicBezTo>
                    <a:pt x="72" y="2909"/>
                    <a:pt x="0" y="2980"/>
                    <a:pt x="0" y="3069"/>
                  </a:cubicBezTo>
                  <a:lnTo>
                    <a:pt x="0" y="3694"/>
                  </a:lnTo>
                  <a:cubicBezTo>
                    <a:pt x="0" y="3783"/>
                    <a:pt x="72" y="3854"/>
                    <a:pt x="161" y="3854"/>
                  </a:cubicBezTo>
                  <a:lnTo>
                    <a:pt x="393" y="3854"/>
                  </a:lnTo>
                  <a:lnTo>
                    <a:pt x="785" y="5299"/>
                  </a:lnTo>
                  <a:cubicBezTo>
                    <a:pt x="839" y="5496"/>
                    <a:pt x="1035" y="5638"/>
                    <a:pt x="1232" y="5638"/>
                  </a:cubicBezTo>
                  <a:lnTo>
                    <a:pt x="1749" y="5638"/>
                  </a:lnTo>
                  <a:cubicBezTo>
                    <a:pt x="1963" y="5621"/>
                    <a:pt x="2159" y="5460"/>
                    <a:pt x="2177" y="5228"/>
                  </a:cubicBezTo>
                  <a:lnTo>
                    <a:pt x="2695" y="946"/>
                  </a:lnTo>
                  <a:lnTo>
                    <a:pt x="5888" y="946"/>
                  </a:lnTo>
                  <a:cubicBezTo>
                    <a:pt x="5978" y="946"/>
                    <a:pt x="6049" y="874"/>
                    <a:pt x="6049" y="785"/>
                  </a:cubicBezTo>
                  <a:lnTo>
                    <a:pt x="6049" y="161"/>
                  </a:lnTo>
                  <a:cubicBezTo>
                    <a:pt x="6049" y="72"/>
                    <a:pt x="5978" y="0"/>
                    <a:pt x="5888" y="0"/>
                  </a:cubicBezTo>
                  <a:lnTo>
                    <a:pt x="5139" y="0"/>
                  </a:lnTo>
                  <a:cubicBezTo>
                    <a:pt x="5050" y="0"/>
                    <a:pt x="4978" y="54"/>
                    <a:pt x="4978" y="125"/>
                  </a:cubicBezTo>
                  <a:cubicBezTo>
                    <a:pt x="4961" y="232"/>
                    <a:pt x="5032" y="303"/>
                    <a:pt x="5139" y="303"/>
                  </a:cubicBezTo>
                  <a:lnTo>
                    <a:pt x="5728" y="303"/>
                  </a:lnTo>
                  <a:lnTo>
                    <a:pt x="5728" y="625"/>
                  </a:lnTo>
                  <a:lnTo>
                    <a:pt x="2552" y="625"/>
                  </a:lnTo>
                  <a:cubicBezTo>
                    <a:pt x="2481" y="625"/>
                    <a:pt x="2409" y="696"/>
                    <a:pt x="2391" y="767"/>
                  </a:cubicBezTo>
                  <a:lnTo>
                    <a:pt x="1874" y="5192"/>
                  </a:lnTo>
                  <a:cubicBezTo>
                    <a:pt x="1856" y="5264"/>
                    <a:pt x="1803" y="5317"/>
                    <a:pt x="1731" y="5317"/>
                  </a:cubicBezTo>
                  <a:lnTo>
                    <a:pt x="1232" y="5317"/>
                  </a:lnTo>
                  <a:cubicBezTo>
                    <a:pt x="1160" y="5317"/>
                    <a:pt x="1107" y="5282"/>
                    <a:pt x="1089" y="5210"/>
                  </a:cubicBezTo>
                  <a:lnTo>
                    <a:pt x="661" y="3658"/>
                  </a:lnTo>
                  <a:cubicBezTo>
                    <a:pt x="643" y="3587"/>
                    <a:pt x="589" y="3551"/>
                    <a:pt x="518" y="3551"/>
                  </a:cubicBezTo>
                  <a:lnTo>
                    <a:pt x="322" y="3551"/>
                  </a:lnTo>
                  <a:lnTo>
                    <a:pt x="322" y="3230"/>
                  </a:lnTo>
                  <a:lnTo>
                    <a:pt x="750" y="3230"/>
                  </a:lnTo>
                  <a:cubicBezTo>
                    <a:pt x="821" y="3230"/>
                    <a:pt x="875" y="3265"/>
                    <a:pt x="910" y="3337"/>
                  </a:cubicBezTo>
                  <a:lnTo>
                    <a:pt x="1285" y="4764"/>
                  </a:lnTo>
                  <a:cubicBezTo>
                    <a:pt x="1301" y="4826"/>
                    <a:pt x="1356" y="4875"/>
                    <a:pt x="1418" y="4875"/>
                  </a:cubicBezTo>
                  <a:cubicBezTo>
                    <a:pt x="1427" y="4875"/>
                    <a:pt x="1436" y="4874"/>
                    <a:pt x="1446" y="4871"/>
                  </a:cubicBezTo>
                  <a:cubicBezTo>
                    <a:pt x="1517" y="4871"/>
                    <a:pt x="1588" y="4818"/>
                    <a:pt x="1588" y="4746"/>
                  </a:cubicBezTo>
                  <a:lnTo>
                    <a:pt x="2088" y="446"/>
                  </a:lnTo>
                  <a:cubicBezTo>
                    <a:pt x="2106" y="375"/>
                    <a:pt x="2159" y="303"/>
                    <a:pt x="2231" y="303"/>
                  </a:cubicBezTo>
                  <a:lnTo>
                    <a:pt x="4372" y="303"/>
                  </a:lnTo>
                  <a:cubicBezTo>
                    <a:pt x="4461" y="303"/>
                    <a:pt x="4532" y="250"/>
                    <a:pt x="4532" y="179"/>
                  </a:cubicBezTo>
                  <a:cubicBezTo>
                    <a:pt x="4550" y="72"/>
                    <a:pt x="4479" y="0"/>
                    <a:pt x="437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708;p26"/>
            <p:cNvSpPr/>
            <p:nvPr/>
          </p:nvSpPr>
          <p:spPr>
            <a:xfrm>
              <a:off x="1756525" y="2919375"/>
              <a:ext cx="74950" cy="90925"/>
            </a:xfrm>
            <a:custGeom>
              <a:avLst/>
              <a:gdLst/>
              <a:ahLst/>
              <a:cxnLst/>
              <a:rect l="l" t="t" r="r" b="b"/>
              <a:pathLst>
                <a:path w="2998" h="3637" extrusionOk="0">
                  <a:moveTo>
                    <a:pt x="304" y="1"/>
                  </a:moveTo>
                  <a:cubicBezTo>
                    <a:pt x="274" y="1"/>
                    <a:pt x="243" y="11"/>
                    <a:pt x="214" y="32"/>
                  </a:cubicBezTo>
                  <a:cubicBezTo>
                    <a:pt x="143" y="85"/>
                    <a:pt x="125" y="192"/>
                    <a:pt x="179" y="264"/>
                  </a:cubicBezTo>
                  <a:lnTo>
                    <a:pt x="1285" y="1709"/>
                  </a:lnTo>
                  <a:lnTo>
                    <a:pt x="54" y="3333"/>
                  </a:lnTo>
                  <a:cubicBezTo>
                    <a:pt x="0" y="3404"/>
                    <a:pt x="18" y="3493"/>
                    <a:pt x="90" y="3547"/>
                  </a:cubicBezTo>
                  <a:cubicBezTo>
                    <a:pt x="125" y="3565"/>
                    <a:pt x="161" y="3583"/>
                    <a:pt x="179" y="3583"/>
                  </a:cubicBezTo>
                  <a:cubicBezTo>
                    <a:pt x="232" y="3583"/>
                    <a:pt x="286" y="3565"/>
                    <a:pt x="304" y="3511"/>
                  </a:cubicBezTo>
                  <a:lnTo>
                    <a:pt x="1481" y="1959"/>
                  </a:lnTo>
                  <a:lnTo>
                    <a:pt x="2695" y="3583"/>
                  </a:lnTo>
                  <a:cubicBezTo>
                    <a:pt x="2730" y="3618"/>
                    <a:pt x="2784" y="3636"/>
                    <a:pt x="2820" y="3636"/>
                  </a:cubicBezTo>
                  <a:cubicBezTo>
                    <a:pt x="2855" y="3636"/>
                    <a:pt x="2891" y="3618"/>
                    <a:pt x="2927" y="3600"/>
                  </a:cubicBezTo>
                  <a:cubicBezTo>
                    <a:pt x="2998" y="3547"/>
                    <a:pt x="2998" y="3458"/>
                    <a:pt x="2944" y="3386"/>
                  </a:cubicBezTo>
                  <a:lnTo>
                    <a:pt x="1678" y="1709"/>
                  </a:lnTo>
                  <a:lnTo>
                    <a:pt x="2766" y="264"/>
                  </a:lnTo>
                  <a:cubicBezTo>
                    <a:pt x="2820" y="192"/>
                    <a:pt x="2802" y="85"/>
                    <a:pt x="2730" y="32"/>
                  </a:cubicBezTo>
                  <a:cubicBezTo>
                    <a:pt x="2702" y="11"/>
                    <a:pt x="2671" y="1"/>
                    <a:pt x="2641" y="1"/>
                  </a:cubicBezTo>
                  <a:cubicBezTo>
                    <a:pt x="2594" y="1"/>
                    <a:pt x="2549" y="24"/>
                    <a:pt x="2516" y="68"/>
                  </a:cubicBezTo>
                  <a:lnTo>
                    <a:pt x="1481" y="1441"/>
                  </a:lnTo>
                  <a:lnTo>
                    <a:pt x="429" y="68"/>
                  </a:lnTo>
                  <a:cubicBezTo>
                    <a:pt x="396" y="24"/>
                    <a:pt x="351" y="1"/>
                    <a:pt x="3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709;p26"/>
            <p:cNvSpPr/>
            <p:nvPr/>
          </p:nvSpPr>
          <p:spPr>
            <a:xfrm>
              <a:off x="1879625" y="2796600"/>
              <a:ext cx="25450" cy="39275"/>
            </a:xfrm>
            <a:custGeom>
              <a:avLst/>
              <a:gdLst/>
              <a:ahLst/>
              <a:cxnLst/>
              <a:rect l="l" t="t" r="r" b="b"/>
              <a:pathLst>
                <a:path w="1018" h="1571" extrusionOk="0">
                  <a:moveTo>
                    <a:pt x="483" y="0"/>
                  </a:moveTo>
                  <a:cubicBezTo>
                    <a:pt x="251" y="0"/>
                    <a:pt x="72" y="161"/>
                    <a:pt x="19" y="375"/>
                  </a:cubicBezTo>
                  <a:cubicBezTo>
                    <a:pt x="1" y="464"/>
                    <a:pt x="54" y="554"/>
                    <a:pt x="144" y="571"/>
                  </a:cubicBezTo>
                  <a:cubicBezTo>
                    <a:pt x="153" y="573"/>
                    <a:pt x="163" y="574"/>
                    <a:pt x="172" y="574"/>
                  </a:cubicBezTo>
                  <a:cubicBezTo>
                    <a:pt x="251" y="574"/>
                    <a:pt x="324" y="510"/>
                    <a:pt x="340" y="447"/>
                  </a:cubicBezTo>
                  <a:cubicBezTo>
                    <a:pt x="340" y="375"/>
                    <a:pt x="411" y="322"/>
                    <a:pt x="483" y="322"/>
                  </a:cubicBezTo>
                  <a:cubicBezTo>
                    <a:pt x="572" y="322"/>
                    <a:pt x="625" y="375"/>
                    <a:pt x="643" y="464"/>
                  </a:cubicBezTo>
                  <a:lnTo>
                    <a:pt x="625" y="482"/>
                  </a:lnTo>
                  <a:cubicBezTo>
                    <a:pt x="625" y="554"/>
                    <a:pt x="590" y="607"/>
                    <a:pt x="536" y="696"/>
                  </a:cubicBezTo>
                  <a:cubicBezTo>
                    <a:pt x="340" y="964"/>
                    <a:pt x="215" y="1125"/>
                    <a:pt x="162" y="1196"/>
                  </a:cubicBezTo>
                  <a:cubicBezTo>
                    <a:pt x="90" y="1303"/>
                    <a:pt x="37" y="1357"/>
                    <a:pt x="72" y="1446"/>
                  </a:cubicBezTo>
                  <a:cubicBezTo>
                    <a:pt x="90" y="1499"/>
                    <a:pt x="126" y="1535"/>
                    <a:pt x="179" y="1553"/>
                  </a:cubicBezTo>
                  <a:cubicBezTo>
                    <a:pt x="197" y="1553"/>
                    <a:pt x="215" y="1571"/>
                    <a:pt x="465" y="1571"/>
                  </a:cubicBezTo>
                  <a:cubicBezTo>
                    <a:pt x="554" y="1571"/>
                    <a:pt x="679" y="1553"/>
                    <a:pt x="840" y="1553"/>
                  </a:cubicBezTo>
                  <a:cubicBezTo>
                    <a:pt x="929" y="1553"/>
                    <a:pt x="1000" y="1499"/>
                    <a:pt x="1000" y="1428"/>
                  </a:cubicBezTo>
                  <a:cubicBezTo>
                    <a:pt x="1018" y="1321"/>
                    <a:pt x="947" y="1249"/>
                    <a:pt x="840" y="1249"/>
                  </a:cubicBezTo>
                  <a:lnTo>
                    <a:pt x="518" y="1249"/>
                  </a:lnTo>
                  <a:cubicBezTo>
                    <a:pt x="590" y="1160"/>
                    <a:pt x="679" y="1035"/>
                    <a:pt x="786" y="875"/>
                  </a:cubicBezTo>
                  <a:cubicBezTo>
                    <a:pt x="875" y="750"/>
                    <a:pt x="947" y="625"/>
                    <a:pt x="947" y="464"/>
                  </a:cubicBezTo>
                  <a:cubicBezTo>
                    <a:pt x="947" y="215"/>
                    <a:pt x="750" y="0"/>
                    <a:pt x="48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710;p26"/>
            <p:cNvSpPr/>
            <p:nvPr/>
          </p:nvSpPr>
          <p:spPr>
            <a:xfrm>
              <a:off x="1685600" y="2895625"/>
              <a:ext cx="30350" cy="39800"/>
            </a:xfrm>
            <a:custGeom>
              <a:avLst/>
              <a:gdLst/>
              <a:ahLst/>
              <a:cxnLst/>
              <a:rect l="l" t="t" r="r" b="b"/>
              <a:pathLst>
                <a:path w="1214" h="1592" extrusionOk="0">
                  <a:moveTo>
                    <a:pt x="143" y="1"/>
                  </a:moveTo>
                  <a:cubicBezTo>
                    <a:pt x="54" y="18"/>
                    <a:pt x="0" y="90"/>
                    <a:pt x="0" y="161"/>
                  </a:cubicBezTo>
                  <a:lnTo>
                    <a:pt x="0" y="1428"/>
                  </a:lnTo>
                  <a:cubicBezTo>
                    <a:pt x="0" y="1517"/>
                    <a:pt x="54" y="1589"/>
                    <a:pt x="143" y="1589"/>
                  </a:cubicBezTo>
                  <a:cubicBezTo>
                    <a:pt x="152" y="1590"/>
                    <a:pt x="162" y="1591"/>
                    <a:pt x="171" y="1591"/>
                  </a:cubicBezTo>
                  <a:cubicBezTo>
                    <a:pt x="250" y="1591"/>
                    <a:pt x="322" y="1526"/>
                    <a:pt x="322" y="1446"/>
                  </a:cubicBezTo>
                  <a:lnTo>
                    <a:pt x="322" y="821"/>
                  </a:lnTo>
                  <a:cubicBezTo>
                    <a:pt x="322" y="518"/>
                    <a:pt x="446" y="340"/>
                    <a:pt x="643" y="340"/>
                  </a:cubicBezTo>
                  <a:cubicBezTo>
                    <a:pt x="714" y="340"/>
                    <a:pt x="750" y="357"/>
                    <a:pt x="803" y="393"/>
                  </a:cubicBezTo>
                  <a:cubicBezTo>
                    <a:pt x="857" y="464"/>
                    <a:pt x="893" y="607"/>
                    <a:pt x="893" y="786"/>
                  </a:cubicBezTo>
                  <a:lnTo>
                    <a:pt x="893" y="803"/>
                  </a:lnTo>
                  <a:lnTo>
                    <a:pt x="893" y="1428"/>
                  </a:lnTo>
                  <a:cubicBezTo>
                    <a:pt x="893" y="1499"/>
                    <a:pt x="946" y="1571"/>
                    <a:pt x="1035" y="1589"/>
                  </a:cubicBezTo>
                  <a:cubicBezTo>
                    <a:pt x="1043" y="1590"/>
                    <a:pt x="1051" y="1591"/>
                    <a:pt x="1059" y="1591"/>
                  </a:cubicBezTo>
                  <a:cubicBezTo>
                    <a:pt x="1139" y="1591"/>
                    <a:pt x="1214" y="1509"/>
                    <a:pt x="1214" y="1428"/>
                  </a:cubicBezTo>
                  <a:lnTo>
                    <a:pt x="1214" y="803"/>
                  </a:lnTo>
                  <a:cubicBezTo>
                    <a:pt x="1214" y="518"/>
                    <a:pt x="1160" y="304"/>
                    <a:pt x="1017" y="161"/>
                  </a:cubicBezTo>
                  <a:cubicBezTo>
                    <a:pt x="928" y="72"/>
                    <a:pt x="785" y="18"/>
                    <a:pt x="643" y="18"/>
                  </a:cubicBezTo>
                  <a:cubicBezTo>
                    <a:pt x="518" y="18"/>
                    <a:pt x="411" y="54"/>
                    <a:pt x="304" y="108"/>
                  </a:cubicBezTo>
                  <a:cubicBezTo>
                    <a:pt x="286" y="36"/>
                    <a:pt x="215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" name="Google Shape;711;p26"/>
          <p:cNvGrpSpPr/>
          <p:nvPr/>
        </p:nvGrpSpPr>
        <p:grpSpPr>
          <a:xfrm rot="-761177">
            <a:off x="334290" y="961845"/>
            <a:ext cx="875125" cy="638284"/>
            <a:chOff x="2005688" y="3510288"/>
            <a:chExt cx="1344600" cy="1344600"/>
          </a:xfrm>
        </p:grpSpPr>
        <p:sp>
          <p:nvSpPr>
            <p:cNvPr id="37" name="Google Shape;712;p26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713;p26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714;p26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715;p26"/>
          <p:cNvGrpSpPr/>
          <p:nvPr/>
        </p:nvGrpSpPr>
        <p:grpSpPr>
          <a:xfrm rot="732494">
            <a:off x="325229" y="3695368"/>
            <a:ext cx="893247" cy="594468"/>
            <a:chOff x="2005688" y="3510288"/>
            <a:chExt cx="1344600" cy="1344600"/>
          </a:xfrm>
        </p:grpSpPr>
        <p:sp>
          <p:nvSpPr>
            <p:cNvPr id="41" name="Google Shape;716;p26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717;p26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718;p26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" name="Google Shape;719;p26"/>
          <p:cNvGrpSpPr/>
          <p:nvPr/>
        </p:nvGrpSpPr>
        <p:grpSpPr>
          <a:xfrm rot="732404">
            <a:off x="574628" y="3832711"/>
            <a:ext cx="373272" cy="278768"/>
            <a:chOff x="1632950" y="4085075"/>
            <a:chExt cx="271700" cy="270550"/>
          </a:xfrm>
        </p:grpSpPr>
        <p:sp>
          <p:nvSpPr>
            <p:cNvPr id="45" name="Google Shape;720;p26"/>
            <p:cNvSpPr/>
            <p:nvPr/>
          </p:nvSpPr>
          <p:spPr>
            <a:xfrm>
              <a:off x="1636075" y="4089275"/>
              <a:ext cx="265000" cy="262325"/>
            </a:xfrm>
            <a:custGeom>
              <a:avLst/>
              <a:gdLst/>
              <a:ahLst/>
              <a:cxnLst/>
              <a:rect l="l" t="t" r="r" b="b"/>
              <a:pathLst>
                <a:path w="10600" h="10493" extrusionOk="0">
                  <a:moveTo>
                    <a:pt x="8828" y="4382"/>
                  </a:moveTo>
                  <a:cubicBezTo>
                    <a:pt x="8896" y="4382"/>
                    <a:pt x="8958" y="4433"/>
                    <a:pt x="8958" y="4516"/>
                  </a:cubicBezTo>
                  <a:lnTo>
                    <a:pt x="8958" y="8726"/>
                  </a:lnTo>
                  <a:cubicBezTo>
                    <a:pt x="8958" y="8798"/>
                    <a:pt x="8886" y="8851"/>
                    <a:pt x="8815" y="8851"/>
                  </a:cubicBezTo>
                  <a:lnTo>
                    <a:pt x="4604" y="8851"/>
                  </a:lnTo>
                  <a:cubicBezTo>
                    <a:pt x="4497" y="8851"/>
                    <a:pt x="4444" y="8709"/>
                    <a:pt x="4515" y="8637"/>
                  </a:cubicBezTo>
                  <a:lnTo>
                    <a:pt x="8726" y="4426"/>
                  </a:lnTo>
                  <a:cubicBezTo>
                    <a:pt x="8756" y="4396"/>
                    <a:pt x="8793" y="4382"/>
                    <a:pt x="8828" y="4382"/>
                  </a:cubicBezTo>
                  <a:close/>
                  <a:moveTo>
                    <a:pt x="10287" y="1"/>
                  </a:moveTo>
                  <a:cubicBezTo>
                    <a:pt x="10254" y="1"/>
                    <a:pt x="10221" y="7"/>
                    <a:pt x="10189" y="19"/>
                  </a:cubicBezTo>
                  <a:cubicBezTo>
                    <a:pt x="10118" y="37"/>
                    <a:pt x="9939" y="251"/>
                    <a:pt x="9886" y="287"/>
                  </a:cubicBezTo>
                  <a:lnTo>
                    <a:pt x="197" y="9975"/>
                  </a:lnTo>
                  <a:cubicBezTo>
                    <a:pt x="1" y="10172"/>
                    <a:pt x="144" y="10493"/>
                    <a:pt x="411" y="10493"/>
                  </a:cubicBezTo>
                  <a:lnTo>
                    <a:pt x="10296" y="10493"/>
                  </a:lnTo>
                  <a:cubicBezTo>
                    <a:pt x="10457" y="10493"/>
                    <a:pt x="10599" y="10368"/>
                    <a:pt x="10599" y="10190"/>
                  </a:cubicBezTo>
                  <a:lnTo>
                    <a:pt x="10599" y="305"/>
                  </a:lnTo>
                  <a:cubicBezTo>
                    <a:pt x="10599" y="129"/>
                    <a:pt x="10442" y="1"/>
                    <a:pt x="10287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721;p26"/>
            <p:cNvSpPr/>
            <p:nvPr/>
          </p:nvSpPr>
          <p:spPr>
            <a:xfrm>
              <a:off x="1651250" y="4102225"/>
              <a:ext cx="144100" cy="141875"/>
            </a:xfrm>
            <a:custGeom>
              <a:avLst/>
              <a:gdLst/>
              <a:ahLst/>
              <a:cxnLst/>
              <a:rect l="l" t="t" r="r" b="b"/>
              <a:pathLst>
                <a:path w="5764" h="5675" extrusionOk="0">
                  <a:moveTo>
                    <a:pt x="4194" y="3587"/>
                  </a:moveTo>
                  <a:cubicBezTo>
                    <a:pt x="4479" y="3587"/>
                    <a:pt x="4711" y="3819"/>
                    <a:pt x="4711" y="4105"/>
                  </a:cubicBezTo>
                  <a:cubicBezTo>
                    <a:pt x="4711" y="4390"/>
                    <a:pt x="4479" y="4622"/>
                    <a:pt x="4194" y="4622"/>
                  </a:cubicBezTo>
                  <a:cubicBezTo>
                    <a:pt x="3926" y="4622"/>
                    <a:pt x="3694" y="4390"/>
                    <a:pt x="3694" y="4105"/>
                  </a:cubicBezTo>
                  <a:cubicBezTo>
                    <a:pt x="3694" y="3819"/>
                    <a:pt x="3926" y="3587"/>
                    <a:pt x="4194" y="3587"/>
                  </a:cubicBezTo>
                  <a:close/>
                  <a:moveTo>
                    <a:pt x="5459" y="0"/>
                  </a:moveTo>
                  <a:cubicBezTo>
                    <a:pt x="5411" y="0"/>
                    <a:pt x="5363" y="12"/>
                    <a:pt x="5318" y="37"/>
                  </a:cubicBezTo>
                  <a:cubicBezTo>
                    <a:pt x="5300" y="37"/>
                    <a:pt x="5104" y="233"/>
                    <a:pt x="5086" y="251"/>
                  </a:cubicBezTo>
                  <a:lnTo>
                    <a:pt x="179" y="5157"/>
                  </a:lnTo>
                  <a:cubicBezTo>
                    <a:pt x="1" y="5354"/>
                    <a:pt x="125" y="5675"/>
                    <a:pt x="393" y="5675"/>
                  </a:cubicBezTo>
                  <a:lnTo>
                    <a:pt x="5460" y="5675"/>
                  </a:lnTo>
                  <a:cubicBezTo>
                    <a:pt x="5639" y="5675"/>
                    <a:pt x="5764" y="5532"/>
                    <a:pt x="5764" y="5371"/>
                  </a:cubicBezTo>
                  <a:lnTo>
                    <a:pt x="5764" y="304"/>
                  </a:lnTo>
                  <a:cubicBezTo>
                    <a:pt x="5764" y="126"/>
                    <a:pt x="5616" y="0"/>
                    <a:pt x="545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722;p26"/>
            <p:cNvSpPr/>
            <p:nvPr/>
          </p:nvSpPr>
          <p:spPr>
            <a:xfrm>
              <a:off x="1775700" y="4102225"/>
              <a:ext cx="20100" cy="141875"/>
            </a:xfrm>
            <a:custGeom>
              <a:avLst/>
              <a:gdLst/>
              <a:ahLst/>
              <a:cxnLst/>
              <a:rect l="l" t="t" r="r" b="b"/>
              <a:pathLst>
                <a:path w="804" h="5675" extrusionOk="0">
                  <a:moveTo>
                    <a:pt x="499" y="0"/>
                  </a:moveTo>
                  <a:cubicBezTo>
                    <a:pt x="451" y="0"/>
                    <a:pt x="403" y="12"/>
                    <a:pt x="357" y="37"/>
                  </a:cubicBezTo>
                  <a:cubicBezTo>
                    <a:pt x="357" y="37"/>
                    <a:pt x="268" y="90"/>
                    <a:pt x="250" y="126"/>
                  </a:cubicBezTo>
                  <a:lnTo>
                    <a:pt x="108" y="251"/>
                  </a:lnTo>
                  <a:cubicBezTo>
                    <a:pt x="233" y="304"/>
                    <a:pt x="304" y="411"/>
                    <a:pt x="304" y="536"/>
                  </a:cubicBezTo>
                  <a:lnTo>
                    <a:pt x="304" y="5371"/>
                  </a:lnTo>
                  <a:cubicBezTo>
                    <a:pt x="304" y="5532"/>
                    <a:pt x="161" y="5675"/>
                    <a:pt x="1" y="5675"/>
                  </a:cubicBezTo>
                  <a:lnTo>
                    <a:pt x="500" y="5675"/>
                  </a:lnTo>
                  <a:cubicBezTo>
                    <a:pt x="679" y="5675"/>
                    <a:pt x="804" y="5532"/>
                    <a:pt x="804" y="5371"/>
                  </a:cubicBezTo>
                  <a:lnTo>
                    <a:pt x="804" y="304"/>
                  </a:lnTo>
                  <a:cubicBezTo>
                    <a:pt x="804" y="126"/>
                    <a:pt x="656" y="0"/>
                    <a:pt x="49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723;p26"/>
            <p:cNvSpPr/>
            <p:nvPr/>
          </p:nvSpPr>
          <p:spPr>
            <a:xfrm>
              <a:off x="1632950" y="4085075"/>
              <a:ext cx="271700" cy="270550"/>
            </a:xfrm>
            <a:custGeom>
              <a:avLst/>
              <a:gdLst/>
              <a:ahLst/>
              <a:cxnLst/>
              <a:rect l="l" t="t" r="r" b="b"/>
              <a:pathLst>
                <a:path w="10868" h="10822" extrusionOk="0">
                  <a:moveTo>
                    <a:pt x="6210" y="830"/>
                  </a:moveTo>
                  <a:cubicBezTo>
                    <a:pt x="6264" y="847"/>
                    <a:pt x="6335" y="847"/>
                    <a:pt x="6353" y="972"/>
                  </a:cubicBezTo>
                  <a:lnTo>
                    <a:pt x="6353" y="4220"/>
                  </a:lnTo>
                  <a:lnTo>
                    <a:pt x="6353" y="6040"/>
                  </a:lnTo>
                  <a:cubicBezTo>
                    <a:pt x="6353" y="6129"/>
                    <a:pt x="6282" y="6182"/>
                    <a:pt x="6210" y="6182"/>
                  </a:cubicBezTo>
                  <a:lnTo>
                    <a:pt x="1143" y="6182"/>
                  </a:lnTo>
                  <a:cubicBezTo>
                    <a:pt x="1054" y="6182"/>
                    <a:pt x="1018" y="6129"/>
                    <a:pt x="1000" y="6093"/>
                  </a:cubicBezTo>
                  <a:cubicBezTo>
                    <a:pt x="1000" y="6075"/>
                    <a:pt x="982" y="6004"/>
                    <a:pt x="1036" y="5950"/>
                  </a:cubicBezTo>
                  <a:lnTo>
                    <a:pt x="1393" y="5594"/>
                  </a:lnTo>
                  <a:lnTo>
                    <a:pt x="1482" y="5683"/>
                  </a:lnTo>
                  <a:cubicBezTo>
                    <a:pt x="1511" y="5711"/>
                    <a:pt x="1549" y="5730"/>
                    <a:pt x="1590" y="5730"/>
                  </a:cubicBezTo>
                  <a:cubicBezTo>
                    <a:pt x="1626" y="5730"/>
                    <a:pt x="1663" y="5716"/>
                    <a:pt x="1696" y="5683"/>
                  </a:cubicBezTo>
                  <a:cubicBezTo>
                    <a:pt x="1767" y="5629"/>
                    <a:pt x="1767" y="5522"/>
                    <a:pt x="1696" y="5469"/>
                  </a:cubicBezTo>
                  <a:lnTo>
                    <a:pt x="1607" y="5362"/>
                  </a:lnTo>
                  <a:lnTo>
                    <a:pt x="2196" y="4773"/>
                  </a:lnTo>
                  <a:lnTo>
                    <a:pt x="2285" y="4880"/>
                  </a:lnTo>
                  <a:cubicBezTo>
                    <a:pt x="2316" y="4900"/>
                    <a:pt x="2359" y="4921"/>
                    <a:pt x="2406" y="4921"/>
                  </a:cubicBezTo>
                  <a:cubicBezTo>
                    <a:pt x="2441" y="4921"/>
                    <a:pt x="2479" y="4910"/>
                    <a:pt x="2517" y="4880"/>
                  </a:cubicBezTo>
                  <a:cubicBezTo>
                    <a:pt x="2570" y="4808"/>
                    <a:pt x="2570" y="4719"/>
                    <a:pt x="2517" y="4648"/>
                  </a:cubicBezTo>
                  <a:lnTo>
                    <a:pt x="2428" y="4559"/>
                  </a:lnTo>
                  <a:lnTo>
                    <a:pt x="3016" y="3970"/>
                  </a:lnTo>
                  <a:lnTo>
                    <a:pt x="3106" y="4059"/>
                  </a:lnTo>
                  <a:cubicBezTo>
                    <a:pt x="3134" y="4088"/>
                    <a:pt x="3173" y="4106"/>
                    <a:pt x="3217" y="4106"/>
                  </a:cubicBezTo>
                  <a:cubicBezTo>
                    <a:pt x="3255" y="4106"/>
                    <a:pt x="3296" y="4092"/>
                    <a:pt x="3338" y="4059"/>
                  </a:cubicBezTo>
                  <a:cubicBezTo>
                    <a:pt x="3391" y="4006"/>
                    <a:pt x="3391" y="3899"/>
                    <a:pt x="3338" y="3827"/>
                  </a:cubicBezTo>
                  <a:lnTo>
                    <a:pt x="3230" y="3738"/>
                  </a:lnTo>
                  <a:lnTo>
                    <a:pt x="3819" y="3149"/>
                  </a:lnTo>
                  <a:lnTo>
                    <a:pt x="3926" y="3238"/>
                  </a:lnTo>
                  <a:cubicBezTo>
                    <a:pt x="3945" y="3267"/>
                    <a:pt x="3985" y="3285"/>
                    <a:pt x="4029" y="3285"/>
                  </a:cubicBezTo>
                  <a:cubicBezTo>
                    <a:pt x="4066" y="3285"/>
                    <a:pt x="4107" y="3272"/>
                    <a:pt x="4140" y="3238"/>
                  </a:cubicBezTo>
                  <a:cubicBezTo>
                    <a:pt x="4212" y="3185"/>
                    <a:pt x="4212" y="3078"/>
                    <a:pt x="4140" y="3024"/>
                  </a:cubicBezTo>
                  <a:lnTo>
                    <a:pt x="4051" y="2935"/>
                  </a:lnTo>
                  <a:lnTo>
                    <a:pt x="4676" y="2311"/>
                  </a:lnTo>
                  <a:lnTo>
                    <a:pt x="4765" y="2400"/>
                  </a:lnTo>
                  <a:cubicBezTo>
                    <a:pt x="4796" y="2420"/>
                    <a:pt x="4839" y="2441"/>
                    <a:pt x="4886" y="2441"/>
                  </a:cubicBezTo>
                  <a:cubicBezTo>
                    <a:pt x="4921" y="2441"/>
                    <a:pt x="4959" y="2430"/>
                    <a:pt x="4997" y="2400"/>
                  </a:cubicBezTo>
                  <a:cubicBezTo>
                    <a:pt x="5050" y="2328"/>
                    <a:pt x="5050" y="2239"/>
                    <a:pt x="4997" y="2168"/>
                  </a:cubicBezTo>
                  <a:lnTo>
                    <a:pt x="4908" y="2079"/>
                  </a:lnTo>
                  <a:lnTo>
                    <a:pt x="5496" y="1490"/>
                  </a:lnTo>
                  <a:lnTo>
                    <a:pt x="5586" y="1579"/>
                  </a:lnTo>
                  <a:cubicBezTo>
                    <a:pt x="5614" y="1608"/>
                    <a:pt x="5653" y="1626"/>
                    <a:pt x="5697" y="1626"/>
                  </a:cubicBezTo>
                  <a:cubicBezTo>
                    <a:pt x="5735" y="1626"/>
                    <a:pt x="5776" y="1612"/>
                    <a:pt x="5818" y="1579"/>
                  </a:cubicBezTo>
                  <a:cubicBezTo>
                    <a:pt x="5871" y="1525"/>
                    <a:pt x="5871" y="1418"/>
                    <a:pt x="5818" y="1365"/>
                  </a:cubicBezTo>
                  <a:lnTo>
                    <a:pt x="5711" y="1258"/>
                  </a:lnTo>
                  <a:lnTo>
                    <a:pt x="6103" y="883"/>
                  </a:lnTo>
                  <a:cubicBezTo>
                    <a:pt x="6139" y="847"/>
                    <a:pt x="6175" y="830"/>
                    <a:pt x="6210" y="830"/>
                  </a:cubicBezTo>
                  <a:close/>
                  <a:moveTo>
                    <a:pt x="10400" y="0"/>
                  </a:moveTo>
                  <a:cubicBezTo>
                    <a:pt x="10285" y="0"/>
                    <a:pt x="10176" y="52"/>
                    <a:pt x="10082" y="134"/>
                  </a:cubicBezTo>
                  <a:lnTo>
                    <a:pt x="6674" y="3560"/>
                  </a:lnTo>
                  <a:lnTo>
                    <a:pt x="6674" y="972"/>
                  </a:lnTo>
                  <a:cubicBezTo>
                    <a:pt x="6674" y="794"/>
                    <a:pt x="6567" y="633"/>
                    <a:pt x="6389" y="544"/>
                  </a:cubicBezTo>
                  <a:cubicBezTo>
                    <a:pt x="6334" y="522"/>
                    <a:pt x="6278" y="512"/>
                    <a:pt x="6223" y="512"/>
                  </a:cubicBezTo>
                  <a:cubicBezTo>
                    <a:pt x="6097" y="512"/>
                    <a:pt x="5976" y="564"/>
                    <a:pt x="5889" y="651"/>
                  </a:cubicBezTo>
                  <a:lnTo>
                    <a:pt x="822" y="5718"/>
                  </a:lnTo>
                  <a:cubicBezTo>
                    <a:pt x="679" y="5861"/>
                    <a:pt x="643" y="6057"/>
                    <a:pt x="715" y="6236"/>
                  </a:cubicBezTo>
                  <a:cubicBezTo>
                    <a:pt x="804" y="6396"/>
                    <a:pt x="964" y="6504"/>
                    <a:pt x="1143" y="6504"/>
                  </a:cubicBezTo>
                  <a:lnTo>
                    <a:pt x="4248" y="6504"/>
                  </a:lnTo>
                  <a:lnTo>
                    <a:pt x="4569" y="6825"/>
                  </a:lnTo>
                  <a:cubicBezTo>
                    <a:pt x="4589" y="6845"/>
                    <a:pt x="4634" y="6866"/>
                    <a:pt x="4681" y="6866"/>
                  </a:cubicBezTo>
                  <a:cubicBezTo>
                    <a:pt x="4716" y="6866"/>
                    <a:pt x="4753" y="6855"/>
                    <a:pt x="4783" y="6825"/>
                  </a:cubicBezTo>
                  <a:cubicBezTo>
                    <a:pt x="4854" y="6753"/>
                    <a:pt x="4854" y="6664"/>
                    <a:pt x="4783" y="6593"/>
                  </a:cubicBezTo>
                  <a:lnTo>
                    <a:pt x="4694" y="6504"/>
                  </a:lnTo>
                  <a:lnTo>
                    <a:pt x="6210" y="6504"/>
                  </a:lnTo>
                  <a:cubicBezTo>
                    <a:pt x="6460" y="6504"/>
                    <a:pt x="6674" y="6307"/>
                    <a:pt x="6674" y="6040"/>
                  </a:cubicBezTo>
                  <a:lnTo>
                    <a:pt x="6674" y="4612"/>
                  </a:lnTo>
                  <a:cubicBezTo>
                    <a:pt x="6710" y="4660"/>
                    <a:pt x="6769" y="4707"/>
                    <a:pt x="6837" y="4707"/>
                  </a:cubicBezTo>
                  <a:cubicBezTo>
                    <a:pt x="6870" y="4707"/>
                    <a:pt x="6906" y="4695"/>
                    <a:pt x="6942" y="4666"/>
                  </a:cubicBezTo>
                  <a:cubicBezTo>
                    <a:pt x="7013" y="4594"/>
                    <a:pt x="7013" y="4505"/>
                    <a:pt x="6942" y="4434"/>
                  </a:cubicBezTo>
                  <a:lnTo>
                    <a:pt x="6674" y="4166"/>
                  </a:lnTo>
                  <a:lnTo>
                    <a:pt x="6674" y="4006"/>
                  </a:lnTo>
                  <a:lnTo>
                    <a:pt x="7441" y="3221"/>
                  </a:lnTo>
                  <a:lnTo>
                    <a:pt x="7798" y="3577"/>
                  </a:lnTo>
                  <a:cubicBezTo>
                    <a:pt x="7827" y="3606"/>
                    <a:pt x="7866" y="3624"/>
                    <a:pt x="7909" y="3624"/>
                  </a:cubicBezTo>
                  <a:cubicBezTo>
                    <a:pt x="7947" y="3624"/>
                    <a:pt x="7989" y="3611"/>
                    <a:pt x="8030" y="3577"/>
                  </a:cubicBezTo>
                  <a:cubicBezTo>
                    <a:pt x="8084" y="3524"/>
                    <a:pt x="8084" y="3417"/>
                    <a:pt x="8030" y="3363"/>
                  </a:cubicBezTo>
                  <a:lnTo>
                    <a:pt x="7673" y="3006"/>
                  </a:lnTo>
                  <a:lnTo>
                    <a:pt x="8530" y="2150"/>
                  </a:lnTo>
                  <a:lnTo>
                    <a:pt x="8887" y="2507"/>
                  </a:lnTo>
                  <a:cubicBezTo>
                    <a:pt x="8907" y="2527"/>
                    <a:pt x="8952" y="2548"/>
                    <a:pt x="8999" y="2548"/>
                  </a:cubicBezTo>
                  <a:cubicBezTo>
                    <a:pt x="9034" y="2548"/>
                    <a:pt x="9071" y="2537"/>
                    <a:pt x="9101" y="2507"/>
                  </a:cubicBezTo>
                  <a:cubicBezTo>
                    <a:pt x="9172" y="2435"/>
                    <a:pt x="9172" y="2346"/>
                    <a:pt x="9101" y="2275"/>
                  </a:cubicBezTo>
                  <a:lnTo>
                    <a:pt x="8744" y="1918"/>
                  </a:lnTo>
                  <a:lnTo>
                    <a:pt x="9600" y="1062"/>
                  </a:lnTo>
                  <a:lnTo>
                    <a:pt x="9957" y="1418"/>
                  </a:lnTo>
                  <a:cubicBezTo>
                    <a:pt x="9986" y="1447"/>
                    <a:pt x="10025" y="1465"/>
                    <a:pt x="10068" y="1465"/>
                  </a:cubicBezTo>
                  <a:cubicBezTo>
                    <a:pt x="10106" y="1465"/>
                    <a:pt x="10148" y="1452"/>
                    <a:pt x="10189" y="1418"/>
                  </a:cubicBezTo>
                  <a:cubicBezTo>
                    <a:pt x="10243" y="1365"/>
                    <a:pt x="10243" y="1258"/>
                    <a:pt x="10189" y="1204"/>
                  </a:cubicBezTo>
                  <a:lnTo>
                    <a:pt x="9832" y="830"/>
                  </a:lnTo>
                  <a:lnTo>
                    <a:pt x="10296" y="366"/>
                  </a:lnTo>
                  <a:cubicBezTo>
                    <a:pt x="10336" y="326"/>
                    <a:pt x="10375" y="314"/>
                    <a:pt x="10405" y="314"/>
                  </a:cubicBezTo>
                  <a:cubicBezTo>
                    <a:pt x="10430" y="314"/>
                    <a:pt x="10449" y="322"/>
                    <a:pt x="10457" y="330"/>
                  </a:cubicBezTo>
                  <a:cubicBezTo>
                    <a:pt x="10492" y="330"/>
                    <a:pt x="10564" y="366"/>
                    <a:pt x="10564" y="455"/>
                  </a:cubicBezTo>
                  <a:lnTo>
                    <a:pt x="10564" y="10358"/>
                  </a:lnTo>
                  <a:cubicBezTo>
                    <a:pt x="10564" y="10429"/>
                    <a:pt x="10492" y="10500"/>
                    <a:pt x="10403" y="10500"/>
                  </a:cubicBezTo>
                  <a:lnTo>
                    <a:pt x="536" y="10500"/>
                  </a:lnTo>
                  <a:cubicBezTo>
                    <a:pt x="429" y="10500"/>
                    <a:pt x="394" y="10429"/>
                    <a:pt x="394" y="10411"/>
                  </a:cubicBezTo>
                  <a:cubicBezTo>
                    <a:pt x="376" y="10393"/>
                    <a:pt x="358" y="10322"/>
                    <a:pt x="429" y="10250"/>
                  </a:cubicBezTo>
                  <a:lnTo>
                    <a:pt x="911" y="9751"/>
                  </a:lnTo>
                  <a:lnTo>
                    <a:pt x="1268" y="10108"/>
                  </a:lnTo>
                  <a:cubicBezTo>
                    <a:pt x="1296" y="10136"/>
                    <a:pt x="1335" y="10155"/>
                    <a:pt x="1379" y="10155"/>
                  </a:cubicBezTo>
                  <a:cubicBezTo>
                    <a:pt x="1417" y="10155"/>
                    <a:pt x="1458" y="10141"/>
                    <a:pt x="1500" y="10108"/>
                  </a:cubicBezTo>
                  <a:cubicBezTo>
                    <a:pt x="1553" y="10054"/>
                    <a:pt x="1553" y="9947"/>
                    <a:pt x="1500" y="9894"/>
                  </a:cubicBezTo>
                  <a:lnTo>
                    <a:pt x="1143" y="9537"/>
                  </a:lnTo>
                  <a:lnTo>
                    <a:pt x="1999" y="8680"/>
                  </a:lnTo>
                  <a:lnTo>
                    <a:pt x="2356" y="9037"/>
                  </a:lnTo>
                  <a:cubicBezTo>
                    <a:pt x="2387" y="9058"/>
                    <a:pt x="2430" y="9078"/>
                    <a:pt x="2474" y="9078"/>
                  </a:cubicBezTo>
                  <a:cubicBezTo>
                    <a:pt x="2507" y="9078"/>
                    <a:pt x="2540" y="9067"/>
                    <a:pt x="2570" y="9037"/>
                  </a:cubicBezTo>
                  <a:cubicBezTo>
                    <a:pt x="2642" y="8966"/>
                    <a:pt x="2642" y="8877"/>
                    <a:pt x="2570" y="8805"/>
                  </a:cubicBezTo>
                  <a:lnTo>
                    <a:pt x="2213" y="8448"/>
                  </a:lnTo>
                  <a:lnTo>
                    <a:pt x="3123" y="7538"/>
                  </a:lnTo>
                  <a:lnTo>
                    <a:pt x="3480" y="7895"/>
                  </a:lnTo>
                  <a:cubicBezTo>
                    <a:pt x="3509" y="7924"/>
                    <a:pt x="3548" y="7942"/>
                    <a:pt x="3591" y="7942"/>
                  </a:cubicBezTo>
                  <a:cubicBezTo>
                    <a:pt x="3629" y="7942"/>
                    <a:pt x="3671" y="7928"/>
                    <a:pt x="3712" y="7895"/>
                  </a:cubicBezTo>
                  <a:cubicBezTo>
                    <a:pt x="3766" y="7842"/>
                    <a:pt x="3766" y="7735"/>
                    <a:pt x="3712" y="7681"/>
                  </a:cubicBezTo>
                  <a:lnTo>
                    <a:pt x="3355" y="7324"/>
                  </a:lnTo>
                  <a:lnTo>
                    <a:pt x="3605" y="7057"/>
                  </a:lnTo>
                  <a:cubicBezTo>
                    <a:pt x="3712" y="6967"/>
                    <a:pt x="3659" y="6789"/>
                    <a:pt x="3462" y="6771"/>
                  </a:cubicBezTo>
                  <a:cubicBezTo>
                    <a:pt x="3462" y="6771"/>
                    <a:pt x="3445" y="6789"/>
                    <a:pt x="3427" y="6789"/>
                  </a:cubicBezTo>
                  <a:lnTo>
                    <a:pt x="126" y="10108"/>
                  </a:lnTo>
                  <a:cubicBezTo>
                    <a:pt x="90" y="10126"/>
                    <a:pt x="72" y="10161"/>
                    <a:pt x="72" y="10197"/>
                  </a:cubicBezTo>
                  <a:cubicBezTo>
                    <a:pt x="1" y="10554"/>
                    <a:pt x="233" y="10821"/>
                    <a:pt x="536" y="10821"/>
                  </a:cubicBezTo>
                  <a:lnTo>
                    <a:pt x="10707" y="10821"/>
                  </a:lnTo>
                  <a:cubicBezTo>
                    <a:pt x="10796" y="10821"/>
                    <a:pt x="10867" y="10750"/>
                    <a:pt x="10867" y="10661"/>
                  </a:cubicBezTo>
                  <a:lnTo>
                    <a:pt x="10867" y="473"/>
                  </a:lnTo>
                  <a:cubicBezTo>
                    <a:pt x="10867" y="276"/>
                    <a:pt x="10760" y="116"/>
                    <a:pt x="10582" y="45"/>
                  </a:cubicBezTo>
                  <a:cubicBezTo>
                    <a:pt x="10521" y="14"/>
                    <a:pt x="10460" y="0"/>
                    <a:pt x="1040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724;p26"/>
            <p:cNvSpPr/>
            <p:nvPr/>
          </p:nvSpPr>
          <p:spPr>
            <a:xfrm>
              <a:off x="1742700" y="4194650"/>
              <a:ext cx="120900" cy="119500"/>
            </a:xfrm>
            <a:custGeom>
              <a:avLst/>
              <a:gdLst/>
              <a:ahLst/>
              <a:cxnLst/>
              <a:rect l="l" t="t" r="r" b="b"/>
              <a:pathLst>
                <a:path w="4836" h="4780" extrusionOk="0">
                  <a:moveTo>
                    <a:pt x="4545" y="0"/>
                  </a:moveTo>
                  <a:cubicBezTo>
                    <a:pt x="4468" y="0"/>
                    <a:pt x="4391" y="31"/>
                    <a:pt x="4336" y="86"/>
                  </a:cubicBezTo>
                  <a:lnTo>
                    <a:pt x="107" y="4315"/>
                  </a:lnTo>
                  <a:cubicBezTo>
                    <a:pt x="72" y="4351"/>
                    <a:pt x="72" y="4369"/>
                    <a:pt x="54" y="4404"/>
                  </a:cubicBezTo>
                  <a:cubicBezTo>
                    <a:pt x="0" y="4619"/>
                    <a:pt x="161" y="4779"/>
                    <a:pt x="339" y="4779"/>
                  </a:cubicBezTo>
                  <a:lnTo>
                    <a:pt x="4675" y="4779"/>
                  </a:lnTo>
                  <a:cubicBezTo>
                    <a:pt x="4764" y="4779"/>
                    <a:pt x="4836" y="4708"/>
                    <a:pt x="4836" y="4619"/>
                  </a:cubicBezTo>
                  <a:lnTo>
                    <a:pt x="4836" y="3958"/>
                  </a:lnTo>
                  <a:cubicBezTo>
                    <a:pt x="4836" y="3923"/>
                    <a:pt x="4818" y="3905"/>
                    <a:pt x="4800" y="3887"/>
                  </a:cubicBezTo>
                  <a:cubicBezTo>
                    <a:pt x="4761" y="3848"/>
                    <a:pt x="4718" y="3831"/>
                    <a:pt x="4677" y="3831"/>
                  </a:cubicBezTo>
                  <a:cubicBezTo>
                    <a:pt x="4590" y="3831"/>
                    <a:pt x="4514" y="3908"/>
                    <a:pt x="4514" y="3994"/>
                  </a:cubicBezTo>
                  <a:lnTo>
                    <a:pt x="4514" y="4476"/>
                  </a:lnTo>
                  <a:lnTo>
                    <a:pt x="411" y="4476"/>
                  </a:lnTo>
                  <a:lnTo>
                    <a:pt x="4514" y="354"/>
                  </a:lnTo>
                  <a:lnTo>
                    <a:pt x="4514" y="3245"/>
                  </a:lnTo>
                  <a:cubicBezTo>
                    <a:pt x="4514" y="3330"/>
                    <a:pt x="4590" y="3399"/>
                    <a:pt x="4678" y="3399"/>
                  </a:cubicBezTo>
                  <a:cubicBezTo>
                    <a:pt x="4718" y="3399"/>
                    <a:pt x="4761" y="3385"/>
                    <a:pt x="4800" y="3352"/>
                  </a:cubicBezTo>
                  <a:cubicBezTo>
                    <a:pt x="4818" y="3334"/>
                    <a:pt x="4836" y="3298"/>
                    <a:pt x="4836" y="3280"/>
                  </a:cubicBezTo>
                  <a:lnTo>
                    <a:pt x="4836" y="247"/>
                  </a:lnTo>
                  <a:cubicBezTo>
                    <a:pt x="4836" y="211"/>
                    <a:pt x="4818" y="176"/>
                    <a:pt x="4800" y="158"/>
                  </a:cubicBezTo>
                  <a:cubicBezTo>
                    <a:pt x="4740" y="49"/>
                    <a:pt x="4642" y="0"/>
                    <a:pt x="454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725;p26"/>
            <p:cNvSpPr/>
            <p:nvPr/>
          </p:nvSpPr>
          <p:spPr>
            <a:xfrm>
              <a:off x="1739575" y="4187875"/>
              <a:ext cx="33475" cy="33475"/>
            </a:xfrm>
            <a:custGeom>
              <a:avLst/>
              <a:gdLst/>
              <a:ahLst/>
              <a:cxnLst/>
              <a:rect l="l" t="t" r="r" b="b"/>
              <a:pathLst>
                <a:path w="1339" h="1339" extrusionOk="0">
                  <a:moveTo>
                    <a:pt x="661" y="322"/>
                  </a:moveTo>
                  <a:cubicBezTo>
                    <a:pt x="857" y="322"/>
                    <a:pt x="1017" y="482"/>
                    <a:pt x="1017" y="679"/>
                  </a:cubicBezTo>
                  <a:cubicBezTo>
                    <a:pt x="1017" y="875"/>
                    <a:pt x="857" y="1036"/>
                    <a:pt x="661" y="1036"/>
                  </a:cubicBezTo>
                  <a:cubicBezTo>
                    <a:pt x="464" y="1036"/>
                    <a:pt x="322" y="875"/>
                    <a:pt x="322" y="679"/>
                  </a:cubicBezTo>
                  <a:cubicBezTo>
                    <a:pt x="322" y="482"/>
                    <a:pt x="464" y="322"/>
                    <a:pt x="661" y="322"/>
                  </a:cubicBezTo>
                  <a:close/>
                  <a:moveTo>
                    <a:pt x="661" y="1"/>
                  </a:moveTo>
                  <a:cubicBezTo>
                    <a:pt x="304" y="1"/>
                    <a:pt x="0" y="304"/>
                    <a:pt x="0" y="679"/>
                  </a:cubicBezTo>
                  <a:cubicBezTo>
                    <a:pt x="0" y="1053"/>
                    <a:pt x="304" y="1339"/>
                    <a:pt x="661" y="1339"/>
                  </a:cubicBezTo>
                  <a:cubicBezTo>
                    <a:pt x="1035" y="1339"/>
                    <a:pt x="1339" y="1053"/>
                    <a:pt x="1339" y="679"/>
                  </a:cubicBezTo>
                  <a:cubicBezTo>
                    <a:pt x="1339" y="304"/>
                    <a:pt x="1035" y="1"/>
                    <a:pt x="6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" name="Google Shape;731;p26"/>
          <p:cNvGrpSpPr/>
          <p:nvPr/>
        </p:nvGrpSpPr>
        <p:grpSpPr>
          <a:xfrm rot="-761314">
            <a:off x="579354" y="1143138"/>
            <a:ext cx="404012" cy="305495"/>
            <a:chOff x="5114950" y="3653950"/>
            <a:chExt cx="268125" cy="270325"/>
          </a:xfrm>
        </p:grpSpPr>
        <p:sp>
          <p:nvSpPr>
            <p:cNvPr id="52" name="Google Shape;732;p26"/>
            <p:cNvSpPr/>
            <p:nvPr/>
          </p:nvSpPr>
          <p:spPr>
            <a:xfrm>
              <a:off x="5209075" y="3838175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0"/>
                  </a:moveTo>
                  <a:cubicBezTo>
                    <a:pt x="732" y="0"/>
                    <a:pt x="0" y="732"/>
                    <a:pt x="0" y="1642"/>
                  </a:cubicBezTo>
                  <a:cubicBezTo>
                    <a:pt x="0" y="2552"/>
                    <a:pt x="732" y="3283"/>
                    <a:pt x="1642" y="3283"/>
                  </a:cubicBezTo>
                  <a:cubicBezTo>
                    <a:pt x="2552" y="3283"/>
                    <a:pt x="3284" y="2552"/>
                    <a:pt x="3284" y="1642"/>
                  </a:cubicBezTo>
                  <a:cubicBezTo>
                    <a:pt x="3284" y="732"/>
                    <a:pt x="2552" y="0"/>
                    <a:pt x="1642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733;p26"/>
            <p:cNvSpPr/>
            <p:nvPr/>
          </p:nvSpPr>
          <p:spPr>
            <a:xfrm>
              <a:off x="5118525" y="3657950"/>
              <a:ext cx="260975" cy="180300"/>
            </a:xfrm>
            <a:custGeom>
              <a:avLst/>
              <a:gdLst/>
              <a:ahLst/>
              <a:cxnLst/>
              <a:rect l="l" t="t" r="r" b="b"/>
              <a:pathLst>
                <a:path w="10439" h="7212" extrusionOk="0">
                  <a:moveTo>
                    <a:pt x="5264" y="1"/>
                  </a:moveTo>
                  <a:lnTo>
                    <a:pt x="0" y="5228"/>
                  </a:lnTo>
                  <a:cubicBezTo>
                    <a:pt x="1249" y="6406"/>
                    <a:pt x="3034" y="7155"/>
                    <a:pt x="5014" y="7209"/>
                  </a:cubicBezTo>
                  <a:cubicBezTo>
                    <a:pt x="5085" y="7211"/>
                    <a:pt x="5156" y="7212"/>
                    <a:pt x="5226" y="7212"/>
                  </a:cubicBezTo>
                  <a:cubicBezTo>
                    <a:pt x="7300" y="7212"/>
                    <a:pt x="9161" y="6454"/>
                    <a:pt x="10438" y="5246"/>
                  </a:cubicBezTo>
                  <a:lnTo>
                    <a:pt x="5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734;p26"/>
            <p:cNvSpPr/>
            <p:nvPr/>
          </p:nvSpPr>
          <p:spPr>
            <a:xfrm>
              <a:off x="5114950" y="3653950"/>
              <a:ext cx="268125" cy="270325"/>
            </a:xfrm>
            <a:custGeom>
              <a:avLst/>
              <a:gdLst/>
              <a:ahLst/>
              <a:cxnLst/>
              <a:rect l="l" t="t" r="r" b="b"/>
              <a:pathLst>
                <a:path w="10725" h="10813" extrusionOk="0">
                  <a:moveTo>
                    <a:pt x="5407" y="0"/>
                  </a:moveTo>
                  <a:cubicBezTo>
                    <a:pt x="5353" y="0"/>
                    <a:pt x="5318" y="18"/>
                    <a:pt x="5300" y="54"/>
                  </a:cubicBezTo>
                  <a:lnTo>
                    <a:pt x="36" y="5281"/>
                  </a:lnTo>
                  <a:cubicBezTo>
                    <a:pt x="1" y="5317"/>
                    <a:pt x="1" y="5353"/>
                    <a:pt x="1" y="5406"/>
                  </a:cubicBezTo>
                  <a:cubicBezTo>
                    <a:pt x="1" y="5442"/>
                    <a:pt x="19" y="5478"/>
                    <a:pt x="36" y="5513"/>
                  </a:cubicBezTo>
                  <a:cubicBezTo>
                    <a:pt x="697" y="6120"/>
                    <a:pt x="1464" y="6602"/>
                    <a:pt x="2320" y="6941"/>
                  </a:cubicBezTo>
                  <a:cubicBezTo>
                    <a:pt x="2998" y="7226"/>
                    <a:pt x="3712" y="7387"/>
                    <a:pt x="4461" y="7476"/>
                  </a:cubicBezTo>
                  <a:cubicBezTo>
                    <a:pt x="3944" y="7797"/>
                    <a:pt x="3605" y="8368"/>
                    <a:pt x="3605" y="9011"/>
                  </a:cubicBezTo>
                  <a:cubicBezTo>
                    <a:pt x="3605" y="9207"/>
                    <a:pt x="3641" y="9403"/>
                    <a:pt x="3694" y="9582"/>
                  </a:cubicBezTo>
                  <a:cubicBezTo>
                    <a:pt x="3724" y="9656"/>
                    <a:pt x="3791" y="9693"/>
                    <a:pt x="3864" y="9693"/>
                  </a:cubicBezTo>
                  <a:cubicBezTo>
                    <a:pt x="3878" y="9693"/>
                    <a:pt x="3893" y="9692"/>
                    <a:pt x="3908" y="9689"/>
                  </a:cubicBezTo>
                  <a:cubicBezTo>
                    <a:pt x="3980" y="9653"/>
                    <a:pt x="4033" y="9564"/>
                    <a:pt x="3997" y="9474"/>
                  </a:cubicBezTo>
                  <a:cubicBezTo>
                    <a:pt x="3944" y="9296"/>
                    <a:pt x="3908" y="9100"/>
                    <a:pt x="3926" y="8903"/>
                  </a:cubicBezTo>
                  <a:cubicBezTo>
                    <a:pt x="3980" y="8172"/>
                    <a:pt x="4568" y="7583"/>
                    <a:pt x="5300" y="7530"/>
                  </a:cubicBezTo>
                  <a:cubicBezTo>
                    <a:pt x="5334" y="7527"/>
                    <a:pt x="5368" y="7526"/>
                    <a:pt x="5401" y="7526"/>
                  </a:cubicBezTo>
                  <a:cubicBezTo>
                    <a:pt x="6161" y="7526"/>
                    <a:pt x="6802" y="8098"/>
                    <a:pt x="6888" y="8850"/>
                  </a:cubicBezTo>
                  <a:lnTo>
                    <a:pt x="5407" y="8850"/>
                  </a:lnTo>
                  <a:cubicBezTo>
                    <a:pt x="5336" y="8850"/>
                    <a:pt x="5264" y="8921"/>
                    <a:pt x="5246" y="8993"/>
                  </a:cubicBezTo>
                  <a:cubicBezTo>
                    <a:pt x="5229" y="9082"/>
                    <a:pt x="5318" y="9171"/>
                    <a:pt x="5407" y="9171"/>
                  </a:cubicBezTo>
                  <a:lnTo>
                    <a:pt x="6888" y="9171"/>
                  </a:lnTo>
                  <a:cubicBezTo>
                    <a:pt x="6799" y="9921"/>
                    <a:pt x="6174" y="10491"/>
                    <a:pt x="5407" y="10491"/>
                  </a:cubicBezTo>
                  <a:cubicBezTo>
                    <a:pt x="5014" y="10491"/>
                    <a:pt x="4640" y="10349"/>
                    <a:pt x="4354" y="10063"/>
                  </a:cubicBezTo>
                  <a:cubicBezTo>
                    <a:pt x="4328" y="10036"/>
                    <a:pt x="4287" y="10023"/>
                    <a:pt x="4247" y="10023"/>
                  </a:cubicBezTo>
                  <a:cubicBezTo>
                    <a:pt x="4207" y="10023"/>
                    <a:pt x="4167" y="10036"/>
                    <a:pt x="4140" y="10063"/>
                  </a:cubicBezTo>
                  <a:cubicBezTo>
                    <a:pt x="4069" y="10135"/>
                    <a:pt x="4069" y="10224"/>
                    <a:pt x="4140" y="10295"/>
                  </a:cubicBezTo>
                  <a:cubicBezTo>
                    <a:pt x="4479" y="10616"/>
                    <a:pt x="4925" y="10813"/>
                    <a:pt x="5407" y="10813"/>
                  </a:cubicBezTo>
                  <a:cubicBezTo>
                    <a:pt x="6406" y="10813"/>
                    <a:pt x="7227" y="9974"/>
                    <a:pt x="7209" y="8957"/>
                  </a:cubicBezTo>
                  <a:cubicBezTo>
                    <a:pt x="7191" y="8333"/>
                    <a:pt x="6852" y="7779"/>
                    <a:pt x="6335" y="7476"/>
                  </a:cubicBezTo>
                  <a:cubicBezTo>
                    <a:pt x="7994" y="7280"/>
                    <a:pt x="9546" y="6602"/>
                    <a:pt x="10671" y="5513"/>
                  </a:cubicBezTo>
                  <a:cubicBezTo>
                    <a:pt x="10706" y="5496"/>
                    <a:pt x="10724" y="5460"/>
                    <a:pt x="10724" y="5406"/>
                  </a:cubicBezTo>
                  <a:cubicBezTo>
                    <a:pt x="10724" y="5371"/>
                    <a:pt x="10706" y="5317"/>
                    <a:pt x="10688" y="5299"/>
                  </a:cubicBezTo>
                  <a:lnTo>
                    <a:pt x="8155" y="2730"/>
                  </a:lnTo>
                  <a:cubicBezTo>
                    <a:pt x="8119" y="2703"/>
                    <a:pt x="8079" y="2690"/>
                    <a:pt x="8039" y="2690"/>
                  </a:cubicBezTo>
                  <a:cubicBezTo>
                    <a:pt x="7999" y="2690"/>
                    <a:pt x="7958" y="2703"/>
                    <a:pt x="7923" y="2730"/>
                  </a:cubicBezTo>
                  <a:cubicBezTo>
                    <a:pt x="7869" y="2801"/>
                    <a:pt x="7869" y="2891"/>
                    <a:pt x="7923" y="2962"/>
                  </a:cubicBezTo>
                  <a:lnTo>
                    <a:pt x="10332" y="5406"/>
                  </a:lnTo>
                  <a:cubicBezTo>
                    <a:pt x="9100" y="6530"/>
                    <a:pt x="7370" y="7173"/>
                    <a:pt x="5568" y="7208"/>
                  </a:cubicBezTo>
                  <a:lnTo>
                    <a:pt x="5568" y="5727"/>
                  </a:lnTo>
                  <a:cubicBezTo>
                    <a:pt x="5568" y="5656"/>
                    <a:pt x="5514" y="5585"/>
                    <a:pt x="5425" y="5567"/>
                  </a:cubicBezTo>
                  <a:cubicBezTo>
                    <a:pt x="5336" y="5567"/>
                    <a:pt x="5246" y="5638"/>
                    <a:pt x="5246" y="5727"/>
                  </a:cubicBezTo>
                  <a:lnTo>
                    <a:pt x="5246" y="7208"/>
                  </a:lnTo>
                  <a:lnTo>
                    <a:pt x="5157" y="7208"/>
                  </a:lnTo>
                  <a:cubicBezTo>
                    <a:pt x="4212" y="7173"/>
                    <a:pt x="3284" y="6994"/>
                    <a:pt x="2445" y="6655"/>
                  </a:cubicBezTo>
                  <a:cubicBezTo>
                    <a:pt x="1660" y="6334"/>
                    <a:pt x="964" y="5924"/>
                    <a:pt x="375" y="5388"/>
                  </a:cubicBezTo>
                  <a:lnTo>
                    <a:pt x="5407" y="393"/>
                  </a:lnTo>
                  <a:lnTo>
                    <a:pt x="7405" y="2427"/>
                  </a:lnTo>
                  <a:cubicBezTo>
                    <a:pt x="7441" y="2453"/>
                    <a:pt x="7481" y="2467"/>
                    <a:pt x="7521" y="2467"/>
                  </a:cubicBezTo>
                  <a:cubicBezTo>
                    <a:pt x="7561" y="2467"/>
                    <a:pt x="7602" y="2453"/>
                    <a:pt x="7637" y="2427"/>
                  </a:cubicBezTo>
                  <a:cubicBezTo>
                    <a:pt x="7691" y="2373"/>
                    <a:pt x="7691" y="2266"/>
                    <a:pt x="7637" y="2195"/>
                  </a:cubicBezTo>
                  <a:lnTo>
                    <a:pt x="5514" y="54"/>
                  </a:lnTo>
                  <a:cubicBezTo>
                    <a:pt x="5478" y="18"/>
                    <a:pt x="5443" y="0"/>
                    <a:pt x="54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735;p26"/>
            <p:cNvSpPr/>
            <p:nvPr/>
          </p:nvSpPr>
          <p:spPr>
            <a:xfrm>
              <a:off x="5246100" y="371460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43" y="1"/>
                  </a:moveTo>
                  <a:cubicBezTo>
                    <a:pt x="54" y="18"/>
                    <a:pt x="0" y="90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22"/>
                    <a:pt x="143" y="340"/>
                  </a:cubicBezTo>
                  <a:cubicBezTo>
                    <a:pt x="151" y="341"/>
                    <a:pt x="159" y="342"/>
                    <a:pt x="166" y="342"/>
                  </a:cubicBezTo>
                  <a:cubicBezTo>
                    <a:pt x="247" y="342"/>
                    <a:pt x="322" y="260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2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736;p26"/>
            <p:cNvSpPr/>
            <p:nvPr/>
          </p:nvSpPr>
          <p:spPr>
            <a:xfrm>
              <a:off x="5246100" y="3695350"/>
              <a:ext cx="8050" cy="8575"/>
            </a:xfrm>
            <a:custGeom>
              <a:avLst/>
              <a:gdLst/>
              <a:ahLst/>
              <a:cxnLst/>
              <a:rect l="l" t="t" r="r" b="b"/>
              <a:pathLst>
                <a:path w="322" h="343" extrusionOk="0">
                  <a:moveTo>
                    <a:pt x="171" y="1"/>
                  </a:moveTo>
                  <a:cubicBezTo>
                    <a:pt x="162" y="1"/>
                    <a:pt x="152" y="2"/>
                    <a:pt x="143" y="3"/>
                  </a:cubicBezTo>
                  <a:cubicBezTo>
                    <a:pt x="54" y="3"/>
                    <a:pt x="0" y="75"/>
                    <a:pt x="0" y="164"/>
                  </a:cubicBezTo>
                  <a:cubicBezTo>
                    <a:pt x="0" y="253"/>
                    <a:pt x="54" y="325"/>
                    <a:pt x="143" y="342"/>
                  </a:cubicBezTo>
                  <a:cubicBezTo>
                    <a:pt x="232" y="342"/>
                    <a:pt x="322" y="271"/>
                    <a:pt x="322" y="182"/>
                  </a:cubicBezTo>
                  <a:lnTo>
                    <a:pt x="322" y="164"/>
                  </a:lnTo>
                  <a:cubicBezTo>
                    <a:pt x="322" y="68"/>
                    <a:pt x="250" y="1"/>
                    <a:pt x="17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737;p26"/>
            <p:cNvSpPr/>
            <p:nvPr/>
          </p:nvSpPr>
          <p:spPr>
            <a:xfrm>
              <a:off x="5246100" y="367575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6" y="0"/>
                  </a:moveTo>
                  <a:cubicBezTo>
                    <a:pt x="159" y="0"/>
                    <a:pt x="151" y="1"/>
                    <a:pt x="143" y="2"/>
                  </a:cubicBezTo>
                  <a:cubicBezTo>
                    <a:pt x="54" y="20"/>
                    <a:pt x="0" y="92"/>
                    <a:pt x="0" y="163"/>
                  </a:cubicBezTo>
                  <a:lnTo>
                    <a:pt x="0" y="181"/>
                  </a:lnTo>
                  <a:cubicBezTo>
                    <a:pt x="0" y="252"/>
                    <a:pt x="54" y="323"/>
                    <a:pt x="143" y="341"/>
                  </a:cubicBezTo>
                  <a:cubicBezTo>
                    <a:pt x="232" y="341"/>
                    <a:pt x="322" y="270"/>
                    <a:pt x="322" y="181"/>
                  </a:cubicBezTo>
                  <a:lnTo>
                    <a:pt x="322" y="163"/>
                  </a:lnTo>
                  <a:cubicBezTo>
                    <a:pt x="322" y="81"/>
                    <a:pt x="247" y="0"/>
                    <a:pt x="16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738;p26"/>
            <p:cNvSpPr/>
            <p:nvPr/>
          </p:nvSpPr>
          <p:spPr>
            <a:xfrm>
              <a:off x="5246100" y="3734150"/>
              <a:ext cx="8050" cy="8200"/>
            </a:xfrm>
            <a:custGeom>
              <a:avLst/>
              <a:gdLst/>
              <a:ahLst/>
              <a:cxnLst/>
              <a:rect l="l" t="t" r="r" b="b"/>
              <a:pathLst>
                <a:path w="322" h="328" extrusionOk="0">
                  <a:moveTo>
                    <a:pt x="171" y="1"/>
                  </a:moveTo>
                  <a:cubicBezTo>
                    <a:pt x="162" y="1"/>
                    <a:pt x="152" y="2"/>
                    <a:pt x="143" y="4"/>
                  </a:cubicBezTo>
                  <a:cubicBezTo>
                    <a:pt x="54" y="4"/>
                    <a:pt x="0" y="75"/>
                    <a:pt x="0" y="164"/>
                  </a:cubicBezTo>
                  <a:cubicBezTo>
                    <a:pt x="0" y="253"/>
                    <a:pt x="54" y="325"/>
                    <a:pt x="143" y="325"/>
                  </a:cubicBezTo>
                  <a:cubicBezTo>
                    <a:pt x="152" y="327"/>
                    <a:pt x="162" y="328"/>
                    <a:pt x="171" y="328"/>
                  </a:cubicBezTo>
                  <a:cubicBezTo>
                    <a:pt x="250" y="328"/>
                    <a:pt x="322" y="262"/>
                    <a:pt x="322" y="182"/>
                  </a:cubicBezTo>
                  <a:lnTo>
                    <a:pt x="322" y="146"/>
                  </a:lnTo>
                  <a:cubicBezTo>
                    <a:pt x="322" y="67"/>
                    <a:pt x="250" y="1"/>
                    <a:pt x="17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739;p26"/>
            <p:cNvSpPr/>
            <p:nvPr/>
          </p:nvSpPr>
          <p:spPr>
            <a:xfrm>
              <a:off x="5246100" y="37734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71" y="0"/>
                  </a:moveTo>
                  <a:cubicBezTo>
                    <a:pt x="162" y="0"/>
                    <a:pt x="152" y="1"/>
                    <a:pt x="143" y="3"/>
                  </a:cubicBezTo>
                  <a:cubicBezTo>
                    <a:pt x="54" y="3"/>
                    <a:pt x="0" y="74"/>
                    <a:pt x="0" y="163"/>
                  </a:cubicBezTo>
                  <a:cubicBezTo>
                    <a:pt x="0" y="253"/>
                    <a:pt x="54" y="324"/>
                    <a:pt x="143" y="342"/>
                  </a:cubicBezTo>
                  <a:cubicBezTo>
                    <a:pt x="232" y="342"/>
                    <a:pt x="322" y="270"/>
                    <a:pt x="322" y="181"/>
                  </a:cubicBezTo>
                  <a:lnTo>
                    <a:pt x="322" y="163"/>
                  </a:lnTo>
                  <a:cubicBezTo>
                    <a:pt x="322" y="67"/>
                    <a:pt x="250" y="0"/>
                    <a:pt x="17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740;p26"/>
            <p:cNvSpPr/>
            <p:nvPr/>
          </p:nvSpPr>
          <p:spPr>
            <a:xfrm>
              <a:off x="5246100" y="37525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43" y="0"/>
                  </a:moveTo>
                  <a:cubicBezTo>
                    <a:pt x="54" y="18"/>
                    <a:pt x="0" y="89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39"/>
                    <a:pt x="143" y="339"/>
                  </a:cubicBezTo>
                  <a:cubicBezTo>
                    <a:pt x="152" y="341"/>
                    <a:pt x="162" y="342"/>
                    <a:pt x="171" y="342"/>
                  </a:cubicBezTo>
                  <a:cubicBezTo>
                    <a:pt x="250" y="342"/>
                    <a:pt x="322" y="275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741;p26"/>
            <p:cNvSpPr/>
            <p:nvPr/>
          </p:nvSpPr>
          <p:spPr>
            <a:xfrm>
              <a:off x="5305875" y="3864025"/>
              <a:ext cx="15625" cy="30875"/>
            </a:xfrm>
            <a:custGeom>
              <a:avLst/>
              <a:gdLst/>
              <a:ahLst/>
              <a:cxnLst/>
              <a:rect l="l" t="t" r="r" b="b"/>
              <a:pathLst>
                <a:path w="625" h="1235" extrusionOk="0">
                  <a:moveTo>
                    <a:pt x="464" y="1"/>
                  </a:moveTo>
                  <a:cubicBezTo>
                    <a:pt x="429" y="1"/>
                    <a:pt x="393" y="19"/>
                    <a:pt x="357" y="54"/>
                  </a:cubicBezTo>
                  <a:cubicBezTo>
                    <a:pt x="357" y="54"/>
                    <a:pt x="321" y="54"/>
                    <a:pt x="286" y="90"/>
                  </a:cubicBezTo>
                  <a:cubicBezTo>
                    <a:pt x="271" y="46"/>
                    <a:pt x="220" y="14"/>
                    <a:pt x="163" y="14"/>
                  </a:cubicBezTo>
                  <a:cubicBezTo>
                    <a:pt x="151" y="14"/>
                    <a:pt x="138" y="16"/>
                    <a:pt x="125" y="19"/>
                  </a:cubicBezTo>
                  <a:cubicBezTo>
                    <a:pt x="54" y="19"/>
                    <a:pt x="0" y="90"/>
                    <a:pt x="0" y="179"/>
                  </a:cubicBezTo>
                  <a:lnTo>
                    <a:pt x="0" y="1071"/>
                  </a:lnTo>
                  <a:cubicBezTo>
                    <a:pt x="0" y="1143"/>
                    <a:pt x="54" y="1214"/>
                    <a:pt x="143" y="1232"/>
                  </a:cubicBezTo>
                  <a:cubicBezTo>
                    <a:pt x="151" y="1234"/>
                    <a:pt x="159" y="1234"/>
                    <a:pt x="166" y="1234"/>
                  </a:cubicBezTo>
                  <a:cubicBezTo>
                    <a:pt x="247" y="1234"/>
                    <a:pt x="321" y="1153"/>
                    <a:pt x="321" y="1071"/>
                  </a:cubicBezTo>
                  <a:lnTo>
                    <a:pt x="321" y="536"/>
                  </a:lnTo>
                  <a:cubicBezTo>
                    <a:pt x="321" y="536"/>
                    <a:pt x="321" y="500"/>
                    <a:pt x="411" y="411"/>
                  </a:cubicBezTo>
                  <a:cubicBezTo>
                    <a:pt x="464" y="358"/>
                    <a:pt x="500" y="340"/>
                    <a:pt x="500" y="340"/>
                  </a:cubicBezTo>
                  <a:cubicBezTo>
                    <a:pt x="500" y="340"/>
                    <a:pt x="625" y="251"/>
                    <a:pt x="625" y="179"/>
                  </a:cubicBezTo>
                  <a:cubicBezTo>
                    <a:pt x="625" y="90"/>
                    <a:pt x="553" y="1"/>
                    <a:pt x="46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" name="Google Shape;742;p26"/>
          <p:cNvGrpSpPr/>
          <p:nvPr/>
        </p:nvGrpSpPr>
        <p:grpSpPr>
          <a:xfrm rot="-972819">
            <a:off x="396417" y="4235926"/>
            <a:ext cx="826314" cy="639788"/>
            <a:chOff x="2005688" y="3510288"/>
            <a:chExt cx="1344600" cy="1344600"/>
          </a:xfrm>
        </p:grpSpPr>
        <p:sp>
          <p:nvSpPr>
            <p:cNvPr id="63" name="Google Shape;743;p26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744;p26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745;p26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" name="Google Shape;746;p26"/>
          <p:cNvGrpSpPr/>
          <p:nvPr/>
        </p:nvGrpSpPr>
        <p:grpSpPr>
          <a:xfrm rot="-972784">
            <a:off x="567124" y="4424778"/>
            <a:ext cx="439370" cy="328436"/>
            <a:chOff x="1054425" y="2791250"/>
            <a:chExt cx="271675" cy="270775"/>
          </a:xfrm>
        </p:grpSpPr>
        <p:sp>
          <p:nvSpPr>
            <p:cNvPr id="67" name="Google Shape;747;p26"/>
            <p:cNvSpPr/>
            <p:nvPr/>
          </p:nvSpPr>
          <p:spPr>
            <a:xfrm>
              <a:off x="1057975" y="2997250"/>
              <a:ext cx="263200" cy="34100"/>
            </a:xfrm>
            <a:custGeom>
              <a:avLst/>
              <a:gdLst/>
              <a:ahLst/>
              <a:cxnLst/>
              <a:rect l="l" t="t" r="r" b="b"/>
              <a:pathLst>
                <a:path w="10528" h="1364" extrusionOk="0">
                  <a:moveTo>
                    <a:pt x="9625" y="0"/>
                  </a:moveTo>
                  <a:cubicBezTo>
                    <a:pt x="9567" y="0"/>
                    <a:pt x="9511" y="46"/>
                    <a:pt x="9511" y="111"/>
                  </a:cubicBezTo>
                  <a:lnTo>
                    <a:pt x="9511" y="343"/>
                  </a:lnTo>
                  <a:lnTo>
                    <a:pt x="1" y="343"/>
                  </a:lnTo>
                  <a:lnTo>
                    <a:pt x="1" y="1003"/>
                  </a:lnTo>
                  <a:lnTo>
                    <a:pt x="9511" y="1003"/>
                  </a:lnTo>
                  <a:lnTo>
                    <a:pt x="9511" y="1253"/>
                  </a:lnTo>
                  <a:cubicBezTo>
                    <a:pt x="9511" y="1317"/>
                    <a:pt x="9567" y="1363"/>
                    <a:pt x="9625" y="1363"/>
                  </a:cubicBezTo>
                  <a:cubicBezTo>
                    <a:pt x="9647" y="1363"/>
                    <a:pt x="9670" y="1357"/>
                    <a:pt x="9689" y="1342"/>
                  </a:cubicBezTo>
                  <a:lnTo>
                    <a:pt x="10457" y="771"/>
                  </a:lnTo>
                  <a:cubicBezTo>
                    <a:pt x="10528" y="717"/>
                    <a:pt x="10528" y="628"/>
                    <a:pt x="10457" y="592"/>
                  </a:cubicBezTo>
                  <a:lnTo>
                    <a:pt x="9689" y="22"/>
                  </a:lnTo>
                  <a:cubicBezTo>
                    <a:pt x="9670" y="7"/>
                    <a:pt x="9647" y="0"/>
                    <a:pt x="9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748;p26"/>
            <p:cNvSpPr/>
            <p:nvPr/>
          </p:nvSpPr>
          <p:spPr>
            <a:xfrm>
              <a:off x="1171275" y="2795150"/>
              <a:ext cx="36175" cy="262425"/>
            </a:xfrm>
            <a:custGeom>
              <a:avLst/>
              <a:gdLst/>
              <a:ahLst/>
              <a:cxnLst/>
              <a:rect l="l" t="t" r="r" b="b"/>
              <a:pathLst>
                <a:path w="1447" h="10497" extrusionOk="0">
                  <a:moveTo>
                    <a:pt x="723" y="0"/>
                  </a:moveTo>
                  <a:cubicBezTo>
                    <a:pt x="688" y="0"/>
                    <a:pt x="652" y="14"/>
                    <a:pt x="625" y="41"/>
                  </a:cubicBezTo>
                  <a:lnTo>
                    <a:pt x="54" y="826"/>
                  </a:lnTo>
                  <a:cubicBezTo>
                    <a:pt x="1" y="897"/>
                    <a:pt x="54" y="1004"/>
                    <a:pt x="144" y="1004"/>
                  </a:cubicBezTo>
                  <a:lnTo>
                    <a:pt x="393" y="1004"/>
                  </a:lnTo>
                  <a:lnTo>
                    <a:pt x="393" y="10496"/>
                  </a:lnTo>
                  <a:lnTo>
                    <a:pt x="1054" y="10496"/>
                  </a:lnTo>
                  <a:lnTo>
                    <a:pt x="1054" y="1004"/>
                  </a:lnTo>
                  <a:lnTo>
                    <a:pt x="1285" y="1004"/>
                  </a:lnTo>
                  <a:cubicBezTo>
                    <a:pt x="1393" y="1004"/>
                    <a:pt x="1446" y="897"/>
                    <a:pt x="1393" y="826"/>
                  </a:cubicBezTo>
                  <a:lnTo>
                    <a:pt x="822" y="41"/>
                  </a:lnTo>
                  <a:cubicBezTo>
                    <a:pt x="795" y="14"/>
                    <a:pt x="759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749;p26"/>
            <p:cNvSpPr/>
            <p:nvPr/>
          </p:nvSpPr>
          <p:spPr>
            <a:xfrm>
              <a:off x="1054425" y="2791250"/>
              <a:ext cx="271675" cy="270775"/>
            </a:xfrm>
            <a:custGeom>
              <a:avLst/>
              <a:gdLst/>
              <a:ahLst/>
              <a:cxnLst/>
              <a:rect l="l" t="t" r="r" b="b"/>
              <a:pathLst>
                <a:path w="10867" h="10831" extrusionOk="0">
                  <a:moveTo>
                    <a:pt x="5406" y="0"/>
                  </a:moveTo>
                  <a:cubicBezTo>
                    <a:pt x="5317" y="0"/>
                    <a:pt x="5228" y="54"/>
                    <a:pt x="5192" y="125"/>
                  </a:cubicBezTo>
                  <a:lnTo>
                    <a:pt x="4621" y="893"/>
                  </a:lnTo>
                  <a:cubicBezTo>
                    <a:pt x="4514" y="1017"/>
                    <a:pt x="4550" y="1214"/>
                    <a:pt x="4728" y="1303"/>
                  </a:cubicBezTo>
                  <a:cubicBezTo>
                    <a:pt x="4746" y="1321"/>
                    <a:pt x="4764" y="1321"/>
                    <a:pt x="4800" y="1321"/>
                  </a:cubicBezTo>
                  <a:lnTo>
                    <a:pt x="4925" y="1321"/>
                  </a:lnTo>
                  <a:lnTo>
                    <a:pt x="4925" y="1802"/>
                  </a:lnTo>
                  <a:lnTo>
                    <a:pt x="4746" y="1802"/>
                  </a:lnTo>
                  <a:cubicBezTo>
                    <a:pt x="4675" y="1802"/>
                    <a:pt x="4603" y="1874"/>
                    <a:pt x="4586" y="1945"/>
                  </a:cubicBezTo>
                  <a:cubicBezTo>
                    <a:pt x="4568" y="2052"/>
                    <a:pt x="4657" y="2124"/>
                    <a:pt x="4746" y="2124"/>
                  </a:cubicBezTo>
                  <a:lnTo>
                    <a:pt x="4925" y="2124"/>
                  </a:lnTo>
                  <a:lnTo>
                    <a:pt x="4925" y="3194"/>
                  </a:lnTo>
                  <a:lnTo>
                    <a:pt x="4746" y="3194"/>
                  </a:lnTo>
                  <a:cubicBezTo>
                    <a:pt x="4675" y="3194"/>
                    <a:pt x="4603" y="3266"/>
                    <a:pt x="4586" y="3337"/>
                  </a:cubicBezTo>
                  <a:cubicBezTo>
                    <a:pt x="4568" y="3444"/>
                    <a:pt x="4657" y="3515"/>
                    <a:pt x="4746" y="3515"/>
                  </a:cubicBezTo>
                  <a:lnTo>
                    <a:pt x="4925" y="3515"/>
                  </a:lnTo>
                  <a:lnTo>
                    <a:pt x="4925" y="3837"/>
                  </a:lnTo>
                  <a:cubicBezTo>
                    <a:pt x="4925" y="3926"/>
                    <a:pt x="4978" y="3997"/>
                    <a:pt x="5067" y="3997"/>
                  </a:cubicBezTo>
                  <a:cubicBezTo>
                    <a:pt x="5077" y="3999"/>
                    <a:pt x="5086" y="4000"/>
                    <a:pt x="5095" y="4000"/>
                  </a:cubicBezTo>
                  <a:cubicBezTo>
                    <a:pt x="5174" y="4000"/>
                    <a:pt x="5246" y="3934"/>
                    <a:pt x="5246" y="3854"/>
                  </a:cubicBezTo>
                  <a:lnTo>
                    <a:pt x="5246" y="1107"/>
                  </a:lnTo>
                  <a:cubicBezTo>
                    <a:pt x="5246" y="1053"/>
                    <a:pt x="5192" y="1000"/>
                    <a:pt x="5139" y="1000"/>
                  </a:cubicBezTo>
                  <a:lnTo>
                    <a:pt x="4925" y="1000"/>
                  </a:lnTo>
                  <a:lnTo>
                    <a:pt x="5406" y="357"/>
                  </a:lnTo>
                  <a:lnTo>
                    <a:pt x="5888" y="1000"/>
                  </a:lnTo>
                  <a:lnTo>
                    <a:pt x="5674" y="1000"/>
                  </a:lnTo>
                  <a:cubicBezTo>
                    <a:pt x="5620" y="1000"/>
                    <a:pt x="5567" y="1053"/>
                    <a:pt x="5567" y="1107"/>
                  </a:cubicBezTo>
                  <a:lnTo>
                    <a:pt x="5567" y="4372"/>
                  </a:lnTo>
                  <a:cubicBezTo>
                    <a:pt x="5513" y="4372"/>
                    <a:pt x="5460" y="4354"/>
                    <a:pt x="5406" y="4354"/>
                  </a:cubicBezTo>
                  <a:cubicBezTo>
                    <a:pt x="4871" y="4354"/>
                    <a:pt x="4389" y="4622"/>
                    <a:pt x="4086" y="5050"/>
                  </a:cubicBezTo>
                  <a:lnTo>
                    <a:pt x="2926" y="6745"/>
                  </a:lnTo>
                  <a:cubicBezTo>
                    <a:pt x="2711" y="7037"/>
                    <a:pt x="2376" y="7223"/>
                    <a:pt x="2013" y="7223"/>
                  </a:cubicBezTo>
                  <a:cubicBezTo>
                    <a:pt x="1955" y="7223"/>
                    <a:pt x="1897" y="7219"/>
                    <a:pt x="1838" y="7209"/>
                  </a:cubicBezTo>
                  <a:cubicBezTo>
                    <a:pt x="1830" y="7207"/>
                    <a:pt x="1822" y="7207"/>
                    <a:pt x="1815" y="7207"/>
                  </a:cubicBezTo>
                  <a:cubicBezTo>
                    <a:pt x="1734" y="7207"/>
                    <a:pt x="1659" y="7289"/>
                    <a:pt x="1659" y="7387"/>
                  </a:cubicBezTo>
                  <a:cubicBezTo>
                    <a:pt x="1659" y="7459"/>
                    <a:pt x="1731" y="7512"/>
                    <a:pt x="1802" y="7530"/>
                  </a:cubicBezTo>
                  <a:cubicBezTo>
                    <a:pt x="1866" y="7539"/>
                    <a:pt x="1931" y="7543"/>
                    <a:pt x="1995" y="7543"/>
                  </a:cubicBezTo>
                  <a:cubicBezTo>
                    <a:pt x="2466" y="7543"/>
                    <a:pt x="2927" y="7316"/>
                    <a:pt x="3194" y="6923"/>
                  </a:cubicBezTo>
                  <a:lnTo>
                    <a:pt x="4354" y="5228"/>
                  </a:lnTo>
                  <a:cubicBezTo>
                    <a:pt x="4496" y="5014"/>
                    <a:pt x="4693" y="4871"/>
                    <a:pt x="4925" y="4764"/>
                  </a:cubicBezTo>
                  <a:lnTo>
                    <a:pt x="4925" y="5995"/>
                  </a:lnTo>
                  <a:lnTo>
                    <a:pt x="4746" y="5995"/>
                  </a:lnTo>
                  <a:cubicBezTo>
                    <a:pt x="4675" y="5995"/>
                    <a:pt x="4603" y="6049"/>
                    <a:pt x="4586" y="6120"/>
                  </a:cubicBezTo>
                  <a:cubicBezTo>
                    <a:pt x="4568" y="6210"/>
                    <a:pt x="4639" y="6317"/>
                    <a:pt x="4746" y="6317"/>
                  </a:cubicBezTo>
                  <a:lnTo>
                    <a:pt x="4925" y="6317"/>
                  </a:lnTo>
                  <a:lnTo>
                    <a:pt x="4925" y="7298"/>
                  </a:lnTo>
                  <a:lnTo>
                    <a:pt x="4746" y="7298"/>
                  </a:lnTo>
                  <a:cubicBezTo>
                    <a:pt x="4675" y="7298"/>
                    <a:pt x="4603" y="7352"/>
                    <a:pt x="4586" y="7441"/>
                  </a:cubicBezTo>
                  <a:cubicBezTo>
                    <a:pt x="4568" y="7530"/>
                    <a:pt x="4657" y="7619"/>
                    <a:pt x="4746" y="7619"/>
                  </a:cubicBezTo>
                  <a:lnTo>
                    <a:pt x="4925" y="7619"/>
                  </a:lnTo>
                  <a:lnTo>
                    <a:pt x="4925" y="8440"/>
                  </a:lnTo>
                  <a:lnTo>
                    <a:pt x="161" y="8440"/>
                  </a:lnTo>
                  <a:cubicBezTo>
                    <a:pt x="71" y="8440"/>
                    <a:pt x="0" y="8511"/>
                    <a:pt x="0" y="8601"/>
                  </a:cubicBezTo>
                  <a:lnTo>
                    <a:pt x="0" y="9261"/>
                  </a:lnTo>
                  <a:cubicBezTo>
                    <a:pt x="0" y="9350"/>
                    <a:pt x="71" y="9421"/>
                    <a:pt x="161" y="9421"/>
                  </a:cubicBezTo>
                  <a:lnTo>
                    <a:pt x="1053" y="9421"/>
                  </a:lnTo>
                  <a:lnTo>
                    <a:pt x="1053" y="9582"/>
                  </a:lnTo>
                  <a:cubicBezTo>
                    <a:pt x="1053" y="9671"/>
                    <a:pt x="1106" y="9742"/>
                    <a:pt x="1196" y="9742"/>
                  </a:cubicBezTo>
                  <a:cubicBezTo>
                    <a:pt x="1205" y="9744"/>
                    <a:pt x="1214" y="9745"/>
                    <a:pt x="1223" y="9745"/>
                  </a:cubicBezTo>
                  <a:cubicBezTo>
                    <a:pt x="1302" y="9745"/>
                    <a:pt x="1374" y="9678"/>
                    <a:pt x="1374" y="9582"/>
                  </a:cubicBezTo>
                  <a:lnTo>
                    <a:pt x="1374" y="9421"/>
                  </a:lnTo>
                  <a:lnTo>
                    <a:pt x="2444" y="9421"/>
                  </a:lnTo>
                  <a:lnTo>
                    <a:pt x="2444" y="9582"/>
                  </a:lnTo>
                  <a:cubicBezTo>
                    <a:pt x="2444" y="9671"/>
                    <a:pt x="2516" y="9742"/>
                    <a:pt x="2587" y="9742"/>
                  </a:cubicBezTo>
                  <a:cubicBezTo>
                    <a:pt x="2596" y="9744"/>
                    <a:pt x="2606" y="9745"/>
                    <a:pt x="2615" y="9745"/>
                  </a:cubicBezTo>
                  <a:cubicBezTo>
                    <a:pt x="2694" y="9745"/>
                    <a:pt x="2766" y="9678"/>
                    <a:pt x="2766" y="9582"/>
                  </a:cubicBezTo>
                  <a:lnTo>
                    <a:pt x="2766" y="9421"/>
                  </a:lnTo>
                  <a:lnTo>
                    <a:pt x="3836" y="9421"/>
                  </a:lnTo>
                  <a:lnTo>
                    <a:pt x="3836" y="9582"/>
                  </a:lnTo>
                  <a:cubicBezTo>
                    <a:pt x="3836" y="9671"/>
                    <a:pt x="3908" y="9742"/>
                    <a:pt x="3979" y="9742"/>
                  </a:cubicBezTo>
                  <a:cubicBezTo>
                    <a:pt x="3990" y="9744"/>
                    <a:pt x="4001" y="9745"/>
                    <a:pt x="4011" y="9745"/>
                  </a:cubicBezTo>
                  <a:cubicBezTo>
                    <a:pt x="4100" y="9745"/>
                    <a:pt x="4157" y="9678"/>
                    <a:pt x="4157" y="9582"/>
                  </a:cubicBezTo>
                  <a:lnTo>
                    <a:pt x="4157" y="9421"/>
                  </a:lnTo>
                  <a:lnTo>
                    <a:pt x="4925" y="9421"/>
                  </a:lnTo>
                  <a:lnTo>
                    <a:pt x="4925" y="10670"/>
                  </a:lnTo>
                  <a:cubicBezTo>
                    <a:pt x="4925" y="10759"/>
                    <a:pt x="4996" y="10831"/>
                    <a:pt x="5085" y="10831"/>
                  </a:cubicBezTo>
                  <a:lnTo>
                    <a:pt x="5728" y="10831"/>
                  </a:lnTo>
                  <a:cubicBezTo>
                    <a:pt x="5817" y="10831"/>
                    <a:pt x="5888" y="10759"/>
                    <a:pt x="5888" y="10670"/>
                  </a:cubicBezTo>
                  <a:lnTo>
                    <a:pt x="5888" y="9421"/>
                  </a:lnTo>
                  <a:lnTo>
                    <a:pt x="6655" y="9421"/>
                  </a:lnTo>
                  <a:lnTo>
                    <a:pt x="6655" y="9582"/>
                  </a:lnTo>
                  <a:cubicBezTo>
                    <a:pt x="6655" y="9671"/>
                    <a:pt x="6709" y="9742"/>
                    <a:pt x="6798" y="9742"/>
                  </a:cubicBezTo>
                  <a:cubicBezTo>
                    <a:pt x="6807" y="9744"/>
                    <a:pt x="6817" y="9745"/>
                    <a:pt x="6826" y="9745"/>
                  </a:cubicBezTo>
                  <a:cubicBezTo>
                    <a:pt x="6905" y="9745"/>
                    <a:pt x="6977" y="9678"/>
                    <a:pt x="6977" y="9582"/>
                  </a:cubicBezTo>
                  <a:lnTo>
                    <a:pt x="6977" y="9421"/>
                  </a:lnTo>
                  <a:lnTo>
                    <a:pt x="8047" y="9421"/>
                  </a:lnTo>
                  <a:lnTo>
                    <a:pt x="8047" y="9582"/>
                  </a:lnTo>
                  <a:cubicBezTo>
                    <a:pt x="8047" y="9671"/>
                    <a:pt x="8101" y="9742"/>
                    <a:pt x="8190" y="9742"/>
                  </a:cubicBezTo>
                  <a:cubicBezTo>
                    <a:pt x="8199" y="9744"/>
                    <a:pt x="8208" y="9745"/>
                    <a:pt x="8217" y="9745"/>
                  </a:cubicBezTo>
                  <a:cubicBezTo>
                    <a:pt x="8296" y="9745"/>
                    <a:pt x="8368" y="9678"/>
                    <a:pt x="8368" y="9582"/>
                  </a:cubicBezTo>
                  <a:lnTo>
                    <a:pt x="8368" y="9421"/>
                  </a:lnTo>
                  <a:lnTo>
                    <a:pt x="9510" y="9421"/>
                  </a:lnTo>
                  <a:lnTo>
                    <a:pt x="9510" y="9546"/>
                  </a:lnTo>
                  <a:cubicBezTo>
                    <a:pt x="9510" y="9564"/>
                    <a:pt x="9510" y="9582"/>
                    <a:pt x="9510" y="9600"/>
                  </a:cubicBezTo>
                  <a:cubicBezTo>
                    <a:pt x="9580" y="9716"/>
                    <a:pt x="9688" y="9772"/>
                    <a:pt x="9789" y="9772"/>
                  </a:cubicBezTo>
                  <a:cubicBezTo>
                    <a:pt x="9843" y="9772"/>
                    <a:pt x="9895" y="9756"/>
                    <a:pt x="9938" y="9725"/>
                  </a:cubicBezTo>
                  <a:lnTo>
                    <a:pt x="10723" y="9136"/>
                  </a:lnTo>
                  <a:cubicBezTo>
                    <a:pt x="10741" y="9136"/>
                    <a:pt x="10741" y="9118"/>
                    <a:pt x="10741" y="9118"/>
                  </a:cubicBezTo>
                  <a:cubicBezTo>
                    <a:pt x="10866" y="8975"/>
                    <a:pt x="10831" y="8797"/>
                    <a:pt x="10706" y="8708"/>
                  </a:cubicBezTo>
                  <a:lnTo>
                    <a:pt x="9938" y="8137"/>
                  </a:lnTo>
                  <a:cubicBezTo>
                    <a:pt x="9895" y="8106"/>
                    <a:pt x="9843" y="8090"/>
                    <a:pt x="9789" y="8090"/>
                  </a:cubicBezTo>
                  <a:cubicBezTo>
                    <a:pt x="9688" y="8090"/>
                    <a:pt x="9580" y="8145"/>
                    <a:pt x="9510" y="8262"/>
                  </a:cubicBezTo>
                  <a:cubicBezTo>
                    <a:pt x="9510" y="8279"/>
                    <a:pt x="9510" y="8297"/>
                    <a:pt x="9510" y="8315"/>
                  </a:cubicBezTo>
                  <a:lnTo>
                    <a:pt x="9510" y="8440"/>
                  </a:lnTo>
                  <a:lnTo>
                    <a:pt x="5888" y="8440"/>
                  </a:lnTo>
                  <a:lnTo>
                    <a:pt x="5888" y="5317"/>
                  </a:lnTo>
                  <a:cubicBezTo>
                    <a:pt x="5888" y="5246"/>
                    <a:pt x="5835" y="5175"/>
                    <a:pt x="5745" y="5157"/>
                  </a:cubicBezTo>
                  <a:cubicBezTo>
                    <a:pt x="5738" y="5155"/>
                    <a:pt x="5730" y="5155"/>
                    <a:pt x="5722" y="5155"/>
                  </a:cubicBezTo>
                  <a:cubicBezTo>
                    <a:pt x="5641" y="5155"/>
                    <a:pt x="5567" y="5236"/>
                    <a:pt x="5567" y="5317"/>
                  </a:cubicBezTo>
                  <a:lnTo>
                    <a:pt x="5567" y="8654"/>
                  </a:lnTo>
                  <a:cubicBezTo>
                    <a:pt x="5567" y="8708"/>
                    <a:pt x="5620" y="8761"/>
                    <a:pt x="5674" y="8761"/>
                  </a:cubicBezTo>
                  <a:lnTo>
                    <a:pt x="9724" y="8761"/>
                  </a:lnTo>
                  <a:cubicBezTo>
                    <a:pt x="9778" y="8761"/>
                    <a:pt x="9814" y="8708"/>
                    <a:pt x="9814" y="8654"/>
                  </a:cubicBezTo>
                  <a:lnTo>
                    <a:pt x="9814" y="8440"/>
                  </a:lnTo>
                  <a:lnTo>
                    <a:pt x="10474" y="8922"/>
                  </a:lnTo>
                  <a:lnTo>
                    <a:pt x="9814" y="9421"/>
                  </a:lnTo>
                  <a:lnTo>
                    <a:pt x="9814" y="9207"/>
                  </a:lnTo>
                  <a:cubicBezTo>
                    <a:pt x="9814" y="9136"/>
                    <a:pt x="9778" y="9100"/>
                    <a:pt x="9724" y="9100"/>
                  </a:cubicBezTo>
                  <a:lnTo>
                    <a:pt x="5728" y="9100"/>
                  </a:lnTo>
                  <a:cubicBezTo>
                    <a:pt x="5638" y="9100"/>
                    <a:pt x="5567" y="9171"/>
                    <a:pt x="5567" y="9261"/>
                  </a:cubicBezTo>
                  <a:lnTo>
                    <a:pt x="5567" y="10510"/>
                  </a:lnTo>
                  <a:lnTo>
                    <a:pt x="5246" y="10510"/>
                  </a:lnTo>
                  <a:lnTo>
                    <a:pt x="5246" y="9261"/>
                  </a:lnTo>
                  <a:cubicBezTo>
                    <a:pt x="5246" y="9171"/>
                    <a:pt x="5174" y="9100"/>
                    <a:pt x="5085" y="9100"/>
                  </a:cubicBezTo>
                  <a:lnTo>
                    <a:pt x="321" y="9100"/>
                  </a:lnTo>
                  <a:lnTo>
                    <a:pt x="321" y="8761"/>
                  </a:lnTo>
                  <a:lnTo>
                    <a:pt x="5085" y="8761"/>
                  </a:lnTo>
                  <a:cubicBezTo>
                    <a:pt x="5174" y="8761"/>
                    <a:pt x="5246" y="8690"/>
                    <a:pt x="5246" y="8601"/>
                  </a:cubicBezTo>
                  <a:lnTo>
                    <a:pt x="5246" y="4693"/>
                  </a:lnTo>
                  <a:lnTo>
                    <a:pt x="5406" y="4693"/>
                  </a:lnTo>
                  <a:cubicBezTo>
                    <a:pt x="5835" y="4693"/>
                    <a:pt x="6227" y="4889"/>
                    <a:pt x="6459" y="5246"/>
                  </a:cubicBezTo>
                  <a:lnTo>
                    <a:pt x="7619" y="6923"/>
                  </a:lnTo>
                  <a:cubicBezTo>
                    <a:pt x="7886" y="7316"/>
                    <a:pt x="8350" y="7548"/>
                    <a:pt x="8814" y="7548"/>
                  </a:cubicBezTo>
                  <a:cubicBezTo>
                    <a:pt x="8886" y="7548"/>
                    <a:pt x="8939" y="7548"/>
                    <a:pt x="9011" y="7530"/>
                  </a:cubicBezTo>
                  <a:cubicBezTo>
                    <a:pt x="9082" y="7530"/>
                    <a:pt x="9153" y="7459"/>
                    <a:pt x="9153" y="7387"/>
                  </a:cubicBezTo>
                  <a:cubicBezTo>
                    <a:pt x="9153" y="7291"/>
                    <a:pt x="9082" y="7224"/>
                    <a:pt x="9002" y="7224"/>
                  </a:cubicBezTo>
                  <a:cubicBezTo>
                    <a:pt x="8993" y="7224"/>
                    <a:pt x="8984" y="7225"/>
                    <a:pt x="8975" y="7227"/>
                  </a:cubicBezTo>
                  <a:cubicBezTo>
                    <a:pt x="8925" y="7233"/>
                    <a:pt x="8875" y="7236"/>
                    <a:pt x="8825" y="7236"/>
                  </a:cubicBezTo>
                  <a:cubicBezTo>
                    <a:pt x="8449" y="7236"/>
                    <a:pt x="8091" y="7060"/>
                    <a:pt x="7886" y="6745"/>
                  </a:cubicBezTo>
                  <a:lnTo>
                    <a:pt x="6727" y="5068"/>
                  </a:lnTo>
                  <a:cubicBezTo>
                    <a:pt x="6530" y="4764"/>
                    <a:pt x="6227" y="4550"/>
                    <a:pt x="5888" y="4443"/>
                  </a:cubicBezTo>
                  <a:lnTo>
                    <a:pt x="5888" y="1321"/>
                  </a:lnTo>
                  <a:lnTo>
                    <a:pt x="6013" y="1321"/>
                  </a:lnTo>
                  <a:cubicBezTo>
                    <a:pt x="6049" y="1321"/>
                    <a:pt x="6067" y="1321"/>
                    <a:pt x="6084" y="1303"/>
                  </a:cubicBezTo>
                  <a:cubicBezTo>
                    <a:pt x="6263" y="1214"/>
                    <a:pt x="6299" y="1017"/>
                    <a:pt x="6191" y="893"/>
                  </a:cubicBezTo>
                  <a:lnTo>
                    <a:pt x="5620" y="125"/>
                  </a:lnTo>
                  <a:cubicBezTo>
                    <a:pt x="5585" y="54"/>
                    <a:pt x="5496" y="0"/>
                    <a:pt x="54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809;p28"/>
          <p:cNvSpPr/>
          <p:nvPr/>
        </p:nvSpPr>
        <p:spPr>
          <a:xfrm rot="-2700000" flipH="1">
            <a:off x="7386022" y="1092273"/>
            <a:ext cx="319920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810;p28"/>
          <p:cNvSpPr/>
          <p:nvPr/>
        </p:nvSpPr>
        <p:spPr>
          <a:xfrm flipH="1">
            <a:off x="8097846" y="706983"/>
            <a:ext cx="249600" cy="330595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811;p28"/>
          <p:cNvSpPr/>
          <p:nvPr/>
        </p:nvSpPr>
        <p:spPr>
          <a:xfrm flipH="1">
            <a:off x="7483596" y="329408"/>
            <a:ext cx="249600" cy="330595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897;p39"/>
          <p:cNvSpPr txBox="1">
            <a:spLocks/>
          </p:cNvSpPr>
          <p:nvPr/>
        </p:nvSpPr>
        <p:spPr>
          <a:xfrm>
            <a:off x="2699792" y="469570"/>
            <a:ext cx="4149662" cy="55443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NỘI DUNG BÀI 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Google Shape;5177;p39"/>
          <p:cNvSpPr/>
          <p:nvPr/>
        </p:nvSpPr>
        <p:spPr>
          <a:xfrm rot="1116996" flipH="1">
            <a:off x="4107050" y="2673120"/>
            <a:ext cx="689173" cy="592709"/>
          </a:xfrm>
          <a:custGeom>
            <a:avLst/>
            <a:gdLst/>
            <a:ahLst/>
            <a:cxnLst/>
            <a:rect l="l" t="t" r="r" b="b"/>
            <a:pathLst>
              <a:path w="7158" h="7067" extrusionOk="0">
                <a:moveTo>
                  <a:pt x="4230" y="1"/>
                </a:moveTo>
                <a:cubicBezTo>
                  <a:pt x="4050" y="1"/>
                  <a:pt x="3847" y="107"/>
                  <a:pt x="3643" y="329"/>
                </a:cubicBezTo>
                <a:lnTo>
                  <a:pt x="3552" y="420"/>
                </a:lnTo>
                <a:lnTo>
                  <a:pt x="3460" y="512"/>
                </a:lnTo>
                <a:lnTo>
                  <a:pt x="2570" y="1493"/>
                </a:lnTo>
                <a:lnTo>
                  <a:pt x="1155" y="1265"/>
                </a:lnTo>
                <a:lnTo>
                  <a:pt x="995" y="1242"/>
                </a:lnTo>
                <a:cubicBezTo>
                  <a:pt x="930" y="1234"/>
                  <a:pt x="868" y="1230"/>
                  <a:pt x="809" y="1230"/>
                </a:cubicBezTo>
                <a:cubicBezTo>
                  <a:pt x="217" y="1230"/>
                  <a:pt x="1" y="1640"/>
                  <a:pt x="333" y="2201"/>
                </a:cubicBezTo>
                <a:lnTo>
                  <a:pt x="447" y="2452"/>
                </a:lnTo>
                <a:lnTo>
                  <a:pt x="1086" y="3616"/>
                </a:lnTo>
                <a:lnTo>
                  <a:pt x="516" y="4780"/>
                </a:lnTo>
                <a:lnTo>
                  <a:pt x="447" y="4917"/>
                </a:lnTo>
                <a:lnTo>
                  <a:pt x="379" y="5031"/>
                </a:lnTo>
                <a:cubicBezTo>
                  <a:pt x="101" y="5607"/>
                  <a:pt x="307" y="5993"/>
                  <a:pt x="831" y="5993"/>
                </a:cubicBezTo>
                <a:cubicBezTo>
                  <a:pt x="910" y="5993"/>
                  <a:pt x="995" y="5985"/>
                  <a:pt x="1086" y="5967"/>
                </a:cubicBezTo>
                <a:lnTo>
                  <a:pt x="1223" y="5944"/>
                </a:lnTo>
                <a:lnTo>
                  <a:pt x="1360" y="5921"/>
                </a:lnTo>
                <a:lnTo>
                  <a:pt x="2661" y="5670"/>
                </a:lnTo>
                <a:lnTo>
                  <a:pt x="3711" y="6674"/>
                </a:lnTo>
                <a:lnTo>
                  <a:pt x="3803" y="6766"/>
                </a:lnTo>
                <a:cubicBezTo>
                  <a:pt x="3997" y="6969"/>
                  <a:pt x="4192" y="7067"/>
                  <a:pt x="4363" y="7067"/>
                </a:cubicBezTo>
                <a:cubicBezTo>
                  <a:pt x="4633" y="7067"/>
                  <a:pt x="4842" y="6825"/>
                  <a:pt x="4898" y="6378"/>
                </a:cubicBezTo>
                <a:lnTo>
                  <a:pt x="5104" y="4803"/>
                </a:lnTo>
                <a:lnTo>
                  <a:pt x="6268" y="4186"/>
                </a:lnTo>
                <a:lnTo>
                  <a:pt x="6405" y="4118"/>
                </a:lnTo>
                <a:lnTo>
                  <a:pt x="6519" y="4072"/>
                </a:lnTo>
                <a:cubicBezTo>
                  <a:pt x="7158" y="3730"/>
                  <a:pt x="7135" y="3205"/>
                  <a:pt x="6473" y="2908"/>
                </a:cubicBezTo>
                <a:lnTo>
                  <a:pt x="6405" y="2863"/>
                </a:lnTo>
                <a:lnTo>
                  <a:pt x="5035" y="2223"/>
                </a:lnTo>
                <a:lnTo>
                  <a:pt x="4807" y="900"/>
                </a:lnTo>
                <a:lnTo>
                  <a:pt x="4784" y="649"/>
                </a:lnTo>
                <a:cubicBezTo>
                  <a:pt x="4703" y="228"/>
                  <a:pt x="4492" y="1"/>
                  <a:pt x="4230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0000"/>
              </a:solidFill>
            </a:endParaRPr>
          </a:p>
        </p:txBody>
      </p:sp>
      <p:sp>
        <p:nvSpPr>
          <p:cNvPr id="119" name="Google Shape;5178;p39"/>
          <p:cNvSpPr/>
          <p:nvPr/>
        </p:nvSpPr>
        <p:spPr>
          <a:xfrm rot="1116996" flipH="1">
            <a:off x="4085309" y="3583089"/>
            <a:ext cx="692111" cy="609238"/>
          </a:xfrm>
          <a:custGeom>
            <a:avLst/>
            <a:gdLst/>
            <a:ahLst/>
            <a:cxnLst/>
            <a:rect l="l" t="t" r="r" b="b"/>
            <a:pathLst>
              <a:path w="7158" h="7067" extrusionOk="0">
                <a:moveTo>
                  <a:pt x="4230" y="1"/>
                </a:moveTo>
                <a:cubicBezTo>
                  <a:pt x="4050" y="1"/>
                  <a:pt x="3847" y="107"/>
                  <a:pt x="3643" y="329"/>
                </a:cubicBezTo>
                <a:lnTo>
                  <a:pt x="3552" y="420"/>
                </a:lnTo>
                <a:lnTo>
                  <a:pt x="3460" y="512"/>
                </a:lnTo>
                <a:lnTo>
                  <a:pt x="2570" y="1493"/>
                </a:lnTo>
                <a:lnTo>
                  <a:pt x="1155" y="1265"/>
                </a:lnTo>
                <a:lnTo>
                  <a:pt x="995" y="1242"/>
                </a:lnTo>
                <a:cubicBezTo>
                  <a:pt x="930" y="1234"/>
                  <a:pt x="868" y="1230"/>
                  <a:pt x="809" y="1230"/>
                </a:cubicBezTo>
                <a:cubicBezTo>
                  <a:pt x="217" y="1230"/>
                  <a:pt x="1" y="1640"/>
                  <a:pt x="333" y="2201"/>
                </a:cubicBezTo>
                <a:lnTo>
                  <a:pt x="447" y="2452"/>
                </a:lnTo>
                <a:lnTo>
                  <a:pt x="1086" y="3616"/>
                </a:lnTo>
                <a:lnTo>
                  <a:pt x="516" y="4780"/>
                </a:lnTo>
                <a:lnTo>
                  <a:pt x="447" y="4917"/>
                </a:lnTo>
                <a:lnTo>
                  <a:pt x="379" y="5031"/>
                </a:lnTo>
                <a:cubicBezTo>
                  <a:pt x="101" y="5607"/>
                  <a:pt x="307" y="5993"/>
                  <a:pt x="831" y="5993"/>
                </a:cubicBezTo>
                <a:cubicBezTo>
                  <a:pt x="910" y="5993"/>
                  <a:pt x="995" y="5985"/>
                  <a:pt x="1086" y="5967"/>
                </a:cubicBezTo>
                <a:lnTo>
                  <a:pt x="1223" y="5944"/>
                </a:lnTo>
                <a:lnTo>
                  <a:pt x="1360" y="5921"/>
                </a:lnTo>
                <a:lnTo>
                  <a:pt x="2661" y="5670"/>
                </a:lnTo>
                <a:lnTo>
                  <a:pt x="3711" y="6674"/>
                </a:lnTo>
                <a:lnTo>
                  <a:pt x="3803" y="6766"/>
                </a:lnTo>
                <a:cubicBezTo>
                  <a:pt x="3997" y="6969"/>
                  <a:pt x="4192" y="7067"/>
                  <a:pt x="4363" y="7067"/>
                </a:cubicBezTo>
                <a:cubicBezTo>
                  <a:pt x="4633" y="7067"/>
                  <a:pt x="4842" y="6825"/>
                  <a:pt x="4898" y="6378"/>
                </a:cubicBezTo>
                <a:lnTo>
                  <a:pt x="5104" y="4803"/>
                </a:lnTo>
                <a:lnTo>
                  <a:pt x="6268" y="4186"/>
                </a:lnTo>
                <a:lnTo>
                  <a:pt x="6405" y="4118"/>
                </a:lnTo>
                <a:lnTo>
                  <a:pt x="6519" y="4072"/>
                </a:lnTo>
                <a:cubicBezTo>
                  <a:pt x="7158" y="3730"/>
                  <a:pt x="7135" y="3205"/>
                  <a:pt x="6473" y="2908"/>
                </a:cubicBezTo>
                <a:lnTo>
                  <a:pt x="6405" y="2863"/>
                </a:lnTo>
                <a:lnTo>
                  <a:pt x="5035" y="2223"/>
                </a:lnTo>
                <a:lnTo>
                  <a:pt x="4807" y="900"/>
                </a:lnTo>
                <a:lnTo>
                  <a:pt x="4784" y="649"/>
                </a:lnTo>
                <a:cubicBezTo>
                  <a:pt x="4703" y="228"/>
                  <a:pt x="4492" y="1"/>
                  <a:pt x="4230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0000"/>
              </a:solidFill>
            </a:endParaRPr>
          </a:p>
        </p:txBody>
      </p:sp>
      <p:sp>
        <p:nvSpPr>
          <p:cNvPr id="120" name="Google Shape;5179;p39"/>
          <p:cNvSpPr/>
          <p:nvPr/>
        </p:nvSpPr>
        <p:spPr>
          <a:xfrm rot="1116996" flipH="1">
            <a:off x="4127066" y="1579120"/>
            <a:ext cx="651952" cy="635296"/>
          </a:xfrm>
          <a:custGeom>
            <a:avLst/>
            <a:gdLst/>
            <a:ahLst/>
            <a:cxnLst/>
            <a:rect l="l" t="t" r="r" b="b"/>
            <a:pathLst>
              <a:path w="7158" h="7067" extrusionOk="0">
                <a:moveTo>
                  <a:pt x="4230" y="1"/>
                </a:moveTo>
                <a:cubicBezTo>
                  <a:pt x="4050" y="1"/>
                  <a:pt x="3847" y="107"/>
                  <a:pt x="3643" y="329"/>
                </a:cubicBezTo>
                <a:lnTo>
                  <a:pt x="3552" y="420"/>
                </a:lnTo>
                <a:lnTo>
                  <a:pt x="3460" y="512"/>
                </a:lnTo>
                <a:lnTo>
                  <a:pt x="2570" y="1493"/>
                </a:lnTo>
                <a:lnTo>
                  <a:pt x="1155" y="1265"/>
                </a:lnTo>
                <a:lnTo>
                  <a:pt x="995" y="1242"/>
                </a:lnTo>
                <a:cubicBezTo>
                  <a:pt x="930" y="1234"/>
                  <a:pt x="868" y="1230"/>
                  <a:pt x="809" y="1230"/>
                </a:cubicBezTo>
                <a:cubicBezTo>
                  <a:pt x="217" y="1230"/>
                  <a:pt x="1" y="1640"/>
                  <a:pt x="333" y="2201"/>
                </a:cubicBezTo>
                <a:lnTo>
                  <a:pt x="447" y="2452"/>
                </a:lnTo>
                <a:lnTo>
                  <a:pt x="1086" y="3616"/>
                </a:lnTo>
                <a:lnTo>
                  <a:pt x="516" y="4780"/>
                </a:lnTo>
                <a:lnTo>
                  <a:pt x="447" y="4917"/>
                </a:lnTo>
                <a:lnTo>
                  <a:pt x="379" y="5031"/>
                </a:lnTo>
                <a:cubicBezTo>
                  <a:pt x="101" y="5607"/>
                  <a:pt x="307" y="5993"/>
                  <a:pt x="831" y="5993"/>
                </a:cubicBezTo>
                <a:cubicBezTo>
                  <a:pt x="910" y="5993"/>
                  <a:pt x="995" y="5985"/>
                  <a:pt x="1086" y="5967"/>
                </a:cubicBezTo>
                <a:lnTo>
                  <a:pt x="1223" y="5944"/>
                </a:lnTo>
                <a:lnTo>
                  <a:pt x="1360" y="5921"/>
                </a:lnTo>
                <a:lnTo>
                  <a:pt x="2661" y="5670"/>
                </a:lnTo>
                <a:lnTo>
                  <a:pt x="3711" y="6674"/>
                </a:lnTo>
                <a:lnTo>
                  <a:pt x="3803" y="6766"/>
                </a:lnTo>
                <a:cubicBezTo>
                  <a:pt x="3997" y="6969"/>
                  <a:pt x="4192" y="7067"/>
                  <a:pt x="4363" y="7067"/>
                </a:cubicBezTo>
                <a:cubicBezTo>
                  <a:pt x="4633" y="7067"/>
                  <a:pt x="4842" y="6825"/>
                  <a:pt x="4898" y="6378"/>
                </a:cubicBezTo>
                <a:lnTo>
                  <a:pt x="5104" y="4803"/>
                </a:lnTo>
                <a:lnTo>
                  <a:pt x="6268" y="4186"/>
                </a:lnTo>
                <a:lnTo>
                  <a:pt x="6405" y="4118"/>
                </a:lnTo>
                <a:lnTo>
                  <a:pt x="6519" y="4072"/>
                </a:lnTo>
                <a:cubicBezTo>
                  <a:pt x="7158" y="3730"/>
                  <a:pt x="7135" y="3205"/>
                  <a:pt x="6473" y="2908"/>
                </a:cubicBezTo>
                <a:lnTo>
                  <a:pt x="6405" y="2863"/>
                </a:lnTo>
                <a:lnTo>
                  <a:pt x="5035" y="2223"/>
                </a:lnTo>
                <a:lnTo>
                  <a:pt x="4807" y="900"/>
                </a:lnTo>
                <a:lnTo>
                  <a:pt x="4784" y="649"/>
                </a:lnTo>
                <a:cubicBezTo>
                  <a:pt x="4703" y="228"/>
                  <a:pt x="4492" y="1"/>
                  <a:pt x="4230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0000"/>
              </a:solidFill>
            </a:endParaRPr>
          </a:p>
        </p:txBody>
      </p:sp>
      <p:sp>
        <p:nvSpPr>
          <p:cNvPr id="121" name="Google Shape;5182;p39"/>
          <p:cNvSpPr txBox="1"/>
          <p:nvPr/>
        </p:nvSpPr>
        <p:spPr>
          <a:xfrm>
            <a:off x="4135583" y="3645161"/>
            <a:ext cx="639041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2400" b="1" dirty="0">
                <a:ln/>
                <a:solidFill>
                  <a:srgbClr val="009900"/>
                </a:solidFill>
                <a:latin typeface="#9Slide03 BoosterNextFYBlack" panose="02000A03000000020004" pitchFamily="2" charset="0"/>
                <a:ea typeface="Didact Gothic"/>
                <a:cs typeface="Didact Gothic"/>
                <a:sym typeface="Didact Gothic"/>
              </a:rPr>
              <a:t>3</a:t>
            </a:r>
            <a:endParaRPr sz="2400" b="1" dirty="0">
              <a:ln/>
              <a:solidFill>
                <a:srgbClr val="009900"/>
              </a:solidFill>
              <a:latin typeface="#9Slide03 BoosterNextFYBlack" panose="02000A03000000020004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2" name="Google Shape;5184;p39"/>
          <p:cNvSpPr txBox="1"/>
          <p:nvPr/>
        </p:nvSpPr>
        <p:spPr>
          <a:xfrm>
            <a:off x="4176272" y="1643370"/>
            <a:ext cx="559773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2400" b="1" dirty="0">
                <a:ln/>
                <a:solidFill>
                  <a:srgbClr val="009900"/>
                </a:solidFill>
                <a:latin typeface="#9Slide03 BoosterNextFYBlack" panose="02000A03000000020004" pitchFamily="2" charset="0"/>
                <a:ea typeface="Didact Gothic"/>
                <a:cs typeface="Didact Gothic"/>
                <a:sym typeface="Didact Gothic"/>
              </a:rPr>
              <a:t>1</a:t>
            </a:r>
            <a:endParaRPr sz="2400" b="1" dirty="0">
              <a:ln/>
              <a:solidFill>
                <a:srgbClr val="009900"/>
              </a:solidFill>
              <a:latin typeface="#9Slide03 BoosterNextFYBlack" panose="02000A03000000020004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3" name="Google Shape;5185;p39"/>
          <p:cNvSpPr txBox="1"/>
          <p:nvPr/>
        </p:nvSpPr>
        <p:spPr>
          <a:xfrm>
            <a:off x="1084180" y="1373011"/>
            <a:ext cx="2992798" cy="12322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Vai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trò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của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các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nguyên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tố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hóa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học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với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sự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phát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triển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của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cây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trồng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. </a:t>
            </a:r>
          </a:p>
          <a:p>
            <a:pPr lvl="0" algn="just"/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hóa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học</a:t>
            </a:r>
            <a:endParaRPr lang="en-US" sz="2000" b="1" dirty="0">
              <a:solidFill>
                <a:srgbClr val="CC0099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24" name="Google Shape;5186;p39"/>
          <p:cNvSpPr txBox="1"/>
          <p:nvPr/>
        </p:nvSpPr>
        <p:spPr>
          <a:xfrm>
            <a:off x="4159018" y="2733474"/>
            <a:ext cx="656844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2400" b="1" dirty="0">
                <a:ln/>
                <a:solidFill>
                  <a:srgbClr val="009900"/>
                </a:solidFill>
                <a:latin typeface="#9Slide03 BoosterNextFYBlack" panose="02000A03000000020004" pitchFamily="2" charset="0"/>
                <a:ea typeface="Didact Gothic"/>
                <a:cs typeface="Didact Gothic"/>
                <a:sym typeface="Didact Gothic"/>
              </a:rPr>
              <a:t>2</a:t>
            </a:r>
            <a:endParaRPr sz="2400" b="1" dirty="0">
              <a:ln/>
              <a:solidFill>
                <a:srgbClr val="009900"/>
              </a:solidFill>
              <a:latin typeface="#9Slide03 BoosterNextFYBlack" panose="02000A03000000020004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8" name="Google Shape;5185;p39"/>
          <p:cNvSpPr txBox="1"/>
          <p:nvPr/>
        </p:nvSpPr>
        <p:spPr>
          <a:xfrm>
            <a:off x="1065406" y="2771079"/>
            <a:ext cx="3018832" cy="71747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Một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số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loại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thường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dùng</a:t>
            </a:r>
            <a:endParaRPr lang="en-US" sz="2000" b="1" dirty="0">
              <a:solidFill>
                <a:srgbClr val="CC0099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sp>
        <p:nvSpPr>
          <p:cNvPr id="130" name="Google Shape;5185;p39"/>
          <p:cNvSpPr txBox="1"/>
          <p:nvPr/>
        </p:nvSpPr>
        <p:spPr>
          <a:xfrm>
            <a:off x="1025573" y="3645662"/>
            <a:ext cx="3033599" cy="51688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Cách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sử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dụng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phân</a:t>
            </a:r>
            <a:r>
              <a:rPr lang="en-US" sz="20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 </a:t>
            </a:r>
            <a:r>
              <a:rPr lang="en-US" sz="2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Varela"/>
                <a:cs typeface="Times New Roman" panose="02020603050405020304" pitchFamily="18" charset="0"/>
                <a:sym typeface="Varela"/>
              </a:rPr>
              <a:t>bón</a:t>
            </a:r>
            <a:endParaRPr lang="en-US" sz="2000" b="1" dirty="0">
              <a:solidFill>
                <a:srgbClr val="CC0099"/>
              </a:solidFill>
              <a:latin typeface="Times New Roman" panose="02020603050405020304" pitchFamily="18" charset="0"/>
              <a:ea typeface="Varela"/>
              <a:cs typeface="Times New Roman" panose="02020603050405020304" pitchFamily="18" charset="0"/>
              <a:sym typeface="Varela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06" y="2017048"/>
            <a:ext cx="2558559" cy="1904852"/>
          </a:xfrm>
          <a:prstGeom prst="rect">
            <a:avLst/>
          </a:prstGeom>
        </p:spPr>
      </p:pic>
      <p:cxnSp>
        <p:nvCxnSpPr>
          <p:cNvPr id="80" name="Google Shape;5188;p39"/>
          <p:cNvCxnSpPr>
            <a:cxnSpLocks/>
          </p:cNvCxnSpPr>
          <p:nvPr/>
        </p:nvCxnSpPr>
        <p:spPr>
          <a:xfrm>
            <a:off x="4815863" y="1868488"/>
            <a:ext cx="2942029" cy="1473629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81" name="Google Shape;5189;p39"/>
          <p:cNvCxnSpPr/>
          <p:nvPr/>
        </p:nvCxnSpPr>
        <p:spPr>
          <a:xfrm flipV="1">
            <a:off x="4863095" y="3342118"/>
            <a:ext cx="2894796" cy="519068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82" name="Google Shape;5190;p39"/>
          <p:cNvCxnSpPr/>
          <p:nvPr/>
        </p:nvCxnSpPr>
        <p:spPr>
          <a:xfrm>
            <a:off x="4904336" y="2969473"/>
            <a:ext cx="2828861" cy="37264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511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8" grpId="0" animBg="1"/>
      <p:bldP spid="1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68775" y="1717070"/>
            <a:ext cx="8047640" cy="44410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7848871" cy="372115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84889">
              <a:defRPr/>
            </a:pP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NTHH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2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1" cy="5131586"/>
          </a:xfrm>
          <a:prstGeom prst="rect">
            <a:avLst/>
          </a:prstGeom>
        </p:spPr>
      </p:pic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1824" y="4432900"/>
            <a:ext cx="5000256" cy="543185"/>
          </a:xfrm>
        </p:spPr>
        <p:txBody>
          <a:bodyPr>
            <a:normAutofit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Roboto" panose="02000000000000000000" pitchFamily="2" charset="0"/>
              </a:rPr>
              <a:t>NHU CẦU CỦA CÂY TRỒNG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5101276" y="452276"/>
            <a:ext cx="1375865" cy="4385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</a:t>
            </a:r>
            <a:r>
              <a:rPr lang="en-US" sz="2400" b="1" dirty="0" smtClean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, H, O</a:t>
            </a:r>
            <a:endParaRPr lang="en-US" sz="2400" b="1" dirty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501818" y="1364045"/>
            <a:ext cx="731862" cy="252442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5351DA-A6F7-4E69-B141-4BCF693482C1}"/>
              </a:ext>
            </a:extLst>
          </p:cNvPr>
          <p:cNvSpPr txBox="1"/>
          <p:nvPr/>
        </p:nvSpPr>
        <p:spPr>
          <a:xfrm>
            <a:off x="6582070" y="420535"/>
            <a:ext cx="221790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altLang="ko-KR" sz="1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1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1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trồng</a:t>
            </a:r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1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1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1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lang="en-US" altLang="ko-KR" sz="1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1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quang</a:t>
            </a:r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1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endParaRPr lang="ko-KR" altLang="en-US" sz="1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237393" y="555526"/>
            <a:ext cx="731862" cy="252442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5412190" y="1270576"/>
            <a:ext cx="1745600" cy="3924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b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NITROGEN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779466" y="2214438"/>
            <a:ext cx="584622" cy="252442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5496635" y="2160224"/>
            <a:ext cx="2006222" cy="3924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b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PHOSPHORUS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320132" y="2965235"/>
            <a:ext cx="731862" cy="252442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182322" y="2871766"/>
            <a:ext cx="1614700" cy="7155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b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KALI (potassium)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431737" y="3831477"/>
            <a:ext cx="731862" cy="252442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4293927" y="3750659"/>
            <a:ext cx="3127043" cy="3924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b="1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Các</a:t>
            </a:r>
            <a:r>
              <a:rPr lang="en-US" sz="2100" b="1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100" b="1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nguyên</a:t>
            </a:r>
            <a:r>
              <a:rPr lang="en-US" sz="2100" b="1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100" b="1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tố</a:t>
            </a:r>
            <a:r>
              <a:rPr lang="en-US" sz="2100" b="1" dirty="0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vi </a:t>
            </a:r>
            <a:r>
              <a:rPr lang="en-US" sz="2100" b="1" dirty="0" err="1">
                <a:solidFill>
                  <a:srgbClr val="CC00CC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lượng</a:t>
            </a:r>
            <a:endParaRPr lang="en-US" sz="2100" b="1" dirty="0">
              <a:solidFill>
                <a:srgbClr val="CC00CC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7551543" y="1160031"/>
            <a:ext cx="476841" cy="3067903"/>
          </a:xfrm>
          <a:prstGeom prst="rightBrace">
            <a:avLst>
              <a:gd name="adj1" fmla="val 52083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E5351DA-A6F7-4E69-B141-4BCF693482C1}"/>
              </a:ext>
            </a:extLst>
          </p:cNvPr>
          <p:cNvSpPr txBox="1"/>
          <p:nvPr/>
        </p:nvSpPr>
        <p:spPr>
          <a:xfrm>
            <a:off x="8151494" y="1705305"/>
            <a:ext cx="648482" cy="16850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ko-KR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ko-KR" sz="21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hấp</a:t>
            </a:r>
            <a:r>
              <a:rPr lang="en-US" altLang="ko-KR" sz="21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altLang="ko-KR" sz="21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altLang="ko-KR" sz="2100" b="1" dirty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đất</a:t>
            </a:r>
            <a:endParaRPr lang="ko-KR" altLang="en-US" sz="2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4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h Vu\Nam hoc 2021-2022\Chu de Hoa 8\GAD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57477" y="3117542"/>
            <a:ext cx="190294" cy="64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195" tIns="47098" rIns="94195" bIns="4709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>
                <a:latin typeface="Arial" pitchFamily="34" charset="0"/>
                <a:cs typeface="Arial" pitchFamily="34" charset="0"/>
              </a:rPr>
              <a:t/>
            </a:r>
            <a:br>
              <a:rPr lang="vi-VN">
                <a:latin typeface="Arial" pitchFamily="34" charset="0"/>
                <a:cs typeface="Arial" pitchFamily="34" charset="0"/>
              </a:rPr>
            </a:br>
            <a:endParaRPr lang="vi-VN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"/>
          <p:cNvSpPr>
            <a:spLocks noChangeArrowheads="1"/>
          </p:cNvSpPr>
          <p:nvPr/>
        </p:nvSpPr>
        <p:spPr bwMode="auto">
          <a:xfrm>
            <a:off x="268775" y="1717070"/>
            <a:ext cx="8047640" cy="44410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lIns="94195" tIns="47098" rIns="94195" bIns="47098" anchor="ctr"/>
          <a:lstStyle/>
          <a:p>
            <a:pPr algn="ctr"/>
            <a:r>
              <a:rPr lang="en-US" sz="1600">
                <a:solidFill>
                  <a:srgbClr val="0000CC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20" name="文本框 30"/>
          <p:cNvSpPr txBox="1"/>
          <p:nvPr/>
        </p:nvSpPr>
        <p:spPr>
          <a:xfrm>
            <a:off x="467544" y="1740820"/>
            <a:ext cx="7848871" cy="372115"/>
          </a:xfrm>
          <a:prstGeom prst="rect">
            <a:avLst/>
          </a:prstGeom>
          <a:noFill/>
        </p:spPr>
        <p:txBody>
          <a:bodyPr wrap="square" lIns="94195" tIns="47098" rIns="94195" bIns="47098" rtlCol="0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defTabSz="784889">
              <a:defRPr/>
            </a:pP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NTHH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1800" i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95737" y="465518"/>
            <a:ext cx="1440160" cy="4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95" tIns="47098" rIns="94195" bIns="47098">
            <a:spAutoFit/>
          </a:bodyPr>
          <a:lstStyle/>
          <a:p>
            <a:r>
              <a:rPr lang="en-US" sz="2200" u="sng" dirty="0" err="1" smtClean="0">
                <a:solidFill>
                  <a:srgbClr val="FF0000"/>
                </a:solidFill>
                <a:latin typeface="VNI-Thufap3" pitchFamily="18" charset="0"/>
              </a:rPr>
              <a:t>Chöông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sz="2200" u="sng" dirty="0">
                <a:solidFill>
                  <a:srgbClr val="FF0000"/>
                </a:solidFill>
                <a:latin typeface="VNI-Thufap3" pitchFamily="18" charset="0"/>
              </a:rPr>
              <a:t>I</a:t>
            </a:r>
            <a:r>
              <a:rPr lang="en-US" sz="2200" u="sng" dirty="0" smtClean="0">
                <a:solidFill>
                  <a:srgbClr val="FF0000"/>
                </a:solidFill>
                <a:latin typeface="VNI-Thufap3" pitchFamily="18" charset="0"/>
              </a:rPr>
              <a:t>I</a:t>
            </a:r>
            <a:endParaRPr lang="en-US" sz="2200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3636271" y="348787"/>
            <a:ext cx="4467123" cy="50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Moät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soá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hôïp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chaát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thoâng</a:t>
            </a:r>
            <a:r>
              <a:rPr lang="en-US" sz="37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 </a:t>
            </a:r>
            <a:r>
              <a:rPr lang="en-US" sz="3700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lgerian"/>
              </a:rPr>
              <a:t>duïng</a:t>
            </a:r>
            <a:endParaRPr lang="en-US" sz="37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Algeri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555779" y="973229"/>
            <a:ext cx="5112567" cy="375455"/>
          </a:xfrm>
          <a:prstGeom prst="rect">
            <a:avLst/>
          </a:prstGeom>
        </p:spPr>
        <p:txBody>
          <a:bodyPr wrap="none" lIns="94195" tIns="47098" rIns="94195" bIns="47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Baøi</a:t>
            </a:r>
            <a:r>
              <a:rPr lang="en-US" sz="3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12: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Phaân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boùn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hoùa</a:t>
            </a:r>
            <a:r>
              <a:rPr lang="en-US" sz="37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 </a:t>
            </a:r>
            <a:r>
              <a:rPr lang="en-US" sz="37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Heather" pitchFamily="2" charset="0"/>
              </a:rPr>
              <a:t>hoïc</a:t>
            </a:r>
            <a:endParaRPr lang="en-US" sz="37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C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Heather" pitchFamily="2" charset="0"/>
            </a:endParaRPr>
          </a:p>
        </p:txBody>
      </p:sp>
      <p:sp>
        <p:nvSpPr>
          <p:cNvPr id="24" name="Google Shape;904;p47"/>
          <p:cNvSpPr/>
          <p:nvPr/>
        </p:nvSpPr>
        <p:spPr>
          <a:xfrm>
            <a:off x="3758354" y="4894008"/>
            <a:ext cx="1749750" cy="10365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TO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978">
            <a:off x="8227058" y="4697563"/>
            <a:ext cx="477927" cy="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8" descr="34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4208" y="2822522"/>
            <a:ext cx="1973681" cy="2197500"/>
          </a:xfrm>
          <a:prstGeom prst="rect">
            <a:avLst/>
          </a:prstGeom>
          <a:noFill/>
        </p:spPr>
      </p:pic>
      <p:sp>
        <p:nvSpPr>
          <p:cNvPr id="12" name="Cloud Callout 11"/>
          <p:cNvSpPr/>
          <p:nvPr/>
        </p:nvSpPr>
        <p:spPr>
          <a:xfrm>
            <a:off x="914401" y="2362177"/>
            <a:ext cx="4449687" cy="2351677"/>
          </a:xfrm>
          <a:prstGeom prst="cloudCallout">
            <a:avLst>
              <a:gd name="adj1" fmla="val 79698"/>
              <a:gd name="adj2" fmla="val -726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Tại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sao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phải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bổ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sung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nguyên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tố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như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nitrogen, phosphorus, potassium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cây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trồng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2406</Words>
  <Application>Microsoft Office PowerPoint</Application>
  <PresentationFormat>On-screen Show (16:9)</PresentationFormat>
  <Paragraphs>348</Paragraphs>
  <Slides>43</Slides>
  <Notes>6</Notes>
  <HiddenSlides>0</HiddenSlides>
  <MMClips>40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CorelDRAW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41</cp:revision>
  <dcterms:created xsi:type="dcterms:W3CDTF">2023-11-07T01:48:18Z</dcterms:created>
  <dcterms:modified xsi:type="dcterms:W3CDTF">2025-09-19T06:49:28Z</dcterms:modified>
</cp:coreProperties>
</file>