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6" r:id="rId2"/>
    <p:sldId id="260" r:id="rId3"/>
    <p:sldId id="267" r:id="rId4"/>
    <p:sldId id="270" r:id="rId5"/>
    <p:sldId id="268" r:id="rId6"/>
    <p:sldId id="271" r:id="rId7"/>
    <p:sldId id="274" r:id="rId8"/>
    <p:sldId id="276" r:id="rId9"/>
    <p:sldId id="277" r:id="rId10"/>
    <p:sldId id="278" r:id="rId11"/>
    <p:sldId id="275" r:id="rId12"/>
    <p:sldId id="282" r:id="rId13"/>
    <p:sldId id="281" r:id="rId14"/>
    <p:sldId id="280" r:id="rId15"/>
    <p:sldId id="262" r:id="rId16"/>
    <p:sldId id="293" r:id="rId17"/>
    <p:sldId id="294" r:id="rId18"/>
    <p:sldId id="296" r:id="rId19"/>
    <p:sldId id="297" r:id="rId20"/>
    <p:sldId id="298" r:id="rId21"/>
    <p:sldId id="290" r:id="rId22"/>
    <p:sldId id="291" r:id="rId23"/>
    <p:sldId id="292" r:id="rId24"/>
    <p:sldId id="263"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652" autoAdjust="0"/>
  </p:normalViewPr>
  <p:slideViewPr>
    <p:cSldViewPr>
      <p:cViewPr>
        <p:scale>
          <a:sx n="99" d="100"/>
          <a:sy n="99" d="100"/>
        </p:scale>
        <p:origin x="-546" y="-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custLinFactNeighborX="-4373">
        <dgm:presLayoutVars>
          <dgm:bulletEnabled val="1"/>
        </dgm:presLayoutVars>
      </dgm:prSet>
      <dgm:spPr/>
      <dgm:t>
        <a:bodyPr/>
        <a:lstStyle/>
        <a:p>
          <a:endParaRPr lang="en-US"/>
        </a:p>
      </dgm:t>
    </dgm:pt>
    <dgm:pt modelId="{6970EC00-A2AC-4227-AE52-1C25796BDC84}" type="pres">
      <dgm:prSet presAssocID="{4BBECE99-1BA4-45AC-907F-5C7311B0A4B8}" presName="sibTrans" presStyleLbl="sibTrans2D1" presStyleIdx="0" presStyleCnt="2"/>
      <dgm:spPr/>
      <dgm:t>
        <a:bodyPr/>
        <a:lstStyle/>
        <a:p>
          <a:endParaRPr lang="en-US"/>
        </a:p>
      </dgm:t>
    </dgm:pt>
    <dgm:pt modelId="{2FDDDC94-D669-4C7C-A4C2-2901C12AD7F3}" type="pres">
      <dgm:prSet presAssocID="{4BBECE99-1BA4-45AC-907F-5C7311B0A4B8}" presName="connectorText" presStyleLbl="sibTrans2D1" presStyleIdx="0" presStyleCnt="2"/>
      <dgm:spPr/>
      <dgm:t>
        <a:bodyPr/>
        <a:lstStyle/>
        <a:p>
          <a:endParaRPr lang="en-US"/>
        </a:p>
      </dgm:t>
    </dgm:pt>
    <dgm:pt modelId="{7730E568-4139-4F88-9706-C8662CAB60B2}" type="pres">
      <dgm:prSet presAssocID="{634BDC12-B0CA-49A6-A407-60479C38DBDA}" presName="node" presStyleLbl="node1" presStyleIdx="1" presStyleCnt="3">
        <dgm:presLayoutVars>
          <dgm:bulletEnabled val="1"/>
        </dgm:presLayoutVars>
      </dgm:prSet>
      <dgm:spPr/>
      <dgm:t>
        <a:bodyPr/>
        <a:lstStyle/>
        <a:p>
          <a:endParaRPr lang="en-US"/>
        </a:p>
      </dgm:t>
    </dgm:pt>
    <dgm:pt modelId="{07F5D01C-35A5-42BB-A31C-AC6DA0DA1292}" type="pres">
      <dgm:prSet presAssocID="{3D47400F-3736-424B-B982-34AFC752973A}" presName="sibTrans" presStyleLbl="sibTrans2D1" presStyleIdx="1" presStyleCnt="2"/>
      <dgm:spPr/>
      <dgm:t>
        <a:bodyPr/>
        <a:lstStyle/>
        <a:p>
          <a:endParaRPr lang="en-US"/>
        </a:p>
      </dgm:t>
    </dgm:pt>
    <dgm:pt modelId="{B085A710-4F1F-4D8F-9BAC-93F1B0EF3029}" type="pres">
      <dgm:prSet presAssocID="{3D47400F-3736-424B-B982-34AFC752973A}" presName="connectorText" presStyleLbl="sibTrans2D1" presStyleIdx="1" presStyleCnt="2"/>
      <dgm:spPr/>
      <dgm:t>
        <a:bodyPr/>
        <a:lstStyle/>
        <a:p>
          <a:endParaRPr lang="en-US"/>
        </a:p>
      </dgm:t>
    </dgm:pt>
    <dgm:pt modelId="{FB51FFAF-0816-4838-A43E-011152000716}" type="pres">
      <dgm:prSet presAssocID="{CFFD7438-0D12-495C-A2B6-7F4FF4089EBA}" presName="node" presStyleLbl="node1" presStyleIdx="2" presStyleCnt="3">
        <dgm:presLayoutVars>
          <dgm:bulletEnabled val="1"/>
        </dgm:presLayoutVars>
      </dgm:prSet>
      <dgm:spPr/>
      <dgm:t>
        <a:bodyPr/>
        <a:lstStyle/>
        <a:p>
          <a:endParaRPr lang="en-US"/>
        </a:p>
      </dgm:t>
    </dgm:pt>
  </dgm:ptLst>
  <dgm:cxnLst>
    <dgm:cxn modelId="{B8668917-AEBE-4510-844B-437D579BDFB8}" type="presOf" srcId="{4BBECE99-1BA4-45AC-907F-5C7311B0A4B8}" destId="{2FDDDC94-D669-4C7C-A4C2-2901C12AD7F3}" srcOrd="1" destOrd="0" presId="urn:microsoft.com/office/officeart/2005/8/layout/process1"/>
    <dgm:cxn modelId="{6FFDDD81-24B7-4A02-9229-0D4FEFCC67E0}" type="presOf" srcId="{4BBECE99-1BA4-45AC-907F-5C7311B0A4B8}" destId="{6970EC00-A2AC-4227-AE52-1C25796BDC84}" srcOrd="0" destOrd="0" presId="urn:microsoft.com/office/officeart/2005/8/layout/process1"/>
    <dgm:cxn modelId="{E88B3BA5-2907-419D-934E-25AEE361AAD5}" type="presOf" srcId="{4E9C91EB-21D2-4B6E-8F6B-6A78408D62B5}" destId="{67EF1A71-FA84-483A-9EB0-052131C2DFD3}"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CBF451CD-C4CC-4AC3-BA61-A6F01C3F1B63}" type="presOf" srcId="{634BDC12-B0CA-49A6-A407-60479C38DBDA}" destId="{7730E568-4139-4F88-9706-C8662CAB60B2}" srcOrd="0" destOrd="0" presId="urn:microsoft.com/office/officeart/2005/8/layout/process1"/>
    <dgm:cxn modelId="{9E6456B5-175B-4F95-8D85-3D9B777AADD5}" srcId="{B1FD69A2-549A-492F-9C57-BCD5A93AF671}" destId="{4E9C91EB-21D2-4B6E-8F6B-6A78408D62B5}" srcOrd="0" destOrd="0" parTransId="{4471B473-3547-4376-ABB2-2701700C6DA3}" sibTransId="{4BBECE99-1BA4-45AC-907F-5C7311B0A4B8}"/>
    <dgm:cxn modelId="{8306C454-C087-4054-8DE1-9AA9DD285ED5}" type="presOf" srcId="{CFFD7438-0D12-495C-A2B6-7F4FF4089EBA}" destId="{FB51FFAF-0816-4838-A43E-011152000716}" srcOrd="0" destOrd="0" presId="urn:microsoft.com/office/officeart/2005/8/layout/process1"/>
    <dgm:cxn modelId="{5657D96C-43F8-41AF-8AC6-D9AE256E2ED3}" type="presOf" srcId="{B1FD69A2-549A-492F-9C57-BCD5A93AF671}" destId="{EB839806-5509-4694-A0F3-CA4217CD99AE}"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E2A20457-3511-4F69-909A-E415CF5FABFD}" type="presOf" srcId="{3D47400F-3736-424B-B982-34AFC752973A}" destId="{B085A710-4F1F-4D8F-9BAC-93F1B0EF3029}" srcOrd="1" destOrd="0" presId="urn:microsoft.com/office/officeart/2005/8/layout/process1"/>
    <dgm:cxn modelId="{D6ADC729-4933-4DA1-B0F2-842112C72A99}" type="presOf" srcId="{3D47400F-3736-424B-B982-34AFC752973A}" destId="{07F5D01C-35A5-42BB-A31C-AC6DA0DA1292}" srcOrd="0" destOrd="0" presId="urn:microsoft.com/office/officeart/2005/8/layout/process1"/>
    <dgm:cxn modelId="{CFA8ED0B-057F-41CF-89E1-5BB30823EB2C}" type="presParOf" srcId="{EB839806-5509-4694-A0F3-CA4217CD99AE}" destId="{67EF1A71-FA84-483A-9EB0-052131C2DFD3}" srcOrd="0" destOrd="0" presId="urn:microsoft.com/office/officeart/2005/8/layout/process1"/>
    <dgm:cxn modelId="{27B61AA9-29DE-410C-A67E-44C5E07FADBE}" type="presParOf" srcId="{EB839806-5509-4694-A0F3-CA4217CD99AE}" destId="{6970EC00-A2AC-4227-AE52-1C25796BDC84}" srcOrd="1" destOrd="0" presId="urn:microsoft.com/office/officeart/2005/8/layout/process1"/>
    <dgm:cxn modelId="{4E4BE30B-2553-4BE6-A618-FC2CCA6A3DFD}" type="presParOf" srcId="{6970EC00-A2AC-4227-AE52-1C25796BDC84}" destId="{2FDDDC94-D669-4C7C-A4C2-2901C12AD7F3}" srcOrd="0" destOrd="0" presId="urn:microsoft.com/office/officeart/2005/8/layout/process1"/>
    <dgm:cxn modelId="{E15BD6D1-01BE-4F6B-AA51-EE481357AE14}" type="presParOf" srcId="{EB839806-5509-4694-A0F3-CA4217CD99AE}" destId="{7730E568-4139-4F88-9706-C8662CAB60B2}" srcOrd="2" destOrd="0" presId="urn:microsoft.com/office/officeart/2005/8/layout/process1"/>
    <dgm:cxn modelId="{FA586970-0DF2-4798-8821-ACA287B7433E}" type="presParOf" srcId="{EB839806-5509-4694-A0F3-CA4217CD99AE}" destId="{07F5D01C-35A5-42BB-A31C-AC6DA0DA1292}" srcOrd="3" destOrd="0" presId="urn:microsoft.com/office/officeart/2005/8/layout/process1"/>
    <dgm:cxn modelId="{6B70720F-2338-4177-BB08-905BE333832C}" type="presParOf" srcId="{07F5D01C-35A5-42BB-A31C-AC6DA0DA1292}" destId="{B085A710-4F1F-4D8F-9BAC-93F1B0EF3029}" srcOrd="0" destOrd="0" presId="urn:microsoft.com/office/officeart/2005/8/layout/process1"/>
    <dgm:cxn modelId="{F41A4A5E-0708-439C-9CB7-62B38A327A9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0" y="0"/>
          <a:ext cx="1183875" cy="2493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Think</a:t>
          </a:r>
        </a:p>
      </dsp:txBody>
      <dsp:txXfrm>
        <a:off x="7302" y="7302"/>
        <a:ext cx="1169271" cy="234701"/>
      </dsp:txXfrm>
    </dsp:sp>
    <dsp:sp modelId="{6970EC00-A2AC-4227-AE52-1C25796BDC84}">
      <dsp:nvSpPr>
        <dsp:cNvPr id="0" name=""/>
        <dsp:cNvSpPr/>
      </dsp:nvSpPr>
      <dsp:spPr>
        <a:xfrm>
          <a:off x="1303253" y="0"/>
          <a:ext cx="253080" cy="24930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303253" y="49861"/>
        <a:ext cx="178289" cy="149583"/>
      </dsp:txXfrm>
    </dsp:sp>
    <dsp:sp modelId="{7730E568-4139-4F88-9706-C8662CAB60B2}">
      <dsp:nvSpPr>
        <dsp:cNvPr id="0" name=""/>
        <dsp:cNvSpPr/>
      </dsp:nvSpPr>
      <dsp:spPr>
        <a:xfrm>
          <a:off x="1661387" y="0"/>
          <a:ext cx="1183875" cy="2493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Pair</a:t>
          </a:r>
        </a:p>
      </dsp:txBody>
      <dsp:txXfrm>
        <a:off x="1668689" y="7302"/>
        <a:ext cx="1169271" cy="234701"/>
      </dsp:txXfrm>
    </dsp:sp>
    <dsp:sp modelId="{07F5D01C-35A5-42BB-A31C-AC6DA0DA1292}">
      <dsp:nvSpPr>
        <dsp:cNvPr id="0" name=""/>
        <dsp:cNvSpPr/>
      </dsp:nvSpPr>
      <dsp:spPr>
        <a:xfrm>
          <a:off x="2963650" y="0"/>
          <a:ext cx="250981" cy="24930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963650" y="49861"/>
        <a:ext cx="176190" cy="149583"/>
      </dsp:txXfrm>
    </dsp:sp>
    <dsp:sp modelId="{FB51FFAF-0816-4838-A43E-011152000716}">
      <dsp:nvSpPr>
        <dsp:cNvPr id="0" name=""/>
        <dsp:cNvSpPr/>
      </dsp:nvSpPr>
      <dsp:spPr>
        <a:xfrm>
          <a:off x="3318813" y="0"/>
          <a:ext cx="1183875" cy="2493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Share</a:t>
          </a:r>
        </a:p>
      </dsp:txBody>
      <dsp:txXfrm>
        <a:off x="3326115" y="7302"/>
        <a:ext cx="1169271" cy="2347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FF745-E5D6-42C0-8FC6-05B88C33ECD8}" type="datetimeFigureOut">
              <a:rPr lang="en-US" smtClean="0"/>
              <a:t>9/19/2025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9C070-DBE6-4C07-BAE2-5D95154F60D3}" type="slidenum">
              <a:rPr lang="en-US" smtClean="0"/>
              <a:t>‹#›</a:t>
            </a:fld>
            <a:endParaRPr lang="en-US"/>
          </a:p>
        </p:txBody>
      </p:sp>
    </p:spTree>
    <p:extLst>
      <p:ext uri="{BB962C8B-B14F-4D97-AF65-F5344CB8AC3E}">
        <p14:creationId xmlns:p14="http://schemas.microsoft.com/office/powerpoint/2010/main" val="292434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182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Đặt</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nắp</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lên</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giấy</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dùng</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bút</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chì</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vẽ</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vòng</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tròn</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nắp</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chai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trên</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giấy</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Dùng</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kéo</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cắt</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vòng</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tròn</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Gập</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đôi</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vòng</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tròn</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Đo</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độ</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dài</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đường</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vừa</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gập</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đó</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chính</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là</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đường</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kính</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1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nắp</a:t>
            </a:r>
            <a:r>
              <a:rPr lang="en-US" sz="1200" dirty="0" smtClean="0">
                <a:solidFill>
                  <a:srgbClr val="C00000"/>
                </a:solidFill>
                <a:latin typeface="Arial" panose="020B0604020202020204" pitchFamily="34" charset="0"/>
                <a:ea typeface="Calibri" panose="020F0502020204030204" pitchFamily="34" charset="0"/>
                <a:cs typeface="Arial" panose="020B0604020202020204" pitchFamily="34" charset="0"/>
              </a:rPr>
              <a:t> chai.</a:t>
            </a:r>
          </a:p>
          <a:p>
            <a:pPr marL="0" marR="0" indent="0" algn="l" defTabSz="914400" rtl="0" eaLnBrk="1" fontAlgn="auto" latinLnBrk="0" hangingPunct="1">
              <a:lnSpc>
                <a:spcPct val="100000"/>
              </a:lnSpc>
              <a:spcBef>
                <a:spcPts val="0"/>
              </a:spcBef>
              <a:spcAft>
                <a:spcPts val="0"/>
              </a:spcAft>
              <a:buClrTx/>
              <a:buSzTx/>
              <a:buFontTx/>
              <a:buNone/>
              <a:defRPr/>
            </a:pP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Đặt</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một</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đầu</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sợi</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dây</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tại</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một</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điểm</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trên</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nắp</a:t>
            </a:r>
            <a:r>
              <a:rPr lang="en-US" sz="1200" dirty="0" smtClean="0">
                <a:latin typeface="Arial" panose="020B0604020202020204" pitchFamily="34" charset="0"/>
                <a:ea typeface="Calibri" panose="020F0502020204030204" pitchFamily="34" charset="0"/>
                <a:cs typeface="Arial" panose="020B0604020202020204" pitchFamily="34" charset="0"/>
              </a:rPr>
              <a:t>, di </a:t>
            </a:r>
            <a:r>
              <a:rPr lang="en-US" sz="1200" dirty="0" err="1" smtClean="0">
                <a:latin typeface="Arial" panose="020B0604020202020204" pitchFamily="34" charset="0"/>
                <a:ea typeface="Calibri" panose="020F0502020204030204" pitchFamily="34" charset="0"/>
                <a:cs typeface="Arial" panose="020B0604020202020204" pitchFamily="34" charset="0"/>
              </a:rPr>
              <a:t>chuyển</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đầu</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dây</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còn</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lại</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trên</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vành</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nắp</a:t>
            </a:r>
            <a:r>
              <a:rPr lang="en-US" sz="1200" dirty="0" smtClean="0">
                <a:latin typeface="Arial" panose="020B0604020202020204" pitchFamily="34" charset="0"/>
                <a:ea typeface="Calibri" panose="020F0502020204030204" pitchFamily="34" charset="0"/>
                <a:cs typeface="Arial" panose="020B0604020202020204" pitchFamily="34" charset="0"/>
              </a:rPr>
              <a:t> chai </a:t>
            </a:r>
            <a:r>
              <a:rPr lang="en-US" sz="1200" dirty="0" err="1" smtClean="0">
                <a:latin typeface="Arial" panose="020B0604020202020204" pitchFamily="34" charset="0"/>
                <a:ea typeface="Calibri" panose="020F0502020204030204" pitchFamily="34" charset="0"/>
                <a:cs typeface="Arial" panose="020B0604020202020204" pitchFamily="34" charset="0"/>
              </a:rPr>
              <a:t>đến</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vị</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trí</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chiều</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dài</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dây</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lớn</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nhất</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Dùng</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bút</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chì</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đánh</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dấu</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rồi</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dùng</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thước</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đo</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độ</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dài</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vừa</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đánh</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dấu</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đó</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chính</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là</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đường</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kính</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nắp</a:t>
            </a:r>
            <a:r>
              <a:rPr lang="en-US" sz="1200" dirty="0" smtClean="0">
                <a:latin typeface="Arial" panose="020B0604020202020204" pitchFamily="34" charset="0"/>
                <a:ea typeface="Calibri" panose="020F0502020204030204" pitchFamily="34" charset="0"/>
                <a:cs typeface="Arial" panose="020B0604020202020204" pitchFamily="34" charset="0"/>
              </a:rPr>
              <a:t> chai.</a:t>
            </a:r>
          </a:p>
          <a:p>
            <a:pPr marL="0" marR="0" indent="0" algn="l" defTabSz="914400" rtl="0" eaLnBrk="1" fontAlgn="auto" latinLnBrk="0" hangingPunct="1">
              <a:lnSpc>
                <a:spcPct val="100000"/>
              </a:lnSpc>
              <a:spcBef>
                <a:spcPts val="0"/>
              </a:spcBef>
              <a:spcAft>
                <a:spcPts val="0"/>
              </a:spcAft>
              <a:buClrTx/>
              <a:buSzTx/>
              <a:buFontTx/>
              <a:buNone/>
              <a:defRPr/>
            </a:pP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Đặt</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nắp</a:t>
            </a:r>
            <a:r>
              <a:rPr lang="en-US" sz="1200" dirty="0" smtClean="0">
                <a:latin typeface="Arial" panose="020B0604020202020204" pitchFamily="34" charset="0"/>
                <a:ea typeface="Calibri" panose="020F0502020204030204" pitchFamily="34" charset="0"/>
                <a:cs typeface="Arial" panose="020B0604020202020204" pitchFamily="34" charset="0"/>
              </a:rPr>
              <a:t> chai </a:t>
            </a:r>
            <a:r>
              <a:rPr lang="en-US" sz="1200" dirty="0" err="1" smtClean="0">
                <a:latin typeface="Arial" panose="020B0604020202020204" pitchFamily="34" charset="0"/>
                <a:ea typeface="Calibri" panose="020F0502020204030204" pitchFamily="34" charset="0"/>
                <a:cs typeface="Arial" panose="020B0604020202020204" pitchFamily="34" charset="0"/>
              </a:rPr>
              <a:t>trên</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tờ</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giấy</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dùng</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thước</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và</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bút</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chì</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kẻ</a:t>
            </a:r>
            <a:r>
              <a:rPr lang="en-US" sz="1200" dirty="0" smtClean="0">
                <a:latin typeface="Arial" panose="020B0604020202020204" pitchFamily="34" charset="0"/>
                <a:ea typeface="Calibri" panose="020F0502020204030204" pitchFamily="34" charset="0"/>
                <a:cs typeface="Arial" panose="020B0604020202020204" pitchFamily="34" charset="0"/>
              </a:rPr>
              <a:t> 2 </a:t>
            </a:r>
            <a:r>
              <a:rPr lang="en-US" sz="1200" dirty="0" err="1" smtClean="0">
                <a:latin typeface="Arial" panose="020B0604020202020204" pitchFamily="34" charset="0"/>
                <a:ea typeface="Calibri" panose="020F0502020204030204" pitchFamily="34" charset="0"/>
                <a:cs typeface="Arial" panose="020B0604020202020204" pitchFamily="34" charset="0"/>
              </a:rPr>
              <a:t>đường</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thẳng</a:t>
            </a:r>
            <a:r>
              <a:rPr lang="en-US" sz="1200" dirty="0" smtClean="0">
                <a:latin typeface="Arial" panose="020B0604020202020204" pitchFamily="34" charset="0"/>
                <a:ea typeface="Calibri" panose="020F0502020204030204" pitchFamily="34" charset="0"/>
                <a:cs typeface="Arial" panose="020B0604020202020204" pitchFamily="34" charset="0"/>
              </a:rPr>
              <a:t> song </a:t>
            </a:r>
            <a:r>
              <a:rPr lang="en-US" sz="1200" dirty="0" err="1" smtClean="0">
                <a:latin typeface="Arial" panose="020B0604020202020204" pitchFamily="34" charset="0"/>
                <a:ea typeface="Calibri" panose="020F0502020204030204" pitchFamily="34" charset="0"/>
                <a:cs typeface="Arial" panose="020B0604020202020204" pitchFamily="34" charset="0"/>
              </a:rPr>
              <a:t>song</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tiếp</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xúc</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với</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nắp</a:t>
            </a:r>
            <a:r>
              <a:rPr lang="en-US" sz="1200" dirty="0" smtClean="0">
                <a:latin typeface="Arial" panose="020B0604020202020204" pitchFamily="34" charset="0"/>
                <a:ea typeface="Calibri" panose="020F0502020204030204" pitchFamily="34" charset="0"/>
                <a:cs typeface="Arial" panose="020B0604020202020204" pitchFamily="34" charset="0"/>
              </a:rPr>
              <a:t> chai. </a:t>
            </a:r>
            <a:r>
              <a:rPr lang="en-US" sz="1200" dirty="0" err="1" smtClean="0">
                <a:latin typeface="Arial" panose="020B0604020202020204" pitchFamily="34" charset="0"/>
                <a:ea typeface="Calibri" panose="020F0502020204030204" pitchFamily="34" charset="0"/>
                <a:cs typeface="Arial" panose="020B0604020202020204" pitchFamily="34" charset="0"/>
              </a:rPr>
              <a:t>Đo</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khoảng</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cách</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giữa</a:t>
            </a:r>
            <a:r>
              <a:rPr lang="en-US" sz="1200" dirty="0" smtClean="0">
                <a:latin typeface="Arial" panose="020B0604020202020204" pitchFamily="34" charset="0"/>
                <a:ea typeface="Calibri" panose="020F0502020204030204" pitchFamily="34" charset="0"/>
                <a:cs typeface="Arial" panose="020B0604020202020204" pitchFamily="34" charset="0"/>
              </a:rPr>
              <a:t> 2 </a:t>
            </a:r>
            <a:r>
              <a:rPr lang="en-US" sz="1200" dirty="0" err="1" smtClean="0">
                <a:latin typeface="Arial" panose="020B0604020202020204" pitchFamily="34" charset="0"/>
                <a:ea typeface="Calibri" panose="020F0502020204030204" pitchFamily="34" charset="0"/>
                <a:cs typeface="Arial" panose="020B0604020202020204" pitchFamily="34" charset="0"/>
              </a:rPr>
              <a:t>đường</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thẳng</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này</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đó</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chính</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là</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đường</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kính</a:t>
            </a:r>
            <a:r>
              <a:rPr lang="en-US" sz="1200" dirty="0" smtClean="0">
                <a:latin typeface="Arial" panose="020B0604020202020204" pitchFamily="34" charset="0"/>
                <a:ea typeface="Calibri" panose="020F0502020204030204" pitchFamily="34" charset="0"/>
                <a:cs typeface="Arial" panose="020B0604020202020204" pitchFamily="34" charset="0"/>
              </a:rPr>
              <a:t> </a:t>
            </a:r>
            <a:r>
              <a:rPr lang="en-US" sz="1200" dirty="0" err="1" smtClean="0">
                <a:latin typeface="Arial" panose="020B0604020202020204" pitchFamily="34" charset="0"/>
                <a:ea typeface="Calibri" panose="020F0502020204030204" pitchFamily="34" charset="0"/>
                <a:cs typeface="Arial" panose="020B0604020202020204" pitchFamily="34" charset="0"/>
              </a:rPr>
              <a:t>nắp</a:t>
            </a:r>
            <a:r>
              <a:rPr lang="en-US" sz="1200" dirty="0" smtClean="0">
                <a:latin typeface="Arial" panose="020B0604020202020204" pitchFamily="34" charset="0"/>
                <a:ea typeface="Calibri" panose="020F0502020204030204" pitchFamily="34" charset="0"/>
                <a:cs typeface="Arial" panose="020B0604020202020204" pitchFamily="34" charset="0"/>
              </a:rPr>
              <a:t> chai…</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endParaRPr lang="en-US" sz="1200" dirty="0" smtClean="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9581D93-A355-4DAC-A5A6-C62626542EC5}" type="slidenum">
              <a:rPr lang="zh-CN" altLang="en-US" smtClean="0"/>
              <a:t>21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6CF4D1-E3CD-452C-8139-511304C17371}"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46DEB-F1F6-4002-9508-DBE0C3A0960D}" type="slidenum">
              <a:rPr lang="en-US" smtClean="0"/>
              <a:t>‹#›</a:t>
            </a:fld>
            <a:endParaRPr lang="en-US"/>
          </a:p>
        </p:txBody>
      </p:sp>
    </p:spTree>
    <p:extLst>
      <p:ext uri="{BB962C8B-B14F-4D97-AF65-F5344CB8AC3E}">
        <p14:creationId xmlns:p14="http://schemas.microsoft.com/office/powerpoint/2010/main" val="31495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CF4D1-E3CD-452C-8139-511304C17371}"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46DEB-F1F6-4002-9508-DBE0C3A0960D}" type="slidenum">
              <a:rPr lang="en-US" smtClean="0"/>
              <a:t>‹#›</a:t>
            </a:fld>
            <a:endParaRPr lang="en-US"/>
          </a:p>
        </p:txBody>
      </p:sp>
    </p:spTree>
    <p:extLst>
      <p:ext uri="{BB962C8B-B14F-4D97-AF65-F5344CB8AC3E}">
        <p14:creationId xmlns:p14="http://schemas.microsoft.com/office/powerpoint/2010/main" val="424702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CF4D1-E3CD-452C-8139-511304C17371}"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46DEB-F1F6-4002-9508-DBE0C3A0960D}" type="slidenum">
              <a:rPr lang="en-US" smtClean="0"/>
              <a:t>‹#›</a:t>
            </a:fld>
            <a:endParaRPr lang="en-US"/>
          </a:p>
        </p:txBody>
      </p:sp>
    </p:spTree>
    <p:extLst>
      <p:ext uri="{BB962C8B-B14F-4D97-AF65-F5344CB8AC3E}">
        <p14:creationId xmlns:p14="http://schemas.microsoft.com/office/powerpoint/2010/main" val="184813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1"/>
        <p:cNvGrpSpPr/>
        <p:nvPr/>
      </p:nvGrpSpPr>
      <p:grpSpPr>
        <a:xfrm>
          <a:off x="0" y="0"/>
          <a:ext cx="0" cy="0"/>
          <a:chOff x="0" y="0"/>
          <a:chExt cx="0" cy="0"/>
        </a:xfrm>
      </p:grpSpPr>
      <p:grpSp>
        <p:nvGrpSpPr>
          <p:cNvPr id="42" name="Google Shape;42;p3"/>
          <p:cNvGrpSpPr/>
          <p:nvPr/>
        </p:nvGrpSpPr>
        <p:grpSpPr>
          <a:xfrm>
            <a:off x="-125" y="0"/>
            <a:ext cx="9144403" cy="5160900"/>
            <a:chOff x="-126" y="0"/>
            <a:chExt cx="9144403" cy="5160900"/>
          </a:xfrm>
        </p:grpSpPr>
        <p:grpSp>
          <p:nvGrpSpPr>
            <p:cNvPr id="43" name="Google Shape;43;p3"/>
            <p:cNvGrpSpPr/>
            <p:nvPr/>
          </p:nvGrpSpPr>
          <p:grpSpPr>
            <a:xfrm>
              <a:off x="537813" y="0"/>
              <a:ext cx="8068500" cy="5160900"/>
              <a:chOff x="529238" y="0"/>
              <a:chExt cx="8068500" cy="5160900"/>
            </a:xfrm>
          </p:grpSpPr>
          <p:cxnSp>
            <p:nvCxnSpPr>
              <p:cNvPr id="44" name="Google Shape;44;p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 name="Google Shape;60;p3"/>
            <p:cNvGrpSpPr/>
            <p:nvPr/>
          </p:nvGrpSpPr>
          <p:grpSpPr>
            <a:xfrm>
              <a:off x="-126" y="389750"/>
              <a:ext cx="9144403" cy="4364000"/>
              <a:chOff x="-25975" y="537900"/>
              <a:chExt cx="9195900" cy="4364000"/>
            </a:xfrm>
          </p:grpSpPr>
          <p:cxnSp>
            <p:nvCxnSpPr>
              <p:cNvPr id="61" name="Google Shape;61;p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70" name="Google Shape;70;p3"/>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3"/>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3"/>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3"/>
          <p:cNvSpPr txBox="1">
            <a:spLocks noGrp="1"/>
          </p:cNvSpPr>
          <p:nvPr>
            <p:ph type="ctrTitle"/>
          </p:nvPr>
        </p:nvSpPr>
        <p:spPr>
          <a:xfrm>
            <a:off x="2126400" y="2475375"/>
            <a:ext cx="4891200" cy="1717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6667"/>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74" name="Google Shape;74;p3"/>
          <p:cNvSpPr txBox="1">
            <a:spLocks noGrp="1"/>
          </p:cNvSpPr>
          <p:nvPr>
            <p:ph type="title" idx="2" hasCustomPrompt="1"/>
          </p:nvPr>
        </p:nvSpPr>
        <p:spPr>
          <a:xfrm rot="-2310">
            <a:off x="4125600" y="1314714"/>
            <a:ext cx="892800" cy="555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Tree>
    <p:extLst>
      <p:ext uri="{BB962C8B-B14F-4D97-AF65-F5344CB8AC3E}">
        <p14:creationId xmlns:p14="http://schemas.microsoft.com/office/powerpoint/2010/main" val="248914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CF4D1-E3CD-452C-8139-511304C17371}"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46DEB-F1F6-4002-9508-DBE0C3A0960D}" type="slidenum">
              <a:rPr lang="en-US" smtClean="0"/>
              <a:t>‹#›</a:t>
            </a:fld>
            <a:endParaRPr lang="en-US"/>
          </a:p>
        </p:txBody>
      </p:sp>
    </p:spTree>
    <p:extLst>
      <p:ext uri="{BB962C8B-B14F-4D97-AF65-F5344CB8AC3E}">
        <p14:creationId xmlns:p14="http://schemas.microsoft.com/office/powerpoint/2010/main" val="34306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6CF4D1-E3CD-452C-8139-511304C17371}"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46DEB-F1F6-4002-9508-DBE0C3A0960D}" type="slidenum">
              <a:rPr lang="en-US" smtClean="0"/>
              <a:t>‹#›</a:t>
            </a:fld>
            <a:endParaRPr lang="en-US"/>
          </a:p>
        </p:txBody>
      </p:sp>
    </p:spTree>
    <p:extLst>
      <p:ext uri="{BB962C8B-B14F-4D97-AF65-F5344CB8AC3E}">
        <p14:creationId xmlns:p14="http://schemas.microsoft.com/office/powerpoint/2010/main" val="324334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6CF4D1-E3CD-452C-8139-511304C17371}"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46DEB-F1F6-4002-9508-DBE0C3A0960D}" type="slidenum">
              <a:rPr lang="en-US" smtClean="0"/>
              <a:t>‹#›</a:t>
            </a:fld>
            <a:endParaRPr lang="en-US"/>
          </a:p>
        </p:txBody>
      </p:sp>
    </p:spTree>
    <p:extLst>
      <p:ext uri="{BB962C8B-B14F-4D97-AF65-F5344CB8AC3E}">
        <p14:creationId xmlns:p14="http://schemas.microsoft.com/office/powerpoint/2010/main" val="28688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6CF4D1-E3CD-452C-8139-511304C17371}"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46DEB-F1F6-4002-9508-DBE0C3A0960D}" type="slidenum">
              <a:rPr lang="en-US" smtClean="0"/>
              <a:t>‹#›</a:t>
            </a:fld>
            <a:endParaRPr lang="en-US"/>
          </a:p>
        </p:txBody>
      </p:sp>
    </p:spTree>
    <p:extLst>
      <p:ext uri="{BB962C8B-B14F-4D97-AF65-F5344CB8AC3E}">
        <p14:creationId xmlns:p14="http://schemas.microsoft.com/office/powerpoint/2010/main" val="170436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6CF4D1-E3CD-452C-8139-511304C17371}"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46DEB-F1F6-4002-9508-DBE0C3A0960D}" type="slidenum">
              <a:rPr lang="en-US" smtClean="0"/>
              <a:t>‹#›</a:t>
            </a:fld>
            <a:endParaRPr lang="en-US"/>
          </a:p>
        </p:txBody>
      </p:sp>
    </p:spTree>
    <p:extLst>
      <p:ext uri="{BB962C8B-B14F-4D97-AF65-F5344CB8AC3E}">
        <p14:creationId xmlns:p14="http://schemas.microsoft.com/office/powerpoint/2010/main" val="298885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CF4D1-E3CD-452C-8139-511304C17371}"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46DEB-F1F6-4002-9508-DBE0C3A0960D}" type="slidenum">
              <a:rPr lang="en-US" smtClean="0"/>
              <a:t>‹#›</a:t>
            </a:fld>
            <a:endParaRPr lang="en-US"/>
          </a:p>
        </p:txBody>
      </p:sp>
    </p:spTree>
    <p:extLst>
      <p:ext uri="{BB962C8B-B14F-4D97-AF65-F5344CB8AC3E}">
        <p14:creationId xmlns:p14="http://schemas.microsoft.com/office/powerpoint/2010/main" val="3419504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CF4D1-E3CD-452C-8139-511304C17371}"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46DEB-F1F6-4002-9508-DBE0C3A0960D}" type="slidenum">
              <a:rPr lang="en-US" smtClean="0"/>
              <a:t>‹#›</a:t>
            </a:fld>
            <a:endParaRPr lang="en-US"/>
          </a:p>
        </p:txBody>
      </p:sp>
    </p:spTree>
    <p:extLst>
      <p:ext uri="{BB962C8B-B14F-4D97-AF65-F5344CB8AC3E}">
        <p14:creationId xmlns:p14="http://schemas.microsoft.com/office/powerpoint/2010/main" val="277758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CF4D1-E3CD-452C-8139-511304C17371}"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46DEB-F1F6-4002-9508-DBE0C3A0960D}" type="slidenum">
              <a:rPr lang="en-US" smtClean="0"/>
              <a:t>‹#›</a:t>
            </a:fld>
            <a:endParaRPr lang="en-US"/>
          </a:p>
        </p:txBody>
      </p:sp>
    </p:spTree>
    <p:extLst>
      <p:ext uri="{BB962C8B-B14F-4D97-AF65-F5344CB8AC3E}">
        <p14:creationId xmlns:p14="http://schemas.microsoft.com/office/powerpoint/2010/main" val="91818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76CF4D1-E3CD-452C-8139-511304C17371}" type="datetimeFigureOut">
              <a:rPr lang="en-US" smtClean="0"/>
              <a:t>9/19/2025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7A46DEB-F1F6-4002-9508-DBE0C3A0960D}" type="slidenum">
              <a:rPr lang="en-US" smtClean="0"/>
              <a:t>‹#›</a:t>
            </a:fld>
            <a:endParaRPr lang="en-US"/>
          </a:p>
        </p:txBody>
      </p:sp>
    </p:spTree>
    <p:extLst>
      <p:ext uri="{BB962C8B-B14F-4D97-AF65-F5344CB8AC3E}">
        <p14:creationId xmlns:p14="http://schemas.microsoft.com/office/powerpoint/2010/main" val="4183043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image" Target="../media/image4.png"/><Relationship Id="rId5" Type="http://schemas.openxmlformats.org/officeDocument/2006/relationships/diagramLayout" Target="../diagrams/layout1.xml"/><Relationship Id="rId10" Type="http://schemas.openxmlformats.org/officeDocument/2006/relationships/image" Target="../media/image3.jpeg"/><Relationship Id="rId4" Type="http://schemas.openxmlformats.org/officeDocument/2006/relationships/diagramData" Target="../diagrams/data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17" Type="http://schemas.openxmlformats.org/officeDocument/2006/relationships/image" Target="../media/image2.png"/><Relationship Id="rId2" Type="http://schemas.openxmlformats.org/officeDocument/2006/relationships/image" Target="../media/image8.pn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8.svg"/><Relationship Id="rId10" Type="http://schemas.openxmlformats.org/officeDocument/2006/relationships/image" Target="../media/image11.png"/><Relationship Id="rId9"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10.emf"/><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25.svg"/><Relationship Id="rId2" Type="http://schemas.openxmlformats.org/officeDocument/2006/relationships/notesSlide" Target="../notesSlides/notesSlide2.xml"/><Relationship Id="rId16" Type="http://schemas.openxmlformats.org/officeDocument/2006/relationships/image" Target="../media/image9.png"/><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18.svg"/><Relationship Id="rId10" Type="http://schemas.openxmlformats.org/officeDocument/2006/relationships/image" Target="../media/image33.png"/><Relationship Id="rId19" Type="http://schemas.openxmlformats.org/officeDocument/2006/relationships/image" Target="../media/image11.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8.png"/><Relationship Id="rId2" Type="http://schemas.openxmlformats.org/officeDocument/2006/relationships/image" Target="../media/image37.jpe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8.svg"/><Relationship Id="rId10" Type="http://schemas.openxmlformats.org/officeDocument/2006/relationships/image" Target="../media/image11.png"/><Relationship Id="rId9" Type="http://schemas.openxmlformats.org/officeDocument/2006/relationships/image" Target="../media/image10.emf"/></Relationships>
</file>

<file path=ppt/slides/_rels/slide23.xml.rels><?xml version="1.0" encoding="UTF-8" standalone="yes"?>
<Relationships xmlns="http://schemas.openxmlformats.org/package/2006/relationships"><Relationship Id="rId8" Type="http://schemas.openxmlformats.org/officeDocument/2006/relationships/image" Target="../media/image25.svg"/><Relationship Id="rId2" Type="http://schemas.openxmlformats.org/officeDocument/2006/relationships/image" Target="../media/image8.pn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8.svg"/><Relationship Id="rId10" Type="http://schemas.openxmlformats.org/officeDocument/2006/relationships/image" Target="../media/image11.png"/><Relationship Id="rId9" Type="http://schemas.openxmlformats.org/officeDocument/2006/relationships/image" Target="../media/image10.emf"/></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gif"/><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18" Type="http://schemas.openxmlformats.org/officeDocument/2006/relationships/image" Target="../media/image12.emf"/><Relationship Id="rId17" Type="http://schemas.openxmlformats.org/officeDocument/2006/relationships/image" Target="../media/image2.png"/><Relationship Id="rId2" Type="http://schemas.openxmlformats.org/officeDocument/2006/relationships/image" Target="../media/image8.pn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8.svg"/><Relationship Id="rId10" Type="http://schemas.openxmlformats.org/officeDocument/2006/relationships/image" Target="../media/image11.png"/><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812" name="Google Shape;812;p28"/>
          <p:cNvSpPr/>
          <p:nvPr/>
        </p:nvSpPr>
        <p:spPr>
          <a:xfrm rot="2700000">
            <a:off x="860874" y="4125408"/>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3" name="Google Shape;813;p28"/>
          <p:cNvSpPr/>
          <p:nvPr/>
        </p:nvSpPr>
        <p:spPr>
          <a:xfrm>
            <a:off x="621200" y="3235300"/>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413" name="Picture 7" descr="555_0020_素材CNN-sccnn.com-26"/>
          <p:cNvPicPr>
            <a:picLocks noChangeAspect="1" noChangeArrowheads="1"/>
          </p:cNvPicPr>
          <p:nvPr/>
        </p:nvPicPr>
        <p:blipFill>
          <a:blip r:embed="rId3"/>
          <a:srcRect/>
          <a:stretch>
            <a:fillRect/>
          </a:stretch>
        </p:blipFill>
        <p:spPr bwMode="auto">
          <a:xfrm>
            <a:off x="-14800" y="3147815"/>
            <a:ext cx="986401" cy="2088231"/>
          </a:xfrm>
          <a:prstGeom prst="rect">
            <a:avLst/>
          </a:prstGeom>
          <a:noFill/>
        </p:spPr>
      </p:pic>
      <p:graphicFrame>
        <p:nvGraphicFramePr>
          <p:cNvPr id="175" name="Diagram 174">
            <a:extLst>
              <a:ext uri="{FF2B5EF4-FFF2-40B4-BE49-F238E27FC236}">
                <a16:creationId xmlns="" xmlns:a16="http://schemas.microsoft.com/office/drawing/2014/main" xmlns:lc="http://schemas.openxmlformats.org/drawingml/2006/lockedCanvas" id="{6FCA409A-08DD-0E03-010E-6BAF1A138CB5}"/>
              </a:ext>
            </a:extLst>
          </p:cNvPr>
          <p:cNvGraphicFramePr/>
          <p:nvPr>
            <p:extLst>
              <p:ext uri="{D42A27DB-BD31-4B8C-83A1-F6EECF244321}">
                <p14:modId xmlns:p14="http://schemas.microsoft.com/office/powerpoint/2010/main" val="1103908866"/>
              </p:ext>
            </p:extLst>
          </p:nvPr>
        </p:nvGraphicFramePr>
        <p:xfrm>
          <a:off x="134042" y="90201"/>
          <a:ext cx="4506650" cy="2493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56" name="Picture 555" descr="C:\Users\ABC\Desktop\Nipic_10605672_20121226090435540320.png"/>
          <p:cNvPicPr>
            <a:picLocks noChangeAspect="1" noChangeArrowheads="1"/>
          </p:cNvPicPr>
          <p:nvPr/>
        </p:nvPicPr>
        <p:blipFill rotWithShape="1">
          <a:blip r:embed="rId9" cstate="screen"/>
          <a:srcRect/>
          <a:stretch>
            <a:fillRect/>
          </a:stretch>
        </p:blipFill>
        <p:spPr bwMode="auto">
          <a:xfrm>
            <a:off x="1403648" y="354414"/>
            <a:ext cx="991910" cy="484264"/>
          </a:xfrm>
          <a:prstGeom prst="rect">
            <a:avLst/>
          </a:prstGeom>
          <a:noFill/>
          <a:extLst>
            <a:ext uri="{909E8E84-426E-40DD-AFC4-6F175D3DCCD1}">
              <a14:hiddenFill xmlns:a14="http://schemas.microsoft.com/office/drawing/2010/main">
                <a:solidFill>
                  <a:srgbClr val="FFFFFF"/>
                </a:solidFill>
              </a14:hiddenFill>
            </a:ext>
          </a:extLst>
        </p:spPr>
      </p:pic>
      <p:pic>
        <p:nvPicPr>
          <p:cNvPr id="557" name="Picture 556" descr="C:\Users\ABC\Desktop\Nipic_10605672_20121226090435540320.png"/>
          <p:cNvPicPr>
            <a:picLocks noChangeAspect="1" noChangeArrowheads="1"/>
          </p:cNvPicPr>
          <p:nvPr/>
        </p:nvPicPr>
        <p:blipFill rotWithShape="1">
          <a:blip r:embed="rId9" cstate="screen"/>
          <a:srcRect/>
          <a:stretch>
            <a:fillRect/>
          </a:stretch>
        </p:blipFill>
        <p:spPr bwMode="auto">
          <a:xfrm rot="21039570">
            <a:off x="691192" y="384698"/>
            <a:ext cx="580057" cy="283191"/>
          </a:xfrm>
          <a:prstGeom prst="rect">
            <a:avLst/>
          </a:prstGeom>
          <a:noFill/>
          <a:extLst>
            <a:ext uri="{909E8E84-426E-40DD-AFC4-6F175D3DCCD1}">
              <a14:hiddenFill xmlns:a14="http://schemas.microsoft.com/office/drawing/2010/main">
                <a:solidFill>
                  <a:srgbClr val="FFFFFF"/>
                </a:solidFill>
              </a14:hiddenFill>
            </a:ext>
          </a:extLst>
        </p:spPr>
      </p:pic>
      <p:sp>
        <p:nvSpPr>
          <p:cNvPr id="572" name="TextBox 56"/>
          <p:cNvSpPr txBox="1"/>
          <p:nvPr/>
        </p:nvSpPr>
        <p:spPr>
          <a:xfrm>
            <a:off x="2763338" y="-3836964"/>
            <a:ext cx="10033000" cy="1231106"/>
          </a:xfrm>
          <a:prstGeom prst="rect">
            <a:avLst/>
          </a:prstGeom>
        </p:spPr>
        <p:txBody>
          <a:bodyPr lIns="0" tIns="0" rIns="0" bIns="0" rtlCol="0" anchor="t">
            <a:spAutoFit/>
          </a:bodyPr>
          <a:lstStyle/>
          <a:p>
            <a:pPr algn="ctr">
              <a:lnSpc>
                <a:spcPts val="9600"/>
              </a:lnSpc>
            </a:pPr>
            <a:r>
              <a:rPr lang="en-US" sz="3200" dirty="0" err="1">
                <a:solidFill>
                  <a:srgbClr val="2E2E2E"/>
                </a:solidFill>
                <a:latin typeface="Times New Roman" pitchFamily="18" charset="0"/>
                <a:cs typeface="Times New Roman" pitchFamily="18" charset="0"/>
              </a:rPr>
              <a:t>Hiện</a:t>
            </a:r>
            <a:r>
              <a:rPr lang="en-US" sz="3200" dirty="0">
                <a:solidFill>
                  <a:srgbClr val="2E2E2E"/>
                </a:solidFill>
                <a:latin typeface="Times New Roman" pitchFamily="18" charset="0"/>
                <a:cs typeface="Times New Roman" pitchFamily="18" charset="0"/>
              </a:rPr>
              <a:t> </a:t>
            </a:r>
            <a:r>
              <a:rPr lang="en-US" sz="3200" dirty="0" err="1">
                <a:solidFill>
                  <a:srgbClr val="2E2E2E"/>
                </a:solidFill>
                <a:latin typeface="Times New Roman" pitchFamily="18" charset="0"/>
                <a:cs typeface="Times New Roman" pitchFamily="18" charset="0"/>
              </a:rPr>
              <a:t>tượng</a:t>
            </a:r>
            <a:endParaRPr lang="en-US" sz="3200" dirty="0">
              <a:solidFill>
                <a:srgbClr val="2E2E2E"/>
              </a:solidFill>
              <a:latin typeface="Times New Roman" pitchFamily="18" charset="0"/>
              <a:cs typeface="Times New Roman" pitchFamily="18" charset="0"/>
            </a:endParaRPr>
          </a:p>
        </p:txBody>
      </p:sp>
      <p:sp>
        <p:nvSpPr>
          <p:cNvPr id="549" name="WordArt 106">
            <a:extLst>
              <a:ext uri="{FF2B5EF4-FFF2-40B4-BE49-F238E27FC236}">
                <a16:creationId xmlns:a16="http://schemas.microsoft.com/office/drawing/2014/main" xmlns="" id="{176FCB1E-2BEC-BCF0-89C7-B3C84E007E17}"/>
              </a:ext>
            </a:extLst>
          </p:cNvPr>
          <p:cNvSpPr>
            <a:spLocks noChangeArrowheads="1" noChangeShapeType="1" noTextEdit="1"/>
          </p:cNvSpPr>
          <p:nvPr/>
        </p:nvSpPr>
        <p:spPr bwMode="auto">
          <a:xfrm>
            <a:off x="5116220" y="110212"/>
            <a:ext cx="2120076" cy="373306"/>
          </a:xfrm>
          <a:prstGeom prst="rect">
            <a:avLst/>
          </a:prstGeom>
          <a:solidFill>
            <a:schemeClr val="bg1">
              <a:lumMod val="95000"/>
            </a:schemeClr>
          </a:solidFill>
        </p:spPr>
        <p:txBody>
          <a:bodyPr wrap="none" fromWordArt="1">
            <a:prstTxWarp prst="textPlain">
              <a:avLst>
                <a:gd name="adj" fmla="val 50000"/>
              </a:avLst>
            </a:prstTxWarp>
          </a:bodyPr>
          <a:lstStyle/>
          <a:p>
            <a:pPr algn="ctr"/>
            <a:r>
              <a:rPr lang="en-US" sz="2400" b="1" kern="10" dirty="0" err="1"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Khởi</a:t>
            </a:r>
            <a:r>
              <a:rPr lang="en-US" sz="2400" b="1" kern="10" dirty="0"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động</a:t>
            </a:r>
            <a:endParaRPr lang="en-US" sz="2400" b="1" kern="10" dirty="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50" name="!!4">
            <a:extLst>
              <a:ext uri="{FF2B5EF4-FFF2-40B4-BE49-F238E27FC236}">
                <a16:creationId xmlns:a16="http://schemas.microsoft.com/office/drawing/2014/main" xmlns="" id="{B592CB5F-EF9D-4472-8FE2-E9080BB0A5D3}"/>
              </a:ext>
            </a:extLst>
          </p:cNvPr>
          <p:cNvSpPr/>
          <p:nvPr/>
        </p:nvSpPr>
        <p:spPr>
          <a:xfrm>
            <a:off x="3367766" y="5420508"/>
            <a:ext cx="62933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79" name="Rectangle 78"/>
          <p:cNvSpPr/>
          <p:nvPr/>
        </p:nvSpPr>
        <p:spPr>
          <a:xfrm>
            <a:off x="827584" y="642050"/>
            <a:ext cx="6362228" cy="1569660"/>
          </a:xfrm>
          <a:prstGeom prst="rect">
            <a:avLst/>
          </a:prstGeom>
          <a:noFill/>
        </p:spPr>
        <p:txBody>
          <a:bodyPr wrap="square">
            <a:spAutoFit/>
          </a:bodyPr>
          <a:lstStyle/>
          <a:p>
            <a:pPr marR="34925" lvl="0" algn="just" fontAlgn="base">
              <a:spcBef>
                <a:spcPts val="0"/>
              </a:spcBef>
              <a:spcAft>
                <a:spcPts val="0"/>
              </a:spcAft>
              <a:buClr>
                <a:srgbClr val="181717"/>
              </a:buClr>
              <a:buSzPts val="1200"/>
            </a:pP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đo</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dài</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sân</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thước</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thước</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dây</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quá</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thước</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kẻ</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kern="100" dirty="0" err="1"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đo</a:t>
            </a:r>
            <a:r>
              <a:rPr lang="en-US" sz="2400" u="none" strike="noStrike" kern="100" dirty="0" smtClean="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u="none" strike="noStrike" kern="100" dirty="0">
              <a:solidFill>
                <a:srgbClr val="008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6" name="Picture 2" descr="Tìm hiểu cấu tạo của thước dây chắc chắn bạn nên biế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8304" y="483518"/>
            <a:ext cx="1240263" cy="12402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Giải KHTN 6 Bài 4 (Chân trời sáng tạo): Đo chiều dài | Khoa học tự nhiên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40352" y="3864547"/>
            <a:ext cx="1288997" cy="12274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0" name="Rectangle 79"/>
          <p:cNvSpPr/>
          <p:nvPr/>
        </p:nvSpPr>
        <p:spPr>
          <a:xfrm>
            <a:off x="1001754" y="2087287"/>
            <a:ext cx="7301600" cy="2569934"/>
          </a:xfrm>
          <a:prstGeom prst="rect">
            <a:avLst/>
          </a:prstGeom>
        </p:spPr>
        <p:txBody>
          <a:bodyPr wrap="square">
            <a:spAutoFit/>
          </a:bodyPr>
          <a:lstStyle/>
          <a:p>
            <a:pPr algn="just"/>
            <a:r>
              <a:rPr lang="en-US" sz="2300" dirty="0" smtClean="0">
                <a:solidFill>
                  <a:srgbClr val="9900CC"/>
                </a:solidFill>
                <a:latin typeface="Times New Roman" pitchFamily="18" charset="0"/>
                <a:cs typeface="Times New Roman" pitchFamily="18" charset="0"/>
              </a:rPr>
              <a:t>- </a:t>
            </a:r>
            <a:r>
              <a:rPr lang="vi-VN" sz="2300" dirty="0" smtClean="0">
                <a:solidFill>
                  <a:srgbClr val="9900CC"/>
                </a:solidFill>
                <a:latin typeface="Times New Roman" pitchFamily="18" charset="0"/>
                <a:cs typeface="Times New Roman" pitchFamily="18" charset="0"/>
              </a:rPr>
              <a:t>Người </a:t>
            </a:r>
            <a:r>
              <a:rPr lang="vi-VN" sz="2300" dirty="0">
                <a:solidFill>
                  <a:srgbClr val="9900CC"/>
                </a:solidFill>
                <a:latin typeface="Times New Roman" pitchFamily="18" charset="0"/>
                <a:cs typeface="Times New Roman" pitchFamily="18" charset="0"/>
              </a:rPr>
              <a:t>ta dùng thước cuộn/dây để đo sân trường vì kích thước sân trường rất lớn, vượt quá giới hạn đo của thước kẻ, đồng thời thước cuộn/dây có khả năng đo trên quãng đường dài linh hoạt và chính xác </a:t>
            </a:r>
            <a:r>
              <a:rPr lang="vi-VN" sz="2300" dirty="0" smtClean="0">
                <a:solidFill>
                  <a:srgbClr val="9900CC"/>
                </a:solidFill>
                <a:latin typeface="Times New Roman" pitchFamily="18" charset="0"/>
                <a:cs typeface="Times New Roman" pitchFamily="18" charset="0"/>
              </a:rPr>
              <a:t>hơn</a:t>
            </a:r>
            <a:r>
              <a:rPr lang="en-US" sz="2300" dirty="0" smtClean="0">
                <a:solidFill>
                  <a:srgbClr val="9900CC"/>
                </a:solidFill>
                <a:latin typeface="Times New Roman" pitchFamily="18" charset="0"/>
                <a:cs typeface="Times New Roman" pitchFamily="18" charset="0"/>
              </a:rPr>
              <a:t>.</a:t>
            </a:r>
          </a:p>
          <a:p>
            <a:pPr algn="just"/>
            <a:r>
              <a:rPr lang="en-US" sz="2300" dirty="0" smtClean="0">
                <a:solidFill>
                  <a:srgbClr val="9900CC"/>
                </a:solidFill>
                <a:latin typeface="Times New Roman" pitchFamily="18" charset="0"/>
                <a:cs typeface="Times New Roman" pitchFamily="18" charset="0"/>
              </a:rPr>
              <a:t>-</a:t>
            </a:r>
            <a:r>
              <a:rPr lang="vi-VN" sz="2300" dirty="0" smtClean="0">
                <a:solidFill>
                  <a:srgbClr val="9900CC"/>
                </a:solidFill>
                <a:latin typeface="Times New Roman" pitchFamily="18" charset="0"/>
                <a:cs typeface="Times New Roman" pitchFamily="18" charset="0"/>
              </a:rPr>
              <a:t> </a:t>
            </a:r>
            <a:r>
              <a:rPr lang="en-US" sz="2300" dirty="0">
                <a:solidFill>
                  <a:srgbClr val="9900CC"/>
                </a:solidFill>
                <a:latin typeface="Times New Roman" pitchFamily="18" charset="0"/>
                <a:cs typeface="Times New Roman" pitchFamily="18" charset="0"/>
              </a:rPr>
              <a:t>T</a:t>
            </a:r>
            <a:r>
              <a:rPr lang="vi-VN" sz="2300" dirty="0" smtClean="0">
                <a:solidFill>
                  <a:srgbClr val="9900CC"/>
                </a:solidFill>
                <a:latin typeface="Times New Roman" pitchFamily="18" charset="0"/>
                <a:cs typeface="Times New Roman" pitchFamily="18" charset="0"/>
              </a:rPr>
              <a:t>rong </a:t>
            </a:r>
            <a:r>
              <a:rPr lang="vi-VN" sz="2300" dirty="0">
                <a:solidFill>
                  <a:srgbClr val="9900CC"/>
                </a:solidFill>
                <a:latin typeface="Times New Roman" pitchFamily="18" charset="0"/>
                <a:cs typeface="Times New Roman" pitchFamily="18" charset="0"/>
              </a:rPr>
              <a:t>khi học sinh dùng thước kẻ để đo các vật dụng nhỏ, có kích thước phù hợp với giới hạn đo của thước kẻ trong học tập. </a:t>
            </a:r>
            <a:endParaRPr lang="en-US" sz="2300" dirty="0">
              <a:solidFill>
                <a:srgbClr val="9900CC"/>
              </a:solidFill>
              <a:latin typeface="Times New Roman" pitchFamily="18" charset="0"/>
              <a:cs typeface="Times New Roman" pitchFamily="18" charset="0"/>
            </a:endParaRPr>
          </a:p>
        </p:txBody>
      </p:sp>
    </p:spTree>
    <p:extLst>
      <p:ext uri="{BB962C8B-B14F-4D97-AF65-F5344CB8AC3E}">
        <p14:creationId xmlns:p14="http://schemas.microsoft.com/office/powerpoint/2010/main" val="306853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randombar(horizontal)">
                                      <p:cBhvr>
                                        <p:cTn id="1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67546" y="1718428"/>
            <a:ext cx="3312366"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4" name="WordArt 2"/>
          <p:cNvSpPr>
            <a:spLocks noChangeArrowheads="1" noChangeShapeType="1" noTextEdit="1"/>
          </p:cNvSpPr>
          <p:nvPr/>
        </p:nvSpPr>
        <p:spPr bwMode="auto">
          <a:xfrm>
            <a:off x="2544849" y="699542"/>
            <a:ext cx="5195503" cy="504056"/>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4: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Ño</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chieàu</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daøi</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15" name="文本框 30"/>
          <p:cNvSpPr txBox="1"/>
          <p:nvPr/>
        </p:nvSpPr>
        <p:spPr>
          <a:xfrm>
            <a:off x="571981" y="1699645"/>
            <a:ext cx="3135923"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a:solidFill>
                  <a:srgbClr val="0000CC"/>
                </a:solidFill>
                <a:latin typeface="Times New Roman" pitchFamily="18" charset="0"/>
                <a:cs typeface="Times New Roman" pitchFamily="18" charset="0"/>
              </a:rPr>
              <a:t>2</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Thực</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hành</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đo</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chiều</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dài</a:t>
            </a:r>
            <a:r>
              <a:rPr lang="en-US" altLang="zh-CN" sz="1900" i="0" dirty="0" smtClean="0">
                <a:solidFill>
                  <a:srgbClr val="0000CC"/>
                </a:solidFill>
                <a:latin typeface="Times New Roman" pitchFamily="18" charset="0"/>
                <a:cs typeface="Times New Roman" pitchFamily="18" charset="0"/>
              </a:rPr>
              <a:t>  </a:t>
            </a:r>
          </a:p>
        </p:txBody>
      </p:sp>
      <p:sp>
        <p:nvSpPr>
          <p:cNvPr id="8" name="圆角矩形 25"/>
          <p:cNvSpPr/>
          <p:nvPr/>
        </p:nvSpPr>
        <p:spPr>
          <a:xfrm>
            <a:off x="4427984" y="1832013"/>
            <a:ext cx="4566020" cy="271682"/>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smtClean="0">
                <a:solidFill>
                  <a:srgbClr val="993300"/>
                </a:solidFill>
                <a:latin typeface="Times New Roman" pitchFamily="18" charset="0"/>
                <a:ea typeface="Microsoft YaHei" panose="020B0503020204020204" charset="-122"/>
                <a:cs typeface="Times New Roman" pitchFamily="18" charset="0"/>
              </a:rPr>
              <a:t> </a:t>
            </a:r>
            <a:r>
              <a:rPr lang="nl-NL" altLang="zh-CN" b="1" dirty="0" smtClean="0">
                <a:solidFill>
                  <a:srgbClr val="993300"/>
                </a:solidFill>
                <a:latin typeface="Times New Roman" panose="02020603050405020304" pitchFamily="18" charset="0"/>
                <a:ea typeface="Microsoft YaHei" panose="020B0503020204020204" charset="-122"/>
                <a:cs typeface="Times New Roman" pitchFamily="18" charset="0"/>
              </a:rPr>
              <a:t>Tìm hiểu các thao tác đúng khi đo chiều dài</a:t>
            </a:r>
            <a:endParaRPr lang="en-US" b="1" dirty="0">
              <a:solidFill>
                <a:srgbClr val="993300"/>
              </a:solidFill>
              <a:latin typeface="Times New Roman" panose="02020603050405020304" pitchFamily="18" charset="0"/>
              <a:cs typeface="Times New Roman" panose="02020603050405020304" pitchFamily="18" charset="0"/>
            </a:endParaRPr>
          </a:p>
        </p:txBody>
      </p:sp>
      <p:sp>
        <p:nvSpPr>
          <p:cNvPr id="9" name="圆角矩形 44"/>
          <p:cNvSpPr/>
          <p:nvPr/>
        </p:nvSpPr>
        <p:spPr>
          <a:xfrm>
            <a:off x="3923928" y="1779662"/>
            <a:ext cx="648074"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b</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171588"/>
            <a:ext cx="5408125" cy="1302397"/>
          </a:xfrm>
          <a:prstGeom prst="rect">
            <a:avLst/>
          </a:prstGeom>
          <a:ln>
            <a:noFill/>
          </a:ln>
          <a:effectLst>
            <a:outerShdw blurRad="292100" dist="139700" dir="2700000" algn="tl" rotWithShape="0">
              <a:srgbClr val="333333">
                <a:alpha val="65000"/>
              </a:srgbClr>
            </a:outerShdw>
          </a:effectLst>
        </p:spPr>
      </p:pic>
      <p:pic>
        <p:nvPicPr>
          <p:cNvPr id="11" name="Picture 10"/>
          <p:cNvPicPr/>
          <p:nvPr/>
        </p:nvPicPr>
        <p:blipFill rotWithShape="1">
          <a:blip r:embed="rId4">
            <a:extLst>
              <a:ext uri="{28A0092B-C50C-407E-A947-70E740481C1C}">
                <a14:useLocalDpi xmlns:a14="http://schemas.microsoft.com/office/drawing/2010/main" val="0"/>
              </a:ext>
            </a:extLst>
          </a:blip>
          <a:srcRect r="33742"/>
          <a:stretch>
            <a:fillRect/>
          </a:stretch>
        </p:blipFill>
        <p:spPr bwMode="auto">
          <a:xfrm>
            <a:off x="3635896" y="3576289"/>
            <a:ext cx="3872392" cy="1227439"/>
          </a:xfrm>
          <a:prstGeom prst="rect">
            <a:avLst/>
          </a:prstGeom>
          <a:ln>
            <a:noFill/>
          </a:ln>
          <a:effectLst>
            <a:outerShdw blurRad="292100" dist="139700" dir="2700000" algn="tl" rotWithShape="0">
              <a:srgbClr val="333333">
                <a:alpha val="65000"/>
              </a:srgbClr>
            </a:outerShdw>
          </a:effectLst>
        </p:spPr>
      </p:pic>
      <p:pic>
        <p:nvPicPr>
          <p:cNvPr id="12" name="Picture 11"/>
          <p:cNvPicPr/>
          <p:nvPr/>
        </p:nvPicPr>
        <p:blipFill rotWithShape="1">
          <a:blip r:embed="rId4">
            <a:extLst>
              <a:ext uri="{28A0092B-C50C-407E-A947-70E740481C1C}">
                <a14:useLocalDpi xmlns:a14="http://schemas.microsoft.com/office/drawing/2010/main" val="0"/>
              </a:ext>
            </a:extLst>
          </a:blip>
          <a:srcRect l="67630"/>
          <a:stretch>
            <a:fillRect/>
          </a:stretch>
        </p:blipFill>
        <p:spPr bwMode="auto">
          <a:xfrm>
            <a:off x="7550222" y="3553828"/>
            <a:ext cx="1486274" cy="1242486"/>
          </a:xfrm>
          <a:prstGeom prst="rect">
            <a:avLst/>
          </a:prstGeom>
          <a:ln>
            <a:noFill/>
          </a:ln>
          <a:effectLst>
            <a:outerShdw blurRad="292100" dist="139700" dir="2700000" algn="tl" rotWithShape="0">
              <a:srgbClr val="333333">
                <a:alpha val="65000"/>
              </a:srgbClr>
            </a:outerShdw>
          </a:effectLst>
        </p:spPr>
      </p:pic>
      <p:pic>
        <p:nvPicPr>
          <p:cNvPr id="17" name="Picture 16"/>
          <p:cNvPicPr/>
          <p:nvPr/>
        </p:nvPicPr>
        <p:blipFill>
          <a:blip r:embed="rId5">
            <a:extLst>
              <a:ext uri="{28A0092B-C50C-407E-A947-70E740481C1C}">
                <a14:useLocalDpi xmlns:a14="http://schemas.microsoft.com/office/drawing/2010/main" val="0"/>
              </a:ext>
            </a:extLst>
          </a:blip>
          <a:srcRect/>
          <a:stretch>
            <a:fillRect/>
          </a:stretch>
        </p:blipFill>
        <p:spPr bwMode="auto">
          <a:xfrm>
            <a:off x="88322" y="3586256"/>
            <a:ext cx="3456384" cy="1387885"/>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36852" y="2133312"/>
            <a:ext cx="3527036" cy="1446550"/>
          </a:xfrm>
          <a:prstGeom prst="rect">
            <a:avLst/>
          </a:prstGeom>
          <a:noFill/>
        </p:spPr>
        <p:txBody>
          <a:bodyPr wrap="square" rtlCol="0">
            <a:spAutoFit/>
          </a:bodyPr>
          <a:lstStyle/>
          <a:p>
            <a:pPr algn="ctr"/>
            <a:r>
              <a:rPr lang="en-US" sz="2200" b="1" dirty="0">
                <a:solidFill>
                  <a:srgbClr val="9900CC"/>
                </a:solidFill>
                <a:latin typeface="Times New Roman" pitchFamily="18" charset="0"/>
                <a:cs typeface="Times New Roman" pitchFamily="18" charset="0"/>
              </a:rPr>
              <a:t> </a:t>
            </a:r>
            <a:r>
              <a:rPr lang="en-US" sz="2200" b="1" dirty="0" smtClean="0">
                <a:solidFill>
                  <a:srgbClr val="9900CC"/>
                </a:solidFill>
                <a:latin typeface="Times New Roman" pitchFamily="18" charset="0"/>
                <a:cs typeface="Times New Roman" pitchFamily="18" charset="0"/>
              </a:rPr>
              <a:t> </a:t>
            </a:r>
            <a:r>
              <a:rPr lang="en-US" sz="2200" dirty="0">
                <a:solidFill>
                  <a:srgbClr val="008000"/>
                </a:solidFill>
                <a:latin typeface="Times New Roman" pitchFamily="18" charset="0"/>
                <a:cs typeface="Times New Roman" pitchFamily="18" charset="0"/>
              </a:rPr>
              <a:t>PHIẾU HỌC TẬP </a:t>
            </a:r>
          </a:p>
          <a:p>
            <a:pPr algn="just"/>
            <a:r>
              <a:rPr lang="en-US" sz="2200" b="1" dirty="0" smtClean="0">
                <a:solidFill>
                  <a:srgbClr val="9900CC"/>
                </a:solidFill>
                <a:latin typeface="Times New Roman" pitchFamily="18" charset="0"/>
                <a:cs typeface="Times New Roman" pitchFamily="18" charset="0"/>
              </a:rPr>
              <a:t>  </a:t>
            </a:r>
            <a:r>
              <a:rPr lang="en-US" sz="2200" dirty="0" err="1" smtClean="0">
                <a:solidFill>
                  <a:srgbClr val="9900CC"/>
                </a:solidFill>
                <a:latin typeface="Times New Roman" pitchFamily="18" charset="0"/>
                <a:cs typeface="Times New Roman" pitchFamily="18" charset="0"/>
              </a:rPr>
              <a:t>Hãy</a:t>
            </a:r>
            <a:r>
              <a:rPr lang="en-US" sz="2200" dirty="0" smtClean="0">
                <a:solidFill>
                  <a:srgbClr val="9900CC"/>
                </a:solidFill>
                <a:latin typeface="Times New Roman" pitchFamily="18" charset="0"/>
                <a:cs typeface="Times New Roman" pitchFamily="18" charset="0"/>
              </a:rPr>
              <a:t> </a:t>
            </a:r>
            <a:r>
              <a:rPr lang="en-US" sz="2200" dirty="0" err="1" smtClean="0">
                <a:solidFill>
                  <a:srgbClr val="9900CC"/>
                </a:solidFill>
                <a:latin typeface="Times New Roman" pitchFamily="18" charset="0"/>
                <a:cs typeface="Times New Roman" pitchFamily="18" charset="0"/>
              </a:rPr>
              <a:t>cho</a:t>
            </a:r>
            <a:r>
              <a:rPr lang="en-US" sz="2200" dirty="0" smtClean="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biết</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cách</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đặt</a:t>
            </a:r>
            <a:r>
              <a:rPr lang="en-US" sz="2200" dirty="0">
                <a:solidFill>
                  <a:srgbClr val="9900CC"/>
                </a:solidFill>
                <a:latin typeface="Times New Roman" pitchFamily="18" charset="0"/>
                <a:cs typeface="Times New Roman" pitchFamily="18" charset="0"/>
              </a:rPr>
              <a:t> </a:t>
            </a:r>
            <a:r>
              <a:rPr lang="en-US" sz="2200" dirty="0" err="1" smtClean="0">
                <a:solidFill>
                  <a:srgbClr val="9900CC"/>
                </a:solidFill>
                <a:latin typeface="Times New Roman" pitchFamily="18" charset="0"/>
                <a:cs typeface="Times New Roman" pitchFamily="18" charset="0"/>
              </a:rPr>
              <a:t>thước</a:t>
            </a:r>
            <a:r>
              <a:rPr lang="en-US" sz="2200" dirty="0" smtClean="0">
                <a:solidFill>
                  <a:srgbClr val="9900CC"/>
                </a:solidFill>
                <a:latin typeface="Times New Roman" pitchFamily="18" charset="0"/>
                <a:cs typeface="Times New Roman" pitchFamily="18" charset="0"/>
              </a:rPr>
              <a:t>, </a:t>
            </a:r>
            <a:r>
              <a:rPr lang="vi-VN" sz="2200" dirty="0" smtClean="0">
                <a:solidFill>
                  <a:srgbClr val="9900CC"/>
                </a:solidFill>
                <a:latin typeface="Times New Roman" pitchFamily="18" charset="0"/>
                <a:cs typeface="Times New Roman" pitchFamily="18" charset="0"/>
              </a:rPr>
              <a:t>đặt</a:t>
            </a:r>
            <a:r>
              <a:rPr lang="en-US" sz="2200" dirty="0">
                <a:solidFill>
                  <a:srgbClr val="9900CC"/>
                </a:solidFill>
                <a:latin typeface="Times New Roman" pitchFamily="18" charset="0"/>
                <a:cs typeface="Times New Roman" pitchFamily="18" charset="0"/>
              </a:rPr>
              <a:t> </a:t>
            </a:r>
            <a:r>
              <a:rPr lang="en-US" sz="2200" dirty="0" err="1" smtClean="0">
                <a:solidFill>
                  <a:srgbClr val="9900CC"/>
                </a:solidFill>
                <a:latin typeface="Times New Roman" pitchFamily="18" charset="0"/>
                <a:cs typeface="Times New Roman" pitchFamily="18" charset="0"/>
              </a:rPr>
              <a:t>mắt</a:t>
            </a:r>
            <a:r>
              <a:rPr lang="en-US" sz="2200" dirty="0" smtClean="0">
                <a:solidFill>
                  <a:srgbClr val="9900CC"/>
                </a:solidFill>
                <a:latin typeface="Times New Roman" pitchFamily="18" charset="0"/>
                <a:cs typeface="Times New Roman" pitchFamily="18" charset="0"/>
              </a:rPr>
              <a:t> </a:t>
            </a:r>
            <a:r>
              <a:rPr lang="en-US" sz="2200" dirty="0" err="1" smtClean="0">
                <a:solidFill>
                  <a:srgbClr val="9900CC"/>
                </a:solidFill>
                <a:latin typeface="Times New Roman" pitchFamily="18" charset="0"/>
                <a:cs typeface="Times New Roman" pitchFamily="18" charset="0"/>
              </a:rPr>
              <a:t>khi</a:t>
            </a:r>
            <a:r>
              <a:rPr lang="en-US" sz="2200" dirty="0" smtClean="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đo</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chiều</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dài</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bút</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chì</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như</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thế</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nào</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là</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đúng</a:t>
            </a:r>
            <a:r>
              <a:rPr lang="en-US" sz="2200" dirty="0" smtClean="0">
                <a:solidFill>
                  <a:srgbClr val="9900CC"/>
                </a:solidFill>
                <a:latin typeface="Times New Roman" pitchFamily="18" charset="0"/>
                <a:cs typeface="Times New Roman" pitchFamily="18" charset="0"/>
              </a:rPr>
              <a:t>?</a:t>
            </a:r>
            <a:endParaRPr lang="en-US" sz="2200" dirty="0">
              <a:solidFill>
                <a:srgbClr val="9900CC"/>
              </a:solidFill>
              <a:latin typeface="Times New Roman" pitchFamily="18" charset="0"/>
              <a:cs typeface="Times New Roman" pitchFamily="18" charset="0"/>
            </a:endParaRPr>
          </a:p>
        </p:txBody>
      </p:sp>
      <p:pic>
        <p:nvPicPr>
          <p:cNvPr id="20" name="Picture 19" descr="ATOM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563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67546" y="1718428"/>
            <a:ext cx="3312366"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4" name="WordArt 2"/>
          <p:cNvSpPr>
            <a:spLocks noChangeArrowheads="1" noChangeShapeType="1" noTextEdit="1"/>
          </p:cNvSpPr>
          <p:nvPr/>
        </p:nvSpPr>
        <p:spPr bwMode="auto">
          <a:xfrm>
            <a:off x="2544849" y="699542"/>
            <a:ext cx="5195503" cy="504056"/>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4: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Ño</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chieàu</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daøi</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15" name="文本框 30"/>
          <p:cNvSpPr txBox="1"/>
          <p:nvPr/>
        </p:nvSpPr>
        <p:spPr>
          <a:xfrm>
            <a:off x="571981" y="1699645"/>
            <a:ext cx="3135923"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a:solidFill>
                  <a:srgbClr val="0000CC"/>
                </a:solidFill>
                <a:latin typeface="Times New Roman" pitchFamily="18" charset="0"/>
                <a:cs typeface="Times New Roman" pitchFamily="18" charset="0"/>
              </a:rPr>
              <a:t>2</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Thực</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hành</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đo</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chiều</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dài</a:t>
            </a:r>
            <a:r>
              <a:rPr lang="en-US" altLang="zh-CN" sz="1900" i="0" dirty="0" smtClean="0">
                <a:solidFill>
                  <a:srgbClr val="0000CC"/>
                </a:solidFill>
                <a:latin typeface="Times New Roman" pitchFamily="18" charset="0"/>
                <a:cs typeface="Times New Roman" pitchFamily="18" charset="0"/>
              </a:rPr>
              <a:t>  </a:t>
            </a:r>
          </a:p>
        </p:txBody>
      </p:sp>
      <p:sp>
        <p:nvSpPr>
          <p:cNvPr id="8" name="圆角矩形 25"/>
          <p:cNvSpPr/>
          <p:nvPr/>
        </p:nvSpPr>
        <p:spPr>
          <a:xfrm>
            <a:off x="5190556" y="1832013"/>
            <a:ext cx="2976341" cy="271682"/>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smtClean="0">
                <a:solidFill>
                  <a:srgbClr val="993300"/>
                </a:solidFill>
                <a:latin typeface="Times New Roman" pitchFamily="18" charset="0"/>
                <a:ea typeface="Microsoft YaHei" panose="020B0503020204020204" charset="-122"/>
                <a:cs typeface="Times New Roman" pitchFamily="18" charset="0"/>
              </a:rPr>
              <a:t> </a:t>
            </a:r>
            <a:r>
              <a:rPr lang="nl-NL" altLang="zh-CN" b="1" dirty="0" smtClean="0">
                <a:solidFill>
                  <a:srgbClr val="993300"/>
                </a:solidFill>
                <a:latin typeface="Times New Roman" panose="02020603050405020304" pitchFamily="18" charset="0"/>
                <a:ea typeface="Microsoft YaHei" panose="020B0503020204020204" charset="-122"/>
                <a:cs typeface="Times New Roman" pitchFamily="18" charset="0"/>
              </a:rPr>
              <a:t>Đo chiều dài bằng thước</a:t>
            </a:r>
            <a:endParaRPr lang="en-US" b="1" dirty="0">
              <a:solidFill>
                <a:srgbClr val="993300"/>
              </a:solidFill>
              <a:latin typeface="Times New Roman" panose="02020603050405020304" pitchFamily="18" charset="0"/>
              <a:cs typeface="Times New Roman" panose="02020603050405020304" pitchFamily="18" charset="0"/>
            </a:endParaRPr>
          </a:p>
        </p:txBody>
      </p:sp>
      <p:sp>
        <p:nvSpPr>
          <p:cNvPr id="9" name="圆角矩形 44"/>
          <p:cNvSpPr/>
          <p:nvPr/>
        </p:nvSpPr>
        <p:spPr>
          <a:xfrm>
            <a:off x="4686500" y="1779662"/>
            <a:ext cx="648074"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dirty="0" smtClean="0">
                <a:solidFill>
                  <a:schemeClr val="bg1"/>
                </a:solidFill>
                <a:latin typeface="Times New Roman" pitchFamily="18" charset="0"/>
                <a:ea typeface="Microsoft YaHei" panose="020B0503020204020204" charset="-122"/>
                <a:cs typeface="Times New Roman" pitchFamily="18" charset="0"/>
              </a:rPr>
              <a:t>c</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sp>
        <p:nvSpPr>
          <p:cNvPr id="10" name="TextBox 9">
            <a:extLst>
              <a:ext uri="{FF2B5EF4-FFF2-40B4-BE49-F238E27FC236}">
                <a16:creationId xmlns="" xmlns:a16="http://schemas.microsoft.com/office/drawing/2014/main" id="{BA67ADBB-F4A2-42F3-8D0A-9F31CA815927}"/>
              </a:ext>
            </a:extLst>
          </p:cNvPr>
          <p:cNvSpPr txBox="1"/>
          <p:nvPr/>
        </p:nvSpPr>
        <p:spPr>
          <a:xfrm>
            <a:off x="109032" y="2211710"/>
            <a:ext cx="8423408" cy="2677656"/>
          </a:xfrm>
          <a:prstGeom prst="rect">
            <a:avLst/>
          </a:prstGeom>
          <a:noFill/>
        </p:spPr>
        <p:txBody>
          <a:bodyPr wrap="square">
            <a:spAutoFit/>
          </a:bodyPr>
          <a:lstStyle/>
          <a:p>
            <a:pPr lvl="0" algn="just">
              <a:tabLst>
                <a:tab pos="540385" algn="l"/>
              </a:tabLst>
            </a:pP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vi-VN" sz="2400" dirty="0" smtClean="0">
                <a:solidFill>
                  <a:srgbClr val="9900CC"/>
                </a:solidFill>
                <a:latin typeface="Times New Roman" pitchFamily="18" charset="0"/>
                <a:ea typeface="Arial" panose="020B0604020202020204" pitchFamily="34" charset="0"/>
                <a:cs typeface="Times New Roman" pitchFamily="18" charset="0"/>
              </a:rPr>
              <a:t>L</a:t>
            </a:r>
            <a:r>
              <a:rPr lang="vi-VN" sz="2400" dirty="0" smtClean="0">
                <a:solidFill>
                  <a:srgbClr val="9900CC"/>
                </a:solidFill>
                <a:effectLst/>
                <a:latin typeface="Times New Roman" panose="02020603050405020304" pitchFamily="18" charset="0"/>
                <a:ea typeface="Arial" panose="020B0604020202020204" pitchFamily="34" charset="0"/>
                <a:cs typeface="Times New Roman" pitchFamily="18" charset="0"/>
              </a:rPr>
              <a:t>ựa </a:t>
            </a:r>
            <a:r>
              <a:rPr lang="vi-VN" sz="2400" dirty="0">
                <a:solidFill>
                  <a:srgbClr val="9900CC"/>
                </a:solidFill>
                <a:effectLst/>
                <a:latin typeface="Times New Roman" panose="02020603050405020304" pitchFamily="18" charset="0"/>
                <a:ea typeface="Arial" panose="020B0604020202020204" pitchFamily="34" charset="0"/>
                <a:cs typeface="Times New Roman" pitchFamily="18" charset="0"/>
              </a:rPr>
              <a:t>chọn nhanh thước đo trong các trường hợp sau và giải thích?</a:t>
            </a:r>
            <a:endParaRPr lang="vi-VN" sz="2400" dirty="0">
              <a:solidFill>
                <a:srgbClr val="9900CC"/>
              </a:solidFill>
              <a:effectLst/>
              <a:latin typeface="Times New Roman" pitchFamily="18" charset="0"/>
              <a:ea typeface="Calibri" panose="020F0502020204030204" pitchFamily="34" charset="0"/>
              <a:cs typeface="Times New Roman" pitchFamily="18" charset="0"/>
            </a:endParaRPr>
          </a:p>
          <a:p>
            <a:pPr algn="just">
              <a:tabLst>
                <a:tab pos="540385" algn="l"/>
              </a:tabLst>
            </a:pPr>
            <a:r>
              <a:rPr lang="vi-VN" sz="2400" dirty="0">
                <a:solidFill>
                  <a:srgbClr val="008000"/>
                </a:solidFill>
                <a:effectLst/>
                <a:latin typeface="Times New Roman" panose="02020603050405020304" pitchFamily="18" charset="0"/>
                <a:ea typeface="Arial" panose="020B0604020202020204" pitchFamily="34" charset="0"/>
                <a:cs typeface="Times New Roman" pitchFamily="18" charset="0"/>
              </a:rPr>
              <a:t>TH1: </a:t>
            </a:r>
            <a:r>
              <a:rPr lang="vi-VN" sz="2400" dirty="0">
                <a:solidFill>
                  <a:srgbClr val="9900CC"/>
                </a:solidFill>
                <a:effectLst/>
                <a:latin typeface="Times New Roman" panose="02020603050405020304" pitchFamily="18" charset="0"/>
                <a:ea typeface="Arial" panose="020B0604020202020204" pitchFamily="34" charset="0"/>
                <a:cs typeface="Times New Roman" pitchFamily="18" charset="0"/>
              </a:rPr>
              <a:t>Đo độ dày sách giáo khoa vật lí 6. </a:t>
            </a:r>
            <a:endParaRPr lang="vi-VN" sz="2400" dirty="0">
              <a:solidFill>
                <a:srgbClr val="9900CC"/>
              </a:solidFill>
              <a:effectLst/>
              <a:latin typeface="Times New Roman" pitchFamily="18" charset="0"/>
              <a:ea typeface="Calibri" panose="020F0502020204030204" pitchFamily="34" charset="0"/>
              <a:cs typeface="Times New Roman" pitchFamily="18" charset="0"/>
            </a:endParaRPr>
          </a:p>
          <a:p>
            <a:pPr algn="just">
              <a:tabLst>
                <a:tab pos="540385" algn="l"/>
              </a:tabLst>
            </a:pPr>
            <a:r>
              <a:rPr lang="vi-VN" sz="2400" dirty="0">
                <a:solidFill>
                  <a:srgbClr val="008000"/>
                </a:solidFill>
                <a:effectLst/>
                <a:latin typeface="Times New Roman" panose="02020603050405020304" pitchFamily="18" charset="0"/>
                <a:ea typeface="Arial" panose="020B0604020202020204" pitchFamily="34" charset="0"/>
                <a:cs typeface="Times New Roman" pitchFamily="18" charset="0"/>
              </a:rPr>
              <a:t>TH2: </a:t>
            </a:r>
            <a:r>
              <a:rPr lang="vi-VN" sz="2400" dirty="0">
                <a:solidFill>
                  <a:srgbClr val="9900CC"/>
                </a:solidFill>
                <a:effectLst/>
                <a:latin typeface="Times New Roman" panose="02020603050405020304" pitchFamily="18" charset="0"/>
                <a:ea typeface="Arial" panose="020B0604020202020204" pitchFamily="34" charset="0"/>
                <a:cs typeface="Times New Roman" pitchFamily="18" charset="0"/>
              </a:rPr>
              <a:t>Đo chiều cao của các bạn </a:t>
            </a:r>
            <a:endParaRPr lang="en-US" sz="2400" dirty="0" smtClean="0">
              <a:solidFill>
                <a:srgbClr val="9900CC"/>
              </a:solidFill>
              <a:effectLst/>
              <a:latin typeface="Times New Roman" panose="02020603050405020304" pitchFamily="18" charset="0"/>
              <a:ea typeface="Arial" panose="020B0604020202020204" pitchFamily="34" charset="0"/>
              <a:cs typeface="Times New Roman" pitchFamily="18" charset="0"/>
            </a:endParaRPr>
          </a:p>
          <a:p>
            <a:pPr algn="just">
              <a:tabLst>
                <a:tab pos="540385" algn="l"/>
              </a:tabLst>
            </a:pPr>
            <a:r>
              <a:rPr lang="vi-VN" sz="2400" dirty="0" smtClean="0">
                <a:solidFill>
                  <a:srgbClr val="9900CC"/>
                </a:solidFill>
                <a:effectLst/>
                <a:latin typeface="Times New Roman" panose="02020603050405020304" pitchFamily="18" charset="0"/>
                <a:ea typeface="Arial" panose="020B0604020202020204" pitchFamily="34" charset="0"/>
                <a:cs typeface="Times New Roman" pitchFamily="18" charset="0"/>
              </a:rPr>
              <a:t>trong </a:t>
            </a:r>
            <a:r>
              <a:rPr lang="vi-VN" sz="2400" dirty="0">
                <a:solidFill>
                  <a:srgbClr val="9900CC"/>
                </a:solidFill>
                <a:effectLst/>
                <a:latin typeface="Times New Roman" panose="02020603050405020304" pitchFamily="18" charset="0"/>
                <a:ea typeface="Arial" panose="020B0604020202020204" pitchFamily="34" charset="0"/>
                <a:cs typeface="Times New Roman" pitchFamily="18" charset="0"/>
              </a:rPr>
              <a:t>lớp.</a:t>
            </a:r>
            <a:endParaRPr lang="vi-VN" sz="2400" dirty="0">
              <a:solidFill>
                <a:srgbClr val="9900CC"/>
              </a:solidFill>
              <a:effectLst/>
              <a:latin typeface="Times New Roman" pitchFamily="18" charset="0"/>
              <a:ea typeface="Calibri" panose="020F0502020204030204" pitchFamily="34" charset="0"/>
              <a:cs typeface="Times New Roman" pitchFamily="18" charset="0"/>
            </a:endParaRPr>
          </a:p>
          <a:p>
            <a:pPr algn="just">
              <a:tabLst>
                <a:tab pos="540385" algn="l"/>
              </a:tabLst>
            </a:pPr>
            <a:r>
              <a:rPr lang="vi-VN" sz="2400" dirty="0">
                <a:solidFill>
                  <a:srgbClr val="008000"/>
                </a:solidFill>
                <a:effectLst/>
                <a:latin typeface="Times New Roman" panose="02020603050405020304" pitchFamily="18" charset="0"/>
                <a:ea typeface="Arial" panose="020B0604020202020204" pitchFamily="34" charset="0"/>
                <a:cs typeface="Times New Roman" pitchFamily="18" charset="0"/>
              </a:rPr>
              <a:t>TH3: </a:t>
            </a:r>
            <a:r>
              <a:rPr lang="vi-VN" sz="2400" dirty="0">
                <a:solidFill>
                  <a:srgbClr val="9900CC"/>
                </a:solidFill>
                <a:effectLst/>
                <a:latin typeface="Times New Roman" panose="02020603050405020304" pitchFamily="18" charset="0"/>
                <a:ea typeface="Arial" panose="020B0604020202020204" pitchFamily="34" charset="0"/>
                <a:cs typeface="Times New Roman" pitchFamily="18" charset="0"/>
              </a:rPr>
              <a:t>Đo chiều dài và chiều rộng </a:t>
            </a:r>
            <a:endParaRPr lang="en-US" sz="2400" dirty="0" smtClean="0">
              <a:solidFill>
                <a:srgbClr val="9900CC"/>
              </a:solidFill>
              <a:effectLst/>
              <a:latin typeface="Times New Roman" panose="02020603050405020304" pitchFamily="18" charset="0"/>
              <a:ea typeface="Arial" panose="020B0604020202020204" pitchFamily="34" charset="0"/>
              <a:cs typeface="Times New Roman" pitchFamily="18" charset="0"/>
            </a:endParaRPr>
          </a:p>
          <a:p>
            <a:pPr algn="just">
              <a:tabLst>
                <a:tab pos="540385" algn="l"/>
              </a:tabLst>
            </a:pPr>
            <a:r>
              <a:rPr lang="vi-VN" sz="2400" dirty="0" smtClean="0">
                <a:solidFill>
                  <a:srgbClr val="9900CC"/>
                </a:solidFill>
                <a:effectLst/>
                <a:latin typeface="Times New Roman" panose="02020603050405020304" pitchFamily="18" charset="0"/>
                <a:ea typeface="Arial" panose="020B0604020202020204" pitchFamily="34" charset="0"/>
                <a:cs typeface="Times New Roman" pitchFamily="18" charset="0"/>
              </a:rPr>
              <a:t>của </a:t>
            </a:r>
            <a:r>
              <a:rPr lang="vi-VN" sz="2400" dirty="0">
                <a:solidFill>
                  <a:srgbClr val="9900CC"/>
                </a:solidFill>
                <a:effectLst/>
                <a:latin typeface="Times New Roman" panose="02020603050405020304" pitchFamily="18" charset="0"/>
                <a:ea typeface="Arial" panose="020B0604020202020204" pitchFamily="34" charset="0"/>
                <a:cs typeface="Times New Roman" pitchFamily="18" charset="0"/>
              </a:rPr>
              <a:t>phòng </a:t>
            </a:r>
            <a:r>
              <a:rPr lang="vi-VN" sz="2400" dirty="0" smtClean="0">
                <a:solidFill>
                  <a:srgbClr val="9900CC"/>
                </a:solidFill>
                <a:effectLst/>
                <a:latin typeface="Times New Roman" panose="02020603050405020304" pitchFamily="18" charset="0"/>
                <a:ea typeface="Arial" panose="020B0604020202020204" pitchFamily="34" charset="0"/>
                <a:cs typeface="Times New Roman" pitchFamily="18" charset="0"/>
              </a:rPr>
              <a:t>học.</a:t>
            </a:r>
            <a:r>
              <a:rPr lang="en-US" sz="2400" dirty="0">
                <a:solidFill>
                  <a:srgbClr val="9900CC"/>
                </a:solidFill>
                <a:latin typeface="Times New Roman" pitchFamily="18" charset="0"/>
                <a:ea typeface="Arial" panose="020B0604020202020204" pitchFamily="34" charset="0"/>
                <a:cs typeface="Times New Roman" pitchFamily="18" charset="0"/>
              </a:rPr>
              <a:t> </a:t>
            </a:r>
            <a:endParaRPr lang="en-US" sz="2400" dirty="0" smtClean="0">
              <a:solidFill>
                <a:srgbClr val="9900CC"/>
              </a:solidFill>
              <a:latin typeface="Times New Roman" pitchFamily="18" charset="0"/>
              <a:ea typeface="Arial" panose="020B0604020202020204" pitchFamily="34" charset="0"/>
              <a:cs typeface="Times New Roman" pitchFamily="18" charset="0"/>
            </a:endParaRPr>
          </a:p>
          <a:p>
            <a:pPr algn="just">
              <a:tabLst>
                <a:tab pos="540385" algn="l"/>
              </a:tabLst>
            </a:pPr>
            <a:r>
              <a:rPr lang="vi-VN" sz="2400" dirty="0" smtClean="0">
                <a:solidFill>
                  <a:srgbClr val="9900CC"/>
                </a:solidFill>
                <a:effectLst/>
                <a:latin typeface="Times New Roman" panose="02020603050405020304" pitchFamily="18" charset="0"/>
                <a:ea typeface="Arial" panose="020B0604020202020204" pitchFamily="34" charset="0"/>
                <a:cs typeface="Times New Roman" pitchFamily="18" charset="0"/>
              </a:rPr>
              <a:t>Các </a:t>
            </a:r>
            <a:r>
              <a:rPr lang="vi-VN" sz="2400" dirty="0">
                <a:solidFill>
                  <a:srgbClr val="9900CC"/>
                </a:solidFill>
                <a:effectLst/>
                <a:latin typeface="Times New Roman" panose="02020603050405020304" pitchFamily="18" charset="0"/>
                <a:ea typeface="Arial" panose="020B0604020202020204" pitchFamily="34" charset="0"/>
                <a:cs typeface="Times New Roman" pitchFamily="18" charset="0"/>
              </a:rPr>
              <a:t>loại thước </a:t>
            </a:r>
            <a:r>
              <a:rPr lang="vi-VN" sz="2400" dirty="0" smtClean="0">
                <a:solidFill>
                  <a:srgbClr val="9900CC"/>
                </a:solidFill>
                <a:effectLst/>
                <a:latin typeface="Times New Roman" panose="02020603050405020304" pitchFamily="18" charset="0"/>
                <a:ea typeface="Arial" panose="020B0604020202020204" pitchFamily="34" charset="0"/>
                <a:cs typeface="Times New Roman" pitchFamily="18" charset="0"/>
              </a:rPr>
              <a:t>đo </a:t>
            </a:r>
            <a:r>
              <a:rPr lang="vi-VN" sz="2400" dirty="0">
                <a:solidFill>
                  <a:srgbClr val="9900CC"/>
                </a:solidFill>
                <a:effectLst/>
                <a:latin typeface="Times New Roman" panose="02020603050405020304" pitchFamily="18" charset="0"/>
                <a:ea typeface="Arial" panose="020B0604020202020204" pitchFamily="34" charset="0"/>
                <a:cs typeface="Times New Roman" pitchFamily="18" charset="0"/>
              </a:rPr>
              <a:t>được </a:t>
            </a:r>
            <a:r>
              <a:rPr lang="vi-VN" sz="2400" dirty="0" smtClean="0">
                <a:solidFill>
                  <a:srgbClr val="9900CC"/>
                </a:solidFill>
                <a:effectLst/>
                <a:latin typeface="Times New Roman" panose="02020603050405020304" pitchFamily="18" charset="0"/>
                <a:ea typeface="Arial" panose="020B0604020202020204" pitchFamily="34" charset="0"/>
                <a:cs typeface="Times New Roman" pitchFamily="18" charset="0"/>
              </a:rPr>
              <a:t>chọn</a:t>
            </a:r>
            <a:r>
              <a:rPr lang="en-US" sz="2400" dirty="0" smtClean="0">
                <a:solidFill>
                  <a:srgbClr val="9900CC"/>
                </a:solidFill>
                <a:effectLst/>
                <a:latin typeface="Times New Roman" panose="02020603050405020304" pitchFamily="18" charset="0"/>
                <a:ea typeface="Arial" panose="020B0604020202020204" pitchFamily="34" charset="0"/>
                <a:cs typeface="Times New Roman" pitchFamily="18" charset="0"/>
              </a:rPr>
              <a:t>.</a:t>
            </a:r>
            <a:endParaRPr lang="vi-VN" sz="2400" dirty="0">
              <a:solidFill>
                <a:srgbClr val="9900CC"/>
              </a:solidFill>
              <a:effectLst/>
              <a:latin typeface="Times New Roman" pitchFamily="18" charset="0"/>
              <a:ea typeface="Calibri" panose="020F0502020204030204" pitchFamily="34" charset="0"/>
              <a:cs typeface="Times New Roman" pitchFamily="18" charset="0"/>
            </a:endParaRPr>
          </a:p>
        </p:txBody>
      </p:sp>
      <p:pic>
        <p:nvPicPr>
          <p:cNvPr id="11" name="Picture 10">
            <a:extLst>
              <a:ext uri="{FF2B5EF4-FFF2-40B4-BE49-F238E27FC236}">
                <a16:creationId xmlns="" xmlns:a16="http://schemas.microsoft.com/office/drawing/2014/main" id="{79F6F4F4-883F-4F25-9236-C0930C558213}"/>
              </a:ext>
            </a:extLst>
          </p:cNvPr>
          <p:cNvPicPr>
            <a:picLocks noChangeAspect="1"/>
          </p:cNvPicPr>
          <p:nvPr/>
        </p:nvPicPr>
        <p:blipFill>
          <a:blip r:embed="rId3"/>
          <a:stretch>
            <a:fillRect/>
          </a:stretch>
        </p:blipFill>
        <p:spPr>
          <a:xfrm>
            <a:off x="4283968" y="3075806"/>
            <a:ext cx="4824536" cy="1860157"/>
          </a:xfrm>
          <a:prstGeom prst="rect">
            <a:avLst/>
          </a:prstGeom>
          <a:ln>
            <a:noFill/>
          </a:ln>
          <a:effectLst>
            <a:softEdge rad="112500"/>
          </a:effectLst>
        </p:spPr>
      </p:pic>
      <p:pic>
        <p:nvPicPr>
          <p:cNvPr id="12" name="Picture 11"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665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67546" y="1718428"/>
            <a:ext cx="3312366"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4" name="WordArt 2"/>
          <p:cNvSpPr>
            <a:spLocks noChangeArrowheads="1" noChangeShapeType="1" noTextEdit="1"/>
          </p:cNvSpPr>
          <p:nvPr/>
        </p:nvSpPr>
        <p:spPr bwMode="auto">
          <a:xfrm>
            <a:off x="2544849" y="699542"/>
            <a:ext cx="5195503" cy="504056"/>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4: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Ño</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chieàu</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daøi</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15" name="文本框 30"/>
          <p:cNvSpPr txBox="1"/>
          <p:nvPr/>
        </p:nvSpPr>
        <p:spPr>
          <a:xfrm>
            <a:off x="571981" y="1699645"/>
            <a:ext cx="3135923"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a:solidFill>
                  <a:srgbClr val="0000CC"/>
                </a:solidFill>
                <a:latin typeface="Times New Roman" pitchFamily="18" charset="0"/>
                <a:cs typeface="Times New Roman" pitchFamily="18" charset="0"/>
              </a:rPr>
              <a:t>2</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Thực</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hành</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đo</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chiều</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dài</a:t>
            </a:r>
            <a:r>
              <a:rPr lang="en-US" altLang="zh-CN" sz="1900" i="0" dirty="0" smtClean="0">
                <a:solidFill>
                  <a:srgbClr val="0000CC"/>
                </a:solidFill>
                <a:latin typeface="Times New Roman" pitchFamily="18" charset="0"/>
                <a:cs typeface="Times New Roman" pitchFamily="18" charset="0"/>
              </a:rPr>
              <a:t>  </a:t>
            </a:r>
          </a:p>
        </p:txBody>
      </p:sp>
      <p:sp>
        <p:nvSpPr>
          <p:cNvPr id="8" name="圆角矩形 25"/>
          <p:cNvSpPr/>
          <p:nvPr/>
        </p:nvSpPr>
        <p:spPr>
          <a:xfrm>
            <a:off x="5190556" y="1832013"/>
            <a:ext cx="2976341" cy="271682"/>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smtClean="0">
                <a:solidFill>
                  <a:srgbClr val="993300"/>
                </a:solidFill>
                <a:latin typeface="Times New Roman" pitchFamily="18" charset="0"/>
                <a:ea typeface="Microsoft YaHei" panose="020B0503020204020204" charset="-122"/>
                <a:cs typeface="Times New Roman" pitchFamily="18" charset="0"/>
              </a:rPr>
              <a:t> </a:t>
            </a:r>
            <a:r>
              <a:rPr lang="nl-NL" altLang="zh-CN" b="1" dirty="0" smtClean="0">
                <a:solidFill>
                  <a:srgbClr val="993300"/>
                </a:solidFill>
                <a:latin typeface="Times New Roman" panose="02020603050405020304" pitchFamily="18" charset="0"/>
                <a:ea typeface="Microsoft YaHei" panose="020B0503020204020204" charset="-122"/>
                <a:cs typeface="Times New Roman" pitchFamily="18" charset="0"/>
              </a:rPr>
              <a:t>Đo chiều dài bằng thước</a:t>
            </a:r>
            <a:endParaRPr lang="en-US" b="1" dirty="0">
              <a:solidFill>
                <a:srgbClr val="993300"/>
              </a:solidFill>
              <a:latin typeface="Times New Roman" panose="02020603050405020304" pitchFamily="18" charset="0"/>
              <a:cs typeface="Times New Roman" panose="02020603050405020304" pitchFamily="18" charset="0"/>
            </a:endParaRPr>
          </a:p>
        </p:txBody>
      </p:sp>
      <p:sp>
        <p:nvSpPr>
          <p:cNvPr id="9" name="圆角矩形 44"/>
          <p:cNvSpPr/>
          <p:nvPr/>
        </p:nvSpPr>
        <p:spPr>
          <a:xfrm>
            <a:off x="4686500" y="1779662"/>
            <a:ext cx="648074"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dirty="0" smtClean="0">
                <a:solidFill>
                  <a:schemeClr val="bg1"/>
                </a:solidFill>
                <a:latin typeface="Times New Roman" pitchFamily="18" charset="0"/>
                <a:ea typeface="Microsoft YaHei" panose="020B0503020204020204" charset="-122"/>
                <a:cs typeface="Times New Roman" pitchFamily="18" charset="0"/>
              </a:rPr>
              <a:t>c</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sp>
        <p:nvSpPr>
          <p:cNvPr id="10" name="TextBox 9">
            <a:extLst>
              <a:ext uri="{FF2B5EF4-FFF2-40B4-BE49-F238E27FC236}">
                <a16:creationId xmlns="" xmlns:a16="http://schemas.microsoft.com/office/drawing/2014/main" id="{BA67ADBB-F4A2-42F3-8D0A-9F31CA815927}"/>
              </a:ext>
            </a:extLst>
          </p:cNvPr>
          <p:cNvSpPr txBox="1"/>
          <p:nvPr/>
        </p:nvSpPr>
        <p:spPr>
          <a:xfrm>
            <a:off x="179512" y="2147247"/>
            <a:ext cx="8856984" cy="2800767"/>
          </a:xfrm>
          <a:prstGeom prst="rect">
            <a:avLst/>
          </a:prstGeom>
          <a:noFill/>
        </p:spPr>
        <p:txBody>
          <a:bodyPr wrap="square">
            <a:spAutoFit/>
          </a:bodyPr>
          <a:lstStyle/>
          <a:p>
            <a:pPr lvl="0" algn="ctr">
              <a:tabLst>
                <a:tab pos="540385" algn="l"/>
              </a:tabLst>
            </a:pPr>
            <a:r>
              <a:rPr lang="en-US" sz="2200" b="1" dirty="0" err="1" smtClean="0">
                <a:solidFill>
                  <a:srgbClr val="008000"/>
                </a:solidFill>
                <a:latin typeface="Times New Roman" pitchFamily="18" charset="0"/>
                <a:ea typeface="Arial" panose="020B0604020202020204" pitchFamily="34" charset="0"/>
                <a:cs typeface="Times New Roman" pitchFamily="18" charset="0"/>
              </a:rPr>
              <a:t>Tiến</a:t>
            </a:r>
            <a:r>
              <a:rPr lang="en-US" sz="2200" b="1" dirty="0" smtClean="0">
                <a:solidFill>
                  <a:srgbClr val="008000"/>
                </a:solidFill>
                <a:latin typeface="Times New Roman" pitchFamily="18" charset="0"/>
                <a:ea typeface="Arial" panose="020B0604020202020204" pitchFamily="34" charset="0"/>
                <a:cs typeface="Times New Roman" pitchFamily="18" charset="0"/>
              </a:rPr>
              <a:t> </a:t>
            </a:r>
            <a:r>
              <a:rPr lang="en-US" sz="2200" b="1" dirty="0" err="1" smtClean="0">
                <a:solidFill>
                  <a:srgbClr val="008000"/>
                </a:solidFill>
                <a:latin typeface="Times New Roman" pitchFamily="18" charset="0"/>
                <a:ea typeface="Arial" panose="020B0604020202020204" pitchFamily="34" charset="0"/>
                <a:cs typeface="Times New Roman" pitchFamily="18" charset="0"/>
              </a:rPr>
              <a:t>hành</a:t>
            </a:r>
            <a:r>
              <a:rPr lang="en-US" sz="2200" b="1" dirty="0" smtClean="0">
                <a:solidFill>
                  <a:srgbClr val="008000"/>
                </a:solidFill>
                <a:latin typeface="Times New Roman" pitchFamily="18" charset="0"/>
                <a:ea typeface="Arial" panose="020B0604020202020204" pitchFamily="34" charset="0"/>
                <a:cs typeface="Times New Roman" pitchFamily="18" charset="0"/>
              </a:rPr>
              <a:t> </a:t>
            </a:r>
            <a:r>
              <a:rPr lang="en-US" sz="2200" b="1" dirty="0" err="1" smtClean="0">
                <a:solidFill>
                  <a:srgbClr val="008000"/>
                </a:solidFill>
                <a:latin typeface="Times New Roman" pitchFamily="18" charset="0"/>
                <a:ea typeface="Arial" panose="020B0604020202020204" pitchFamily="34" charset="0"/>
                <a:cs typeface="Times New Roman" pitchFamily="18" charset="0"/>
              </a:rPr>
              <a:t>đo</a:t>
            </a:r>
            <a:r>
              <a:rPr lang="en-US" sz="2200" b="1" dirty="0" smtClean="0">
                <a:solidFill>
                  <a:srgbClr val="008000"/>
                </a:solidFill>
                <a:latin typeface="Times New Roman" pitchFamily="18" charset="0"/>
                <a:ea typeface="Arial" panose="020B0604020202020204" pitchFamily="34" charset="0"/>
                <a:cs typeface="Times New Roman" pitchFamily="18" charset="0"/>
              </a:rPr>
              <a:t>:</a:t>
            </a:r>
          </a:p>
          <a:p>
            <a:pPr lvl="0" algn="just">
              <a:tabLst>
                <a:tab pos="540385" algn="l"/>
              </a:tabLst>
            </a:pP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Ước</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lượng</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chiều</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dài</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bàn</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học</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chiều</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dài</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quyển</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sách</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KHTN6,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chiều</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cao</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bạn</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a:t>
            </a:r>
          </a:p>
          <a:p>
            <a:pPr lvl="0" algn="just">
              <a:tabLst>
                <a:tab pos="540385" algn="l"/>
              </a:tabLst>
            </a:pP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Lựa</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chọn</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thước</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đo</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phù</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hợp</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a:t>
            </a:r>
          </a:p>
          <a:p>
            <a:pPr lvl="0" algn="just">
              <a:tabLst>
                <a:tab pos="540385" algn="l"/>
              </a:tabLst>
            </a:pP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Đặt</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thước</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đo</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dọc</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theo</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chiều</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dài</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vật</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vạch</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số</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0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của</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thước</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ngang</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với</a:t>
            </a:r>
            <a:r>
              <a:rPr lang="en-US" sz="2200" dirty="0">
                <a:solidFill>
                  <a:srgbClr val="9900CC"/>
                </a:solidFill>
                <a:latin typeface="Times New Roman" pitchFamily="18" charset="0"/>
                <a:ea typeface="Calibri" panose="020F0502020204030204" pitchFamily="34" charset="0"/>
                <a:cs typeface="Times New Roman" pitchFamily="18" charset="0"/>
              </a:rPr>
              <a:t> </a:t>
            </a:r>
            <a:r>
              <a:rPr lang="en-US" sz="2200" dirty="0" err="1" smtClean="0">
                <a:solidFill>
                  <a:srgbClr val="9900CC"/>
                </a:solidFill>
                <a:latin typeface="Times New Roman" pitchFamily="18" charset="0"/>
                <a:ea typeface="Calibri" panose="020F0502020204030204" pitchFamily="34" charset="0"/>
                <a:cs typeface="Times New Roman" pitchFamily="18" charset="0"/>
              </a:rPr>
              <a:t>một</a:t>
            </a:r>
            <a:r>
              <a:rPr lang="en-US" sz="2200" dirty="0" smtClean="0">
                <a:solidFill>
                  <a:srgbClr val="9900CC"/>
                </a:solidFill>
                <a:latin typeface="Times New Roman" pitchFamily="18" charset="0"/>
                <a:ea typeface="Calibri" panose="020F0502020204030204" pitchFamily="34" charset="0"/>
                <a:cs typeface="Times New Roman" pitchFamily="18" charset="0"/>
              </a:rPr>
              <a:t> </a:t>
            </a:r>
            <a:r>
              <a:rPr lang="en-US" sz="2200" dirty="0" err="1" smtClean="0">
                <a:solidFill>
                  <a:srgbClr val="9900CC"/>
                </a:solidFill>
                <a:latin typeface="Times New Roman" pitchFamily="18" charset="0"/>
                <a:ea typeface="Calibri" panose="020F0502020204030204" pitchFamily="34" charset="0"/>
                <a:cs typeface="Times New Roman" pitchFamily="18" charset="0"/>
              </a:rPr>
              <a:t>đầu</a:t>
            </a:r>
            <a:r>
              <a:rPr lang="en-US" sz="2200" dirty="0" smtClean="0">
                <a:solidFill>
                  <a:srgbClr val="9900CC"/>
                </a:solidFill>
                <a:latin typeface="Times New Roman" pitchFamily="18" charset="0"/>
                <a:ea typeface="Calibri" panose="020F0502020204030204" pitchFamily="34" charset="0"/>
                <a:cs typeface="Times New Roman" pitchFamily="18" charset="0"/>
              </a:rPr>
              <a:t> </a:t>
            </a:r>
            <a:r>
              <a:rPr lang="en-US" sz="2200" dirty="0" err="1" smtClean="0">
                <a:solidFill>
                  <a:srgbClr val="9900CC"/>
                </a:solidFill>
                <a:latin typeface="Times New Roman" pitchFamily="18" charset="0"/>
                <a:ea typeface="Calibri" panose="020F0502020204030204" pitchFamily="34" charset="0"/>
                <a:cs typeface="Times New Roman" pitchFamily="18" charset="0"/>
              </a:rPr>
              <a:t>của</a:t>
            </a:r>
            <a:r>
              <a:rPr lang="en-US" sz="2200" dirty="0" smtClean="0">
                <a:solidFill>
                  <a:srgbClr val="9900CC"/>
                </a:solidFill>
                <a:latin typeface="Times New Roman" pitchFamily="18" charset="0"/>
                <a:ea typeface="Calibri" panose="020F0502020204030204" pitchFamily="34" charset="0"/>
                <a:cs typeface="Times New Roman" pitchFamily="18" charset="0"/>
              </a:rPr>
              <a:t> </a:t>
            </a:r>
            <a:r>
              <a:rPr lang="en-US" sz="2200" dirty="0" err="1" smtClean="0">
                <a:solidFill>
                  <a:srgbClr val="9900CC"/>
                </a:solidFill>
                <a:latin typeface="Times New Roman" pitchFamily="18" charset="0"/>
                <a:ea typeface="Calibri" panose="020F0502020204030204" pitchFamily="34" charset="0"/>
                <a:cs typeface="Times New Roman" pitchFamily="18" charset="0"/>
              </a:rPr>
              <a:t>bàn</a:t>
            </a:r>
            <a:r>
              <a:rPr lang="en-US" sz="2200" dirty="0" smtClean="0">
                <a:solidFill>
                  <a:srgbClr val="9900CC"/>
                </a:solidFill>
                <a:latin typeface="Times New Roman" pitchFamily="18" charset="0"/>
                <a:ea typeface="Calibri" panose="020F0502020204030204" pitchFamily="34" charset="0"/>
                <a:cs typeface="Times New Roman" pitchFamily="18" charset="0"/>
              </a:rPr>
              <a:t> </a:t>
            </a:r>
            <a:r>
              <a:rPr lang="en-US" sz="2200" dirty="0" err="1" smtClean="0">
                <a:solidFill>
                  <a:srgbClr val="9900CC"/>
                </a:solidFill>
                <a:latin typeface="Times New Roman" pitchFamily="18" charset="0"/>
                <a:ea typeface="Calibri" panose="020F0502020204030204" pitchFamily="34" charset="0"/>
                <a:cs typeface="Times New Roman" pitchFamily="18" charset="0"/>
              </a:rPr>
              <a:t>học</a:t>
            </a:r>
            <a:r>
              <a:rPr lang="en-US" sz="2200" dirty="0" smtClean="0">
                <a:solidFill>
                  <a:srgbClr val="9900CC"/>
                </a:solidFill>
                <a:latin typeface="Times New Roman" pitchFamily="18" charset="0"/>
                <a:ea typeface="Calibri" panose="020F0502020204030204" pitchFamily="34" charset="0"/>
                <a:cs typeface="Times New Roman" pitchFamily="18" charset="0"/>
              </a:rPr>
              <a:t>, </a:t>
            </a:r>
            <a:r>
              <a:rPr lang="en-US" sz="2200" dirty="0" err="1" smtClean="0">
                <a:solidFill>
                  <a:srgbClr val="9900CC"/>
                </a:solidFill>
                <a:latin typeface="Times New Roman" pitchFamily="18" charset="0"/>
                <a:ea typeface="Calibri" panose="020F0502020204030204" pitchFamily="34" charset="0"/>
                <a:cs typeface="Times New Roman" pitchFamily="18" charset="0"/>
              </a:rPr>
              <a:t>quyển</a:t>
            </a:r>
            <a:r>
              <a:rPr lang="en-US" sz="2200" dirty="0" smtClean="0">
                <a:solidFill>
                  <a:srgbClr val="9900CC"/>
                </a:solidFill>
                <a:latin typeface="Times New Roman" pitchFamily="18" charset="0"/>
                <a:ea typeface="Calibri" panose="020F0502020204030204" pitchFamily="34" charset="0"/>
                <a:cs typeface="Times New Roman" pitchFamily="18" charset="0"/>
              </a:rPr>
              <a:t> </a:t>
            </a:r>
            <a:r>
              <a:rPr lang="en-US" sz="2200" dirty="0" err="1" smtClean="0">
                <a:solidFill>
                  <a:srgbClr val="9900CC"/>
                </a:solidFill>
                <a:latin typeface="Times New Roman" pitchFamily="18" charset="0"/>
                <a:ea typeface="Calibri" panose="020F0502020204030204" pitchFamily="34" charset="0"/>
                <a:cs typeface="Times New Roman" pitchFamily="18" charset="0"/>
              </a:rPr>
              <a:t>sách</a:t>
            </a:r>
            <a:r>
              <a:rPr lang="en-US" sz="2200" dirty="0" smtClean="0">
                <a:solidFill>
                  <a:srgbClr val="9900CC"/>
                </a:solidFill>
                <a:latin typeface="Times New Roman" pitchFamily="18" charset="0"/>
                <a:ea typeface="Calibri" panose="020F0502020204030204" pitchFamily="34" charset="0"/>
                <a:cs typeface="Times New Roman" pitchFamily="18" charset="0"/>
              </a:rPr>
              <a:t>, </a:t>
            </a:r>
            <a:r>
              <a:rPr lang="en-US" sz="2200" dirty="0" err="1" smtClean="0">
                <a:solidFill>
                  <a:srgbClr val="9900CC"/>
                </a:solidFill>
                <a:latin typeface="Times New Roman" pitchFamily="18" charset="0"/>
                <a:ea typeface="Calibri" panose="020F0502020204030204" pitchFamily="34" charset="0"/>
                <a:cs typeface="Times New Roman" pitchFamily="18" charset="0"/>
              </a:rPr>
              <a:t>bạn</a:t>
            </a:r>
            <a:r>
              <a:rPr lang="en-US" sz="2200" dirty="0" smtClean="0">
                <a:solidFill>
                  <a:srgbClr val="9900CC"/>
                </a:solidFill>
                <a:latin typeface="Times New Roman" pitchFamily="18" charset="0"/>
                <a:ea typeface="Calibri" panose="020F0502020204030204" pitchFamily="34" charset="0"/>
                <a:cs typeface="Times New Roman" pitchFamily="18" charset="0"/>
              </a:rPr>
              <a:t>.</a:t>
            </a:r>
          </a:p>
          <a:p>
            <a:pPr lvl="0" algn="just">
              <a:tabLst>
                <a:tab pos="540385" algn="l"/>
              </a:tabLst>
            </a:pP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Đặt</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mắt</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vuông</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góc</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với</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thước</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đọc</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giá</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trị</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chiều</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dài</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của</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vật</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theo</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giá</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trị</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của</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vạch</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chia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trên</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thước</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gần</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nhất</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với</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đầu</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kia</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của</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vật</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a:t>
            </a:r>
          </a:p>
          <a:p>
            <a:pPr lvl="0" algn="just">
              <a:tabLst>
                <a:tab pos="540385" algn="l"/>
              </a:tabLst>
            </a:pP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Ghi</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kết</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quả</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đo</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theo</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200" dirty="0" err="1" smtClean="0">
                <a:solidFill>
                  <a:srgbClr val="9900CC"/>
                </a:solidFill>
                <a:effectLst/>
                <a:latin typeface="Times New Roman" pitchFamily="18" charset="0"/>
                <a:ea typeface="Calibri" panose="020F0502020204030204" pitchFamily="34" charset="0"/>
                <a:cs typeface="Times New Roman" pitchFamily="18" charset="0"/>
              </a:rPr>
              <a:t>bảng</a:t>
            </a:r>
            <a:r>
              <a:rPr lang="en-US" sz="2200" dirty="0" smtClean="0">
                <a:solidFill>
                  <a:srgbClr val="9900CC"/>
                </a:solidFill>
                <a:effectLst/>
                <a:latin typeface="Times New Roman" pitchFamily="18" charset="0"/>
                <a:ea typeface="Calibri" panose="020F0502020204030204" pitchFamily="34" charset="0"/>
                <a:cs typeface="Times New Roman" pitchFamily="18" charset="0"/>
              </a:rPr>
              <a:t> 4.2 SGK/21</a:t>
            </a:r>
            <a:endParaRPr lang="vi-VN" sz="2200" dirty="0">
              <a:solidFill>
                <a:srgbClr val="9900CC"/>
              </a:solidFill>
              <a:effectLst/>
              <a:latin typeface="Times New Roman" pitchFamily="18" charset="0"/>
              <a:ea typeface="Calibri" panose="020F0502020204030204" pitchFamily="34" charset="0"/>
              <a:cs typeface="Times New Roman" pitchFamily="18" charset="0"/>
            </a:endParaRPr>
          </a:p>
        </p:txBody>
      </p:sp>
      <p:pic>
        <p:nvPicPr>
          <p:cNvPr id="12" name="Picture 11"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151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a:extLst>
              <a:ext uri="{FF2B5EF4-FFF2-40B4-BE49-F238E27FC236}">
                <a16:creationId xmlns:a16="http://schemas.microsoft.com/office/drawing/2014/main" xmlns="" id="{592ADD0E-EBEE-9C73-A5C3-169517C2C3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692695" y="2634955"/>
            <a:ext cx="4147745" cy="3608537"/>
          </a:xfrm>
          <a:prstGeom prst="rect">
            <a:avLst/>
          </a:prstGeom>
        </p:spPr>
      </p:pic>
      <p:pic>
        <p:nvPicPr>
          <p:cNvPr id="10" name="Picture 2">
            <a:extLst>
              <a:ext uri="{FF2B5EF4-FFF2-40B4-BE49-F238E27FC236}">
                <a16:creationId xmlns:a16="http://schemas.microsoft.com/office/drawing/2014/main" xmlns="" id="{B1C84AA5-1A2B-EAE8-CD58-61FAEB075EC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0583201">
            <a:off x="6886457" y="-1146778"/>
            <a:ext cx="3818687" cy="3322258"/>
          </a:xfrm>
          <a:prstGeom prst="rect">
            <a:avLst/>
          </a:prstGeom>
        </p:spPr>
      </p:pic>
      <p:sp>
        <p:nvSpPr>
          <p:cNvPr id="2" name="AutoShape 2" descr="Hình ảnh Chất Béo PNG, Vector, PSD, và biểu tượng để tải về ..."/>
          <p:cNvSpPr>
            <a:spLocks noChangeAspect="1" noChangeArrowheads="1"/>
          </p:cNvSpPr>
          <p:nvPr/>
        </p:nvSpPr>
        <p:spPr bwMode="auto">
          <a:xfrm>
            <a:off x="155575" y="1294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7"/>
          <p:cNvSpPr>
            <a:spLocks noChangeArrowheads="1"/>
          </p:cNvSpPr>
          <p:nvPr/>
        </p:nvSpPr>
        <p:spPr bwMode="auto">
          <a:xfrm>
            <a:off x="7377113" y="2077648"/>
            <a:ext cx="876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2200" b="1">
              <a:latin typeface="Times New Roman" pitchFamily="18" charset="0"/>
              <a:cs typeface="Times New Roman" pitchFamily="18" charset="0"/>
            </a:endParaRPr>
          </a:p>
        </p:txBody>
      </p:sp>
      <p:sp>
        <p:nvSpPr>
          <p:cNvPr id="44" name="Rectangle 14"/>
          <p:cNvSpPr>
            <a:spLocks noChangeArrowheads="1"/>
          </p:cNvSpPr>
          <p:nvPr/>
        </p:nvSpPr>
        <p:spPr bwMode="auto">
          <a:xfrm>
            <a:off x="5176848" y="2977761"/>
            <a:ext cx="7334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200" b="1">
                <a:solidFill>
                  <a:schemeClr val="bg1"/>
                </a:solidFill>
                <a:latin typeface="Times New Roman" pitchFamily="18" charset="0"/>
                <a:cs typeface="Times New Roman" pitchFamily="18" charset="0"/>
              </a:rPr>
              <a:t>?</a:t>
            </a:r>
            <a:endParaRPr lang="en-US" sz="2400" b="1" baseline="-25000">
              <a:solidFill>
                <a:srgbClr val="FFFF99"/>
              </a:solidFill>
              <a:latin typeface="Times New Roman" pitchFamily="18" charset="0"/>
              <a:cs typeface="Times New Roman" pitchFamily="18" charset="0"/>
            </a:endParaRPr>
          </a:p>
        </p:txBody>
      </p:sp>
      <p:sp>
        <p:nvSpPr>
          <p:cNvPr id="59" name="Rectangle 54"/>
          <p:cNvSpPr>
            <a:spLocks noChangeArrowheads="1"/>
          </p:cNvSpPr>
          <p:nvPr/>
        </p:nvSpPr>
        <p:spPr bwMode="auto">
          <a:xfrm>
            <a:off x="5486400" y="2968234"/>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just"/>
            <a:r>
              <a:rPr lang="en-US" sz="2400" b="1">
                <a:latin typeface="Times New Roman" pitchFamily="18" charset="0"/>
                <a:cs typeface="Times New Roman" pitchFamily="18" charset="0"/>
              </a:rPr>
              <a:t> </a:t>
            </a:r>
          </a:p>
        </p:txBody>
      </p:sp>
      <p:sp>
        <p:nvSpPr>
          <p:cNvPr id="60" name="Rectangle 57"/>
          <p:cNvSpPr>
            <a:spLocks noChangeArrowheads="1"/>
          </p:cNvSpPr>
          <p:nvPr/>
        </p:nvSpPr>
        <p:spPr bwMode="auto">
          <a:xfrm>
            <a:off x="5257800" y="2968236"/>
            <a:ext cx="8763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2200" b="1">
              <a:solidFill>
                <a:srgbClr val="FF0000"/>
              </a:solidFill>
              <a:latin typeface="Times New Roman" pitchFamily="18" charset="0"/>
              <a:cs typeface="Times New Roman" pitchFamily="18" charset="0"/>
            </a:endParaRPr>
          </a:p>
        </p:txBody>
      </p:sp>
      <p:pic>
        <p:nvPicPr>
          <p:cNvPr id="132" name="图片 2"/>
          <p:cNvPicPr>
            <a:picLocks noChangeAspect="1"/>
          </p:cNvPicPr>
          <p:nvPr/>
        </p:nvPicPr>
        <p:blipFill>
          <a:blip r:embed="rId9"/>
          <a:stretch>
            <a:fillRect/>
          </a:stretch>
        </p:blipFill>
        <p:spPr>
          <a:xfrm>
            <a:off x="0" y="2"/>
            <a:ext cx="539552" cy="602379"/>
          </a:xfrm>
          <a:prstGeom prst="rect">
            <a:avLst/>
          </a:prstGeom>
        </p:spPr>
      </p:pic>
      <p:pic>
        <p:nvPicPr>
          <p:cNvPr id="28" name="Picture 2">
            <a:extLst>
              <a:ext uri="{FF2B5EF4-FFF2-40B4-BE49-F238E27FC236}">
                <a16:creationId xmlns:a16="http://schemas.microsoft.com/office/drawing/2014/main" xmlns="" id="{0A18761C-C6C3-2CC8-7D1A-9FC4CA78E34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873312">
            <a:off x="8234323" y="4314136"/>
            <a:ext cx="835419" cy="938688"/>
          </a:xfrm>
          <a:prstGeom prst="rect">
            <a:avLst/>
          </a:prstGeom>
        </p:spPr>
      </p:pic>
      <p:sp>
        <p:nvSpPr>
          <p:cNvPr id="19" name="Google Shape;812;p28"/>
          <p:cNvSpPr/>
          <p:nvPr/>
        </p:nvSpPr>
        <p:spPr>
          <a:xfrm rot="2700000">
            <a:off x="860874" y="4399283"/>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813;p28"/>
          <p:cNvSpPr/>
          <p:nvPr/>
        </p:nvSpPr>
        <p:spPr>
          <a:xfrm>
            <a:off x="672056" y="453872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23" name="Picture 22" descr="C:\Users\ABC\Desktop\Nipic_10605672_20121226090435540320.png"/>
          <p:cNvPicPr>
            <a:picLocks noChangeAspect="1" noChangeArrowheads="1"/>
          </p:cNvPicPr>
          <p:nvPr/>
        </p:nvPicPr>
        <p:blipFill rotWithShape="1">
          <a:blip r:embed="rId17" cstate="screen"/>
          <a:srcRect/>
          <a:stretch>
            <a:fillRect/>
          </a:stretch>
        </p:blipFill>
        <p:spPr bwMode="auto">
          <a:xfrm>
            <a:off x="1403648" y="354414"/>
            <a:ext cx="991910" cy="48426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C:\Users\ABC\Desktop\Nipic_10605672_20121226090435540320.png"/>
          <p:cNvPicPr>
            <a:picLocks noChangeAspect="1" noChangeArrowheads="1"/>
          </p:cNvPicPr>
          <p:nvPr/>
        </p:nvPicPr>
        <p:blipFill rotWithShape="1">
          <a:blip r:embed="rId17" cstate="screen"/>
          <a:srcRect/>
          <a:stretch>
            <a:fillRect/>
          </a:stretch>
        </p:blipFill>
        <p:spPr bwMode="auto">
          <a:xfrm rot="21039570">
            <a:off x="691192" y="384698"/>
            <a:ext cx="580057" cy="28319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56"/>
          <p:cNvSpPr txBox="1"/>
          <p:nvPr/>
        </p:nvSpPr>
        <p:spPr>
          <a:xfrm>
            <a:off x="2763338" y="-3563089"/>
            <a:ext cx="10033000" cy="1231106"/>
          </a:xfrm>
          <a:prstGeom prst="rect">
            <a:avLst/>
          </a:prstGeom>
        </p:spPr>
        <p:txBody>
          <a:bodyPr lIns="0" tIns="0" rIns="0" bIns="0" rtlCol="0" anchor="t">
            <a:spAutoFit/>
          </a:bodyPr>
          <a:lstStyle/>
          <a:p>
            <a:pPr algn="ctr">
              <a:lnSpc>
                <a:spcPts val="9600"/>
              </a:lnSpc>
            </a:pPr>
            <a:r>
              <a:rPr lang="en-US" sz="3200" dirty="0" err="1">
                <a:solidFill>
                  <a:srgbClr val="2E2E2E"/>
                </a:solidFill>
                <a:latin typeface="Times New Roman" pitchFamily="18" charset="0"/>
                <a:cs typeface="Times New Roman" pitchFamily="18" charset="0"/>
              </a:rPr>
              <a:t>Hiện</a:t>
            </a:r>
            <a:r>
              <a:rPr lang="en-US" sz="3200" dirty="0">
                <a:solidFill>
                  <a:srgbClr val="2E2E2E"/>
                </a:solidFill>
                <a:latin typeface="Times New Roman" pitchFamily="18" charset="0"/>
                <a:cs typeface="Times New Roman" pitchFamily="18" charset="0"/>
              </a:rPr>
              <a:t> </a:t>
            </a:r>
            <a:r>
              <a:rPr lang="en-US" sz="3200" dirty="0" err="1">
                <a:solidFill>
                  <a:srgbClr val="2E2E2E"/>
                </a:solidFill>
                <a:latin typeface="Times New Roman" pitchFamily="18" charset="0"/>
                <a:cs typeface="Times New Roman" pitchFamily="18" charset="0"/>
              </a:rPr>
              <a:t>tượng</a:t>
            </a:r>
            <a:endParaRPr lang="en-US" sz="3200" dirty="0">
              <a:solidFill>
                <a:srgbClr val="2E2E2E"/>
              </a:solidFill>
              <a:latin typeface="Times New Roman" pitchFamily="18" charset="0"/>
              <a:cs typeface="Times New Roman" pitchFamily="18" charset="0"/>
            </a:endParaRPr>
          </a:p>
        </p:txBody>
      </p:sp>
      <p:sp>
        <p:nvSpPr>
          <p:cNvPr id="72" name="标题占位符 1"/>
          <p:cNvSpPr txBox="1"/>
          <p:nvPr/>
        </p:nvSpPr>
        <p:spPr>
          <a:xfrm>
            <a:off x="2472923" y="149434"/>
            <a:ext cx="4259317" cy="550108"/>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bg1"/>
                </a:solidFill>
                <a:latin typeface="迷你简汉真广标" panose="02010609000101010101" pitchFamily="49" charset="-122"/>
                <a:ea typeface="迷你简汉真广标" panose="02010609000101010101" pitchFamily="49" charset="-122"/>
                <a:cs typeface="+mj-cs"/>
              </a:defRPr>
            </a:lvl1pPr>
          </a:lstStyle>
          <a:p>
            <a:pPr algn="ctr"/>
            <a:r>
              <a:rPr lang="en-US" sz="2400" b="1" dirty="0" smtClean="0">
                <a:solidFill>
                  <a:srgbClr val="FF0000"/>
                </a:solidFill>
                <a:latin typeface="Times New Roman" pitchFamily="18" charset="0"/>
                <a:cs typeface="Times New Roman" pitchFamily="18" charset="0"/>
              </a:rPr>
              <a:t>ĐÁNH GIÁ PHIẾU HỌC TẬP</a:t>
            </a:r>
            <a:endParaRPr lang="en-US" sz="2400" dirty="0" smtClean="0">
              <a:solidFill>
                <a:srgbClr val="FF0000"/>
              </a:solidFill>
              <a:latin typeface="Times New Roman" pitchFamily="18" charset="0"/>
              <a:cs typeface="Times New Roman" pitchFamily="18" charset="0"/>
            </a:endParaRPr>
          </a:p>
        </p:txBody>
      </p:sp>
      <p:sp>
        <p:nvSpPr>
          <p:cNvPr id="73" name="TextBox 72"/>
          <p:cNvSpPr txBox="1"/>
          <p:nvPr/>
        </p:nvSpPr>
        <p:spPr>
          <a:xfrm>
            <a:off x="869596" y="732641"/>
            <a:ext cx="7782436" cy="830997"/>
          </a:xfrm>
          <a:prstGeom prst="rect">
            <a:avLst/>
          </a:prstGeom>
          <a:noFill/>
        </p:spPr>
        <p:txBody>
          <a:bodyPr wrap="square" rtlCol="0">
            <a:spAutoFit/>
          </a:bodyPr>
          <a:lstStyle/>
          <a:p>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Các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nhóm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trao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đổi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phiếu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học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tập</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đánh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giá</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kết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quả</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hoạt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động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nhóm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theo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tiêu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chí</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sau</a:t>
            </a:r>
            <a:r>
              <a:rPr lang="en-US" sz="2400" dirty="0" smtClean="0">
                <a:solidFill>
                  <a:srgbClr val="0000FF"/>
                </a:solidFill>
                <a:latin typeface="Times New Roman" pitchFamily="18" charset="0"/>
                <a:cs typeface="Times New Roman" pitchFamily="18" charset="0"/>
              </a:rPr>
              <a:t>:</a:t>
            </a:r>
          </a:p>
        </p:txBody>
      </p:sp>
      <p:graphicFrame>
        <p:nvGraphicFramePr>
          <p:cNvPr id="74" name="Table 73"/>
          <p:cNvGraphicFramePr>
            <a:graphicFrameLocks noGrp="1"/>
          </p:cNvGraphicFramePr>
          <p:nvPr>
            <p:extLst>
              <p:ext uri="{D42A27DB-BD31-4B8C-83A1-F6EECF244321}">
                <p14:modId xmlns:p14="http://schemas.microsoft.com/office/powerpoint/2010/main" val="1662849842"/>
              </p:ext>
            </p:extLst>
          </p:nvPr>
        </p:nvGraphicFramePr>
        <p:xfrm>
          <a:off x="53753" y="1701716"/>
          <a:ext cx="9054751" cy="3246298"/>
        </p:xfrm>
        <a:graphic>
          <a:graphicData uri="http://schemas.openxmlformats.org/drawingml/2006/table">
            <a:tbl>
              <a:tblPr/>
              <a:tblGrid>
                <a:gridCol w="2086018"/>
                <a:gridCol w="2248419"/>
                <a:gridCol w="2520022"/>
                <a:gridCol w="2200292"/>
              </a:tblGrid>
              <a:tr h="405787">
                <a:tc>
                  <a:txBody>
                    <a:bodyPr/>
                    <a:lstStyle/>
                    <a:p>
                      <a:pPr marR="75565" indent="129540" algn="ctr">
                        <a:lnSpc>
                          <a:spcPct val="100000"/>
                        </a:lnSpc>
                        <a:spcBef>
                          <a:spcPts val="0"/>
                        </a:spcBef>
                        <a:spcAft>
                          <a:spcPts val="0"/>
                        </a:spcAft>
                      </a:pPr>
                      <a:r>
                        <a:rPr lang="en-US" sz="2200" b="1" dirty="0" err="1">
                          <a:solidFill>
                            <a:srgbClr val="008000"/>
                          </a:solidFill>
                          <a:latin typeface="Times New Roman" pitchFamily="18" charset="0"/>
                          <a:ea typeface="Times New Roman" panose="02020603050405020304"/>
                          <a:cs typeface="Times New Roman" pitchFamily="18" charset="0"/>
                        </a:rPr>
                        <a:t>Tiêu</a:t>
                      </a:r>
                      <a:r>
                        <a:rPr lang="en-US" sz="2200" b="1" dirty="0">
                          <a:solidFill>
                            <a:srgbClr val="008000"/>
                          </a:solidFill>
                          <a:latin typeface="Times New Roman" pitchFamily="18" charset="0"/>
                          <a:ea typeface="Times New Roman" panose="02020603050405020304"/>
                          <a:cs typeface="Times New Roman" pitchFamily="18" charset="0"/>
                        </a:rPr>
                        <a:t> </a:t>
                      </a:r>
                      <a:r>
                        <a:rPr lang="en-US" sz="2200" b="1" dirty="0" err="1">
                          <a:solidFill>
                            <a:srgbClr val="008000"/>
                          </a:solidFill>
                          <a:latin typeface="Times New Roman" pitchFamily="18" charset="0"/>
                          <a:ea typeface="Times New Roman" panose="02020603050405020304"/>
                          <a:cs typeface="Times New Roman" pitchFamily="18" charset="0"/>
                        </a:rPr>
                        <a:t>chí</a:t>
                      </a:r>
                      <a:endParaRPr lang="en-US" sz="2200" b="1" dirty="0">
                        <a:solidFill>
                          <a:srgbClr val="008000"/>
                        </a:solidFill>
                        <a:latin typeface="Times New Roman" pitchFamily="18" charset="0"/>
                        <a:ea typeface="Times New Roman" panose="02020603050405020304"/>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5565" indent="129540" algn="ctr">
                        <a:lnSpc>
                          <a:spcPct val="100000"/>
                        </a:lnSpc>
                        <a:spcBef>
                          <a:spcPts val="0"/>
                        </a:spcBef>
                        <a:spcAft>
                          <a:spcPts val="0"/>
                        </a:spcAft>
                      </a:pPr>
                      <a:r>
                        <a:rPr lang="en-US" sz="2200" b="1" dirty="0" err="1">
                          <a:solidFill>
                            <a:srgbClr val="008000"/>
                          </a:solidFill>
                          <a:latin typeface="Times New Roman" pitchFamily="18" charset="0"/>
                          <a:ea typeface="Times New Roman" panose="02020603050405020304"/>
                          <a:cs typeface="Times New Roman" pitchFamily="18" charset="0"/>
                        </a:rPr>
                        <a:t>Mức</a:t>
                      </a:r>
                      <a:r>
                        <a:rPr lang="en-US" sz="2200" b="1" dirty="0">
                          <a:solidFill>
                            <a:srgbClr val="008000"/>
                          </a:solidFill>
                          <a:latin typeface="Times New Roman" pitchFamily="18" charset="0"/>
                          <a:ea typeface="Times New Roman" panose="02020603050405020304"/>
                          <a:cs typeface="Times New Roman" pitchFamily="18" charset="0"/>
                        </a:rPr>
                        <a: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R="75565" indent="129540" algn="ctr">
                        <a:lnSpc>
                          <a:spcPct val="100000"/>
                        </a:lnSpc>
                        <a:spcBef>
                          <a:spcPts val="0"/>
                        </a:spcBef>
                        <a:spcAft>
                          <a:spcPts val="0"/>
                        </a:spcAft>
                      </a:pPr>
                      <a:r>
                        <a:rPr lang="en-US" sz="2200" b="1" dirty="0" err="1">
                          <a:solidFill>
                            <a:srgbClr val="008000"/>
                          </a:solidFill>
                          <a:latin typeface="Times New Roman" pitchFamily="18" charset="0"/>
                          <a:ea typeface="Times New Roman" panose="02020603050405020304"/>
                          <a:cs typeface="Times New Roman" pitchFamily="18" charset="0"/>
                        </a:rPr>
                        <a:t>Mức</a:t>
                      </a:r>
                      <a:r>
                        <a:rPr lang="en-US" sz="2200" b="1" dirty="0">
                          <a:solidFill>
                            <a:srgbClr val="008000"/>
                          </a:solidFill>
                          <a:latin typeface="Times New Roman" pitchFamily="18" charset="0"/>
                          <a:ea typeface="Times New Roman" panose="02020603050405020304"/>
                          <a:cs typeface="Times New Roman" pitchFamily="18" charset="0"/>
                        </a:rPr>
                        <a: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75565" indent="129540" algn="ctr">
                        <a:lnSpc>
                          <a:spcPct val="100000"/>
                        </a:lnSpc>
                        <a:spcBef>
                          <a:spcPts val="0"/>
                        </a:spcBef>
                        <a:spcAft>
                          <a:spcPts val="0"/>
                        </a:spcAft>
                      </a:pPr>
                      <a:r>
                        <a:rPr lang="en-US" sz="2200" b="1" dirty="0" err="1">
                          <a:solidFill>
                            <a:srgbClr val="008000"/>
                          </a:solidFill>
                          <a:latin typeface="Times New Roman" pitchFamily="18" charset="0"/>
                          <a:ea typeface="Times New Roman" panose="02020603050405020304"/>
                          <a:cs typeface="Times New Roman" pitchFamily="18" charset="0"/>
                        </a:rPr>
                        <a:t>Mức</a:t>
                      </a:r>
                      <a:r>
                        <a:rPr lang="en-US" sz="2200" b="1" dirty="0">
                          <a:solidFill>
                            <a:srgbClr val="008000"/>
                          </a:solidFill>
                          <a:latin typeface="Times New Roman" pitchFamily="18" charset="0"/>
                          <a:ea typeface="Times New Roman" panose="02020603050405020304"/>
                          <a:cs typeface="Times New Roman" pitchFamily="18" charset="0"/>
                        </a:rPr>
                        <a: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623150">
                <a:tc>
                  <a:txBody>
                    <a:bodyPr/>
                    <a:lstStyle/>
                    <a:p>
                      <a:pPr marR="75565" indent="129540" algn="just">
                        <a:lnSpc>
                          <a:spcPct val="100000"/>
                        </a:lnSpc>
                        <a:spcBef>
                          <a:spcPts val="0"/>
                        </a:spcBef>
                        <a:spcAft>
                          <a:spcPts val="0"/>
                        </a:spcAft>
                      </a:pPr>
                      <a:r>
                        <a:rPr lang="en-US" sz="2200" b="1" dirty="0" err="1">
                          <a:solidFill>
                            <a:srgbClr val="008000"/>
                          </a:solidFill>
                          <a:latin typeface="Times New Roman" pitchFamily="18" charset="0"/>
                          <a:ea typeface="Times New Roman" panose="02020603050405020304"/>
                          <a:cs typeface="Times New Roman" pitchFamily="18" charset="0"/>
                        </a:rPr>
                        <a:t>Chọn</a:t>
                      </a:r>
                      <a:r>
                        <a:rPr lang="en-US" sz="2200" b="1" dirty="0">
                          <a:solidFill>
                            <a:srgbClr val="008000"/>
                          </a:solidFill>
                          <a:latin typeface="Times New Roman" pitchFamily="18" charset="0"/>
                          <a:ea typeface="Times New Roman" panose="02020603050405020304"/>
                          <a:cs typeface="Times New Roman" pitchFamily="18" charset="0"/>
                        </a:rPr>
                        <a:t> </a:t>
                      </a:r>
                      <a:r>
                        <a:rPr lang="en-US" sz="2200" b="1" dirty="0" err="1">
                          <a:solidFill>
                            <a:srgbClr val="008000"/>
                          </a:solidFill>
                          <a:latin typeface="Times New Roman" pitchFamily="18" charset="0"/>
                          <a:ea typeface="Times New Roman" panose="02020603050405020304"/>
                          <a:cs typeface="Times New Roman" pitchFamily="18" charset="0"/>
                        </a:rPr>
                        <a:t>thước</a:t>
                      </a:r>
                      <a:endParaRPr lang="en-US" sz="2200" b="1" dirty="0">
                        <a:solidFill>
                          <a:srgbClr val="008000"/>
                        </a:solidFill>
                        <a:latin typeface="Times New Roman" pitchFamily="18" charset="0"/>
                        <a:ea typeface="Times New Roman" panose="02020603050405020304"/>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5565" indent="129540" algn="just">
                        <a:lnSpc>
                          <a:spcPct val="100000"/>
                        </a:lnSpc>
                        <a:spcBef>
                          <a:spcPts val="0"/>
                        </a:spcBef>
                        <a:spcAft>
                          <a:spcPts val="0"/>
                        </a:spcAft>
                      </a:pPr>
                      <a:r>
                        <a:rPr lang="en-US" sz="2200" b="0" dirty="0" err="1">
                          <a:solidFill>
                            <a:srgbClr val="9900CC"/>
                          </a:solidFill>
                          <a:latin typeface="Times New Roman" pitchFamily="18" charset="0"/>
                          <a:ea typeface="Times New Roman" panose="02020603050405020304"/>
                          <a:cs typeface="Times New Roman" pitchFamily="18" charset="0"/>
                        </a:rPr>
                        <a:t>Chọn</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đúng</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loại</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thước</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để</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đo</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nhanh</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và</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giải</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thích</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đúng</a:t>
                      </a:r>
                      <a:r>
                        <a:rPr lang="en-US" sz="2200" b="0" dirty="0">
                          <a:solidFill>
                            <a:srgbClr val="9900CC"/>
                          </a:solidFill>
                          <a:latin typeface="Times New Roman" pitchFamily="18" charset="0"/>
                          <a:ea typeface="Times New Roman" panose="02020603050405020304"/>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R="75565" indent="129540" algn="just">
                        <a:lnSpc>
                          <a:spcPct val="100000"/>
                        </a:lnSpc>
                        <a:spcBef>
                          <a:spcPts val="0"/>
                        </a:spcBef>
                        <a:spcAft>
                          <a:spcPts val="0"/>
                        </a:spcAft>
                      </a:pPr>
                      <a:r>
                        <a:rPr lang="en-US" sz="2200" b="0" dirty="0" err="1">
                          <a:solidFill>
                            <a:srgbClr val="9900CC"/>
                          </a:solidFill>
                          <a:latin typeface="Times New Roman" pitchFamily="18" charset="0"/>
                          <a:ea typeface="Times New Roman" panose="02020603050405020304"/>
                          <a:cs typeface="Times New Roman" pitchFamily="18" charset="0"/>
                        </a:rPr>
                        <a:t>Chọn</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đúng</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loại</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thước</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để</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đo</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nhanh</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nhưng</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chưa</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giải</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thích</a:t>
                      </a:r>
                      <a:r>
                        <a:rPr lang="en-US" sz="2200" b="0" dirty="0">
                          <a:solidFill>
                            <a:srgbClr val="9900CC"/>
                          </a:solidFill>
                          <a:latin typeface="Times New Roman" pitchFamily="18" charset="0"/>
                          <a:ea typeface="Times New Roman" panose="02020603050405020304"/>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75565" indent="129540" algn="just">
                        <a:lnSpc>
                          <a:spcPct val="100000"/>
                        </a:lnSpc>
                        <a:spcBef>
                          <a:spcPts val="0"/>
                        </a:spcBef>
                        <a:spcAft>
                          <a:spcPts val="0"/>
                        </a:spcAft>
                      </a:pPr>
                      <a:r>
                        <a:rPr lang="en-US" sz="2200" b="0" dirty="0" err="1">
                          <a:solidFill>
                            <a:srgbClr val="9900CC"/>
                          </a:solidFill>
                          <a:latin typeface="Times New Roman" pitchFamily="18" charset="0"/>
                          <a:ea typeface="Times New Roman" panose="02020603050405020304"/>
                          <a:cs typeface="Times New Roman" pitchFamily="18" charset="0"/>
                        </a:rPr>
                        <a:t>Chọn</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đúng</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loại</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thước</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để</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đo</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chính</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xác</a:t>
                      </a:r>
                      <a:r>
                        <a:rPr lang="en-US" sz="2200" b="0" dirty="0">
                          <a:solidFill>
                            <a:srgbClr val="9900CC"/>
                          </a:solidFill>
                          <a:latin typeface="Times New Roman" pitchFamily="18" charset="0"/>
                          <a:ea typeface="Times New Roman" panose="02020603050405020304"/>
                          <a:cs typeface="Times New Roman" pitchFamily="18" charset="0"/>
                        </a:rPr>
                        <a:t> (</a:t>
                      </a:r>
                      <a:r>
                        <a:rPr lang="en-US" sz="2200" b="0" dirty="0" err="1">
                          <a:solidFill>
                            <a:srgbClr val="9900CC"/>
                          </a:solidFill>
                          <a:latin typeface="Times New Roman" pitchFamily="18" charset="0"/>
                          <a:ea typeface="Times New Roman" panose="02020603050405020304"/>
                          <a:cs typeface="Times New Roman" pitchFamily="18" charset="0"/>
                        </a:rPr>
                        <a:t>chậm</a:t>
                      </a:r>
                      <a:r>
                        <a:rPr lang="en-US" sz="2200" b="0" dirty="0">
                          <a:solidFill>
                            <a:srgbClr val="9900CC"/>
                          </a:solidFill>
                          <a:latin typeface="Times New Roman" pitchFamily="18" charset="0"/>
                          <a:ea typeface="Times New Roman" panose="02020603050405020304"/>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17361">
                <a:tc>
                  <a:txBody>
                    <a:bodyPr/>
                    <a:lstStyle/>
                    <a:p>
                      <a:pPr marR="75565" indent="129540" algn="just">
                        <a:lnSpc>
                          <a:spcPct val="100000"/>
                        </a:lnSpc>
                        <a:spcBef>
                          <a:spcPts val="0"/>
                        </a:spcBef>
                        <a:spcAft>
                          <a:spcPts val="0"/>
                        </a:spcAft>
                      </a:pPr>
                      <a:r>
                        <a:rPr lang="en-US" sz="2200" b="1" dirty="0" err="1">
                          <a:solidFill>
                            <a:srgbClr val="008000"/>
                          </a:solidFill>
                          <a:latin typeface="Times New Roman" pitchFamily="18" charset="0"/>
                          <a:ea typeface="Times New Roman" panose="02020603050405020304"/>
                          <a:cs typeface="Times New Roman" pitchFamily="18" charset="0"/>
                        </a:rPr>
                        <a:t>Các</a:t>
                      </a:r>
                      <a:r>
                        <a:rPr lang="en-US" sz="2200" b="1" dirty="0">
                          <a:solidFill>
                            <a:srgbClr val="008000"/>
                          </a:solidFill>
                          <a:latin typeface="Times New Roman" pitchFamily="18" charset="0"/>
                          <a:ea typeface="Times New Roman" panose="02020603050405020304"/>
                          <a:cs typeface="Times New Roman" pitchFamily="18" charset="0"/>
                        </a:rPr>
                        <a:t> </a:t>
                      </a:r>
                      <a:r>
                        <a:rPr lang="en-US" sz="2200" b="1" dirty="0" err="1">
                          <a:solidFill>
                            <a:srgbClr val="008000"/>
                          </a:solidFill>
                          <a:latin typeface="Times New Roman" pitchFamily="18" charset="0"/>
                          <a:ea typeface="Times New Roman" panose="02020603050405020304"/>
                          <a:cs typeface="Times New Roman" pitchFamily="18" charset="0"/>
                        </a:rPr>
                        <a:t>thao</a:t>
                      </a:r>
                      <a:r>
                        <a:rPr lang="en-US" sz="2200" b="1" dirty="0">
                          <a:solidFill>
                            <a:srgbClr val="008000"/>
                          </a:solidFill>
                          <a:latin typeface="Times New Roman" pitchFamily="18" charset="0"/>
                          <a:ea typeface="Times New Roman" panose="02020603050405020304"/>
                          <a:cs typeface="Times New Roman" pitchFamily="18" charset="0"/>
                        </a:rPr>
                        <a:t> </a:t>
                      </a:r>
                      <a:r>
                        <a:rPr lang="en-US" sz="2200" b="1" dirty="0" err="1">
                          <a:solidFill>
                            <a:srgbClr val="008000"/>
                          </a:solidFill>
                          <a:latin typeface="Times New Roman" pitchFamily="18" charset="0"/>
                          <a:ea typeface="Times New Roman" panose="02020603050405020304"/>
                          <a:cs typeface="Times New Roman" pitchFamily="18" charset="0"/>
                        </a:rPr>
                        <a:t>tác</a:t>
                      </a:r>
                      <a:r>
                        <a:rPr lang="en-US" sz="2200" b="1" dirty="0">
                          <a:solidFill>
                            <a:srgbClr val="008000"/>
                          </a:solidFill>
                          <a:latin typeface="Times New Roman" pitchFamily="18" charset="0"/>
                          <a:ea typeface="Times New Roman" panose="02020603050405020304"/>
                          <a:cs typeface="Times New Roman" pitchFamily="18" charset="0"/>
                        </a:rPr>
                        <a:t> </a:t>
                      </a:r>
                      <a:r>
                        <a:rPr lang="en-US" sz="2200" b="1" dirty="0" err="1">
                          <a:solidFill>
                            <a:srgbClr val="008000"/>
                          </a:solidFill>
                          <a:latin typeface="Times New Roman" pitchFamily="18" charset="0"/>
                          <a:ea typeface="Times New Roman" panose="02020603050405020304"/>
                          <a:cs typeface="Times New Roman" pitchFamily="18" charset="0"/>
                        </a:rPr>
                        <a:t>đo</a:t>
                      </a:r>
                      <a:r>
                        <a:rPr lang="en-US" sz="2200" b="1" dirty="0">
                          <a:solidFill>
                            <a:srgbClr val="008000"/>
                          </a:solidFill>
                          <a:latin typeface="Times New Roman" pitchFamily="18" charset="0"/>
                          <a:ea typeface="Times New Roman" panose="02020603050405020304"/>
                          <a:cs typeface="Times New Roman" pitchFamily="18" charset="0"/>
                        </a:rPr>
                        <a:t> </a:t>
                      </a:r>
                      <a:r>
                        <a:rPr lang="en-US" sz="2200" b="1" dirty="0" err="1">
                          <a:solidFill>
                            <a:srgbClr val="008000"/>
                          </a:solidFill>
                          <a:latin typeface="Times New Roman" pitchFamily="18" charset="0"/>
                          <a:ea typeface="Times New Roman" panose="02020603050405020304"/>
                          <a:cs typeface="Times New Roman" pitchFamily="18" charset="0"/>
                        </a:rPr>
                        <a:t>chiều</a:t>
                      </a:r>
                      <a:r>
                        <a:rPr lang="en-US" sz="2200" b="1" dirty="0">
                          <a:solidFill>
                            <a:srgbClr val="008000"/>
                          </a:solidFill>
                          <a:latin typeface="Times New Roman" pitchFamily="18" charset="0"/>
                          <a:ea typeface="Times New Roman" panose="02020603050405020304"/>
                          <a:cs typeface="Times New Roman" pitchFamily="18" charset="0"/>
                        </a:rPr>
                        <a:t> </a:t>
                      </a:r>
                      <a:r>
                        <a:rPr lang="en-US" sz="2200" b="1" dirty="0" err="1">
                          <a:solidFill>
                            <a:srgbClr val="008000"/>
                          </a:solidFill>
                          <a:latin typeface="Times New Roman" pitchFamily="18" charset="0"/>
                          <a:ea typeface="Times New Roman" panose="02020603050405020304"/>
                          <a:cs typeface="Times New Roman" pitchFamily="18" charset="0"/>
                        </a:rPr>
                        <a:t>dài</a:t>
                      </a:r>
                      <a:endParaRPr lang="en-US" sz="2200" b="1" dirty="0">
                        <a:solidFill>
                          <a:srgbClr val="008000"/>
                        </a:solidFill>
                        <a:latin typeface="Times New Roman" pitchFamily="18" charset="0"/>
                        <a:ea typeface="Times New Roman" panose="02020603050405020304"/>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5565" indent="129540" algn="just">
                        <a:lnSpc>
                          <a:spcPct val="100000"/>
                        </a:lnSpc>
                        <a:spcBef>
                          <a:spcPts val="0"/>
                        </a:spcBef>
                        <a:spcAft>
                          <a:spcPts val="0"/>
                        </a:spcAft>
                      </a:pPr>
                      <a:r>
                        <a:rPr lang="en-US" sz="2200" b="0" dirty="0" err="1">
                          <a:solidFill>
                            <a:srgbClr val="C00000"/>
                          </a:solidFill>
                          <a:latin typeface="Times New Roman" pitchFamily="18" charset="0"/>
                          <a:ea typeface="Times New Roman" panose="02020603050405020304"/>
                          <a:cs typeface="Times New Roman" pitchFamily="18" charset="0"/>
                        </a:rPr>
                        <a:t>Nêu</a:t>
                      </a:r>
                      <a:r>
                        <a:rPr lang="en-US" sz="2200" b="0" dirty="0">
                          <a:solidFill>
                            <a:srgbClr val="C00000"/>
                          </a:solidFill>
                          <a:latin typeface="Times New Roman" pitchFamily="18" charset="0"/>
                          <a:ea typeface="Times New Roman" panose="02020603050405020304"/>
                          <a:cs typeface="Times New Roman" pitchFamily="18" charset="0"/>
                        </a:rPr>
                        <a:t> </a:t>
                      </a:r>
                      <a:r>
                        <a:rPr lang="en-US" sz="2200" b="0" dirty="0" err="1">
                          <a:solidFill>
                            <a:srgbClr val="C00000"/>
                          </a:solidFill>
                          <a:latin typeface="Times New Roman" pitchFamily="18" charset="0"/>
                          <a:ea typeface="Times New Roman" panose="02020603050405020304"/>
                          <a:cs typeface="Times New Roman" pitchFamily="18" charset="0"/>
                        </a:rPr>
                        <a:t>được</a:t>
                      </a:r>
                      <a:r>
                        <a:rPr lang="en-US" sz="2200" b="0" dirty="0">
                          <a:solidFill>
                            <a:srgbClr val="C00000"/>
                          </a:solidFill>
                          <a:latin typeface="Times New Roman" pitchFamily="18" charset="0"/>
                          <a:ea typeface="Times New Roman" panose="02020603050405020304"/>
                          <a:cs typeface="Times New Roman" pitchFamily="18" charset="0"/>
                        </a:rPr>
                        <a:t> 5 </a:t>
                      </a:r>
                      <a:r>
                        <a:rPr lang="en-US" sz="2200" b="0" dirty="0" err="1">
                          <a:solidFill>
                            <a:srgbClr val="C00000"/>
                          </a:solidFill>
                          <a:latin typeface="Times New Roman" pitchFamily="18" charset="0"/>
                          <a:ea typeface="Times New Roman" panose="02020603050405020304"/>
                          <a:cs typeface="Times New Roman" pitchFamily="18" charset="0"/>
                        </a:rPr>
                        <a:t>bước</a:t>
                      </a:r>
                      <a:r>
                        <a:rPr lang="en-US" sz="2200" b="0" dirty="0">
                          <a:solidFill>
                            <a:srgbClr val="C00000"/>
                          </a:solidFill>
                          <a:latin typeface="Times New Roman" pitchFamily="18" charset="0"/>
                          <a:ea typeface="Times New Roman" panose="02020603050405020304"/>
                          <a:cs typeface="Times New Roman" pitchFamily="18" charset="0"/>
                        </a:rPr>
                        <a:t> </a:t>
                      </a:r>
                      <a:r>
                        <a:rPr lang="en-US" sz="2200" b="0" dirty="0" err="1">
                          <a:solidFill>
                            <a:srgbClr val="C00000"/>
                          </a:solidFill>
                          <a:latin typeface="Times New Roman" pitchFamily="18" charset="0"/>
                          <a:ea typeface="Times New Roman" panose="02020603050405020304"/>
                          <a:cs typeface="Times New Roman" pitchFamily="18" charset="0"/>
                        </a:rPr>
                        <a:t>đo</a:t>
                      </a:r>
                      <a:r>
                        <a:rPr lang="en-US" sz="2200" b="0" dirty="0">
                          <a:solidFill>
                            <a:srgbClr val="C00000"/>
                          </a:solidFill>
                          <a:latin typeface="Times New Roman" pitchFamily="18" charset="0"/>
                          <a:ea typeface="Times New Roman" panose="02020603050405020304"/>
                          <a:cs typeface="Times New Roman" pitchFamily="18" charset="0"/>
                        </a:rPr>
                        <a:t> </a:t>
                      </a:r>
                      <a:r>
                        <a:rPr lang="en-US" sz="2200" b="0" dirty="0" err="1">
                          <a:solidFill>
                            <a:srgbClr val="C00000"/>
                          </a:solidFill>
                          <a:latin typeface="Times New Roman" pitchFamily="18" charset="0"/>
                          <a:ea typeface="Times New Roman" panose="02020603050405020304"/>
                          <a:cs typeface="Times New Roman" pitchFamily="18" charset="0"/>
                        </a:rPr>
                        <a:t>chiều</a:t>
                      </a:r>
                      <a:r>
                        <a:rPr lang="en-US" sz="2200" b="0" dirty="0">
                          <a:solidFill>
                            <a:srgbClr val="C00000"/>
                          </a:solidFill>
                          <a:latin typeface="Times New Roman" pitchFamily="18" charset="0"/>
                          <a:ea typeface="Times New Roman" panose="02020603050405020304"/>
                          <a:cs typeface="Times New Roman" pitchFamily="18" charset="0"/>
                        </a:rPr>
                        <a:t> </a:t>
                      </a:r>
                      <a:r>
                        <a:rPr lang="en-US" sz="2200" b="0" dirty="0" err="1">
                          <a:solidFill>
                            <a:srgbClr val="C00000"/>
                          </a:solidFill>
                          <a:latin typeface="Times New Roman" pitchFamily="18" charset="0"/>
                          <a:ea typeface="Times New Roman" panose="02020603050405020304"/>
                          <a:cs typeface="Times New Roman" pitchFamily="18" charset="0"/>
                        </a:rPr>
                        <a:t>dài</a:t>
                      </a:r>
                      <a:r>
                        <a:rPr lang="en-US" sz="2200" b="0" dirty="0">
                          <a:solidFill>
                            <a:srgbClr val="C00000"/>
                          </a:solidFill>
                          <a:latin typeface="Times New Roman" pitchFamily="18" charset="0"/>
                          <a:ea typeface="Times New Roman" panose="02020603050405020304"/>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R="75565" indent="129540" algn="just">
                        <a:lnSpc>
                          <a:spcPct val="100000"/>
                        </a:lnSpc>
                        <a:spcBef>
                          <a:spcPts val="0"/>
                        </a:spcBef>
                        <a:spcAft>
                          <a:spcPts val="0"/>
                        </a:spcAft>
                      </a:pPr>
                      <a:r>
                        <a:rPr lang="en-US" sz="2200" b="0" dirty="0" err="1">
                          <a:solidFill>
                            <a:srgbClr val="C00000"/>
                          </a:solidFill>
                          <a:latin typeface="Times New Roman" pitchFamily="18" charset="0"/>
                          <a:ea typeface="Times New Roman" panose="02020603050405020304"/>
                          <a:cs typeface="Times New Roman" pitchFamily="18" charset="0"/>
                        </a:rPr>
                        <a:t>Nêu</a:t>
                      </a:r>
                      <a:r>
                        <a:rPr lang="en-US" sz="2200" b="0" dirty="0">
                          <a:solidFill>
                            <a:srgbClr val="C00000"/>
                          </a:solidFill>
                          <a:latin typeface="Times New Roman" pitchFamily="18" charset="0"/>
                          <a:ea typeface="Times New Roman" panose="02020603050405020304"/>
                          <a:cs typeface="Times New Roman" pitchFamily="18" charset="0"/>
                        </a:rPr>
                        <a:t> </a:t>
                      </a:r>
                      <a:r>
                        <a:rPr lang="en-US" sz="2200" b="0" dirty="0" err="1">
                          <a:solidFill>
                            <a:srgbClr val="C00000"/>
                          </a:solidFill>
                          <a:latin typeface="Times New Roman" pitchFamily="18" charset="0"/>
                          <a:ea typeface="Times New Roman" panose="02020603050405020304"/>
                          <a:cs typeface="Times New Roman" pitchFamily="18" charset="0"/>
                        </a:rPr>
                        <a:t>được</a:t>
                      </a:r>
                      <a:r>
                        <a:rPr lang="en-US" sz="2200" b="0" dirty="0">
                          <a:solidFill>
                            <a:srgbClr val="C00000"/>
                          </a:solidFill>
                          <a:latin typeface="Times New Roman" pitchFamily="18" charset="0"/>
                          <a:ea typeface="Times New Roman" panose="02020603050405020304"/>
                          <a:cs typeface="Times New Roman" pitchFamily="18" charset="0"/>
                        </a:rPr>
                        <a:t> 3 </a:t>
                      </a:r>
                      <a:r>
                        <a:rPr lang="en-US" sz="2200" b="0" dirty="0" err="1">
                          <a:solidFill>
                            <a:srgbClr val="C00000"/>
                          </a:solidFill>
                          <a:latin typeface="Times New Roman" pitchFamily="18" charset="0"/>
                          <a:ea typeface="Times New Roman" panose="02020603050405020304"/>
                          <a:cs typeface="Times New Roman" pitchFamily="18" charset="0"/>
                        </a:rPr>
                        <a:t>bước</a:t>
                      </a:r>
                      <a:r>
                        <a:rPr lang="en-US" sz="2200" b="0" dirty="0">
                          <a:solidFill>
                            <a:srgbClr val="C00000"/>
                          </a:solidFill>
                          <a:latin typeface="Times New Roman" pitchFamily="18" charset="0"/>
                          <a:ea typeface="Times New Roman" panose="02020603050405020304"/>
                          <a:cs typeface="Times New Roman" pitchFamily="18" charset="0"/>
                        </a:rPr>
                        <a:t> </a:t>
                      </a:r>
                      <a:r>
                        <a:rPr lang="en-US" sz="2200" b="0" dirty="0" err="1">
                          <a:solidFill>
                            <a:srgbClr val="C00000"/>
                          </a:solidFill>
                          <a:latin typeface="Times New Roman" pitchFamily="18" charset="0"/>
                          <a:ea typeface="Times New Roman" panose="02020603050405020304"/>
                          <a:cs typeface="Times New Roman" pitchFamily="18" charset="0"/>
                        </a:rPr>
                        <a:t>đo</a:t>
                      </a:r>
                      <a:r>
                        <a:rPr lang="en-US" sz="2200" b="0" dirty="0">
                          <a:solidFill>
                            <a:srgbClr val="C00000"/>
                          </a:solidFill>
                          <a:latin typeface="Times New Roman" pitchFamily="18" charset="0"/>
                          <a:ea typeface="Times New Roman" panose="02020603050405020304"/>
                          <a:cs typeface="Times New Roman" pitchFamily="18" charset="0"/>
                        </a:rPr>
                        <a:t> </a:t>
                      </a:r>
                      <a:r>
                        <a:rPr lang="en-US" sz="2200" b="0" dirty="0" err="1">
                          <a:solidFill>
                            <a:srgbClr val="C00000"/>
                          </a:solidFill>
                          <a:latin typeface="Times New Roman" pitchFamily="18" charset="0"/>
                          <a:ea typeface="Times New Roman" panose="02020603050405020304"/>
                          <a:cs typeface="Times New Roman" pitchFamily="18" charset="0"/>
                        </a:rPr>
                        <a:t>chiều</a:t>
                      </a:r>
                      <a:r>
                        <a:rPr lang="en-US" sz="2200" b="0" dirty="0">
                          <a:solidFill>
                            <a:srgbClr val="C00000"/>
                          </a:solidFill>
                          <a:latin typeface="Times New Roman" pitchFamily="18" charset="0"/>
                          <a:ea typeface="Times New Roman" panose="02020603050405020304"/>
                          <a:cs typeface="Times New Roman" pitchFamily="18" charset="0"/>
                        </a:rPr>
                        <a:t> </a:t>
                      </a:r>
                      <a:r>
                        <a:rPr lang="en-US" sz="2200" b="0" dirty="0" err="1">
                          <a:solidFill>
                            <a:srgbClr val="C00000"/>
                          </a:solidFill>
                          <a:latin typeface="Times New Roman" pitchFamily="18" charset="0"/>
                          <a:ea typeface="Times New Roman" panose="02020603050405020304"/>
                          <a:cs typeface="Times New Roman" pitchFamily="18" charset="0"/>
                        </a:rPr>
                        <a:t>dài</a:t>
                      </a:r>
                      <a:r>
                        <a:rPr lang="en-US" sz="2200" b="0" dirty="0">
                          <a:solidFill>
                            <a:srgbClr val="C00000"/>
                          </a:solidFill>
                          <a:latin typeface="Times New Roman" pitchFamily="18" charset="0"/>
                          <a:ea typeface="Times New Roman" panose="02020603050405020304"/>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75565" indent="129540" algn="just">
                        <a:lnSpc>
                          <a:spcPct val="100000"/>
                        </a:lnSpc>
                        <a:spcBef>
                          <a:spcPts val="0"/>
                        </a:spcBef>
                        <a:spcAft>
                          <a:spcPts val="0"/>
                        </a:spcAft>
                      </a:pPr>
                      <a:r>
                        <a:rPr lang="en-US" sz="2200" b="0" dirty="0" err="1">
                          <a:solidFill>
                            <a:srgbClr val="C00000"/>
                          </a:solidFill>
                          <a:latin typeface="Times New Roman" pitchFamily="18" charset="0"/>
                          <a:ea typeface="Times New Roman" panose="02020603050405020304"/>
                          <a:cs typeface="Times New Roman" pitchFamily="18" charset="0"/>
                        </a:rPr>
                        <a:t>Nêu</a:t>
                      </a:r>
                      <a:r>
                        <a:rPr lang="en-US" sz="2200" b="0" dirty="0">
                          <a:solidFill>
                            <a:srgbClr val="C00000"/>
                          </a:solidFill>
                          <a:latin typeface="Times New Roman" pitchFamily="18" charset="0"/>
                          <a:ea typeface="Times New Roman" panose="02020603050405020304"/>
                          <a:cs typeface="Times New Roman" pitchFamily="18" charset="0"/>
                        </a:rPr>
                        <a:t> </a:t>
                      </a:r>
                      <a:r>
                        <a:rPr lang="en-US" sz="2200" b="0" dirty="0" err="1">
                          <a:solidFill>
                            <a:srgbClr val="C00000"/>
                          </a:solidFill>
                          <a:latin typeface="Times New Roman" pitchFamily="18" charset="0"/>
                          <a:ea typeface="Times New Roman" panose="02020603050405020304"/>
                          <a:cs typeface="Times New Roman" pitchFamily="18" charset="0"/>
                        </a:rPr>
                        <a:t>được</a:t>
                      </a:r>
                      <a:r>
                        <a:rPr lang="en-US" sz="2200" b="0" dirty="0">
                          <a:solidFill>
                            <a:srgbClr val="C00000"/>
                          </a:solidFill>
                          <a:latin typeface="Times New Roman" pitchFamily="18" charset="0"/>
                          <a:ea typeface="Times New Roman" panose="02020603050405020304"/>
                          <a:cs typeface="Times New Roman" pitchFamily="18" charset="0"/>
                        </a:rPr>
                        <a:t> 2 </a:t>
                      </a:r>
                      <a:r>
                        <a:rPr lang="en-US" sz="2200" b="0" dirty="0" err="1">
                          <a:solidFill>
                            <a:srgbClr val="C00000"/>
                          </a:solidFill>
                          <a:latin typeface="Times New Roman" pitchFamily="18" charset="0"/>
                          <a:ea typeface="Times New Roman" panose="02020603050405020304"/>
                          <a:cs typeface="Times New Roman" pitchFamily="18" charset="0"/>
                        </a:rPr>
                        <a:t>bước</a:t>
                      </a:r>
                      <a:r>
                        <a:rPr lang="en-US" sz="2200" b="0" dirty="0">
                          <a:solidFill>
                            <a:srgbClr val="C00000"/>
                          </a:solidFill>
                          <a:latin typeface="Times New Roman" pitchFamily="18" charset="0"/>
                          <a:ea typeface="Times New Roman" panose="02020603050405020304"/>
                          <a:cs typeface="Times New Roman" pitchFamily="18" charset="0"/>
                        </a:rPr>
                        <a:t> </a:t>
                      </a:r>
                      <a:r>
                        <a:rPr lang="en-US" sz="2200" b="0" dirty="0" err="1">
                          <a:solidFill>
                            <a:srgbClr val="C00000"/>
                          </a:solidFill>
                          <a:latin typeface="Times New Roman" pitchFamily="18" charset="0"/>
                          <a:ea typeface="Times New Roman" panose="02020603050405020304"/>
                          <a:cs typeface="Times New Roman" pitchFamily="18" charset="0"/>
                        </a:rPr>
                        <a:t>đo</a:t>
                      </a:r>
                      <a:r>
                        <a:rPr lang="en-US" sz="2200" b="0" dirty="0">
                          <a:solidFill>
                            <a:srgbClr val="C00000"/>
                          </a:solidFill>
                          <a:latin typeface="Times New Roman" pitchFamily="18" charset="0"/>
                          <a:ea typeface="Times New Roman" panose="02020603050405020304"/>
                          <a:cs typeface="Times New Roman" pitchFamily="18" charset="0"/>
                        </a:rPr>
                        <a:t> </a:t>
                      </a:r>
                      <a:r>
                        <a:rPr lang="en-US" sz="2200" b="0" dirty="0" err="1">
                          <a:solidFill>
                            <a:srgbClr val="C00000"/>
                          </a:solidFill>
                          <a:latin typeface="Times New Roman" pitchFamily="18" charset="0"/>
                          <a:ea typeface="Times New Roman" panose="02020603050405020304"/>
                          <a:cs typeface="Times New Roman" pitchFamily="18" charset="0"/>
                        </a:rPr>
                        <a:t>chiều</a:t>
                      </a:r>
                      <a:r>
                        <a:rPr lang="en-US" sz="2200" b="0" dirty="0">
                          <a:solidFill>
                            <a:srgbClr val="C00000"/>
                          </a:solidFill>
                          <a:latin typeface="Times New Roman" pitchFamily="18" charset="0"/>
                          <a:ea typeface="Times New Roman" panose="02020603050405020304"/>
                          <a:cs typeface="Times New Roman" pitchFamily="18" charset="0"/>
                        </a:rPr>
                        <a:t> </a:t>
                      </a:r>
                      <a:r>
                        <a:rPr lang="en-US" sz="2200" b="0" dirty="0" err="1">
                          <a:solidFill>
                            <a:srgbClr val="C00000"/>
                          </a:solidFill>
                          <a:latin typeface="Times New Roman" pitchFamily="18" charset="0"/>
                          <a:ea typeface="Times New Roman" panose="02020603050405020304"/>
                          <a:cs typeface="Times New Roman" pitchFamily="18" charset="0"/>
                        </a:rPr>
                        <a:t>dài</a:t>
                      </a:r>
                      <a:r>
                        <a:rPr lang="en-US" sz="2200" b="0" dirty="0">
                          <a:solidFill>
                            <a:srgbClr val="C00000"/>
                          </a:solidFill>
                          <a:latin typeface="Times New Roman" pitchFamily="18" charset="0"/>
                          <a:ea typeface="Times New Roman" panose="02020603050405020304"/>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5034891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2"/>
                                        </p:tgtEl>
                                        <p:attrNameLst>
                                          <p:attrName>ppt_y</p:attrName>
                                        </p:attrNameLst>
                                      </p:cBhvr>
                                      <p:tavLst>
                                        <p:tav tm="0">
                                          <p:val>
                                            <p:strVal val="#ppt_y"/>
                                          </p:val>
                                        </p:tav>
                                        <p:tav tm="100000">
                                          <p:val>
                                            <p:strVal val="#ppt_y"/>
                                          </p:val>
                                        </p:tav>
                                      </p:tavLst>
                                    </p:anim>
                                    <p:anim calcmode="lin" valueType="num">
                                      <p:cBhvr>
                                        <p:cTn id="9"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barn(inVertical)">
                                      <p:cBhvr>
                                        <p:cTn id="16" dur="500"/>
                                        <p:tgtEl>
                                          <p:spTgt spid="7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box(in)">
                                      <p:cBhvr>
                                        <p:cTn id="21"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67546" y="1718428"/>
            <a:ext cx="3312366"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4" name="WordArt 2"/>
          <p:cNvSpPr>
            <a:spLocks noChangeArrowheads="1" noChangeShapeType="1" noTextEdit="1"/>
          </p:cNvSpPr>
          <p:nvPr/>
        </p:nvSpPr>
        <p:spPr bwMode="auto">
          <a:xfrm>
            <a:off x="2544849" y="699542"/>
            <a:ext cx="5195503" cy="504056"/>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4: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Ño</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chieàu</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daøi</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15" name="文本框 30"/>
          <p:cNvSpPr txBox="1"/>
          <p:nvPr/>
        </p:nvSpPr>
        <p:spPr>
          <a:xfrm>
            <a:off x="571981" y="1699645"/>
            <a:ext cx="3135923"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a:solidFill>
                  <a:srgbClr val="0000CC"/>
                </a:solidFill>
                <a:latin typeface="Times New Roman" pitchFamily="18" charset="0"/>
                <a:cs typeface="Times New Roman" pitchFamily="18" charset="0"/>
              </a:rPr>
              <a:t>2</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Thực</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hành</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đo</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chiều</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dài</a:t>
            </a:r>
            <a:r>
              <a:rPr lang="en-US" altLang="zh-CN" sz="1900" i="0" dirty="0" smtClean="0">
                <a:solidFill>
                  <a:srgbClr val="0000CC"/>
                </a:solidFill>
                <a:latin typeface="Times New Roman" pitchFamily="18" charset="0"/>
                <a:cs typeface="Times New Roman" pitchFamily="18" charset="0"/>
              </a:rPr>
              <a:t>  </a:t>
            </a: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32"/>
          <p:cNvSpPr txBox="1"/>
          <p:nvPr/>
        </p:nvSpPr>
        <p:spPr>
          <a:xfrm>
            <a:off x="1207265" y="3651870"/>
            <a:ext cx="3353942" cy="830997"/>
          </a:xfrm>
          <a:prstGeom prst="rect">
            <a:avLst/>
          </a:prstGeom>
          <a:noFill/>
        </p:spPr>
        <p:txBody>
          <a:bodyPr wrap="square" rtlCol="0">
            <a:spAutoFit/>
          </a:bodyPr>
          <a:lstStyle/>
          <a:p>
            <a:pPr algn="ct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Chọn</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thước</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đo</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có</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p>
          <a:p>
            <a:pPr algn="ct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GHĐ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và</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ĐCNN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phù</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hợp</a:t>
            </a:r>
            <a:endParaRPr lang="zh-CN" altLang="en-US" sz="2400" dirty="0">
              <a:solidFill>
                <a:srgbClr val="FF0000"/>
              </a:solidFill>
              <a:latin typeface="Times New Roman" pitchFamily="18" charset="0"/>
              <a:ea typeface="方正正中黑简体" panose="02000000000000000000" pitchFamily="2" charset="-122"/>
              <a:cs typeface="Times New Roman" pitchFamily="18" charset="0"/>
              <a:sym typeface="+mn-lt"/>
            </a:endParaRPr>
          </a:p>
        </p:txBody>
      </p:sp>
      <p:sp>
        <p:nvSpPr>
          <p:cNvPr id="11" name="文本框 34"/>
          <p:cNvSpPr txBox="1"/>
          <p:nvPr/>
        </p:nvSpPr>
        <p:spPr>
          <a:xfrm>
            <a:off x="1927345" y="2244809"/>
            <a:ext cx="2557972" cy="830997"/>
          </a:xfrm>
          <a:prstGeom prst="rect">
            <a:avLst/>
          </a:prstGeom>
          <a:noFill/>
        </p:spPr>
        <p:txBody>
          <a:bodyPr wrap="square" rtlCol="0">
            <a:spAutoFit/>
          </a:bodyPr>
          <a:lstStyle/>
          <a:p>
            <a:pPr algn="ctr"/>
            <a:r>
              <a:rPr lang="vi-VN"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Ước lượng chiều dài của vật cần đo</a:t>
            </a:r>
            <a:endParaRPr lang="zh-CN" altLang="en-US" sz="2400" dirty="0">
              <a:solidFill>
                <a:srgbClr val="FF0000"/>
              </a:solidFill>
              <a:latin typeface="Times New Roman" pitchFamily="18" charset="0"/>
              <a:ea typeface="方正正中黑简体" panose="02000000000000000000" pitchFamily="2" charset="-122"/>
              <a:cs typeface="Times New Roman" pitchFamily="18" charset="0"/>
              <a:sym typeface="+mn-lt"/>
            </a:endParaRPr>
          </a:p>
        </p:txBody>
      </p:sp>
      <p:sp>
        <p:nvSpPr>
          <p:cNvPr id="12" name="椭圆 10"/>
          <p:cNvSpPr/>
          <p:nvPr/>
        </p:nvSpPr>
        <p:spPr bwMode="auto">
          <a:xfrm>
            <a:off x="3280437" y="5033258"/>
            <a:ext cx="2036054" cy="63720"/>
          </a:xfrm>
          <a:prstGeom prst="ellipse">
            <a:avLst/>
          </a:prstGeom>
          <a:gradFill flip="none" rotWithShape="1">
            <a:gsLst>
              <a:gs pos="100000">
                <a:schemeClr val="tx1">
                  <a:lumMod val="85000"/>
                  <a:lumOff val="15000"/>
                  <a:alpha val="0"/>
                </a:schemeClr>
              </a:gs>
              <a:gs pos="0">
                <a:schemeClr val="tx1">
                  <a:lumMod val="85000"/>
                  <a:lumOff val="1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rgbClr val="FF0000"/>
              </a:solidFill>
              <a:latin typeface="Times New Roman" pitchFamily="18" charset="0"/>
              <a:cs typeface="Times New Roman" pitchFamily="18" charset="0"/>
              <a:sym typeface="+mn-lt"/>
            </a:endParaRPr>
          </a:p>
        </p:txBody>
      </p:sp>
      <p:sp>
        <p:nvSpPr>
          <p:cNvPr id="38" name="文本框 32"/>
          <p:cNvSpPr txBox="1"/>
          <p:nvPr/>
        </p:nvSpPr>
        <p:spPr>
          <a:xfrm>
            <a:off x="5095697" y="1635646"/>
            <a:ext cx="3297430" cy="830997"/>
          </a:xfrm>
          <a:prstGeom prst="rect">
            <a:avLst/>
          </a:prstGeom>
          <a:noFill/>
        </p:spPr>
        <p:txBody>
          <a:bodyPr wrap="square" rtlCol="0">
            <a:spAutoFit/>
          </a:bodyPr>
          <a:lstStyle/>
          <a:p>
            <a:pPr algn="ct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Ghi</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kết</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quả</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đo</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theo</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đơn</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vị</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ĐCNN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cho</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mỗi</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lần</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đo</a:t>
            </a:r>
            <a:endParaRPr lang="zh-CN" altLang="en-US" sz="2400" dirty="0">
              <a:solidFill>
                <a:srgbClr val="FF0000"/>
              </a:solidFill>
              <a:latin typeface="Times New Roman" pitchFamily="18" charset="0"/>
              <a:ea typeface="方正正中黑简体" panose="02000000000000000000" pitchFamily="2" charset="-122"/>
              <a:cs typeface="Times New Roman" pitchFamily="18" charset="0"/>
              <a:sym typeface="+mn-lt"/>
            </a:endParaRPr>
          </a:p>
        </p:txBody>
      </p:sp>
      <p:sp>
        <p:nvSpPr>
          <p:cNvPr id="39" name="文本框 32"/>
          <p:cNvSpPr txBox="1"/>
          <p:nvPr/>
        </p:nvSpPr>
        <p:spPr>
          <a:xfrm>
            <a:off x="6535857" y="3147814"/>
            <a:ext cx="2356623" cy="830997"/>
          </a:xfrm>
          <a:prstGeom prst="rect">
            <a:avLst/>
          </a:prstGeom>
          <a:noFill/>
        </p:spPr>
        <p:txBody>
          <a:bodyPr wrap="square" rtlCol="0">
            <a:spAutoFit/>
          </a:bodyPr>
          <a:lstStyle/>
          <a:p>
            <a:pPr algn="just"/>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Đặt</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mắt</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đúng</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cách</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đọc</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kết</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quả</a:t>
            </a:r>
            <a:endParaRPr lang="zh-CN" altLang="en-US" sz="2400" dirty="0">
              <a:solidFill>
                <a:srgbClr val="FF0000"/>
              </a:solidFill>
              <a:latin typeface="Times New Roman" pitchFamily="18" charset="0"/>
              <a:ea typeface="方正正中黑简体" panose="02000000000000000000" pitchFamily="2" charset="-122"/>
              <a:cs typeface="Times New Roman" pitchFamily="18" charset="0"/>
              <a:sym typeface="+mn-lt"/>
            </a:endParaRPr>
          </a:p>
        </p:txBody>
      </p:sp>
      <p:sp>
        <p:nvSpPr>
          <p:cNvPr id="40" name="文本框 32"/>
          <p:cNvSpPr txBox="1"/>
          <p:nvPr/>
        </p:nvSpPr>
        <p:spPr>
          <a:xfrm>
            <a:off x="3871561" y="4587974"/>
            <a:ext cx="3206788" cy="461665"/>
          </a:xfrm>
          <a:prstGeom prst="rect">
            <a:avLst/>
          </a:prstGeom>
          <a:noFill/>
        </p:spPr>
        <p:txBody>
          <a:bodyPr wrap="square" rtlCol="0">
            <a:spAutoFit/>
          </a:bodyPr>
          <a:lstStyle/>
          <a:p>
            <a:pPr algn="just"/>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Đặt</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thước</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đo</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đúng</a:t>
            </a:r>
            <a:r>
              <a:rPr lang="en-US" altLang="zh-CN" sz="2400" dirty="0" smtClean="0">
                <a:solidFill>
                  <a:srgbClr val="FF0000"/>
                </a:solidFill>
                <a:latin typeface="Times New Roman" pitchFamily="18" charset="0"/>
                <a:ea typeface="方正正中黑简体" panose="02000000000000000000" pitchFamily="2" charset="-122"/>
                <a:cs typeface="Times New Roman" pitchFamily="18" charset="0"/>
                <a:sym typeface="+mn-lt"/>
              </a:rPr>
              <a:t> </a:t>
            </a:r>
            <a:r>
              <a:rPr lang="en-US" altLang="zh-CN" sz="2400" dirty="0" err="1" smtClean="0">
                <a:solidFill>
                  <a:srgbClr val="FF0000"/>
                </a:solidFill>
                <a:latin typeface="Times New Roman" pitchFamily="18" charset="0"/>
                <a:ea typeface="方正正中黑简体" panose="02000000000000000000" pitchFamily="2" charset="-122"/>
                <a:cs typeface="Times New Roman" pitchFamily="18" charset="0"/>
                <a:sym typeface="+mn-lt"/>
              </a:rPr>
              <a:t>cách</a:t>
            </a:r>
            <a:endParaRPr lang="zh-CN" altLang="en-US" sz="2400" dirty="0">
              <a:solidFill>
                <a:srgbClr val="FF0000"/>
              </a:solidFill>
              <a:latin typeface="Times New Roman" pitchFamily="18" charset="0"/>
              <a:ea typeface="方正正中黑简体" panose="02000000000000000000" pitchFamily="2" charset="-122"/>
              <a:cs typeface="Times New Roman" pitchFamily="18" charset="0"/>
              <a:sym typeface="+mn-lt"/>
            </a:endParaRPr>
          </a:p>
        </p:txBody>
      </p:sp>
      <p:sp>
        <p:nvSpPr>
          <p:cNvPr id="41" name="标题占位符 1"/>
          <p:cNvSpPr txBox="1"/>
          <p:nvPr/>
        </p:nvSpPr>
        <p:spPr>
          <a:xfrm>
            <a:off x="323528" y="2366736"/>
            <a:ext cx="1008112" cy="157316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bg1"/>
                </a:solidFill>
                <a:latin typeface="迷你简汉真广标" panose="02010609000101010101" pitchFamily="49" charset="-122"/>
                <a:ea typeface="迷你简汉真广标" panose="02010609000101010101" pitchFamily="49" charset="-122"/>
                <a:cs typeface="+mj-cs"/>
              </a:defRPr>
            </a:lvl1pPr>
          </a:lstStyle>
          <a:p>
            <a:pPr algn="ctr"/>
            <a:r>
              <a:rPr lang="en-US" altLang="zh-CN" sz="2000" dirty="0" smtClean="0">
                <a:solidFill>
                  <a:srgbClr val="C00000"/>
                </a:solidFill>
                <a:latin typeface="Times New Roman" pitchFamily="18" charset="0"/>
                <a:ea typeface="方正少儿简体" panose="03000509000000000000" pitchFamily="65" charset="-122"/>
                <a:cs typeface="Times New Roman" pitchFamily="18" charset="0"/>
              </a:rPr>
              <a:t>CÁC BƯỚC ĐO CHIỀU DÀI</a:t>
            </a:r>
            <a:endParaRPr lang="zh-CN" altLang="en-US" sz="2000" dirty="0">
              <a:solidFill>
                <a:srgbClr val="C00000"/>
              </a:solidFill>
              <a:latin typeface="Times New Roman" pitchFamily="18" charset="0"/>
              <a:ea typeface="方正少儿简体" panose="03000509000000000000" pitchFamily="65" charset="-122"/>
              <a:cs typeface="Times New Roman" pitchFamily="18" charset="0"/>
            </a:endParaRPr>
          </a:p>
        </p:txBody>
      </p:sp>
      <p:sp>
        <p:nvSpPr>
          <p:cNvPr id="42" name="椭圆 10"/>
          <p:cNvSpPr/>
          <p:nvPr/>
        </p:nvSpPr>
        <p:spPr bwMode="auto">
          <a:xfrm>
            <a:off x="3935210" y="4515966"/>
            <a:ext cx="3013054" cy="94296"/>
          </a:xfrm>
          <a:prstGeom prst="ellipse">
            <a:avLst/>
          </a:prstGeom>
          <a:gradFill flip="none" rotWithShape="1">
            <a:gsLst>
              <a:gs pos="100000">
                <a:schemeClr val="tx1">
                  <a:lumMod val="85000"/>
                  <a:lumOff val="15000"/>
                  <a:alpha val="0"/>
                </a:schemeClr>
              </a:gs>
              <a:gs pos="0">
                <a:schemeClr val="tx1">
                  <a:lumMod val="85000"/>
                  <a:lumOff val="1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cs typeface="Arial" panose="020B0604020202020204" pitchFamily="34" charset="0"/>
              <a:sym typeface="+mn-lt"/>
            </a:endParaRPr>
          </a:p>
        </p:txBody>
      </p:sp>
      <p:grpSp>
        <p:nvGrpSpPr>
          <p:cNvPr id="63" name="Group 62"/>
          <p:cNvGrpSpPr/>
          <p:nvPr/>
        </p:nvGrpSpPr>
        <p:grpSpPr>
          <a:xfrm>
            <a:off x="4279907" y="2427734"/>
            <a:ext cx="2183942" cy="2104781"/>
            <a:chOff x="3964455" y="1333551"/>
            <a:chExt cx="3459524" cy="3462550"/>
          </a:xfrm>
        </p:grpSpPr>
        <p:grpSp>
          <p:nvGrpSpPr>
            <p:cNvPr id="64" name="组合 2"/>
            <p:cNvGrpSpPr/>
            <p:nvPr/>
          </p:nvGrpSpPr>
          <p:grpSpPr>
            <a:xfrm>
              <a:off x="3964455" y="1540881"/>
              <a:ext cx="1731274" cy="1710088"/>
              <a:chOff x="4281488" y="1830388"/>
              <a:chExt cx="1816100" cy="1793875"/>
            </a:xfrm>
          </p:grpSpPr>
          <p:sp>
            <p:nvSpPr>
              <p:cNvPr id="82" name="Freeform 81"/>
              <p:cNvSpPr/>
              <p:nvPr/>
            </p:nvSpPr>
            <p:spPr bwMode="auto">
              <a:xfrm>
                <a:off x="4281488" y="1830388"/>
                <a:ext cx="1816100" cy="1793875"/>
              </a:xfrm>
              <a:custGeom>
                <a:avLst/>
                <a:gdLst>
                  <a:gd name="T0" fmla="*/ 195 w 483"/>
                  <a:gd name="T1" fmla="*/ 294 h 477"/>
                  <a:gd name="T2" fmla="*/ 196 w 483"/>
                  <a:gd name="T3" fmla="*/ 294 h 477"/>
                  <a:gd name="T4" fmla="*/ 298 w 483"/>
                  <a:gd name="T5" fmla="*/ 279 h 477"/>
                  <a:gd name="T6" fmla="*/ 396 w 483"/>
                  <a:gd name="T7" fmla="*/ 208 h 477"/>
                  <a:gd name="T8" fmla="*/ 443 w 483"/>
                  <a:gd name="T9" fmla="*/ 115 h 477"/>
                  <a:gd name="T10" fmla="*/ 483 w 483"/>
                  <a:gd name="T11" fmla="*/ 84 h 477"/>
                  <a:gd name="T12" fmla="*/ 483 w 483"/>
                  <a:gd name="T13" fmla="*/ 84 h 477"/>
                  <a:gd name="T14" fmla="*/ 382 w 483"/>
                  <a:gd name="T15" fmla="*/ 12 h 477"/>
                  <a:gd name="T16" fmla="*/ 309 w 483"/>
                  <a:gd name="T17" fmla="*/ 0 h 477"/>
                  <a:gd name="T18" fmla="*/ 221 w 483"/>
                  <a:gd name="T19" fmla="*/ 19 h 477"/>
                  <a:gd name="T20" fmla="*/ 0 w 483"/>
                  <a:gd name="T21" fmla="*/ 425 h 477"/>
                  <a:gd name="T22" fmla="*/ 3 w 483"/>
                  <a:gd name="T23" fmla="*/ 477 h 477"/>
                  <a:gd name="T24" fmla="*/ 46 w 483"/>
                  <a:gd name="T25" fmla="*/ 383 h 477"/>
                  <a:gd name="T26" fmla="*/ 195 w 483"/>
                  <a:gd name="T27" fmla="*/ 29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77">
                    <a:moveTo>
                      <a:pt x="195" y="294"/>
                    </a:moveTo>
                    <a:cubicBezTo>
                      <a:pt x="196" y="294"/>
                      <a:pt x="196" y="294"/>
                      <a:pt x="196" y="294"/>
                    </a:cubicBezTo>
                    <a:cubicBezTo>
                      <a:pt x="298" y="279"/>
                      <a:pt x="298" y="279"/>
                      <a:pt x="298" y="279"/>
                    </a:cubicBezTo>
                    <a:cubicBezTo>
                      <a:pt x="335" y="273"/>
                      <a:pt x="380" y="241"/>
                      <a:pt x="396" y="208"/>
                    </a:cubicBezTo>
                    <a:cubicBezTo>
                      <a:pt x="443" y="115"/>
                      <a:pt x="443" y="115"/>
                      <a:pt x="443" y="115"/>
                    </a:cubicBezTo>
                    <a:cubicBezTo>
                      <a:pt x="453" y="95"/>
                      <a:pt x="467" y="84"/>
                      <a:pt x="483" y="84"/>
                    </a:cubicBezTo>
                    <a:cubicBezTo>
                      <a:pt x="483" y="84"/>
                      <a:pt x="483" y="84"/>
                      <a:pt x="483" y="84"/>
                    </a:cubicBezTo>
                    <a:cubicBezTo>
                      <a:pt x="463" y="59"/>
                      <a:pt x="431" y="28"/>
                      <a:pt x="382" y="12"/>
                    </a:cubicBezTo>
                    <a:cubicBezTo>
                      <a:pt x="358" y="4"/>
                      <a:pt x="333" y="0"/>
                      <a:pt x="309" y="0"/>
                    </a:cubicBezTo>
                    <a:cubicBezTo>
                      <a:pt x="258" y="0"/>
                      <a:pt x="225" y="17"/>
                      <a:pt x="221" y="19"/>
                    </a:cubicBezTo>
                    <a:cubicBezTo>
                      <a:pt x="83" y="108"/>
                      <a:pt x="0" y="260"/>
                      <a:pt x="0" y="425"/>
                    </a:cubicBezTo>
                    <a:cubicBezTo>
                      <a:pt x="0" y="442"/>
                      <a:pt x="1" y="460"/>
                      <a:pt x="3" y="477"/>
                    </a:cubicBezTo>
                    <a:cubicBezTo>
                      <a:pt x="10" y="444"/>
                      <a:pt x="24" y="412"/>
                      <a:pt x="46" y="383"/>
                    </a:cubicBezTo>
                    <a:cubicBezTo>
                      <a:pt x="102" y="307"/>
                      <a:pt x="191" y="295"/>
                      <a:pt x="195" y="294"/>
                    </a:cubicBezTo>
                    <a:close/>
                  </a:path>
                </a:pathLst>
              </a:custGeom>
              <a:gradFill flip="none" rotWithShape="1">
                <a:gsLst>
                  <a:gs pos="50000">
                    <a:schemeClr val="accent1"/>
                  </a:gs>
                  <a:gs pos="0">
                    <a:schemeClr val="accent1">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endParaRPr>
              </a:p>
            </p:txBody>
          </p:sp>
          <p:sp>
            <p:nvSpPr>
              <p:cNvPr id="83" name="Freeform 5"/>
              <p:cNvSpPr/>
              <p:nvPr/>
            </p:nvSpPr>
            <p:spPr bwMode="auto">
              <a:xfrm>
                <a:off x="4281488" y="1830388"/>
                <a:ext cx="1816100" cy="1793875"/>
              </a:xfrm>
              <a:custGeom>
                <a:avLst/>
                <a:gdLst>
                  <a:gd name="T0" fmla="*/ 195 w 483"/>
                  <a:gd name="T1" fmla="*/ 294 h 477"/>
                  <a:gd name="T2" fmla="*/ 196 w 483"/>
                  <a:gd name="T3" fmla="*/ 294 h 477"/>
                  <a:gd name="T4" fmla="*/ 298 w 483"/>
                  <a:gd name="T5" fmla="*/ 279 h 477"/>
                  <a:gd name="T6" fmla="*/ 396 w 483"/>
                  <a:gd name="T7" fmla="*/ 208 h 477"/>
                  <a:gd name="T8" fmla="*/ 443 w 483"/>
                  <a:gd name="T9" fmla="*/ 115 h 477"/>
                  <a:gd name="T10" fmla="*/ 483 w 483"/>
                  <a:gd name="T11" fmla="*/ 84 h 477"/>
                  <a:gd name="T12" fmla="*/ 483 w 483"/>
                  <a:gd name="T13" fmla="*/ 84 h 477"/>
                  <a:gd name="T14" fmla="*/ 382 w 483"/>
                  <a:gd name="T15" fmla="*/ 12 h 477"/>
                  <a:gd name="T16" fmla="*/ 309 w 483"/>
                  <a:gd name="T17" fmla="*/ 0 h 477"/>
                  <a:gd name="T18" fmla="*/ 221 w 483"/>
                  <a:gd name="T19" fmla="*/ 19 h 477"/>
                  <a:gd name="T20" fmla="*/ 0 w 483"/>
                  <a:gd name="T21" fmla="*/ 425 h 477"/>
                  <a:gd name="T22" fmla="*/ 3 w 483"/>
                  <a:gd name="T23" fmla="*/ 477 h 477"/>
                  <a:gd name="T24" fmla="*/ 46 w 483"/>
                  <a:gd name="T25" fmla="*/ 383 h 477"/>
                  <a:gd name="T26" fmla="*/ 195 w 483"/>
                  <a:gd name="T27" fmla="*/ 29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77">
                    <a:moveTo>
                      <a:pt x="195" y="294"/>
                    </a:moveTo>
                    <a:cubicBezTo>
                      <a:pt x="196" y="294"/>
                      <a:pt x="196" y="294"/>
                      <a:pt x="196" y="294"/>
                    </a:cubicBezTo>
                    <a:cubicBezTo>
                      <a:pt x="298" y="279"/>
                      <a:pt x="298" y="279"/>
                      <a:pt x="298" y="279"/>
                    </a:cubicBezTo>
                    <a:cubicBezTo>
                      <a:pt x="335" y="273"/>
                      <a:pt x="380" y="241"/>
                      <a:pt x="396" y="208"/>
                    </a:cubicBezTo>
                    <a:cubicBezTo>
                      <a:pt x="443" y="115"/>
                      <a:pt x="443" y="115"/>
                      <a:pt x="443" y="115"/>
                    </a:cubicBezTo>
                    <a:cubicBezTo>
                      <a:pt x="453" y="95"/>
                      <a:pt x="467" y="84"/>
                      <a:pt x="483" y="84"/>
                    </a:cubicBezTo>
                    <a:cubicBezTo>
                      <a:pt x="483" y="84"/>
                      <a:pt x="483" y="84"/>
                      <a:pt x="483" y="84"/>
                    </a:cubicBezTo>
                    <a:cubicBezTo>
                      <a:pt x="463" y="59"/>
                      <a:pt x="431" y="28"/>
                      <a:pt x="382" y="12"/>
                    </a:cubicBezTo>
                    <a:cubicBezTo>
                      <a:pt x="358" y="4"/>
                      <a:pt x="333" y="0"/>
                      <a:pt x="309" y="0"/>
                    </a:cubicBezTo>
                    <a:cubicBezTo>
                      <a:pt x="258" y="0"/>
                      <a:pt x="225" y="17"/>
                      <a:pt x="221" y="19"/>
                    </a:cubicBezTo>
                    <a:cubicBezTo>
                      <a:pt x="83" y="108"/>
                      <a:pt x="0" y="260"/>
                      <a:pt x="0" y="425"/>
                    </a:cubicBezTo>
                    <a:cubicBezTo>
                      <a:pt x="0" y="442"/>
                      <a:pt x="1" y="460"/>
                      <a:pt x="3" y="477"/>
                    </a:cubicBezTo>
                    <a:cubicBezTo>
                      <a:pt x="10" y="444"/>
                      <a:pt x="24" y="412"/>
                      <a:pt x="46" y="383"/>
                    </a:cubicBezTo>
                    <a:cubicBezTo>
                      <a:pt x="102" y="307"/>
                      <a:pt x="191" y="295"/>
                      <a:pt x="195" y="294"/>
                    </a:cubicBezTo>
                    <a:close/>
                  </a:path>
                </a:pathLst>
              </a:custGeom>
              <a:gradFill flip="none" rotWithShape="1">
                <a:gsLst>
                  <a:gs pos="50000">
                    <a:schemeClr val="accent1"/>
                  </a:gs>
                  <a:gs pos="100000">
                    <a:schemeClr val="accent1">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65" name="组合 31"/>
            <p:cNvGrpSpPr/>
            <p:nvPr/>
          </p:nvGrpSpPr>
          <p:grpSpPr>
            <a:xfrm>
              <a:off x="4982941" y="1333551"/>
              <a:ext cx="2011245" cy="1354451"/>
              <a:chOff x="5349876" y="1612900"/>
              <a:chExt cx="2109788" cy="1420813"/>
            </a:xfrm>
            <a:solidFill>
              <a:schemeClr val="accent6">
                <a:lumMod val="75000"/>
              </a:schemeClr>
            </a:solidFill>
          </p:grpSpPr>
          <p:sp>
            <p:nvSpPr>
              <p:cNvPr id="80" name="Freeform 79"/>
              <p:cNvSpPr/>
              <p:nvPr/>
            </p:nvSpPr>
            <p:spPr bwMode="auto">
              <a:xfrm>
                <a:off x="5349876" y="1612900"/>
                <a:ext cx="2109788" cy="1420813"/>
              </a:xfrm>
              <a:custGeom>
                <a:avLst/>
                <a:gdLst>
                  <a:gd name="T0" fmla="*/ 103 w 561"/>
                  <a:gd name="T1" fmla="*/ 54 h 378"/>
                  <a:gd name="T2" fmla="*/ 232 w 561"/>
                  <a:gd name="T3" fmla="*/ 162 h 378"/>
                  <a:gd name="T4" fmla="*/ 238 w 561"/>
                  <a:gd name="T5" fmla="*/ 173 h 378"/>
                  <a:gd name="T6" fmla="*/ 285 w 561"/>
                  <a:gd name="T7" fmla="*/ 266 h 378"/>
                  <a:gd name="T8" fmla="*/ 383 w 561"/>
                  <a:gd name="T9" fmla="*/ 337 h 378"/>
                  <a:gd name="T10" fmla="*/ 485 w 561"/>
                  <a:gd name="T11" fmla="*/ 352 h 378"/>
                  <a:gd name="T12" fmla="*/ 526 w 561"/>
                  <a:gd name="T13" fmla="*/ 378 h 378"/>
                  <a:gd name="T14" fmla="*/ 560 w 561"/>
                  <a:gd name="T15" fmla="*/ 260 h 378"/>
                  <a:gd name="T16" fmla="*/ 504 w 561"/>
                  <a:gd name="T17" fmla="*/ 110 h 378"/>
                  <a:gd name="T18" fmla="*/ 199 w 561"/>
                  <a:gd name="T19" fmla="*/ 0 h 378"/>
                  <a:gd name="T20" fmla="*/ 0 w 561"/>
                  <a:gd name="T21" fmla="*/ 43 h 378"/>
                  <a:gd name="T22" fmla="*/ 25 w 561"/>
                  <a:gd name="T23" fmla="*/ 42 h 378"/>
                  <a:gd name="T24" fmla="*/ 103 w 561"/>
                  <a:gd name="T25" fmla="*/ 5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378">
                    <a:moveTo>
                      <a:pt x="103" y="54"/>
                    </a:moveTo>
                    <a:cubicBezTo>
                      <a:pt x="190" y="83"/>
                      <a:pt x="228" y="153"/>
                      <a:pt x="232" y="162"/>
                    </a:cubicBezTo>
                    <a:cubicBezTo>
                      <a:pt x="234" y="165"/>
                      <a:pt x="236" y="169"/>
                      <a:pt x="238" y="173"/>
                    </a:cubicBezTo>
                    <a:cubicBezTo>
                      <a:pt x="285" y="266"/>
                      <a:pt x="285" y="266"/>
                      <a:pt x="285" y="266"/>
                    </a:cubicBezTo>
                    <a:cubicBezTo>
                      <a:pt x="301" y="299"/>
                      <a:pt x="346" y="331"/>
                      <a:pt x="383" y="337"/>
                    </a:cubicBezTo>
                    <a:cubicBezTo>
                      <a:pt x="485" y="352"/>
                      <a:pt x="485" y="352"/>
                      <a:pt x="485" y="352"/>
                    </a:cubicBezTo>
                    <a:cubicBezTo>
                      <a:pt x="506" y="355"/>
                      <a:pt x="521" y="364"/>
                      <a:pt x="526" y="378"/>
                    </a:cubicBezTo>
                    <a:cubicBezTo>
                      <a:pt x="542" y="351"/>
                      <a:pt x="560" y="309"/>
                      <a:pt x="560" y="260"/>
                    </a:cubicBezTo>
                    <a:cubicBezTo>
                      <a:pt x="561" y="168"/>
                      <a:pt x="511" y="116"/>
                      <a:pt x="504" y="110"/>
                    </a:cubicBezTo>
                    <a:cubicBezTo>
                      <a:pt x="419" y="39"/>
                      <a:pt x="310" y="0"/>
                      <a:pt x="199" y="0"/>
                    </a:cubicBezTo>
                    <a:cubicBezTo>
                      <a:pt x="129" y="0"/>
                      <a:pt x="63" y="15"/>
                      <a:pt x="0" y="43"/>
                    </a:cubicBezTo>
                    <a:cubicBezTo>
                      <a:pt x="8" y="42"/>
                      <a:pt x="16" y="42"/>
                      <a:pt x="25" y="42"/>
                    </a:cubicBezTo>
                    <a:cubicBezTo>
                      <a:pt x="51" y="42"/>
                      <a:pt x="77" y="46"/>
                      <a:pt x="103" y="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endParaRPr>
              </a:p>
            </p:txBody>
          </p:sp>
          <p:sp>
            <p:nvSpPr>
              <p:cNvPr id="81" name="Freeform 6"/>
              <p:cNvSpPr/>
              <p:nvPr/>
            </p:nvSpPr>
            <p:spPr bwMode="auto">
              <a:xfrm>
                <a:off x="5349876" y="1612900"/>
                <a:ext cx="2109788" cy="1420813"/>
              </a:xfrm>
              <a:custGeom>
                <a:avLst/>
                <a:gdLst>
                  <a:gd name="T0" fmla="*/ 103 w 561"/>
                  <a:gd name="T1" fmla="*/ 54 h 378"/>
                  <a:gd name="T2" fmla="*/ 232 w 561"/>
                  <a:gd name="T3" fmla="*/ 162 h 378"/>
                  <a:gd name="T4" fmla="*/ 238 w 561"/>
                  <a:gd name="T5" fmla="*/ 173 h 378"/>
                  <a:gd name="T6" fmla="*/ 285 w 561"/>
                  <a:gd name="T7" fmla="*/ 266 h 378"/>
                  <a:gd name="T8" fmla="*/ 383 w 561"/>
                  <a:gd name="T9" fmla="*/ 337 h 378"/>
                  <a:gd name="T10" fmla="*/ 485 w 561"/>
                  <a:gd name="T11" fmla="*/ 352 h 378"/>
                  <a:gd name="T12" fmla="*/ 526 w 561"/>
                  <a:gd name="T13" fmla="*/ 378 h 378"/>
                  <a:gd name="T14" fmla="*/ 560 w 561"/>
                  <a:gd name="T15" fmla="*/ 260 h 378"/>
                  <a:gd name="T16" fmla="*/ 504 w 561"/>
                  <a:gd name="T17" fmla="*/ 110 h 378"/>
                  <a:gd name="T18" fmla="*/ 199 w 561"/>
                  <a:gd name="T19" fmla="*/ 0 h 378"/>
                  <a:gd name="T20" fmla="*/ 0 w 561"/>
                  <a:gd name="T21" fmla="*/ 43 h 378"/>
                  <a:gd name="T22" fmla="*/ 25 w 561"/>
                  <a:gd name="T23" fmla="*/ 42 h 378"/>
                  <a:gd name="T24" fmla="*/ 103 w 561"/>
                  <a:gd name="T25" fmla="*/ 5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378">
                    <a:moveTo>
                      <a:pt x="103" y="54"/>
                    </a:moveTo>
                    <a:cubicBezTo>
                      <a:pt x="190" y="83"/>
                      <a:pt x="228" y="153"/>
                      <a:pt x="232" y="162"/>
                    </a:cubicBezTo>
                    <a:cubicBezTo>
                      <a:pt x="234" y="165"/>
                      <a:pt x="236" y="169"/>
                      <a:pt x="238" y="173"/>
                    </a:cubicBezTo>
                    <a:cubicBezTo>
                      <a:pt x="285" y="266"/>
                      <a:pt x="285" y="266"/>
                      <a:pt x="285" y="266"/>
                    </a:cubicBezTo>
                    <a:cubicBezTo>
                      <a:pt x="301" y="299"/>
                      <a:pt x="346" y="331"/>
                      <a:pt x="383" y="337"/>
                    </a:cubicBezTo>
                    <a:cubicBezTo>
                      <a:pt x="485" y="352"/>
                      <a:pt x="485" y="352"/>
                      <a:pt x="485" y="352"/>
                    </a:cubicBezTo>
                    <a:cubicBezTo>
                      <a:pt x="506" y="355"/>
                      <a:pt x="521" y="364"/>
                      <a:pt x="526" y="378"/>
                    </a:cubicBezTo>
                    <a:cubicBezTo>
                      <a:pt x="542" y="351"/>
                      <a:pt x="560" y="309"/>
                      <a:pt x="560" y="260"/>
                    </a:cubicBezTo>
                    <a:cubicBezTo>
                      <a:pt x="561" y="168"/>
                      <a:pt x="511" y="116"/>
                      <a:pt x="504" y="110"/>
                    </a:cubicBezTo>
                    <a:cubicBezTo>
                      <a:pt x="419" y="39"/>
                      <a:pt x="310" y="0"/>
                      <a:pt x="199" y="0"/>
                    </a:cubicBezTo>
                    <a:cubicBezTo>
                      <a:pt x="129" y="0"/>
                      <a:pt x="63" y="15"/>
                      <a:pt x="0" y="43"/>
                    </a:cubicBezTo>
                    <a:cubicBezTo>
                      <a:pt x="8" y="42"/>
                      <a:pt x="16" y="42"/>
                      <a:pt x="25" y="42"/>
                    </a:cubicBezTo>
                    <a:cubicBezTo>
                      <a:pt x="51" y="42"/>
                      <a:pt x="77" y="46"/>
                      <a:pt x="103" y="54"/>
                    </a:cubicBezTo>
                    <a:close/>
                  </a:path>
                </a:pathLst>
              </a:custGeom>
              <a:grp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66" name="组合 4"/>
            <p:cNvGrpSpPr/>
            <p:nvPr/>
          </p:nvGrpSpPr>
          <p:grpSpPr>
            <a:xfrm>
              <a:off x="4972347" y="3856309"/>
              <a:ext cx="2194360" cy="939792"/>
              <a:chOff x="5338763" y="4259263"/>
              <a:chExt cx="2301875" cy="985838"/>
            </a:xfrm>
          </p:grpSpPr>
          <p:sp>
            <p:nvSpPr>
              <p:cNvPr id="78" name="Freeform 77"/>
              <p:cNvSpPr/>
              <p:nvPr/>
            </p:nvSpPr>
            <p:spPr bwMode="auto">
              <a:xfrm>
                <a:off x="5338763" y="4259263"/>
                <a:ext cx="2301875" cy="985838"/>
              </a:xfrm>
              <a:custGeom>
                <a:avLst/>
                <a:gdLst>
                  <a:gd name="T0" fmla="*/ 612 w 612"/>
                  <a:gd name="T1" fmla="*/ 33 h 262"/>
                  <a:gd name="T2" fmla="*/ 520 w 612"/>
                  <a:gd name="T3" fmla="*/ 81 h 262"/>
                  <a:gd name="T4" fmla="*/ 463 w 612"/>
                  <a:gd name="T5" fmla="*/ 89 h 262"/>
                  <a:gd name="T6" fmla="*/ 353 w 612"/>
                  <a:gd name="T7" fmla="*/ 60 h 262"/>
                  <a:gd name="T8" fmla="*/ 262 w 612"/>
                  <a:gd name="T9" fmla="*/ 13 h 262"/>
                  <a:gd name="T10" fmla="*/ 202 w 612"/>
                  <a:gd name="T11" fmla="*/ 0 h 262"/>
                  <a:gd name="T12" fmla="*/ 141 w 612"/>
                  <a:gd name="T13" fmla="*/ 13 h 262"/>
                  <a:gd name="T14" fmla="*/ 49 w 612"/>
                  <a:gd name="T15" fmla="*/ 61 h 262"/>
                  <a:gd name="T16" fmla="*/ 19 w 612"/>
                  <a:gd name="T17" fmla="*/ 69 h 262"/>
                  <a:gd name="T18" fmla="*/ 0 w 612"/>
                  <a:gd name="T19" fmla="*/ 64 h 262"/>
                  <a:gd name="T20" fmla="*/ 40 w 612"/>
                  <a:gd name="T21" fmla="*/ 172 h 262"/>
                  <a:gd name="T22" fmla="*/ 173 w 612"/>
                  <a:gd name="T23" fmla="*/ 261 h 262"/>
                  <a:gd name="T24" fmla="*/ 202 w 612"/>
                  <a:gd name="T25" fmla="*/ 262 h 262"/>
                  <a:gd name="T26" fmla="*/ 443 w 612"/>
                  <a:gd name="T27" fmla="*/ 197 h 262"/>
                  <a:gd name="T28" fmla="*/ 612 w 612"/>
                  <a:gd name="T29" fmla="*/ 3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2" h="262">
                    <a:moveTo>
                      <a:pt x="612" y="33"/>
                    </a:moveTo>
                    <a:cubicBezTo>
                      <a:pt x="586" y="55"/>
                      <a:pt x="555" y="71"/>
                      <a:pt x="520" y="81"/>
                    </a:cubicBezTo>
                    <a:cubicBezTo>
                      <a:pt x="501" y="86"/>
                      <a:pt x="482" y="89"/>
                      <a:pt x="463" y="89"/>
                    </a:cubicBezTo>
                    <a:cubicBezTo>
                      <a:pt x="401" y="89"/>
                      <a:pt x="358" y="63"/>
                      <a:pt x="353" y="60"/>
                    </a:cubicBezTo>
                    <a:cubicBezTo>
                      <a:pt x="262" y="13"/>
                      <a:pt x="262" y="13"/>
                      <a:pt x="262" y="13"/>
                    </a:cubicBezTo>
                    <a:cubicBezTo>
                      <a:pt x="246" y="5"/>
                      <a:pt x="225" y="0"/>
                      <a:pt x="202" y="0"/>
                    </a:cubicBezTo>
                    <a:cubicBezTo>
                      <a:pt x="179" y="0"/>
                      <a:pt x="157" y="5"/>
                      <a:pt x="141" y="13"/>
                    </a:cubicBezTo>
                    <a:cubicBezTo>
                      <a:pt x="49" y="61"/>
                      <a:pt x="49" y="61"/>
                      <a:pt x="49" y="61"/>
                    </a:cubicBezTo>
                    <a:cubicBezTo>
                      <a:pt x="38" y="66"/>
                      <a:pt x="28" y="69"/>
                      <a:pt x="19" y="69"/>
                    </a:cubicBezTo>
                    <a:cubicBezTo>
                      <a:pt x="12" y="69"/>
                      <a:pt x="6" y="67"/>
                      <a:pt x="0" y="64"/>
                    </a:cubicBezTo>
                    <a:cubicBezTo>
                      <a:pt x="3" y="92"/>
                      <a:pt x="12" y="133"/>
                      <a:pt x="40" y="172"/>
                    </a:cubicBezTo>
                    <a:cubicBezTo>
                      <a:pt x="94" y="246"/>
                      <a:pt x="165" y="260"/>
                      <a:pt x="173" y="261"/>
                    </a:cubicBezTo>
                    <a:cubicBezTo>
                      <a:pt x="183" y="261"/>
                      <a:pt x="193" y="262"/>
                      <a:pt x="202" y="262"/>
                    </a:cubicBezTo>
                    <a:cubicBezTo>
                      <a:pt x="286" y="262"/>
                      <a:pt x="370" y="239"/>
                      <a:pt x="443" y="197"/>
                    </a:cubicBezTo>
                    <a:cubicBezTo>
                      <a:pt x="512" y="157"/>
                      <a:pt x="570" y="101"/>
                      <a:pt x="612" y="33"/>
                    </a:cubicBezTo>
                    <a:close/>
                  </a:path>
                </a:pathLst>
              </a:custGeom>
              <a:gradFill flip="none" rotWithShape="1">
                <a:gsLst>
                  <a:gs pos="50000">
                    <a:schemeClr val="accent3"/>
                  </a:gs>
                  <a:gs pos="0">
                    <a:schemeClr val="accent3">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endParaRPr>
              </a:p>
            </p:txBody>
          </p:sp>
          <p:sp>
            <p:nvSpPr>
              <p:cNvPr id="79" name="Freeform 7"/>
              <p:cNvSpPr/>
              <p:nvPr/>
            </p:nvSpPr>
            <p:spPr bwMode="auto">
              <a:xfrm>
                <a:off x="5338763" y="4259263"/>
                <a:ext cx="2301875" cy="985838"/>
              </a:xfrm>
              <a:custGeom>
                <a:avLst/>
                <a:gdLst>
                  <a:gd name="T0" fmla="*/ 612 w 612"/>
                  <a:gd name="T1" fmla="*/ 33 h 262"/>
                  <a:gd name="T2" fmla="*/ 520 w 612"/>
                  <a:gd name="T3" fmla="*/ 81 h 262"/>
                  <a:gd name="T4" fmla="*/ 463 w 612"/>
                  <a:gd name="T5" fmla="*/ 89 h 262"/>
                  <a:gd name="T6" fmla="*/ 353 w 612"/>
                  <a:gd name="T7" fmla="*/ 60 h 262"/>
                  <a:gd name="T8" fmla="*/ 262 w 612"/>
                  <a:gd name="T9" fmla="*/ 13 h 262"/>
                  <a:gd name="T10" fmla="*/ 202 w 612"/>
                  <a:gd name="T11" fmla="*/ 0 h 262"/>
                  <a:gd name="T12" fmla="*/ 141 w 612"/>
                  <a:gd name="T13" fmla="*/ 13 h 262"/>
                  <a:gd name="T14" fmla="*/ 49 w 612"/>
                  <a:gd name="T15" fmla="*/ 61 h 262"/>
                  <a:gd name="T16" fmla="*/ 19 w 612"/>
                  <a:gd name="T17" fmla="*/ 69 h 262"/>
                  <a:gd name="T18" fmla="*/ 0 w 612"/>
                  <a:gd name="T19" fmla="*/ 64 h 262"/>
                  <a:gd name="T20" fmla="*/ 40 w 612"/>
                  <a:gd name="T21" fmla="*/ 172 h 262"/>
                  <a:gd name="T22" fmla="*/ 173 w 612"/>
                  <a:gd name="T23" fmla="*/ 261 h 262"/>
                  <a:gd name="T24" fmla="*/ 202 w 612"/>
                  <a:gd name="T25" fmla="*/ 262 h 262"/>
                  <a:gd name="T26" fmla="*/ 443 w 612"/>
                  <a:gd name="T27" fmla="*/ 197 h 262"/>
                  <a:gd name="T28" fmla="*/ 612 w 612"/>
                  <a:gd name="T29" fmla="*/ 3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2" h="262">
                    <a:moveTo>
                      <a:pt x="612" y="33"/>
                    </a:moveTo>
                    <a:cubicBezTo>
                      <a:pt x="586" y="55"/>
                      <a:pt x="555" y="71"/>
                      <a:pt x="520" y="81"/>
                    </a:cubicBezTo>
                    <a:cubicBezTo>
                      <a:pt x="501" y="86"/>
                      <a:pt x="482" y="89"/>
                      <a:pt x="463" y="89"/>
                    </a:cubicBezTo>
                    <a:cubicBezTo>
                      <a:pt x="401" y="89"/>
                      <a:pt x="358" y="63"/>
                      <a:pt x="353" y="60"/>
                    </a:cubicBezTo>
                    <a:cubicBezTo>
                      <a:pt x="262" y="13"/>
                      <a:pt x="262" y="13"/>
                      <a:pt x="262" y="13"/>
                    </a:cubicBezTo>
                    <a:cubicBezTo>
                      <a:pt x="246" y="5"/>
                      <a:pt x="225" y="0"/>
                      <a:pt x="202" y="0"/>
                    </a:cubicBezTo>
                    <a:cubicBezTo>
                      <a:pt x="179" y="0"/>
                      <a:pt x="157" y="5"/>
                      <a:pt x="141" y="13"/>
                    </a:cubicBezTo>
                    <a:cubicBezTo>
                      <a:pt x="49" y="61"/>
                      <a:pt x="49" y="61"/>
                      <a:pt x="49" y="61"/>
                    </a:cubicBezTo>
                    <a:cubicBezTo>
                      <a:pt x="38" y="66"/>
                      <a:pt x="28" y="69"/>
                      <a:pt x="19" y="69"/>
                    </a:cubicBezTo>
                    <a:cubicBezTo>
                      <a:pt x="12" y="69"/>
                      <a:pt x="6" y="67"/>
                      <a:pt x="0" y="64"/>
                    </a:cubicBezTo>
                    <a:cubicBezTo>
                      <a:pt x="3" y="92"/>
                      <a:pt x="12" y="133"/>
                      <a:pt x="40" y="172"/>
                    </a:cubicBezTo>
                    <a:cubicBezTo>
                      <a:pt x="94" y="246"/>
                      <a:pt x="165" y="260"/>
                      <a:pt x="173" y="261"/>
                    </a:cubicBezTo>
                    <a:cubicBezTo>
                      <a:pt x="183" y="261"/>
                      <a:pt x="193" y="262"/>
                      <a:pt x="202" y="262"/>
                    </a:cubicBezTo>
                    <a:cubicBezTo>
                      <a:pt x="286" y="262"/>
                      <a:pt x="370" y="239"/>
                      <a:pt x="443" y="197"/>
                    </a:cubicBezTo>
                    <a:cubicBezTo>
                      <a:pt x="512" y="157"/>
                      <a:pt x="570" y="101"/>
                      <a:pt x="612" y="33"/>
                    </a:cubicBezTo>
                    <a:close/>
                  </a:path>
                </a:pathLst>
              </a:custGeom>
              <a:gradFill flip="none" rotWithShape="1">
                <a:gsLst>
                  <a:gs pos="50000">
                    <a:schemeClr val="accent3"/>
                  </a:gs>
                  <a:gs pos="100000">
                    <a:schemeClr val="accent3">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67" name="组合 3"/>
            <p:cNvGrpSpPr/>
            <p:nvPr/>
          </p:nvGrpSpPr>
          <p:grpSpPr>
            <a:xfrm>
              <a:off x="3970510" y="2698595"/>
              <a:ext cx="1374123" cy="2061185"/>
              <a:chOff x="4287838" y="3044825"/>
              <a:chExt cx="1441450" cy="2162175"/>
            </a:xfrm>
          </p:grpSpPr>
          <p:sp>
            <p:nvSpPr>
              <p:cNvPr id="76" name="Freeform 75"/>
              <p:cNvSpPr/>
              <p:nvPr/>
            </p:nvSpPr>
            <p:spPr bwMode="auto">
              <a:xfrm>
                <a:off x="4287838" y="3044825"/>
                <a:ext cx="1441450" cy="2162175"/>
              </a:xfrm>
              <a:custGeom>
                <a:avLst/>
                <a:gdLst>
                  <a:gd name="T0" fmla="*/ 154 w 383"/>
                  <a:gd name="T1" fmla="*/ 458 h 575"/>
                  <a:gd name="T2" fmla="*/ 383 w 383"/>
                  <a:gd name="T3" fmla="*/ 575 h 575"/>
                  <a:gd name="T4" fmla="*/ 306 w 383"/>
                  <a:gd name="T5" fmla="*/ 505 h 575"/>
                  <a:gd name="T6" fmla="*/ 263 w 383"/>
                  <a:gd name="T7" fmla="*/ 344 h 575"/>
                  <a:gd name="T8" fmla="*/ 264 w 383"/>
                  <a:gd name="T9" fmla="*/ 337 h 575"/>
                  <a:gd name="T10" fmla="*/ 281 w 383"/>
                  <a:gd name="T11" fmla="*/ 235 h 575"/>
                  <a:gd name="T12" fmla="*/ 243 w 383"/>
                  <a:gd name="T13" fmla="*/ 120 h 575"/>
                  <a:gd name="T14" fmla="*/ 169 w 383"/>
                  <a:gd name="T15" fmla="*/ 47 h 575"/>
                  <a:gd name="T16" fmla="*/ 152 w 383"/>
                  <a:gd name="T17" fmla="*/ 0 h 575"/>
                  <a:gd name="T18" fmla="*/ 57 w 383"/>
                  <a:gd name="T19" fmla="*/ 70 h 575"/>
                  <a:gd name="T20" fmla="*/ 14 w 383"/>
                  <a:gd name="T21" fmla="*/ 225 h 575"/>
                  <a:gd name="T22" fmla="*/ 14 w 383"/>
                  <a:gd name="T23" fmla="*/ 225 h 575"/>
                  <a:gd name="T24" fmla="*/ 154 w 383"/>
                  <a:gd name="T25" fmla="*/ 45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575">
                    <a:moveTo>
                      <a:pt x="154" y="458"/>
                    </a:moveTo>
                    <a:cubicBezTo>
                      <a:pt x="218" y="517"/>
                      <a:pt x="297" y="557"/>
                      <a:pt x="383" y="575"/>
                    </a:cubicBezTo>
                    <a:cubicBezTo>
                      <a:pt x="353" y="557"/>
                      <a:pt x="327" y="534"/>
                      <a:pt x="306" y="505"/>
                    </a:cubicBezTo>
                    <a:cubicBezTo>
                      <a:pt x="251" y="428"/>
                      <a:pt x="262" y="348"/>
                      <a:pt x="263" y="344"/>
                    </a:cubicBezTo>
                    <a:cubicBezTo>
                      <a:pt x="263" y="342"/>
                      <a:pt x="263" y="339"/>
                      <a:pt x="264" y="337"/>
                    </a:cubicBezTo>
                    <a:cubicBezTo>
                      <a:pt x="281" y="235"/>
                      <a:pt x="281" y="235"/>
                      <a:pt x="281" y="235"/>
                    </a:cubicBezTo>
                    <a:cubicBezTo>
                      <a:pt x="287" y="198"/>
                      <a:pt x="269" y="146"/>
                      <a:pt x="243" y="120"/>
                    </a:cubicBezTo>
                    <a:cubicBezTo>
                      <a:pt x="169" y="47"/>
                      <a:pt x="169" y="47"/>
                      <a:pt x="169" y="47"/>
                    </a:cubicBezTo>
                    <a:cubicBezTo>
                      <a:pt x="153" y="31"/>
                      <a:pt x="147" y="14"/>
                      <a:pt x="152" y="0"/>
                    </a:cubicBezTo>
                    <a:cubicBezTo>
                      <a:pt x="123" y="11"/>
                      <a:pt x="85" y="32"/>
                      <a:pt x="57" y="70"/>
                    </a:cubicBezTo>
                    <a:cubicBezTo>
                      <a:pt x="0" y="148"/>
                      <a:pt x="14" y="224"/>
                      <a:pt x="14" y="225"/>
                    </a:cubicBezTo>
                    <a:cubicBezTo>
                      <a:pt x="14" y="225"/>
                      <a:pt x="14" y="225"/>
                      <a:pt x="14" y="225"/>
                    </a:cubicBezTo>
                    <a:cubicBezTo>
                      <a:pt x="38" y="315"/>
                      <a:pt x="86" y="396"/>
                      <a:pt x="154" y="458"/>
                    </a:cubicBezTo>
                    <a:close/>
                  </a:path>
                </a:pathLst>
              </a:custGeom>
              <a:gradFill flip="none" rotWithShape="1">
                <a:gsLst>
                  <a:gs pos="50000">
                    <a:schemeClr val="accent2"/>
                  </a:gs>
                  <a:gs pos="0">
                    <a:schemeClr val="accent2">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endParaRPr>
              </a:p>
            </p:txBody>
          </p:sp>
          <p:sp>
            <p:nvSpPr>
              <p:cNvPr id="77" name="Freeform 8"/>
              <p:cNvSpPr/>
              <p:nvPr/>
            </p:nvSpPr>
            <p:spPr bwMode="auto">
              <a:xfrm>
                <a:off x="4287838" y="3044825"/>
                <a:ext cx="1441450" cy="2162175"/>
              </a:xfrm>
              <a:custGeom>
                <a:avLst/>
                <a:gdLst>
                  <a:gd name="T0" fmla="*/ 154 w 383"/>
                  <a:gd name="T1" fmla="*/ 458 h 575"/>
                  <a:gd name="T2" fmla="*/ 383 w 383"/>
                  <a:gd name="T3" fmla="*/ 575 h 575"/>
                  <a:gd name="T4" fmla="*/ 306 w 383"/>
                  <a:gd name="T5" fmla="*/ 505 h 575"/>
                  <a:gd name="T6" fmla="*/ 263 w 383"/>
                  <a:gd name="T7" fmla="*/ 344 h 575"/>
                  <a:gd name="T8" fmla="*/ 264 w 383"/>
                  <a:gd name="T9" fmla="*/ 337 h 575"/>
                  <a:gd name="T10" fmla="*/ 281 w 383"/>
                  <a:gd name="T11" fmla="*/ 235 h 575"/>
                  <a:gd name="T12" fmla="*/ 243 w 383"/>
                  <a:gd name="T13" fmla="*/ 120 h 575"/>
                  <a:gd name="T14" fmla="*/ 169 w 383"/>
                  <a:gd name="T15" fmla="*/ 47 h 575"/>
                  <a:gd name="T16" fmla="*/ 152 w 383"/>
                  <a:gd name="T17" fmla="*/ 0 h 575"/>
                  <a:gd name="T18" fmla="*/ 57 w 383"/>
                  <a:gd name="T19" fmla="*/ 70 h 575"/>
                  <a:gd name="T20" fmla="*/ 14 w 383"/>
                  <a:gd name="T21" fmla="*/ 225 h 575"/>
                  <a:gd name="T22" fmla="*/ 14 w 383"/>
                  <a:gd name="T23" fmla="*/ 225 h 575"/>
                  <a:gd name="T24" fmla="*/ 154 w 383"/>
                  <a:gd name="T25" fmla="*/ 45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575">
                    <a:moveTo>
                      <a:pt x="154" y="458"/>
                    </a:moveTo>
                    <a:cubicBezTo>
                      <a:pt x="218" y="517"/>
                      <a:pt x="297" y="557"/>
                      <a:pt x="383" y="575"/>
                    </a:cubicBezTo>
                    <a:cubicBezTo>
                      <a:pt x="353" y="557"/>
                      <a:pt x="327" y="534"/>
                      <a:pt x="306" y="505"/>
                    </a:cubicBezTo>
                    <a:cubicBezTo>
                      <a:pt x="251" y="428"/>
                      <a:pt x="262" y="348"/>
                      <a:pt x="263" y="344"/>
                    </a:cubicBezTo>
                    <a:cubicBezTo>
                      <a:pt x="263" y="342"/>
                      <a:pt x="263" y="339"/>
                      <a:pt x="264" y="337"/>
                    </a:cubicBezTo>
                    <a:cubicBezTo>
                      <a:pt x="281" y="235"/>
                      <a:pt x="281" y="235"/>
                      <a:pt x="281" y="235"/>
                    </a:cubicBezTo>
                    <a:cubicBezTo>
                      <a:pt x="287" y="198"/>
                      <a:pt x="269" y="146"/>
                      <a:pt x="243" y="120"/>
                    </a:cubicBezTo>
                    <a:cubicBezTo>
                      <a:pt x="169" y="47"/>
                      <a:pt x="169" y="47"/>
                      <a:pt x="169" y="47"/>
                    </a:cubicBezTo>
                    <a:cubicBezTo>
                      <a:pt x="153" y="31"/>
                      <a:pt x="147" y="14"/>
                      <a:pt x="152" y="0"/>
                    </a:cubicBezTo>
                    <a:cubicBezTo>
                      <a:pt x="123" y="11"/>
                      <a:pt x="85" y="32"/>
                      <a:pt x="57" y="70"/>
                    </a:cubicBezTo>
                    <a:cubicBezTo>
                      <a:pt x="0" y="148"/>
                      <a:pt x="14" y="224"/>
                      <a:pt x="14" y="225"/>
                    </a:cubicBezTo>
                    <a:cubicBezTo>
                      <a:pt x="14" y="225"/>
                      <a:pt x="14" y="225"/>
                      <a:pt x="14" y="225"/>
                    </a:cubicBezTo>
                    <a:cubicBezTo>
                      <a:pt x="38" y="315"/>
                      <a:pt x="86" y="396"/>
                      <a:pt x="154" y="458"/>
                    </a:cubicBezTo>
                    <a:close/>
                  </a:path>
                </a:pathLst>
              </a:custGeom>
              <a:gradFill flip="none" rotWithShape="1">
                <a:gsLst>
                  <a:gs pos="50000">
                    <a:schemeClr val="accent2"/>
                  </a:gs>
                  <a:gs pos="100000">
                    <a:schemeClr val="accent2">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68" name="组合 30"/>
            <p:cNvGrpSpPr/>
            <p:nvPr/>
          </p:nvGrpSpPr>
          <p:grpSpPr>
            <a:xfrm>
              <a:off x="6391873" y="1899545"/>
              <a:ext cx="1032106" cy="2215546"/>
              <a:chOff x="6827838" y="2206625"/>
              <a:chExt cx="1082675" cy="2324100"/>
            </a:xfrm>
            <a:solidFill>
              <a:srgbClr val="0070C0"/>
            </a:solidFill>
          </p:grpSpPr>
          <p:sp>
            <p:nvSpPr>
              <p:cNvPr id="74" name="Freeform 73"/>
              <p:cNvSpPr/>
              <p:nvPr/>
            </p:nvSpPr>
            <p:spPr bwMode="auto">
              <a:xfrm>
                <a:off x="6827838" y="2206625"/>
                <a:ext cx="1082675" cy="2324100"/>
              </a:xfrm>
              <a:custGeom>
                <a:avLst/>
                <a:gdLst>
                  <a:gd name="T0" fmla="*/ 163 w 288"/>
                  <a:gd name="T1" fmla="*/ 0 h 618"/>
                  <a:gd name="T2" fmla="*/ 184 w 288"/>
                  <a:gd name="T3" fmla="*/ 102 h 618"/>
                  <a:gd name="T4" fmla="*/ 122 w 288"/>
                  <a:gd name="T5" fmla="*/ 264 h 618"/>
                  <a:gd name="T6" fmla="*/ 117 w 288"/>
                  <a:gd name="T7" fmla="*/ 270 h 618"/>
                  <a:gd name="T8" fmla="*/ 43 w 288"/>
                  <a:gd name="T9" fmla="*/ 343 h 618"/>
                  <a:gd name="T10" fmla="*/ 6 w 288"/>
                  <a:gd name="T11" fmla="*/ 458 h 618"/>
                  <a:gd name="T12" fmla="*/ 23 w 288"/>
                  <a:gd name="T13" fmla="*/ 560 h 618"/>
                  <a:gd name="T14" fmla="*/ 14 w 288"/>
                  <a:gd name="T15" fmla="*/ 604 h 618"/>
                  <a:gd name="T16" fmla="*/ 8 w 288"/>
                  <a:gd name="T17" fmla="*/ 610 h 618"/>
                  <a:gd name="T18" fmla="*/ 67 w 288"/>
                  <a:gd name="T19" fmla="*/ 618 h 618"/>
                  <a:gd name="T20" fmla="*/ 120 w 288"/>
                  <a:gd name="T21" fmla="*/ 611 h 618"/>
                  <a:gd name="T22" fmla="*/ 249 w 288"/>
                  <a:gd name="T23" fmla="*/ 515 h 618"/>
                  <a:gd name="T24" fmla="*/ 249 w 288"/>
                  <a:gd name="T25" fmla="*/ 515 h 618"/>
                  <a:gd name="T26" fmla="*/ 288 w 288"/>
                  <a:gd name="T27" fmla="*/ 325 h 618"/>
                  <a:gd name="T28" fmla="*/ 163 w 288"/>
                  <a:gd name="T2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18">
                    <a:moveTo>
                      <a:pt x="163" y="0"/>
                    </a:moveTo>
                    <a:cubicBezTo>
                      <a:pt x="177" y="32"/>
                      <a:pt x="184" y="66"/>
                      <a:pt x="184" y="102"/>
                    </a:cubicBezTo>
                    <a:cubicBezTo>
                      <a:pt x="183" y="195"/>
                      <a:pt x="125" y="261"/>
                      <a:pt x="122" y="264"/>
                    </a:cubicBezTo>
                    <a:cubicBezTo>
                      <a:pt x="121" y="266"/>
                      <a:pt x="119" y="268"/>
                      <a:pt x="117" y="270"/>
                    </a:cubicBezTo>
                    <a:cubicBezTo>
                      <a:pt x="43" y="343"/>
                      <a:pt x="43" y="343"/>
                      <a:pt x="43" y="343"/>
                    </a:cubicBezTo>
                    <a:cubicBezTo>
                      <a:pt x="17" y="369"/>
                      <a:pt x="0" y="421"/>
                      <a:pt x="6" y="458"/>
                    </a:cubicBezTo>
                    <a:cubicBezTo>
                      <a:pt x="23" y="560"/>
                      <a:pt x="23" y="560"/>
                      <a:pt x="23" y="560"/>
                    </a:cubicBezTo>
                    <a:cubicBezTo>
                      <a:pt x="26" y="579"/>
                      <a:pt x="23" y="594"/>
                      <a:pt x="14" y="604"/>
                    </a:cubicBezTo>
                    <a:cubicBezTo>
                      <a:pt x="12" y="606"/>
                      <a:pt x="10" y="608"/>
                      <a:pt x="8" y="610"/>
                    </a:cubicBezTo>
                    <a:cubicBezTo>
                      <a:pt x="27" y="615"/>
                      <a:pt x="47" y="618"/>
                      <a:pt x="67" y="618"/>
                    </a:cubicBezTo>
                    <a:cubicBezTo>
                      <a:pt x="85" y="618"/>
                      <a:pt x="102" y="616"/>
                      <a:pt x="120" y="611"/>
                    </a:cubicBezTo>
                    <a:cubicBezTo>
                      <a:pt x="213" y="585"/>
                      <a:pt x="249" y="516"/>
                      <a:pt x="249" y="515"/>
                    </a:cubicBezTo>
                    <a:cubicBezTo>
                      <a:pt x="249" y="515"/>
                      <a:pt x="249" y="515"/>
                      <a:pt x="249" y="515"/>
                    </a:cubicBezTo>
                    <a:cubicBezTo>
                      <a:pt x="275" y="455"/>
                      <a:pt x="288" y="391"/>
                      <a:pt x="288" y="325"/>
                    </a:cubicBezTo>
                    <a:cubicBezTo>
                      <a:pt x="288" y="204"/>
                      <a:pt x="244" y="89"/>
                      <a:pt x="1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endParaRPr>
              </a:p>
            </p:txBody>
          </p:sp>
          <p:sp>
            <p:nvSpPr>
              <p:cNvPr id="75" name="Freeform 9"/>
              <p:cNvSpPr/>
              <p:nvPr/>
            </p:nvSpPr>
            <p:spPr bwMode="auto">
              <a:xfrm>
                <a:off x="6827838" y="2206625"/>
                <a:ext cx="1082675" cy="2324100"/>
              </a:xfrm>
              <a:custGeom>
                <a:avLst/>
                <a:gdLst>
                  <a:gd name="T0" fmla="*/ 163 w 288"/>
                  <a:gd name="T1" fmla="*/ 0 h 618"/>
                  <a:gd name="T2" fmla="*/ 184 w 288"/>
                  <a:gd name="T3" fmla="*/ 102 h 618"/>
                  <a:gd name="T4" fmla="*/ 122 w 288"/>
                  <a:gd name="T5" fmla="*/ 264 h 618"/>
                  <a:gd name="T6" fmla="*/ 117 w 288"/>
                  <a:gd name="T7" fmla="*/ 270 h 618"/>
                  <a:gd name="T8" fmla="*/ 43 w 288"/>
                  <a:gd name="T9" fmla="*/ 343 h 618"/>
                  <a:gd name="T10" fmla="*/ 6 w 288"/>
                  <a:gd name="T11" fmla="*/ 458 h 618"/>
                  <a:gd name="T12" fmla="*/ 23 w 288"/>
                  <a:gd name="T13" fmla="*/ 560 h 618"/>
                  <a:gd name="T14" fmla="*/ 14 w 288"/>
                  <a:gd name="T15" fmla="*/ 604 h 618"/>
                  <a:gd name="T16" fmla="*/ 8 w 288"/>
                  <a:gd name="T17" fmla="*/ 610 h 618"/>
                  <a:gd name="T18" fmla="*/ 67 w 288"/>
                  <a:gd name="T19" fmla="*/ 618 h 618"/>
                  <a:gd name="T20" fmla="*/ 120 w 288"/>
                  <a:gd name="T21" fmla="*/ 611 h 618"/>
                  <a:gd name="T22" fmla="*/ 249 w 288"/>
                  <a:gd name="T23" fmla="*/ 515 h 618"/>
                  <a:gd name="T24" fmla="*/ 249 w 288"/>
                  <a:gd name="T25" fmla="*/ 515 h 618"/>
                  <a:gd name="T26" fmla="*/ 288 w 288"/>
                  <a:gd name="T27" fmla="*/ 325 h 618"/>
                  <a:gd name="T28" fmla="*/ 163 w 288"/>
                  <a:gd name="T2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18">
                    <a:moveTo>
                      <a:pt x="163" y="0"/>
                    </a:moveTo>
                    <a:cubicBezTo>
                      <a:pt x="177" y="32"/>
                      <a:pt x="184" y="66"/>
                      <a:pt x="184" y="102"/>
                    </a:cubicBezTo>
                    <a:cubicBezTo>
                      <a:pt x="183" y="195"/>
                      <a:pt x="125" y="261"/>
                      <a:pt x="122" y="264"/>
                    </a:cubicBezTo>
                    <a:cubicBezTo>
                      <a:pt x="121" y="266"/>
                      <a:pt x="119" y="268"/>
                      <a:pt x="117" y="270"/>
                    </a:cubicBezTo>
                    <a:cubicBezTo>
                      <a:pt x="43" y="343"/>
                      <a:pt x="43" y="343"/>
                      <a:pt x="43" y="343"/>
                    </a:cubicBezTo>
                    <a:cubicBezTo>
                      <a:pt x="17" y="369"/>
                      <a:pt x="0" y="421"/>
                      <a:pt x="6" y="458"/>
                    </a:cubicBezTo>
                    <a:cubicBezTo>
                      <a:pt x="23" y="560"/>
                      <a:pt x="23" y="560"/>
                      <a:pt x="23" y="560"/>
                    </a:cubicBezTo>
                    <a:cubicBezTo>
                      <a:pt x="26" y="579"/>
                      <a:pt x="23" y="594"/>
                      <a:pt x="14" y="604"/>
                    </a:cubicBezTo>
                    <a:cubicBezTo>
                      <a:pt x="12" y="606"/>
                      <a:pt x="10" y="608"/>
                      <a:pt x="8" y="610"/>
                    </a:cubicBezTo>
                    <a:cubicBezTo>
                      <a:pt x="27" y="615"/>
                      <a:pt x="47" y="618"/>
                      <a:pt x="67" y="618"/>
                    </a:cubicBezTo>
                    <a:cubicBezTo>
                      <a:pt x="85" y="618"/>
                      <a:pt x="102" y="616"/>
                      <a:pt x="120" y="611"/>
                    </a:cubicBezTo>
                    <a:cubicBezTo>
                      <a:pt x="213" y="585"/>
                      <a:pt x="249" y="516"/>
                      <a:pt x="249" y="515"/>
                    </a:cubicBezTo>
                    <a:cubicBezTo>
                      <a:pt x="249" y="515"/>
                      <a:pt x="249" y="515"/>
                      <a:pt x="249" y="515"/>
                    </a:cubicBezTo>
                    <a:cubicBezTo>
                      <a:pt x="275" y="455"/>
                      <a:pt x="288" y="391"/>
                      <a:pt x="288" y="325"/>
                    </a:cubicBezTo>
                    <a:cubicBezTo>
                      <a:pt x="288" y="204"/>
                      <a:pt x="244" y="89"/>
                      <a:pt x="163" y="0"/>
                    </a:cubicBezTo>
                    <a:close/>
                  </a:path>
                </a:pathLst>
              </a:custGeom>
              <a:grp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69" name="文本框 42"/>
            <p:cNvSpPr txBox="1"/>
            <p:nvPr/>
          </p:nvSpPr>
          <p:spPr>
            <a:xfrm>
              <a:off x="4519115" y="1722984"/>
              <a:ext cx="780066" cy="759480"/>
            </a:xfrm>
            <a:prstGeom prst="rect">
              <a:avLst/>
            </a:prstGeom>
            <a:noFill/>
          </p:spPr>
          <p:txBody>
            <a:bodyPr wrap="none" rtlCol="0">
              <a:spAutoFit/>
            </a:bodyPr>
            <a:lstStyle/>
            <a:p>
              <a:r>
                <a:rPr lang="en-US" altLang="zh-CN" sz="2400" dirty="0" smtClean="0">
                  <a:solidFill>
                    <a:schemeClr val="bg1"/>
                  </a:solidFill>
                  <a:effectLst>
                    <a:innerShdw blurRad="25400" dist="12700" dir="13500000">
                      <a:prstClr val="black">
                        <a:alpha val="50000"/>
                      </a:prstClr>
                    </a:innerShdw>
                  </a:effectLst>
                  <a:latin typeface="Times New Roman" pitchFamily="18" charset="0"/>
                  <a:cs typeface="Times New Roman" pitchFamily="18" charset="0"/>
                </a:rPr>
                <a:t>01</a:t>
              </a:r>
              <a:endParaRPr lang="zh-CN" altLang="en-US" sz="2400" dirty="0">
                <a:solidFill>
                  <a:schemeClr val="bg1"/>
                </a:solidFill>
                <a:effectLst>
                  <a:innerShdw blurRad="25400" dist="12700" dir="13500000">
                    <a:prstClr val="black">
                      <a:alpha val="50000"/>
                    </a:prstClr>
                  </a:innerShdw>
                </a:effectLst>
                <a:latin typeface="Times New Roman" pitchFamily="18" charset="0"/>
                <a:cs typeface="Times New Roman" pitchFamily="18" charset="0"/>
              </a:endParaRPr>
            </a:p>
          </p:txBody>
        </p:sp>
        <p:sp>
          <p:nvSpPr>
            <p:cNvPr id="70" name="文本框 44"/>
            <p:cNvSpPr txBox="1"/>
            <p:nvPr/>
          </p:nvSpPr>
          <p:spPr>
            <a:xfrm>
              <a:off x="4230133" y="3196306"/>
              <a:ext cx="780066" cy="759480"/>
            </a:xfrm>
            <a:prstGeom prst="rect">
              <a:avLst/>
            </a:prstGeom>
            <a:noFill/>
          </p:spPr>
          <p:txBody>
            <a:bodyPr wrap="none" rtlCol="0">
              <a:spAutoFit/>
            </a:bodyPr>
            <a:lstStyle/>
            <a:p>
              <a:r>
                <a:rPr lang="en-US" altLang="zh-CN" sz="2400" dirty="0" smtClean="0">
                  <a:solidFill>
                    <a:schemeClr val="bg1"/>
                  </a:solidFill>
                  <a:effectLst>
                    <a:innerShdw blurRad="25400" dist="12700" dir="13500000">
                      <a:prstClr val="black">
                        <a:alpha val="50000"/>
                      </a:prstClr>
                    </a:innerShdw>
                  </a:effectLst>
                  <a:latin typeface="Times New Roman" pitchFamily="18" charset="0"/>
                  <a:cs typeface="Times New Roman" pitchFamily="18" charset="0"/>
                </a:rPr>
                <a:t>02</a:t>
              </a:r>
              <a:endParaRPr lang="zh-CN" altLang="en-US" sz="2400" dirty="0">
                <a:solidFill>
                  <a:schemeClr val="bg1"/>
                </a:solidFill>
                <a:effectLst>
                  <a:innerShdw blurRad="25400" dist="12700" dir="13500000">
                    <a:prstClr val="black">
                      <a:alpha val="50000"/>
                    </a:prstClr>
                  </a:innerShdw>
                </a:effectLst>
                <a:latin typeface="Times New Roman" pitchFamily="18" charset="0"/>
                <a:cs typeface="Times New Roman" pitchFamily="18" charset="0"/>
              </a:endParaRPr>
            </a:p>
          </p:txBody>
        </p:sp>
        <p:sp>
          <p:nvSpPr>
            <p:cNvPr id="71" name="文本框 46"/>
            <p:cNvSpPr txBox="1"/>
            <p:nvPr/>
          </p:nvSpPr>
          <p:spPr>
            <a:xfrm>
              <a:off x="6502852" y="3067971"/>
              <a:ext cx="780066" cy="759480"/>
            </a:xfrm>
            <a:prstGeom prst="rect">
              <a:avLst/>
            </a:prstGeom>
            <a:noFill/>
          </p:spPr>
          <p:txBody>
            <a:bodyPr wrap="none" rtlCol="0">
              <a:spAutoFit/>
            </a:bodyPr>
            <a:lstStyle/>
            <a:p>
              <a:r>
                <a:rPr lang="en-US" altLang="zh-CN" sz="2400" dirty="0" smtClean="0">
                  <a:solidFill>
                    <a:schemeClr val="bg1"/>
                  </a:solidFill>
                  <a:effectLst>
                    <a:innerShdw blurRad="25400" dist="12700" dir="13500000">
                      <a:prstClr val="black">
                        <a:alpha val="50000"/>
                      </a:prstClr>
                    </a:innerShdw>
                  </a:effectLst>
                  <a:latin typeface="Times New Roman" pitchFamily="18" charset="0"/>
                  <a:cs typeface="Times New Roman" pitchFamily="18" charset="0"/>
                </a:rPr>
                <a:t>04</a:t>
              </a:r>
              <a:endParaRPr lang="zh-CN" altLang="en-US" sz="2400" dirty="0">
                <a:solidFill>
                  <a:schemeClr val="bg1"/>
                </a:solidFill>
                <a:effectLst>
                  <a:innerShdw blurRad="25400" dist="12700" dir="13500000">
                    <a:prstClr val="black">
                      <a:alpha val="50000"/>
                    </a:prstClr>
                  </a:innerShdw>
                </a:effectLst>
                <a:latin typeface="Times New Roman" pitchFamily="18" charset="0"/>
                <a:cs typeface="Times New Roman" pitchFamily="18" charset="0"/>
              </a:endParaRPr>
            </a:p>
          </p:txBody>
        </p:sp>
        <p:sp>
          <p:nvSpPr>
            <p:cNvPr id="72" name="文本框 48"/>
            <p:cNvSpPr txBox="1"/>
            <p:nvPr/>
          </p:nvSpPr>
          <p:spPr>
            <a:xfrm>
              <a:off x="6123108" y="1688929"/>
              <a:ext cx="780066" cy="759480"/>
            </a:xfrm>
            <a:prstGeom prst="rect">
              <a:avLst/>
            </a:prstGeom>
            <a:noFill/>
          </p:spPr>
          <p:txBody>
            <a:bodyPr wrap="none" rtlCol="0">
              <a:spAutoFit/>
            </a:bodyPr>
            <a:lstStyle/>
            <a:p>
              <a:r>
                <a:rPr lang="en-US" altLang="zh-CN" sz="2400" dirty="0" smtClean="0">
                  <a:solidFill>
                    <a:schemeClr val="bg1"/>
                  </a:solidFill>
                  <a:effectLst>
                    <a:innerShdw blurRad="25400" dist="12700" dir="13500000">
                      <a:prstClr val="black">
                        <a:alpha val="50000"/>
                      </a:prstClr>
                    </a:innerShdw>
                  </a:effectLst>
                  <a:latin typeface="Times New Roman" pitchFamily="18" charset="0"/>
                  <a:cs typeface="Times New Roman" pitchFamily="18" charset="0"/>
                </a:rPr>
                <a:t>05</a:t>
              </a:r>
              <a:endParaRPr lang="zh-CN" altLang="en-US" sz="2400" dirty="0">
                <a:solidFill>
                  <a:schemeClr val="bg1"/>
                </a:solidFill>
                <a:effectLst>
                  <a:innerShdw blurRad="25400" dist="12700" dir="13500000">
                    <a:prstClr val="black">
                      <a:alpha val="50000"/>
                    </a:prstClr>
                  </a:innerShdw>
                </a:effectLst>
                <a:latin typeface="Times New Roman" pitchFamily="18" charset="0"/>
                <a:cs typeface="Times New Roman" pitchFamily="18" charset="0"/>
              </a:endParaRPr>
            </a:p>
          </p:txBody>
        </p:sp>
        <p:sp>
          <p:nvSpPr>
            <p:cNvPr id="73" name="文本框 50"/>
            <p:cNvSpPr txBox="1"/>
            <p:nvPr/>
          </p:nvSpPr>
          <p:spPr>
            <a:xfrm>
              <a:off x="5452589" y="3897815"/>
              <a:ext cx="780066" cy="759480"/>
            </a:xfrm>
            <a:prstGeom prst="rect">
              <a:avLst/>
            </a:prstGeom>
            <a:noFill/>
          </p:spPr>
          <p:txBody>
            <a:bodyPr wrap="none" rtlCol="0">
              <a:spAutoFit/>
            </a:bodyPr>
            <a:lstStyle/>
            <a:p>
              <a:r>
                <a:rPr lang="en-US" altLang="zh-CN" sz="2400" dirty="0" smtClean="0">
                  <a:solidFill>
                    <a:schemeClr val="bg1"/>
                  </a:solidFill>
                  <a:effectLst>
                    <a:innerShdw blurRad="25400" dist="12700" dir="13500000">
                      <a:prstClr val="black">
                        <a:alpha val="50000"/>
                      </a:prstClr>
                    </a:innerShdw>
                  </a:effectLst>
                  <a:latin typeface="Times New Roman" pitchFamily="18" charset="0"/>
                  <a:cs typeface="Times New Roman" pitchFamily="18" charset="0"/>
                </a:rPr>
                <a:t>03</a:t>
              </a:r>
              <a:endParaRPr lang="zh-CN" altLang="en-US" sz="2400" dirty="0">
                <a:solidFill>
                  <a:schemeClr val="bg1"/>
                </a:solidFill>
                <a:effectLst>
                  <a:innerShdw blurRad="25400" dist="12700" dir="13500000">
                    <a:prstClr val="black">
                      <a:alpha val="50000"/>
                    </a:prstClr>
                  </a:inn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123245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2000" fill="hold"/>
                                        <p:tgtEl>
                                          <p:spTgt spid="12"/>
                                        </p:tgtEl>
                                        <p:attrNameLst>
                                          <p:attrName>ppt_w</p:attrName>
                                        </p:attrNameLst>
                                      </p:cBhvr>
                                      <p:tavLst>
                                        <p:tav tm="0">
                                          <p:val>
                                            <p:fltVal val="0"/>
                                          </p:val>
                                        </p:tav>
                                        <p:tav tm="100000">
                                          <p:val>
                                            <p:strVal val="#ppt_w"/>
                                          </p:val>
                                        </p:tav>
                                      </p:tavLst>
                                    </p:anim>
                                    <p:anim calcmode="lin" valueType="num">
                                      <p:cBhvr>
                                        <p:cTn id="15" dur="2000" fill="hold"/>
                                        <p:tgtEl>
                                          <p:spTgt spid="12"/>
                                        </p:tgtEl>
                                        <p:attrNameLst>
                                          <p:attrName>ppt_h</p:attrName>
                                        </p:attrNameLst>
                                      </p:cBhvr>
                                      <p:tavLst>
                                        <p:tav tm="0">
                                          <p:val>
                                            <p:fltVal val="0"/>
                                          </p:val>
                                        </p:tav>
                                        <p:tav tm="100000">
                                          <p:val>
                                            <p:strVal val="#ppt_h"/>
                                          </p:val>
                                        </p:tav>
                                      </p:tavLst>
                                    </p:anim>
                                    <p:animEffect transition="in" filter="fade">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anim calcmode="lin" valueType="num">
                                      <p:cBhvr>
                                        <p:cTn id="36" dur="500" fill="hold"/>
                                        <p:tgtEl>
                                          <p:spTgt spid="40"/>
                                        </p:tgtEl>
                                        <p:attrNameLst>
                                          <p:attrName>ppt_x</p:attrName>
                                        </p:attrNameLst>
                                      </p:cBhvr>
                                      <p:tavLst>
                                        <p:tav tm="0">
                                          <p:val>
                                            <p:strVal val="#ppt_x"/>
                                          </p:val>
                                        </p:tav>
                                        <p:tav tm="100000">
                                          <p:val>
                                            <p:strVal val="#ppt_x"/>
                                          </p:val>
                                        </p:tav>
                                      </p:tavLst>
                                    </p:anim>
                                    <p:anim calcmode="lin" valueType="num">
                                      <p:cBhvr>
                                        <p:cTn id="37"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anim calcmode="lin" valueType="num">
                                      <p:cBhvr>
                                        <p:cTn id="43" dur="500" fill="hold"/>
                                        <p:tgtEl>
                                          <p:spTgt spid="39"/>
                                        </p:tgtEl>
                                        <p:attrNameLst>
                                          <p:attrName>ppt_x</p:attrName>
                                        </p:attrNameLst>
                                      </p:cBhvr>
                                      <p:tavLst>
                                        <p:tav tm="0">
                                          <p:val>
                                            <p:strVal val="#ppt_x"/>
                                          </p:val>
                                        </p:tav>
                                        <p:tav tm="100000">
                                          <p:val>
                                            <p:strVal val="#ppt_x"/>
                                          </p:val>
                                        </p:tav>
                                      </p:tavLst>
                                    </p:anim>
                                    <p:anim calcmode="lin" valueType="num">
                                      <p:cBhvr>
                                        <p:cTn id="44"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anim calcmode="lin" valueType="num">
                                      <p:cBhvr>
                                        <p:cTn id="50" dur="500" fill="hold"/>
                                        <p:tgtEl>
                                          <p:spTgt spid="38"/>
                                        </p:tgtEl>
                                        <p:attrNameLst>
                                          <p:attrName>ppt_x</p:attrName>
                                        </p:attrNameLst>
                                      </p:cBhvr>
                                      <p:tavLst>
                                        <p:tav tm="0">
                                          <p:val>
                                            <p:strVal val="#ppt_x"/>
                                          </p:val>
                                        </p:tav>
                                        <p:tav tm="100000">
                                          <p:val>
                                            <p:strVal val="#ppt_x"/>
                                          </p:val>
                                        </p:tav>
                                      </p:tavLst>
                                    </p:anim>
                                    <p:anim calcmode="lin" valueType="num">
                                      <p:cBhvr>
                                        <p:cTn id="51" dur="500" fill="hold"/>
                                        <p:tgtEl>
                                          <p:spTgt spid="38"/>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2000" fill="hold"/>
                                        <p:tgtEl>
                                          <p:spTgt spid="42"/>
                                        </p:tgtEl>
                                        <p:attrNameLst>
                                          <p:attrName>ppt_w</p:attrName>
                                        </p:attrNameLst>
                                      </p:cBhvr>
                                      <p:tavLst>
                                        <p:tav tm="0">
                                          <p:val>
                                            <p:fltVal val="0"/>
                                          </p:val>
                                        </p:tav>
                                        <p:tav tm="100000">
                                          <p:val>
                                            <p:strVal val="#ppt_w"/>
                                          </p:val>
                                        </p:tav>
                                      </p:tavLst>
                                    </p:anim>
                                    <p:anim calcmode="lin" valueType="num">
                                      <p:cBhvr>
                                        <p:cTn id="55" dur="2000" fill="hold"/>
                                        <p:tgtEl>
                                          <p:spTgt spid="42"/>
                                        </p:tgtEl>
                                        <p:attrNameLst>
                                          <p:attrName>ppt_h</p:attrName>
                                        </p:attrNameLst>
                                      </p:cBhvr>
                                      <p:tavLst>
                                        <p:tav tm="0">
                                          <p:val>
                                            <p:fltVal val="0"/>
                                          </p:val>
                                        </p:tav>
                                        <p:tav tm="100000">
                                          <p:val>
                                            <p:strVal val="#ppt_h"/>
                                          </p:val>
                                        </p:tav>
                                      </p:tavLst>
                                    </p:anim>
                                    <p:animEffect transition="in" filter="fade">
                                      <p:cBhvr>
                                        <p:cTn id="56"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38" grpId="0"/>
      <p:bldP spid="39" grpId="0"/>
      <p:bldP spid="40" grpId="0"/>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5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2"/>
          <p:cNvSpPr>
            <a:spLocks noChangeArrowheads="1" noChangeShapeType="1" noTextEdit="1"/>
          </p:cNvSpPr>
          <p:nvPr/>
        </p:nvSpPr>
        <p:spPr bwMode="auto">
          <a:xfrm>
            <a:off x="2593678" y="656389"/>
            <a:ext cx="5146676" cy="457200"/>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Luyện</a:t>
            </a:r>
            <a:r>
              <a:rPr lang="en-US" sz="37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tập</a:t>
            </a:r>
            <a:endPar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endParaRPr>
          </a:p>
        </p:txBody>
      </p:sp>
      <p:pic>
        <p:nvPicPr>
          <p:cNvPr id="11" name="Picture 3"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9476" y="857252"/>
            <a:ext cx="949326" cy="800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714978">
            <a:off x="8227072"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403648" y="1976144"/>
            <a:ext cx="6120680" cy="955646"/>
          </a:xfrm>
          <a:prstGeom prst="rect">
            <a:avLst/>
          </a:prstGeom>
        </p:spPr>
        <p:txBody>
          <a:bodyPr wrap="square" lIns="68580" tIns="34290" rIns="68580" bIns="34290">
            <a:spAutoFit/>
          </a:bodyPr>
          <a:lstStyle/>
          <a:p>
            <a:pPr algn="just">
              <a:lnSpc>
                <a:spcPct val="120000"/>
              </a:lnSpc>
              <a:spcAft>
                <a:spcPts val="225"/>
              </a:spcAft>
            </a:pPr>
            <a:r>
              <a:rPr lang="vi-VN" sz="2400" b="1" dirty="0">
                <a:solidFill>
                  <a:srgbClr val="0000FF"/>
                </a:solidFill>
                <a:latin typeface="Times New Roman" pitchFamily="18" charset="0"/>
                <a:ea typeface="Times New Roman" panose="02020603050405020304" pitchFamily="18" charset="0"/>
                <a:cs typeface="Times New Roman" pitchFamily="18" charset="0"/>
              </a:rPr>
              <a:t>Câu</a:t>
            </a:r>
            <a:r>
              <a:rPr lang="vi-VN" sz="2400" b="1" spc="64" dirty="0">
                <a:solidFill>
                  <a:srgbClr val="0000FF"/>
                </a:solidFill>
                <a:latin typeface="Times New Roman" pitchFamily="18" charset="0"/>
                <a:ea typeface="Times New Roman" panose="02020603050405020304" pitchFamily="18" charset="0"/>
                <a:cs typeface="Times New Roman" pitchFamily="18" charset="0"/>
              </a:rPr>
              <a:t> </a:t>
            </a:r>
            <a:r>
              <a:rPr lang="vi-VN" sz="2400" b="1" dirty="0">
                <a:solidFill>
                  <a:srgbClr val="0000FF"/>
                </a:solidFill>
                <a:latin typeface="Times New Roman" pitchFamily="18" charset="0"/>
                <a:ea typeface="Times New Roman" panose="02020603050405020304" pitchFamily="18" charset="0"/>
                <a:cs typeface="Times New Roman" pitchFamily="18" charset="0"/>
              </a:rPr>
              <a:t>1:</a:t>
            </a:r>
            <a:r>
              <a:rPr lang="vi-VN" sz="2400" i="1" spc="64" dirty="0">
                <a:solidFill>
                  <a:srgbClr val="0000FF"/>
                </a:solidFill>
                <a:latin typeface="Times New Roman" pitchFamily="18" charset="0"/>
                <a:ea typeface="Times New Roman" panose="02020603050405020304" pitchFamily="18" charset="0"/>
                <a:cs typeface="Times New Roman" pitchFamily="18" charset="0"/>
              </a:rPr>
              <a:t> </a:t>
            </a:r>
            <a:r>
              <a:rPr lang="vi-VN" sz="2400" dirty="0">
                <a:solidFill>
                  <a:srgbClr val="0000FF"/>
                </a:solidFill>
                <a:latin typeface="Times New Roman" pitchFamily="18" charset="0"/>
                <a:ea typeface="Times New Roman" panose="02020603050405020304" pitchFamily="18" charset="0"/>
                <a:cs typeface="Times New Roman" pitchFamily="18" charset="0"/>
              </a:rPr>
              <a:t>Hãy cho biết GHĐ và ĐCNN của thước ở hình 4.2 a và thước em đang sử dụng</a:t>
            </a:r>
            <a:r>
              <a:rPr lang="en-US" sz="2400" dirty="0">
                <a:solidFill>
                  <a:srgbClr val="0000FF"/>
                </a:solidFill>
                <a:latin typeface="Times New Roman" pitchFamily="18" charset="0"/>
                <a:ea typeface="Times New Roman" panose="02020603050405020304" pitchFamily="18" charset="0"/>
                <a:cs typeface="Times New Roman" pitchFamily="18" charset="0"/>
              </a:rPr>
              <a:t>.</a:t>
            </a:r>
            <a:endParaRPr lang="en-US" sz="2400" dirty="0">
              <a:solidFill>
                <a:srgbClr val="0000FF"/>
              </a:solidFill>
              <a:latin typeface="Times New Roman" pitchFamily="18" charset="0"/>
              <a:ea typeface="Calibri" panose="020F0502020204030204" pitchFamily="34" charset="0"/>
              <a:cs typeface="Times New Roman" pitchFamily="18" charset="0"/>
            </a:endParaRPr>
          </a:p>
        </p:txBody>
      </p:sp>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1865405" y="3075806"/>
            <a:ext cx="5340926" cy="15170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376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5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2"/>
          <p:cNvSpPr>
            <a:spLocks noChangeArrowheads="1" noChangeShapeType="1" noTextEdit="1"/>
          </p:cNvSpPr>
          <p:nvPr/>
        </p:nvSpPr>
        <p:spPr bwMode="auto">
          <a:xfrm>
            <a:off x="2593678" y="656389"/>
            <a:ext cx="5146676" cy="457200"/>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Luyện</a:t>
            </a:r>
            <a:r>
              <a:rPr lang="en-US" sz="37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tập</a:t>
            </a:r>
            <a:endPar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endParaRPr>
          </a:p>
        </p:txBody>
      </p:sp>
      <p:pic>
        <p:nvPicPr>
          <p:cNvPr id="11" name="Picture 3"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9476" y="857252"/>
            <a:ext cx="949326" cy="8001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7544" y="2139702"/>
            <a:ext cx="3251384" cy="2285241"/>
          </a:xfrm>
          <a:prstGeom prst="rect">
            <a:avLst/>
          </a:prstGeom>
        </p:spPr>
        <p:txBody>
          <a:bodyPr wrap="square" lIns="68580" tIns="34290" rIns="68580" bIns="34290">
            <a:spAutoFit/>
          </a:bodyPr>
          <a:lstStyle/>
          <a:p>
            <a:pPr algn="just">
              <a:lnSpc>
                <a:spcPct val="120000"/>
              </a:lnSpc>
              <a:spcAft>
                <a:spcPts val="225"/>
              </a:spcAft>
            </a:pPr>
            <a:r>
              <a:rPr lang="vi-VN" sz="2400" b="1" dirty="0">
                <a:solidFill>
                  <a:srgbClr val="0000FF"/>
                </a:solidFill>
                <a:latin typeface="Times New Roman" pitchFamily="18" charset="0"/>
                <a:ea typeface="Times New Roman" panose="02020603050405020304" pitchFamily="18" charset="0"/>
                <a:cs typeface="Times New Roman" pitchFamily="18" charset="0"/>
              </a:rPr>
              <a:t>Câu 2:</a:t>
            </a:r>
            <a:r>
              <a:rPr lang="vi-VN" sz="2400" dirty="0">
                <a:solidFill>
                  <a:srgbClr val="0000FF"/>
                </a:solidFill>
                <a:latin typeface="Times New Roman" pitchFamily="18" charset="0"/>
                <a:ea typeface="Times New Roman" panose="02020603050405020304" pitchFamily="18" charset="0"/>
                <a:cs typeface="Times New Roman" pitchFamily="18" charset="0"/>
              </a:rPr>
              <a:t> Quan sát hình 4.3 và cho biết cách đo chiều dài trong trường hợp nào nhanh và cho kết quả chính xác hơn? Tại sao?</a:t>
            </a:r>
            <a:endParaRPr lang="en-US" sz="2400" dirty="0">
              <a:solidFill>
                <a:srgbClr val="0000FF"/>
              </a:solidFill>
              <a:latin typeface="Times New Roman" pitchFamily="18" charset="0"/>
              <a:ea typeface="Calibri" panose="020F0502020204030204" pitchFamily="34" charset="0"/>
              <a:cs typeface="Times New Roman" pitchFamily="18" charset="0"/>
            </a:endParaRP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657352"/>
            <a:ext cx="5241045" cy="3362670"/>
          </a:xfrm>
          <a:prstGeom prst="rect">
            <a:avLst/>
          </a:prstGeom>
          <a:ln>
            <a:noFill/>
          </a:ln>
          <a:effectLst>
            <a:outerShdw blurRad="292100" dist="139700" dir="2700000" algn="tl" rotWithShape="0">
              <a:srgbClr val="333333">
                <a:alpha val="65000"/>
              </a:srgbClr>
            </a:outerShdw>
          </a:effectLst>
        </p:spPr>
      </p:pic>
      <p:pic>
        <p:nvPicPr>
          <p:cNvPr id="8" name="Picture 7" descr="ATO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714978">
            <a:off x="8227072"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49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5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2"/>
          <p:cNvSpPr>
            <a:spLocks noChangeArrowheads="1" noChangeShapeType="1" noTextEdit="1"/>
          </p:cNvSpPr>
          <p:nvPr/>
        </p:nvSpPr>
        <p:spPr bwMode="auto">
          <a:xfrm>
            <a:off x="2593678" y="656389"/>
            <a:ext cx="5146676" cy="457200"/>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Luyện</a:t>
            </a:r>
            <a:r>
              <a:rPr lang="en-US" sz="37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tập</a:t>
            </a:r>
            <a:endPar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endParaRPr>
          </a:p>
        </p:txBody>
      </p:sp>
      <p:pic>
        <p:nvPicPr>
          <p:cNvPr id="11" name="Picture 3"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9476" y="857252"/>
            <a:ext cx="949326" cy="800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714978">
            <a:off x="8227072"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30045" y="1718491"/>
            <a:ext cx="4241955" cy="1398844"/>
          </a:xfrm>
          <a:prstGeom prst="rect">
            <a:avLst/>
          </a:prstGeom>
        </p:spPr>
        <p:txBody>
          <a:bodyPr wrap="square" lIns="68580" tIns="34290" rIns="68580" bIns="34290">
            <a:spAutoFit/>
          </a:bodyPr>
          <a:lstStyle/>
          <a:p>
            <a:pPr algn="just">
              <a:lnSpc>
                <a:spcPct val="120000"/>
              </a:lnSpc>
              <a:spcAft>
                <a:spcPts val="225"/>
              </a:spcAft>
            </a:pPr>
            <a:r>
              <a:rPr lang="vi-VN" sz="2400" b="1" dirty="0">
                <a:solidFill>
                  <a:srgbClr val="0000FF"/>
                </a:solidFill>
                <a:latin typeface="Times New Roman" pitchFamily="18" charset="0"/>
                <a:ea typeface="Times New Roman" panose="02020603050405020304" pitchFamily="18" charset="0"/>
                <a:cs typeface="Times New Roman" pitchFamily="18" charset="0"/>
              </a:rPr>
              <a:t>Câu 3:</a:t>
            </a:r>
            <a:r>
              <a:rPr lang="vi-VN" sz="2400" dirty="0">
                <a:solidFill>
                  <a:srgbClr val="0000FF"/>
                </a:solidFill>
                <a:latin typeface="Times New Roman" pitchFamily="18" charset="0"/>
                <a:ea typeface="Times New Roman" panose="02020603050405020304" pitchFamily="18" charset="0"/>
                <a:cs typeface="Times New Roman" pitchFamily="18" charset="0"/>
              </a:rPr>
              <a:t> Hãy đo chiều dài đo thẳng AB và CD trong hình 4.1. Từ kết quả đo em có nhận xét gì?</a:t>
            </a:r>
            <a:endParaRPr lang="en-US" sz="2400" dirty="0">
              <a:solidFill>
                <a:srgbClr val="0000FF"/>
              </a:solidFill>
              <a:latin typeface="Times New Roman" pitchFamily="18" charset="0"/>
              <a:ea typeface="Calibri" panose="020F0502020204030204" pitchFamily="34" charset="0"/>
              <a:cs typeface="Times New Roman" pitchFamily="18" charset="0"/>
            </a:endParaRPr>
          </a:p>
        </p:txBody>
      </p:sp>
      <p:sp>
        <p:nvSpPr>
          <p:cNvPr id="7" name="Rectangle 6"/>
          <p:cNvSpPr/>
          <p:nvPr/>
        </p:nvSpPr>
        <p:spPr>
          <a:xfrm>
            <a:off x="396312" y="3075806"/>
            <a:ext cx="4031672" cy="1842043"/>
          </a:xfrm>
          <a:prstGeom prst="rect">
            <a:avLst/>
          </a:prstGeom>
        </p:spPr>
        <p:txBody>
          <a:bodyPr wrap="square" lIns="68580" tIns="34290" rIns="68580" bIns="34290">
            <a:spAutoFit/>
          </a:bodyPr>
          <a:lstStyle/>
          <a:p>
            <a:pPr algn="just">
              <a:lnSpc>
                <a:spcPct val="120000"/>
              </a:lnSpc>
              <a:spcAft>
                <a:spcPts val="225"/>
              </a:spcAft>
            </a:pPr>
            <a:r>
              <a:rPr lang="vi-VN" sz="2400" b="1" dirty="0">
                <a:solidFill>
                  <a:srgbClr val="0000FF"/>
                </a:solidFill>
                <a:latin typeface="Times New Roman" pitchFamily="18" charset="0"/>
                <a:ea typeface="Times New Roman" panose="02020603050405020304" pitchFamily="18" charset="0"/>
                <a:cs typeface="Times New Roman" pitchFamily="18" charset="0"/>
              </a:rPr>
              <a:t>Câu 4:</a:t>
            </a:r>
            <a:r>
              <a:rPr lang="vi-VN" sz="2400" dirty="0">
                <a:solidFill>
                  <a:srgbClr val="0000FF"/>
                </a:solidFill>
                <a:latin typeface="Times New Roman" pitchFamily="18" charset="0"/>
                <a:ea typeface="Times New Roman" panose="02020603050405020304" pitchFamily="18" charset="0"/>
                <a:cs typeface="Times New Roman" pitchFamily="18" charset="0"/>
              </a:rPr>
              <a:t> Lấy ví dụ trong thực tế chứng tỏ cảm nhận bằng giác quan của chúng ta về kích thước các vật có thể sai.</a:t>
            </a:r>
            <a:endParaRPr lang="en-US" sz="2400" dirty="0">
              <a:solidFill>
                <a:srgbClr val="0000FF"/>
              </a:solidFill>
              <a:latin typeface="Times New Roman" pitchFamily="18" charset="0"/>
              <a:ea typeface="Calibri" panose="020F0502020204030204" pitchFamily="34" charset="0"/>
              <a:cs typeface="Times New Roman" pitchFamily="18" charset="0"/>
            </a:endParaRPr>
          </a:p>
        </p:txBody>
      </p:sp>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4798137" y="1986828"/>
            <a:ext cx="4094343" cy="2286000"/>
          </a:xfrm>
          <a:prstGeom prst="rect">
            <a:avLst/>
          </a:prstGeom>
          <a:noFill/>
          <a:ln>
            <a:noFill/>
          </a:ln>
        </p:spPr>
      </p:pic>
    </p:spTree>
    <p:extLst>
      <p:ext uri="{BB962C8B-B14F-4D97-AF65-F5344CB8AC3E}">
        <p14:creationId xmlns:p14="http://schemas.microsoft.com/office/powerpoint/2010/main" val="1352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5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2"/>
          <p:cNvSpPr>
            <a:spLocks noChangeArrowheads="1" noChangeShapeType="1" noTextEdit="1"/>
          </p:cNvSpPr>
          <p:nvPr/>
        </p:nvSpPr>
        <p:spPr bwMode="auto">
          <a:xfrm>
            <a:off x="2593678" y="656389"/>
            <a:ext cx="5146676" cy="457200"/>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Vận</a:t>
            </a:r>
            <a:r>
              <a:rPr lang="en-US" sz="37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dụng</a:t>
            </a:r>
            <a:endPar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endParaRPr>
          </a:p>
        </p:txBody>
      </p:sp>
      <p:pic>
        <p:nvPicPr>
          <p:cNvPr id="11" name="Picture 3"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9476" y="857252"/>
            <a:ext cx="949326" cy="800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714978">
            <a:off x="8227072"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椭圆 30"/>
          <p:cNvSpPr/>
          <p:nvPr/>
        </p:nvSpPr>
        <p:spPr>
          <a:xfrm>
            <a:off x="5797377" y="2580358"/>
            <a:ext cx="1618605" cy="160634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endParaRPr>
          </a:p>
        </p:txBody>
      </p:sp>
      <p:sp>
        <p:nvSpPr>
          <p:cNvPr id="7" name="椭圆 43"/>
          <p:cNvSpPr/>
          <p:nvPr/>
        </p:nvSpPr>
        <p:spPr>
          <a:xfrm>
            <a:off x="1769883" y="2580358"/>
            <a:ext cx="1606635" cy="160634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endParaRPr>
          </a:p>
        </p:txBody>
      </p:sp>
      <p:sp>
        <p:nvSpPr>
          <p:cNvPr id="8" name="椭圆 5"/>
          <p:cNvSpPr/>
          <p:nvPr/>
        </p:nvSpPr>
        <p:spPr>
          <a:xfrm>
            <a:off x="5920832" y="2701702"/>
            <a:ext cx="1387847" cy="1380701"/>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endParaRPr>
          </a:p>
        </p:txBody>
      </p:sp>
      <p:sp>
        <p:nvSpPr>
          <p:cNvPr id="9" name="椭圆 6"/>
          <p:cNvSpPr/>
          <p:nvPr/>
        </p:nvSpPr>
        <p:spPr>
          <a:xfrm>
            <a:off x="6050392" y="2841654"/>
            <a:ext cx="1106832" cy="1101133"/>
          </a:xfrm>
          <a:prstGeom prst="ellipse">
            <a:avLst/>
          </a:prstGeom>
          <a:solidFill>
            <a:schemeClr val="accent2"/>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endParaRPr>
          </a:p>
        </p:txBody>
      </p:sp>
      <p:sp>
        <p:nvSpPr>
          <p:cNvPr id="10" name="椭圆 9"/>
          <p:cNvSpPr/>
          <p:nvPr/>
        </p:nvSpPr>
        <p:spPr>
          <a:xfrm>
            <a:off x="1893338" y="2701702"/>
            <a:ext cx="1377584" cy="1380701"/>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endParaRPr>
          </a:p>
        </p:txBody>
      </p:sp>
      <p:sp>
        <p:nvSpPr>
          <p:cNvPr id="12" name="椭圆 10"/>
          <p:cNvSpPr/>
          <p:nvPr/>
        </p:nvSpPr>
        <p:spPr>
          <a:xfrm>
            <a:off x="2043681" y="2852045"/>
            <a:ext cx="1098647" cy="1101133"/>
          </a:xfrm>
          <a:prstGeom prst="ellipse">
            <a:avLst/>
          </a:prstGeom>
          <a:solidFill>
            <a:srgbClr val="00990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endParaRPr>
          </a:p>
        </p:txBody>
      </p:sp>
      <p:sp>
        <p:nvSpPr>
          <p:cNvPr id="13" name="Freeform 5"/>
          <p:cNvSpPr>
            <a:spLocks noChangeAspect="1" noEditPoints="1"/>
          </p:cNvSpPr>
          <p:nvPr/>
        </p:nvSpPr>
        <p:spPr bwMode="auto">
          <a:xfrm>
            <a:off x="6385562" y="3214702"/>
            <a:ext cx="519194" cy="428971"/>
          </a:xfrm>
          <a:custGeom>
            <a:avLst/>
            <a:gdLst>
              <a:gd name="T0" fmla="*/ 38 w 126"/>
              <a:gd name="T1" fmla="*/ 13 h 104"/>
              <a:gd name="T2" fmla="*/ 24 w 126"/>
              <a:gd name="T3" fmla="*/ 27 h 104"/>
              <a:gd name="T4" fmla="*/ 8 w 126"/>
              <a:gd name="T5" fmla="*/ 31 h 104"/>
              <a:gd name="T6" fmla="*/ 8 w 126"/>
              <a:gd name="T7" fmla="*/ 51 h 104"/>
              <a:gd name="T8" fmla="*/ 0 w 126"/>
              <a:gd name="T9" fmla="*/ 65 h 104"/>
              <a:gd name="T10" fmla="*/ 14 w 126"/>
              <a:gd name="T11" fmla="*/ 79 h 104"/>
              <a:gd name="T12" fmla="*/ 18 w 126"/>
              <a:gd name="T13" fmla="*/ 96 h 104"/>
              <a:gd name="T14" fmla="*/ 38 w 126"/>
              <a:gd name="T15" fmla="*/ 95 h 104"/>
              <a:gd name="T16" fmla="*/ 53 w 126"/>
              <a:gd name="T17" fmla="*/ 104 h 104"/>
              <a:gd name="T18" fmla="*/ 67 w 126"/>
              <a:gd name="T19" fmla="*/ 90 h 104"/>
              <a:gd name="T20" fmla="*/ 83 w 126"/>
              <a:gd name="T21" fmla="*/ 85 h 104"/>
              <a:gd name="T22" fmla="*/ 83 w 126"/>
              <a:gd name="T23" fmla="*/ 65 h 104"/>
              <a:gd name="T24" fmla="*/ 91 w 126"/>
              <a:gd name="T25" fmla="*/ 51 h 104"/>
              <a:gd name="T26" fmla="*/ 77 w 126"/>
              <a:gd name="T27" fmla="*/ 37 h 104"/>
              <a:gd name="T28" fmla="*/ 73 w 126"/>
              <a:gd name="T29" fmla="*/ 21 h 104"/>
              <a:gd name="T30" fmla="*/ 53 w 126"/>
              <a:gd name="T31" fmla="*/ 21 h 104"/>
              <a:gd name="T32" fmla="*/ 46 w 126"/>
              <a:gd name="T33" fmla="*/ 87 h 104"/>
              <a:gd name="T34" fmla="*/ 46 w 126"/>
              <a:gd name="T35" fmla="*/ 29 h 104"/>
              <a:gd name="T36" fmla="*/ 46 w 126"/>
              <a:gd name="T37" fmla="*/ 87 h 104"/>
              <a:gd name="T38" fmla="*/ 93 w 126"/>
              <a:gd name="T39" fmla="*/ 21 h 104"/>
              <a:gd name="T40" fmla="*/ 116 w 126"/>
              <a:gd name="T41" fmla="*/ 21 h 104"/>
              <a:gd name="T42" fmla="*/ 108 w 126"/>
              <a:gd name="T43" fmla="*/ 0 h 104"/>
              <a:gd name="T44" fmla="*/ 101 w 126"/>
              <a:gd name="T45" fmla="*/ 4 h 104"/>
              <a:gd name="T46" fmla="*/ 91 w 126"/>
              <a:gd name="T47" fmla="*/ 4 h 104"/>
              <a:gd name="T48" fmla="*/ 89 w 126"/>
              <a:gd name="T49" fmla="*/ 11 h 104"/>
              <a:gd name="T50" fmla="*/ 82 w 126"/>
              <a:gd name="T51" fmla="*/ 18 h 104"/>
              <a:gd name="T52" fmla="*/ 87 w 126"/>
              <a:gd name="T53" fmla="*/ 25 h 104"/>
              <a:gd name="T54" fmla="*/ 86 w 126"/>
              <a:gd name="T55" fmla="*/ 35 h 104"/>
              <a:gd name="T56" fmla="*/ 94 w 126"/>
              <a:gd name="T57" fmla="*/ 37 h 104"/>
              <a:gd name="T58" fmla="*/ 101 w 126"/>
              <a:gd name="T59" fmla="*/ 43 h 104"/>
              <a:gd name="T60" fmla="*/ 108 w 126"/>
              <a:gd name="T61" fmla="*/ 39 h 104"/>
              <a:gd name="T62" fmla="*/ 118 w 126"/>
              <a:gd name="T63" fmla="*/ 39 h 104"/>
              <a:gd name="T64" fmla="*/ 120 w 126"/>
              <a:gd name="T65" fmla="*/ 32 h 104"/>
              <a:gd name="T66" fmla="*/ 126 w 126"/>
              <a:gd name="T67" fmla="*/ 25 h 104"/>
              <a:gd name="T68" fmla="*/ 122 w 126"/>
              <a:gd name="T69" fmla="*/ 18 h 104"/>
              <a:gd name="T70" fmla="*/ 122 w 126"/>
              <a:gd name="T71" fmla="*/ 8 h 104"/>
              <a:gd name="T72" fmla="*/ 115 w 126"/>
              <a:gd name="T73" fmla="*/ 6 h 104"/>
              <a:gd name="T74" fmla="*/ 108 w 126"/>
              <a:gd name="T7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04">
                <a:moveTo>
                  <a:pt x="53" y="13"/>
                </a:moveTo>
                <a:cubicBezTo>
                  <a:pt x="38" y="13"/>
                  <a:pt x="38" y="13"/>
                  <a:pt x="38" y="13"/>
                </a:cubicBezTo>
                <a:cubicBezTo>
                  <a:pt x="38" y="21"/>
                  <a:pt x="38" y="21"/>
                  <a:pt x="38" y="21"/>
                </a:cubicBezTo>
                <a:cubicBezTo>
                  <a:pt x="33" y="22"/>
                  <a:pt x="28" y="24"/>
                  <a:pt x="24" y="27"/>
                </a:cubicBezTo>
                <a:cubicBezTo>
                  <a:pt x="18" y="21"/>
                  <a:pt x="18" y="21"/>
                  <a:pt x="18" y="21"/>
                </a:cubicBezTo>
                <a:cubicBezTo>
                  <a:pt x="8" y="31"/>
                  <a:pt x="8" y="31"/>
                  <a:pt x="8" y="31"/>
                </a:cubicBezTo>
                <a:cubicBezTo>
                  <a:pt x="14" y="37"/>
                  <a:pt x="14" y="37"/>
                  <a:pt x="14" y="37"/>
                </a:cubicBezTo>
                <a:cubicBezTo>
                  <a:pt x="11" y="41"/>
                  <a:pt x="9" y="46"/>
                  <a:pt x="8" y="51"/>
                </a:cubicBezTo>
                <a:cubicBezTo>
                  <a:pt x="0" y="51"/>
                  <a:pt x="0" y="51"/>
                  <a:pt x="0" y="51"/>
                </a:cubicBezTo>
                <a:cubicBezTo>
                  <a:pt x="0" y="65"/>
                  <a:pt x="0" y="65"/>
                  <a:pt x="0" y="65"/>
                </a:cubicBezTo>
                <a:cubicBezTo>
                  <a:pt x="8" y="65"/>
                  <a:pt x="8" y="65"/>
                  <a:pt x="8" y="65"/>
                </a:cubicBezTo>
                <a:cubicBezTo>
                  <a:pt x="9" y="70"/>
                  <a:pt x="11" y="75"/>
                  <a:pt x="14" y="79"/>
                </a:cubicBezTo>
                <a:cubicBezTo>
                  <a:pt x="8" y="85"/>
                  <a:pt x="8" y="85"/>
                  <a:pt x="8" y="85"/>
                </a:cubicBezTo>
                <a:cubicBezTo>
                  <a:pt x="18" y="96"/>
                  <a:pt x="18" y="96"/>
                  <a:pt x="18" y="96"/>
                </a:cubicBezTo>
                <a:cubicBezTo>
                  <a:pt x="24" y="90"/>
                  <a:pt x="24" y="90"/>
                  <a:pt x="24" y="90"/>
                </a:cubicBezTo>
                <a:cubicBezTo>
                  <a:pt x="28" y="92"/>
                  <a:pt x="33" y="94"/>
                  <a:pt x="38" y="95"/>
                </a:cubicBezTo>
                <a:cubicBezTo>
                  <a:pt x="38" y="104"/>
                  <a:pt x="38" y="104"/>
                  <a:pt x="38" y="104"/>
                </a:cubicBezTo>
                <a:cubicBezTo>
                  <a:pt x="53" y="104"/>
                  <a:pt x="53" y="104"/>
                  <a:pt x="53" y="104"/>
                </a:cubicBezTo>
                <a:cubicBezTo>
                  <a:pt x="53" y="95"/>
                  <a:pt x="53" y="95"/>
                  <a:pt x="53" y="95"/>
                </a:cubicBezTo>
                <a:cubicBezTo>
                  <a:pt x="58" y="94"/>
                  <a:pt x="63" y="92"/>
                  <a:pt x="67" y="90"/>
                </a:cubicBezTo>
                <a:cubicBezTo>
                  <a:pt x="73" y="96"/>
                  <a:pt x="73" y="96"/>
                  <a:pt x="73" y="96"/>
                </a:cubicBezTo>
                <a:cubicBezTo>
                  <a:pt x="83" y="85"/>
                  <a:pt x="83" y="85"/>
                  <a:pt x="83" y="85"/>
                </a:cubicBezTo>
                <a:cubicBezTo>
                  <a:pt x="77" y="79"/>
                  <a:pt x="77" y="79"/>
                  <a:pt x="77" y="79"/>
                </a:cubicBezTo>
                <a:cubicBezTo>
                  <a:pt x="80" y="75"/>
                  <a:pt x="82" y="70"/>
                  <a:pt x="83" y="65"/>
                </a:cubicBezTo>
                <a:cubicBezTo>
                  <a:pt x="91" y="65"/>
                  <a:pt x="91" y="65"/>
                  <a:pt x="91" y="65"/>
                </a:cubicBezTo>
                <a:cubicBezTo>
                  <a:pt x="91" y="51"/>
                  <a:pt x="91" y="51"/>
                  <a:pt x="91" y="51"/>
                </a:cubicBezTo>
                <a:cubicBezTo>
                  <a:pt x="83" y="51"/>
                  <a:pt x="83" y="51"/>
                  <a:pt x="83" y="51"/>
                </a:cubicBezTo>
                <a:cubicBezTo>
                  <a:pt x="82" y="46"/>
                  <a:pt x="80" y="41"/>
                  <a:pt x="77" y="37"/>
                </a:cubicBezTo>
                <a:cubicBezTo>
                  <a:pt x="83" y="31"/>
                  <a:pt x="83" y="31"/>
                  <a:pt x="83" y="31"/>
                </a:cubicBezTo>
                <a:cubicBezTo>
                  <a:pt x="73" y="21"/>
                  <a:pt x="73" y="21"/>
                  <a:pt x="73" y="21"/>
                </a:cubicBezTo>
                <a:cubicBezTo>
                  <a:pt x="67" y="27"/>
                  <a:pt x="67" y="27"/>
                  <a:pt x="67" y="27"/>
                </a:cubicBezTo>
                <a:cubicBezTo>
                  <a:pt x="63" y="24"/>
                  <a:pt x="58" y="22"/>
                  <a:pt x="53" y="21"/>
                </a:cubicBezTo>
                <a:cubicBezTo>
                  <a:pt x="53" y="13"/>
                  <a:pt x="53" y="13"/>
                  <a:pt x="53" y="13"/>
                </a:cubicBezTo>
                <a:moveTo>
                  <a:pt x="46" y="87"/>
                </a:moveTo>
                <a:cubicBezTo>
                  <a:pt x="30" y="87"/>
                  <a:pt x="17" y="74"/>
                  <a:pt x="17" y="58"/>
                </a:cubicBezTo>
                <a:cubicBezTo>
                  <a:pt x="17" y="42"/>
                  <a:pt x="30" y="29"/>
                  <a:pt x="46" y="29"/>
                </a:cubicBezTo>
                <a:cubicBezTo>
                  <a:pt x="62" y="29"/>
                  <a:pt x="74" y="42"/>
                  <a:pt x="74" y="58"/>
                </a:cubicBezTo>
                <a:cubicBezTo>
                  <a:pt x="74" y="74"/>
                  <a:pt x="62" y="87"/>
                  <a:pt x="46" y="87"/>
                </a:cubicBezTo>
                <a:moveTo>
                  <a:pt x="104" y="33"/>
                </a:moveTo>
                <a:cubicBezTo>
                  <a:pt x="98" y="33"/>
                  <a:pt x="93" y="28"/>
                  <a:pt x="93" y="21"/>
                </a:cubicBezTo>
                <a:cubicBezTo>
                  <a:pt x="93" y="15"/>
                  <a:pt x="98" y="10"/>
                  <a:pt x="104" y="10"/>
                </a:cubicBezTo>
                <a:cubicBezTo>
                  <a:pt x="111" y="10"/>
                  <a:pt x="116" y="15"/>
                  <a:pt x="116" y="21"/>
                </a:cubicBezTo>
                <a:cubicBezTo>
                  <a:pt x="116" y="28"/>
                  <a:pt x="111" y="33"/>
                  <a:pt x="104" y="33"/>
                </a:cubicBezTo>
                <a:moveTo>
                  <a:pt x="108" y="0"/>
                </a:moveTo>
                <a:cubicBezTo>
                  <a:pt x="101" y="0"/>
                  <a:pt x="101" y="0"/>
                  <a:pt x="101" y="0"/>
                </a:cubicBezTo>
                <a:cubicBezTo>
                  <a:pt x="101" y="4"/>
                  <a:pt x="101" y="4"/>
                  <a:pt x="101" y="4"/>
                </a:cubicBezTo>
                <a:cubicBezTo>
                  <a:pt x="99" y="4"/>
                  <a:pt x="96" y="5"/>
                  <a:pt x="94" y="6"/>
                </a:cubicBezTo>
                <a:cubicBezTo>
                  <a:pt x="91" y="4"/>
                  <a:pt x="91" y="4"/>
                  <a:pt x="91" y="4"/>
                </a:cubicBezTo>
                <a:cubicBezTo>
                  <a:pt x="86" y="8"/>
                  <a:pt x="86" y="8"/>
                  <a:pt x="86" y="8"/>
                </a:cubicBezTo>
                <a:cubicBezTo>
                  <a:pt x="89" y="11"/>
                  <a:pt x="89" y="11"/>
                  <a:pt x="89" y="11"/>
                </a:cubicBezTo>
                <a:cubicBezTo>
                  <a:pt x="88" y="13"/>
                  <a:pt x="87" y="16"/>
                  <a:pt x="87" y="18"/>
                </a:cubicBezTo>
                <a:cubicBezTo>
                  <a:pt x="82" y="18"/>
                  <a:pt x="82" y="18"/>
                  <a:pt x="82" y="18"/>
                </a:cubicBezTo>
                <a:cubicBezTo>
                  <a:pt x="82" y="25"/>
                  <a:pt x="82" y="25"/>
                  <a:pt x="82" y="25"/>
                </a:cubicBezTo>
                <a:cubicBezTo>
                  <a:pt x="87" y="25"/>
                  <a:pt x="87" y="25"/>
                  <a:pt x="87" y="25"/>
                </a:cubicBezTo>
                <a:cubicBezTo>
                  <a:pt x="87" y="27"/>
                  <a:pt x="88" y="30"/>
                  <a:pt x="89" y="32"/>
                </a:cubicBezTo>
                <a:cubicBezTo>
                  <a:pt x="86" y="35"/>
                  <a:pt x="86" y="35"/>
                  <a:pt x="86" y="35"/>
                </a:cubicBezTo>
                <a:cubicBezTo>
                  <a:pt x="91" y="39"/>
                  <a:pt x="91" y="39"/>
                  <a:pt x="91" y="39"/>
                </a:cubicBezTo>
                <a:cubicBezTo>
                  <a:pt x="94" y="37"/>
                  <a:pt x="94" y="37"/>
                  <a:pt x="94" y="37"/>
                </a:cubicBezTo>
                <a:cubicBezTo>
                  <a:pt x="96" y="38"/>
                  <a:pt x="99" y="39"/>
                  <a:pt x="101" y="39"/>
                </a:cubicBezTo>
                <a:cubicBezTo>
                  <a:pt x="101" y="43"/>
                  <a:pt x="101" y="43"/>
                  <a:pt x="101" y="43"/>
                </a:cubicBezTo>
                <a:cubicBezTo>
                  <a:pt x="108" y="43"/>
                  <a:pt x="108" y="43"/>
                  <a:pt x="108" y="43"/>
                </a:cubicBezTo>
                <a:cubicBezTo>
                  <a:pt x="108" y="39"/>
                  <a:pt x="108" y="39"/>
                  <a:pt x="108" y="39"/>
                </a:cubicBezTo>
                <a:cubicBezTo>
                  <a:pt x="110" y="39"/>
                  <a:pt x="113" y="38"/>
                  <a:pt x="115" y="37"/>
                </a:cubicBezTo>
                <a:cubicBezTo>
                  <a:pt x="118" y="39"/>
                  <a:pt x="118" y="39"/>
                  <a:pt x="118" y="39"/>
                </a:cubicBezTo>
                <a:cubicBezTo>
                  <a:pt x="122" y="35"/>
                  <a:pt x="122" y="35"/>
                  <a:pt x="122" y="35"/>
                </a:cubicBezTo>
                <a:cubicBezTo>
                  <a:pt x="120" y="32"/>
                  <a:pt x="120" y="32"/>
                  <a:pt x="120" y="32"/>
                </a:cubicBezTo>
                <a:cubicBezTo>
                  <a:pt x="121" y="30"/>
                  <a:pt x="122" y="27"/>
                  <a:pt x="122" y="25"/>
                </a:cubicBezTo>
                <a:cubicBezTo>
                  <a:pt x="126" y="25"/>
                  <a:pt x="126" y="25"/>
                  <a:pt x="126" y="25"/>
                </a:cubicBezTo>
                <a:cubicBezTo>
                  <a:pt x="126" y="18"/>
                  <a:pt x="126" y="18"/>
                  <a:pt x="126" y="18"/>
                </a:cubicBezTo>
                <a:cubicBezTo>
                  <a:pt x="122" y="18"/>
                  <a:pt x="122" y="18"/>
                  <a:pt x="122" y="18"/>
                </a:cubicBezTo>
                <a:cubicBezTo>
                  <a:pt x="122" y="16"/>
                  <a:pt x="121" y="13"/>
                  <a:pt x="120" y="11"/>
                </a:cubicBezTo>
                <a:cubicBezTo>
                  <a:pt x="122" y="8"/>
                  <a:pt x="122" y="8"/>
                  <a:pt x="122" y="8"/>
                </a:cubicBezTo>
                <a:cubicBezTo>
                  <a:pt x="118" y="4"/>
                  <a:pt x="118" y="4"/>
                  <a:pt x="118" y="4"/>
                </a:cubicBezTo>
                <a:cubicBezTo>
                  <a:pt x="115" y="6"/>
                  <a:pt x="115" y="6"/>
                  <a:pt x="115" y="6"/>
                </a:cubicBezTo>
                <a:cubicBezTo>
                  <a:pt x="113" y="5"/>
                  <a:pt x="110" y="4"/>
                  <a:pt x="108" y="4"/>
                </a:cubicBezTo>
                <a:cubicBezTo>
                  <a:pt x="108" y="0"/>
                  <a:pt x="108" y="0"/>
                  <a:pt x="108" y="0"/>
                </a:cubicBezTo>
              </a:path>
            </a:pathLst>
          </a:custGeom>
          <a:solidFill>
            <a:schemeClr val="bg1"/>
          </a:solidFill>
          <a:ln>
            <a:noFill/>
          </a:ln>
        </p:spPr>
        <p:txBody>
          <a:bodyPr vert="horz" wrap="square" lIns="68580" tIns="34290" rIns="68580" bIns="34290" numCol="1" anchor="t" anchorCtr="0" compatLnSpc="1"/>
          <a:lstStyle/>
          <a:p>
            <a:endParaRPr lang="zh-CN" altLang="en-US">
              <a:latin typeface="Arial" panose="020B0604020202020204" pitchFamily="34" charset="0"/>
              <a:cs typeface="Arial" panose="020B0604020202020204" pitchFamily="34" charset="0"/>
            </a:endParaRPr>
          </a:p>
        </p:txBody>
      </p:sp>
      <p:sp>
        <p:nvSpPr>
          <p:cNvPr id="14" name="Freeform 9"/>
          <p:cNvSpPr>
            <a:spLocks noChangeAspect="1" noEditPoints="1"/>
          </p:cNvSpPr>
          <p:nvPr/>
        </p:nvSpPr>
        <p:spPr bwMode="auto">
          <a:xfrm>
            <a:off x="3760381" y="3214702"/>
            <a:ext cx="825073" cy="426762"/>
          </a:xfrm>
          <a:custGeom>
            <a:avLst/>
            <a:gdLst>
              <a:gd name="T0" fmla="*/ 114 w 132"/>
              <a:gd name="T1" fmla="*/ 26 h 67"/>
              <a:gd name="T2" fmla="*/ 108 w 132"/>
              <a:gd name="T3" fmla="*/ 32 h 67"/>
              <a:gd name="T4" fmla="*/ 110 w 132"/>
              <a:gd name="T5" fmla="*/ 37 h 67"/>
              <a:gd name="T6" fmla="*/ 99 w 132"/>
              <a:gd name="T7" fmla="*/ 55 h 67"/>
              <a:gd name="T8" fmla="*/ 100 w 132"/>
              <a:gd name="T9" fmla="*/ 55 h 67"/>
              <a:gd name="T10" fmla="*/ 107 w 132"/>
              <a:gd name="T11" fmla="*/ 49 h 67"/>
              <a:gd name="T12" fmla="*/ 104 w 132"/>
              <a:gd name="T13" fmla="*/ 67 h 67"/>
              <a:gd name="T14" fmla="*/ 110 w 132"/>
              <a:gd name="T15" fmla="*/ 67 h 67"/>
              <a:gd name="T16" fmla="*/ 114 w 132"/>
              <a:gd name="T17" fmla="*/ 60 h 67"/>
              <a:gd name="T18" fmla="*/ 119 w 132"/>
              <a:gd name="T19" fmla="*/ 67 h 67"/>
              <a:gd name="T20" fmla="*/ 124 w 132"/>
              <a:gd name="T21" fmla="*/ 67 h 67"/>
              <a:gd name="T22" fmla="*/ 121 w 132"/>
              <a:gd name="T23" fmla="*/ 49 h 67"/>
              <a:gd name="T24" fmla="*/ 128 w 132"/>
              <a:gd name="T25" fmla="*/ 55 h 67"/>
              <a:gd name="T26" fmla="*/ 130 w 132"/>
              <a:gd name="T27" fmla="*/ 55 h 67"/>
              <a:gd name="T28" fmla="*/ 118 w 132"/>
              <a:gd name="T29" fmla="*/ 37 h 67"/>
              <a:gd name="T30" fmla="*/ 121 w 132"/>
              <a:gd name="T31" fmla="*/ 32 h 67"/>
              <a:gd name="T32" fmla="*/ 114 w 132"/>
              <a:gd name="T33" fmla="*/ 26 h 67"/>
              <a:gd name="T34" fmla="*/ 18 w 132"/>
              <a:gd name="T35" fmla="*/ 26 h 67"/>
              <a:gd name="T36" fmla="*/ 11 w 132"/>
              <a:gd name="T37" fmla="*/ 32 h 67"/>
              <a:gd name="T38" fmla="*/ 13 w 132"/>
              <a:gd name="T39" fmla="*/ 37 h 67"/>
              <a:gd name="T40" fmla="*/ 2 w 132"/>
              <a:gd name="T41" fmla="*/ 55 h 67"/>
              <a:gd name="T42" fmla="*/ 3 w 132"/>
              <a:gd name="T43" fmla="*/ 55 h 67"/>
              <a:gd name="T44" fmla="*/ 11 w 132"/>
              <a:gd name="T45" fmla="*/ 49 h 67"/>
              <a:gd name="T46" fmla="*/ 7 w 132"/>
              <a:gd name="T47" fmla="*/ 67 h 67"/>
              <a:gd name="T48" fmla="*/ 13 w 132"/>
              <a:gd name="T49" fmla="*/ 67 h 67"/>
              <a:gd name="T50" fmla="*/ 18 w 132"/>
              <a:gd name="T51" fmla="*/ 60 h 67"/>
              <a:gd name="T52" fmla="*/ 22 w 132"/>
              <a:gd name="T53" fmla="*/ 67 h 67"/>
              <a:gd name="T54" fmla="*/ 28 w 132"/>
              <a:gd name="T55" fmla="*/ 67 h 67"/>
              <a:gd name="T56" fmla="*/ 24 w 132"/>
              <a:gd name="T57" fmla="*/ 49 h 67"/>
              <a:gd name="T58" fmla="*/ 32 w 132"/>
              <a:gd name="T59" fmla="*/ 55 h 67"/>
              <a:gd name="T60" fmla="*/ 33 w 132"/>
              <a:gd name="T61" fmla="*/ 55 h 67"/>
              <a:gd name="T62" fmla="*/ 22 w 132"/>
              <a:gd name="T63" fmla="*/ 37 h 67"/>
              <a:gd name="T64" fmla="*/ 24 w 132"/>
              <a:gd name="T65" fmla="*/ 32 h 67"/>
              <a:gd name="T66" fmla="*/ 18 w 132"/>
              <a:gd name="T67" fmla="*/ 26 h 67"/>
              <a:gd name="T68" fmla="*/ 67 w 132"/>
              <a:gd name="T69" fmla="*/ 0 h 67"/>
              <a:gd name="T70" fmla="*/ 57 w 132"/>
              <a:gd name="T71" fmla="*/ 10 h 67"/>
              <a:gd name="T72" fmla="*/ 60 w 132"/>
              <a:gd name="T73" fmla="*/ 18 h 67"/>
              <a:gd name="T74" fmla="*/ 42 w 132"/>
              <a:gd name="T75" fmla="*/ 47 h 67"/>
              <a:gd name="T76" fmla="*/ 44 w 132"/>
              <a:gd name="T77" fmla="*/ 48 h 67"/>
              <a:gd name="T78" fmla="*/ 56 w 132"/>
              <a:gd name="T79" fmla="*/ 38 h 67"/>
              <a:gd name="T80" fmla="*/ 50 w 132"/>
              <a:gd name="T81" fmla="*/ 67 h 67"/>
              <a:gd name="T82" fmla="*/ 60 w 132"/>
              <a:gd name="T83" fmla="*/ 67 h 67"/>
              <a:gd name="T84" fmla="*/ 67 w 132"/>
              <a:gd name="T85" fmla="*/ 55 h 67"/>
              <a:gd name="T86" fmla="*/ 74 w 132"/>
              <a:gd name="T87" fmla="*/ 67 h 67"/>
              <a:gd name="T88" fmla="*/ 84 w 132"/>
              <a:gd name="T89" fmla="*/ 67 h 67"/>
              <a:gd name="T90" fmla="*/ 78 w 132"/>
              <a:gd name="T91" fmla="*/ 38 h 67"/>
              <a:gd name="T92" fmla="*/ 90 w 132"/>
              <a:gd name="T93" fmla="*/ 48 h 67"/>
              <a:gd name="T94" fmla="*/ 92 w 132"/>
              <a:gd name="T95" fmla="*/ 47 h 67"/>
              <a:gd name="T96" fmla="*/ 74 w 132"/>
              <a:gd name="T97" fmla="*/ 18 h 67"/>
              <a:gd name="T98" fmla="*/ 77 w 132"/>
              <a:gd name="T99" fmla="*/ 10 h 67"/>
              <a:gd name="T100" fmla="*/ 67 w 132"/>
              <a:gd name="T10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chemeClr val="bg1"/>
          </a:solidFill>
          <a:ln>
            <a:noFill/>
          </a:ln>
        </p:spPr>
        <p:txBody>
          <a:bodyPr vert="horz" wrap="square" lIns="68580" tIns="34290" rIns="68580" bIns="34290" numCol="1" anchor="t" anchorCtr="0" compatLnSpc="1"/>
          <a:lstStyle/>
          <a:p>
            <a:endParaRPr lang="zh-CN" altLang="en-US">
              <a:latin typeface="Arial" panose="020B0604020202020204" pitchFamily="34" charset="0"/>
              <a:cs typeface="Arial" panose="020B0604020202020204" pitchFamily="34" charset="0"/>
            </a:endParaRPr>
          </a:p>
        </p:txBody>
      </p:sp>
      <p:sp>
        <p:nvSpPr>
          <p:cNvPr id="15" name="Freeform 13"/>
          <p:cNvSpPr>
            <a:spLocks noChangeAspect="1" noEditPoints="1"/>
          </p:cNvSpPr>
          <p:nvPr/>
        </p:nvSpPr>
        <p:spPr bwMode="auto">
          <a:xfrm>
            <a:off x="2381609" y="3214702"/>
            <a:ext cx="472748" cy="426762"/>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chemeClr val="bg1"/>
          </a:solidFill>
          <a:ln>
            <a:noFill/>
          </a:ln>
        </p:spPr>
        <p:txBody>
          <a:bodyPr vert="horz" wrap="square" lIns="68580" tIns="34290" rIns="68580" bIns="34290" numCol="1" anchor="t" anchorCtr="0" compatLnSpc="1"/>
          <a:lstStyle/>
          <a:p>
            <a:endParaRPr lang="zh-CN" altLang="en-US">
              <a:latin typeface="Arial" panose="020B0604020202020204" pitchFamily="34" charset="0"/>
              <a:cs typeface="Arial" panose="020B0604020202020204" pitchFamily="34" charset="0"/>
            </a:endParaRPr>
          </a:p>
        </p:txBody>
      </p:sp>
      <p:sp>
        <p:nvSpPr>
          <p:cNvPr id="18" name="文本框 31"/>
          <p:cNvSpPr txBox="1"/>
          <p:nvPr/>
        </p:nvSpPr>
        <p:spPr>
          <a:xfrm>
            <a:off x="1187624" y="4397047"/>
            <a:ext cx="3534814" cy="392415"/>
          </a:xfrm>
          <a:prstGeom prst="rect">
            <a:avLst/>
          </a:prstGeom>
          <a:noFill/>
        </p:spPr>
        <p:txBody>
          <a:bodyPr wrap="none" lIns="68580" tIns="34290" rIns="68580" bIns="34290" rtlCol="0">
            <a:spAutoFit/>
          </a:bodyPr>
          <a:lstStyle/>
          <a:p>
            <a:r>
              <a:rPr lang="en-US" altLang="zh-CN" sz="2100" b="1" dirty="0">
                <a:solidFill>
                  <a:schemeClr val="accent6">
                    <a:lumMod val="75000"/>
                  </a:schemeClr>
                </a:solidFill>
                <a:latin typeface="Times New Roman" pitchFamily="18" charset="0"/>
                <a:ea typeface="时尚中黑简体" panose="01010104010101010101" pitchFamily="2" charset="-122"/>
                <a:cs typeface="Times New Roman" pitchFamily="18" charset="0"/>
              </a:rPr>
              <a:t>ĐỀ XUẤT PHƯƠNG ÁN ĐO</a:t>
            </a:r>
            <a:endParaRPr lang="zh-CN" altLang="en-US" sz="2100" b="1" dirty="0">
              <a:solidFill>
                <a:schemeClr val="accent6">
                  <a:lumMod val="75000"/>
                </a:schemeClr>
              </a:solidFill>
              <a:latin typeface="Times New Roman" pitchFamily="18" charset="0"/>
              <a:ea typeface="时尚中黑简体" panose="01010104010101010101" pitchFamily="2" charset="-122"/>
              <a:cs typeface="Times New Roman" pitchFamily="18" charset="0"/>
            </a:endParaRPr>
          </a:p>
        </p:txBody>
      </p:sp>
      <p:sp>
        <p:nvSpPr>
          <p:cNvPr id="19" name="文本框 32"/>
          <p:cNvSpPr txBox="1"/>
          <p:nvPr/>
        </p:nvSpPr>
        <p:spPr>
          <a:xfrm>
            <a:off x="755576" y="4299942"/>
            <a:ext cx="446276" cy="438582"/>
          </a:xfrm>
          <a:prstGeom prst="rect">
            <a:avLst/>
          </a:prstGeom>
          <a:noFill/>
        </p:spPr>
        <p:txBody>
          <a:bodyPr wrap="none" lIns="68580" tIns="34290" rIns="68580" bIns="34290" rtlCol="0">
            <a:spAutoFit/>
          </a:bodyPr>
          <a:lstStyle/>
          <a:p>
            <a:r>
              <a:rPr lang="en-US" altLang="zh-CN" sz="2400" b="1" dirty="0">
                <a:solidFill>
                  <a:schemeClr val="accent6">
                    <a:lumMod val="75000"/>
                  </a:schemeClr>
                </a:solidFill>
                <a:latin typeface="Times New Roman" pitchFamily="18" charset="0"/>
                <a:cs typeface="Times New Roman" pitchFamily="18" charset="0"/>
              </a:rPr>
              <a:t>01</a:t>
            </a:r>
            <a:endParaRPr lang="zh-CN" altLang="en-US" sz="2400" b="1" dirty="0">
              <a:solidFill>
                <a:schemeClr val="accent6">
                  <a:lumMod val="75000"/>
                </a:schemeClr>
              </a:solidFill>
              <a:latin typeface="Times New Roman" pitchFamily="18" charset="0"/>
              <a:cs typeface="Times New Roman" pitchFamily="18" charset="0"/>
            </a:endParaRPr>
          </a:p>
        </p:txBody>
      </p:sp>
      <p:grpSp>
        <p:nvGrpSpPr>
          <p:cNvPr id="20" name="组合 40"/>
          <p:cNvGrpSpPr/>
          <p:nvPr/>
        </p:nvGrpSpPr>
        <p:grpSpPr>
          <a:xfrm>
            <a:off x="5364088" y="4322011"/>
            <a:ext cx="2716449" cy="480148"/>
            <a:chOff x="6209182" y="4892646"/>
            <a:chExt cx="3621933" cy="640196"/>
          </a:xfrm>
        </p:grpSpPr>
        <p:sp>
          <p:nvSpPr>
            <p:cNvPr id="21" name="文本框 33"/>
            <p:cNvSpPr txBox="1"/>
            <p:nvPr/>
          </p:nvSpPr>
          <p:spPr>
            <a:xfrm>
              <a:off x="6913221" y="4978845"/>
              <a:ext cx="2917894" cy="553997"/>
            </a:xfrm>
            <a:prstGeom prst="rect">
              <a:avLst/>
            </a:prstGeom>
            <a:noFill/>
          </p:spPr>
          <p:txBody>
            <a:bodyPr wrap="none" rtlCol="0">
              <a:spAutoFit/>
            </a:bodyPr>
            <a:lstStyle/>
            <a:p>
              <a:r>
                <a:rPr lang="en-US" altLang="zh-CN" sz="2100" b="1" dirty="0">
                  <a:solidFill>
                    <a:schemeClr val="accent2">
                      <a:lumMod val="75000"/>
                    </a:schemeClr>
                  </a:solidFill>
                  <a:latin typeface="Times New Roman" pitchFamily="18" charset="0"/>
                  <a:ea typeface="时尚中黑简体" panose="01010104010101010101" pitchFamily="2" charset="-122"/>
                  <a:cs typeface="Times New Roman" pitchFamily="18" charset="0"/>
                </a:rPr>
                <a:t>TIẾN HÀNH ĐO</a:t>
              </a:r>
              <a:endParaRPr lang="zh-CN" altLang="en-US" sz="2100" b="1" dirty="0">
                <a:solidFill>
                  <a:schemeClr val="accent2">
                    <a:lumMod val="75000"/>
                  </a:schemeClr>
                </a:solidFill>
                <a:latin typeface="Times New Roman" pitchFamily="18" charset="0"/>
                <a:ea typeface="时尚中黑简体" panose="01010104010101010101" pitchFamily="2" charset="-122"/>
                <a:cs typeface="Times New Roman" pitchFamily="18" charset="0"/>
              </a:endParaRPr>
            </a:p>
          </p:txBody>
        </p:sp>
        <p:sp>
          <p:nvSpPr>
            <p:cNvPr id="22" name="文本框 34"/>
            <p:cNvSpPr txBox="1"/>
            <p:nvPr/>
          </p:nvSpPr>
          <p:spPr>
            <a:xfrm>
              <a:off x="6209182" y="4892646"/>
              <a:ext cx="656591" cy="615553"/>
            </a:xfrm>
            <a:prstGeom prst="rect">
              <a:avLst/>
            </a:prstGeom>
            <a:noFill/>
          </p:spPr>
          <p:txBody>
            <a:bodyPr wrap="none" rtlCol="0">
              <a:spAutoFit/>
            </a:bodyPr>
            <a:lstStyle/>
            <a:p>
              <a:r>
                <a:rPr lang="en-US" altLang="zh-CN" sz="2400" b="1" dirty="0">
                  <a:solidFill>
                    <a:schemeClr val="accent2">
                      <a:lumMod val="75000"/>
                    </a:schemeClr>
                  </a:solidFill>
                  <a:latin typeface="Times New Roman" pitchFamily="18" charset="0"/>
                  <a:cs typeface="Times New Roman" pitchFamily="18" charset="0"/>
                </a:rPr>
                <a:t>02</a:t>
              </a:r>
              <a:endParaRPr lang="zh-CN" altLang="en-US" sz="2400" b="1" dirty="0">
                <a:solidFill>
                  <a:schemeClr val="accent2">
                    <a:lumMod val="75000"/>
                  </a:schemeClr>
                </a:solidFill>
                <a:latin typeface="Times New Roman" pitchFamily="18" charset="0"/>
                <a:cs typeface="Times New Roman" pitchFamily="18" charset="0"/>
              </a:endParaRPr>
            </a:p>
          </p:txBody>
        </p:sp>
      </p:grpSp>
      <p:sp>
        <p:nvSpPr>
          <p:cNvPr id="23" name="文本框 36"/>
          <p:cNvSpPr txBox="1"/>
          <p:nvPr/>
        </p:nvSpPr>
        <p:spPr>
          <a:xfrm>
            <a:off x="1003961" y="2107327"/>
            <a:ext cx="7024423" cy="392415"/>
          </a:xfrm>
          <a:prstGeom prst="rect">
            <a:avLst/>
          </a:prstGeom>
          <a:noFill/>
        </p:spPr>
        <p:txBody>
          <a:bodyPr wrap="none" lIns="68580" tIns="34290" rIns="68580" bIns="34290" rtlCol="0">
            <a:spAutoFit/>
          </a:bodyPr>
          <a:lstStyle/>
          <a:p>
            <a:r>
              <a:rPr lang="en-US" altLang="zh-CN" sz="2100" b="1" dirty="0">
                <a:solidFill>
                  <a:srgbClr val="0000FF"/>
                </a:solidFill>
                <a:latin typeface="Times New Roman" pitchFamily="18" charset="0"/>
                <a:cs typeface="Times New Roman" pitchFamily="18" charset="0"/>
              </a:rPr>
              <a:t>CHUYÊN GIA TOÁN HỌC: </a:t>
            </a:r>
            <a:r>
              <a:rPr lang="en-US" altLang="zh-CN" sz="2100" b="1" dirty="0" err="1">
                <a:solidFill>
                  <a:srgbClr val="0000FF"/>
                </a:solidFill>
                <a:latin typeface="Times New Roman" pitchFamily="18" charset="0"/>
                <a:cs typeface="Times New Roman" pitchFamily="18" charset="0"/>
              </a:rPr>
              <a:t>Xác</a:t>
            </a:r>
            <a:r>
              <a:rPr lang="en-US" altLang="zh-CN" sz="2100" b="1" dirty="0">
                <a:solidFill>
                  <a:srgbClr val="0000FF"/>
                </a:solidFill>
                <a:latin typeface="Times New Roman" pitchFamily="18" charset="0"/>
                <a:cs typeface="Times New Roman" pitchFamily="18" charset="0"/>
              </a:rPr>
              <a:t> </a:t>
            </a:r>
            <a:r>
              <a:rPr lang="en-US" altLang="zh-CN" sz="2100" b="1" dirty="0" err="1">
                <a:solidFill>
                  <a:srgbClr val="0000FF"/>
                </a:solidFill>
                <a:latin typeface="Times New Roman" pitchFamily="18" charset="0"/>
                <a:cs typeface="Times New Roman" pitchFamily="18" charset="0"/>
              </a:rPr>
              <a:t>định</a:t>
            </a:r>
            <a:r>
              <a:rPr lang="en-US" altLang="zh-CN" sz="2100" b="1" dirty="0">
                <a:solidFill>
                  <a:srgbClr val="0000FF"/>
                </a:solidFill>
                <a:latin typeface="Times New Roman" pitchFamily="18" charset="0"/>
                <a:cs typeface="Times New Roman" pitchFamily="18" charset="0"/>
              </a:rPr>
              <a:t> </a:t>
            </a:r>
            <a:r>
              <a:rPr lang="en-US" altLang="zh-CN" sz="2100" b="1" dirty="0" err="1">
                <a:solidFill>
                  <a:srgbClr val="0000FF"/>
                </a:solidFill>
                <a:latin typeface="Times New Roman" pitchFamily="18" charset="0"/>
                <a:cs typeface="Times New Roman" pitchFamily="18" charset="0"/>
              </a:rPr>
              <a:t>đường</a:t>
            </a:r>
            <a:r>
              <a:rPr lang="en-US" altLang="zh-CN" sz="2100" b="1" dirty="0">
                <a:solidFill>
                  <a:srgbClr val="0000FF"/>
                </a:solidFill>
                <a:latin typeface="Times New Roman" pitchFamily="18" charset="0"/>
                <a:cs typeface="Times New Roman" pitchFamily="18" charset="0"/>
              </a:rPr>
              <a:t> </a:t>
            </a:r>
            <a:r>
              <a:rPr lang="en-US" altLang="zh-CN" sz="2100" b="1" dirty="0" err="1">
                <a:solidFill>
                  <a:srgbClr val="0000FF"/>
                </a:solidFill>
                <a:latin typeface="Times New Roman" pitchFamily="18" charset="0"/>
                <a:cs typeface="Times New Roman" pitchFamily="18" charset="0"/>
              </a:rPr>
              <a:t>kính</a:t>
            </a:r>
            <a:r>
              <a:rPr lang="en-US" altLang="zh-CN" sz="2100" b="1" dirty="0">
                <a:solidFill>
                  <a:srgbClr val="0000FF"/>
                </a:solidFill>
                <a:latin typeface="Times New Roman" pitchFamily="18" charset="0"/>
                <a:cs typeface="Times New Roman" pitchFamily="18" charset="0"/>
              </a:rPr>
              <a:t> </a:t>
            </a:r>
            <a:r>
              <a:rPr lang="en-US" altLang="zh-CN" sz="2100" b="1" dirty="0" err="1">
                <a:solidFill>
                  <a:srgbClr val="0000FF"/>
                </a:solidFill>
                <a:latin typeface="Times New Roman" pitchFamily="18" charset="0"/>
                <a:cs typeface="Times New Roman" pitchFamily="18" charset="0"/>
              </a:rPr>
              <a:t>nắp</a:t>
            </a:r>
            <a:r>
              <a:rPr lang="en-US" altLang="zh-CN" sz="2100" b="1" dirty="0">
                <a:solidFill>
                  <a:srgbClr val="0000FF"/>
                </a:solidFill>
                <a:latin typeface="Times New Roman" pitchFamily="18" charset="0"/>
                <a:cs typeface="Times New Roman" pitchFamily="18" charset="0"/>
              </a:rPr>
              <a:t> chai</a:t>
            </a:r>
          </a:p>
        </p:txBody>
      </p:sp>
      <p:grpSp>
        <p:nvGrpSpPr>
          <p:cNvPr id="24" name="组合 57"/>
          <p:cNvGrpSpPr/>
          <p:nvPr/>
        </p:nvGrpSpPr>
        <p:grpSpPr>
          <a:xfrm>
            <a:off x="367685" y="1937768"/>
            <a:ext cx="511791" cy="511791"/>
            <a:chOff x="2822348" y="3744846"/>
            <a:chExt cx="682388" cy="682388"/>
          </a:xfrm>
        </p:grpSpPr>
        <p:grpSp>
          <p:nvGrpSpPr>
            <p:cNvPr id="25" name="组合 58"/>
            <p:cNvGrpSpPr/>
            <p:nvPr/>
          </p:nvGrpSpPr>
          <p:grpSpPr>
            <a:xfrm>
              <a:off x="2822348" y="3744846"/>
              <a:ext cx="682388" cy="682388"/>
              <a:chOff x="4993868" y="2326869"/>
              <a:chExt cx="2204264" cy="2204264"/>
            </a:xfrm>
            <a:effectLst>
              <a:outerShdw blurRad="292100" dist="114300" dir="2700000" algn="tl" rotWithShape="0">
                <a:prstClr val="black">
                  <a:alpha val="25000"/>
                </a:prstClr>
              </a:outerShdw>
            </a:effectLst>
          </p:grpSpPr>
          <p:sp>
            <p:nvSpPr>
              <p:cNvPr id="29" name="任意多边形 62"/>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b="1">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30" name="椭圆 63"/>
              <p:cNvSpPr/>
              <p:nvPr/>
            </p:nvSpPr>
            <p:spPr>
              <a:xfrm>
                <a:off x="5305426" y="2638424"/>
                <a:ext cx="1581148" cy="1581148"/>
              </a:xfrm>
              <a:prstGeom prst="ellipse">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b="1">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31" name="椭圆 64"/>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b="1">
                  <a:solidFill>
                    <a:prstClr val="white"/>
                  </a:solidFill>
                  <a:latin typeface="Arial" panose="020B0604020202020204" pitchFamily="34" charset="0"/>
                  <a:ea typeface="SimSun" panose="02010600030101010101" pitchFamily="2" charset="-122"/>
                  <a:cs typeface="Arial" panose="020B0604020202020204" pitchFamily="34" charset="0"/>
                </a:endParaRPr>
              </a:p>
            </p:txBody>
          </p:sp>
        </p:grpSp>
        <p:sp>
          <p:nvSpPr>
            <p:cNvPr id="26" name="椭圆 59"/>
            <p:cNvSpPr/>
            <p:nvPr/>
          </p:nvSpPr>
          <p:spPr>
            <a:xfrm>
              <a:off x="2964635" y="3890345"/>
              <a:ext cx="392218" cy="392218"/>
            </a:xfrm>
            <a:prstGeom prst="ellipse">
              <a:avLst/>
            </a:prstGeom>
            <a:gradFill>
              <a:gsLst>
                <a:gs pos="100000">
                  <a:srgbClr val="01ACBE"/>
                </a:gs>
                <a:gs pos="53000">
                  <a:srgbClr val="01C4D9"/>
                </a:gs>
                <a:gs pos="0">
                  <a:srgbClr val="5EEFFE"/>
                </a:gs>
              </a:gsLst>
              <a:lin ang="5400000" scaled="1"/>
            </a:gradFill>
            <a:ln>
              <a:solidFill>
                <a:srgbClr val="0070C0"/>
              </a:solid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b="1">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27" name="椭圆 60"/>
            <p:cNvSpPr/>
            <p:nvPr/>
          </p:nvSpPr>
          <p:spPr>
            <a:xfrm>
              <a:off x="2964636" y="3890345"/>
              <a:ext cx="392218" cy="392218"/>
            </a:xfrm>
            <a:prstGeom prst="ellipse">
              <a:avLst/>
            </a:prstGeom>
            <a:solidFill>
              <a:srgbClr val="00B0F0"/>
            </a:solidFill>
            <a:ln>
              <a:solidFill>
                <a:srgbClr val="0070C0"/>
              </a:solid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b="1">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28" name="椭圆 67"/>
            <p:cNvSpPr/>
            <p:nvPr/>
          </p:nvSpPr>
          <p:spPr>
            <a:xfrm>
              <a:off x="3038464" y="3915399"/>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1" fmla="*/ 0 w 812800"/>
                <a:gd name="connsiteY0-2" fmla="*/ 406400 h 457199"/>
                <a:gd name="connsiteX1-3" fmla="*/ 406400 w 812800"/>
                <a:gd name="connsiteY1-4" fmla="*/ 0 h 457199"/>
                <a:gd name="connsiteX2-5" fmla="*/ 812800 w 812800"/>
                <a:gd name="connsiteY2-6" fmla="*/ 406400 h 457199"/>
                <a:gd name="connsiteX3-7" fmla="*/ 0 w 812800"/>
                <a:gd name="connsiteY3-8" fmla="*/ 406400 h 457199"/>
                <a:gd name="connsiteX0-9" fmla="*/ 0 w 812800"/>
                <a:gd name="connsiteY0-10" fmla="*/ 406400 h 421420"/>
                <a:gd name="connsiteX1-11" fmla="*/ 406400 w 812800"/>
                <a:gd name="connsiteY1-12" fmla="*/ 0 h 421420"/>
                <a:gd name="connsiteX2-13" fmla="*/ 812800 w 812800"/>
                <a:gd name="connsiteY2-14" fmla="*/ 406400 h 421420"/>
                <a:gd name="connsiteX3-15" fmla="*/ 0 w 812800"/>
                <a:gd name="connsiteY3-16" fmla="*/ 406400 h 421420"/>
                <a:gd name="connsiteX0-17" fmla="*/ 0 w 812800"/>
                <a:gd name="connsiteY0-18" fmla="*/ 406400 h 406400"/>
                <a:gd name="connsiteX1-19" fmla="*/ 406400 w 812800"/>
                <a:gd name="connsiteY1-20" fmla="*/ 0 h 406400"/>
                <a:gd name="connsiteX2-21" fmla="*/ 812800 w 812800"/>
                <a:gd name="connsiteY2-22" fmla="*/ 406400 h 406400"/>
                <a:gd name="connsiteX3-23" fmla="*/ 0 w 812800"/>
                <a:gd name="connsiteY3-24" fmla="*/ 406400 h 406400"/>
                <a:gd name="connsiteX0-25" fmla="*/ 0 w 812800"/>
                <a:gd name="connsiteY0-26" fmla="*/ 406400 h 406400"/>
                <a:gd name="connsiteX1-27" fmla="*/ 406400 w 812800"/>
                <a:gd name="connsiteY1-28" fmla="*/ 0 h 406400"/>
                <a:gd name="connsiteX2-29" fmla="*/ 812800 w 812800"/>
                <a:gd name="connsiteY2-30" fmla="*/ 406400 h 406400"/>
                <a:gd name="connsiteX3-31" fmla="*/ 0 w 812800"/>
                <a:gd name="connsiteY3-32" fmla="*/ 406400 h 406400"/>
                <a:gd name="connsiteX0-33" fmla="*/ 0 w 812800"/>
                <a:gd name="connsiteY0-34" fmla="*/ 406400 h 406400"/>
                <a:gd name="connsiteX1-35" fmla="*/ 406400 w 812800"/>
                <a:gd name="connsiteY1-36" fmla="*/ 0 h 406400"/>
                <a:gd name="connsiteX2-37" fmla="*/ 812800 w 812800"/>
                <a:gd name="connsiteY2-38" fmla="*/ 406400 h 406400"/>
                <a:gd name="connsiteX3-39" fmla="*/ 0 w 812800"/>
                <a:gd name="connsiteY3-40" fmla="*/ 406400 h 406400"/>
              </a:gdLst>
              <a:ahLst/>
              <a:cxnLst>
                <a:cxn ang="0">
                  <a:pos x="connsiteX0-1" y="connsiteY0-2"/>
                </a:cxn>
                <a:cxn ang="0">
                  <a:pos x="connsiteX1-3" y="connsiteY1-4"/>
                </a:cxn>
                <a:cxn ang="0">
                  <a:pos x="connsiteX2-5" y="connsiteY2-6"/>
                </a:cxn>
                <a:cxn ang="0">
                  <a:pos x="connsiteX3-7" y="connsiteY3-8"/>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b="1">
                <a:solidFill>
                  <a:prstClr val="white"/>
                </a:solidFill>
                <a:latin typeface="Arial" panose="020B0604020202020204" pitchFamily="34" charset="0"/>
                <a:ea typeface="SimSun"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97093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87">
                                          <p:stCondLst>
                                            <p:cond delay="0"/>
                                          </p:stCondLst>
                                        </p:cTn>
                                        <p:tgtEl>
                                          <p:spTgt spid="7"/>
                                        </p:tgtEl>
                                      </p:cBhvr>
                                    </p:animEffect>
                                    <p:anim calcmode="lin" valueType="num">
                                      <p:cBhvr>
                                        <p:cTn id="13" dur="27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100"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100" tmFilter="0, 0; 0.125,0.2665; 0.25,0.4; 0.375,0.465; 0.5,0.5;  0.625,0.535; 0.75,0.6; 0.875,0.7335; 1,1">
                                          <p:stCondLst>
                                            <p:cond delay="100"/>
                                          </p:stCondLst>
                                        </p:cTn>
                                        <p:tgtEl>
                                          <p:spTgt spid="7"/>
                                        </p:tgtEl>
                                        <p:attrNameLst>
                                          <p:attrName>ppt_y</p:attrName>
                                        </p:attrNameLst>
                                      </p:cBhvr>
                                      <p:tavLst>
                                        <p:tav tm="0" fmla="#ppt_y-sin(pi*$)/9">
                                          <p:val>
                                            <p:fltVal val="0"/>
                                          </p:val>
                                        </p:tav>
                                        <p:tav tm="100000">
                                          <p:val>
                                            <p:fltVal val="1"/>
                                          </p:val>
                                        </p:tav>
                                      </p:tavLst>
                                    </p:anim>
                                    <p:anim calcmode="lin" valueType="num">
                                      <p:cBhvr>
                                        <p:cTn id="16" dur="50" tmFilter="0, 0; 0.125,0.2665; 0.25,0.4; 0.375,0.465; 0.5,0.5;  0.625,0.535; 0.75,0.6; 0.875,0.7335; 1,1">
                                          <p:stCondLst>
                                            <p:cond delay="199"/>
                                          </p:stCondLst>
                                        </p:cTn>
                                        <p:tgtEl>
                                          <p:spTgt spid="7"/>
                                        </p:tgtEl>
                                        <p:attrNameLst>
                                          <p:attrName>ppt_y</p:attrName>
                                        </p:attrNameLst>
                                      </p:cBhvr>
                                      <p:tavLst>
                                        <p:tav tm="0" fmla="#ppt_y-sin(pi*$)/27">
                                          <p:val>
                                            <p:fltVal val="0"/>
                                          </p:val>
                                        </p:tav>
                                        <p:tav tm="100000">
                                          <p:val>
                                            <p:fltVal val="1"/>
                                          </p:val>
                                        </p:tav>
                                      </p:tavLst>
                                    </p:anim>
                                    <p:anim calcmode="lin" valueType="num">
                                      <p:cBhvr>
                                        <p:cTn id="17" dur="25" tmFilter="0, 0; 0.125,0.2665; 0.25,0.4; 0.375,0.465; 0.5,0.5;  0.625,0.535; 0.75,0.6; 0.875,0.7335; 1,1">
                                          <p:stCondLst>
                                            <p:cond delay="248"/>
                                          </p:stCondLst>
                                        </p:cTn>
                                        <p:tgtEl>
                                          <p:spTgt spid="7"/>
                                        </p:tgtEl>
                                        <p:attrNameLst>
                                          <p:attrName>ppt_y</p:attrName>
                                        </p:attrNameLst>
                                      </p:cBhvr>
                                      <p:tavLst>
                                        <p:tav tm="0" fmla="#ppt_y-sin(pi*$)/81">
                                          <p:val>
                                            <p:fltVal val="0"/>
                                          </p:val>
                                        </p:tav>
                                        <p:tav tm="100000">
                                          <p:val>
                                            <p:fltVal val="1"/>
                                          </p:val>
                                        </p:tav>
                                      </p:tavLst>
                                    </p:anim>
                                    <p:animScale>
                                      <p:cBhvr>
                                        <p:cTn id="18" dur="4">
                                          <p:stCondLst>
                                            <p:cond delay="98"/>
                                          </p:stCondLst>
                                        </p:cTn>
                                        <p:tgtEl>
                                          <p:spTgt spid="7"/>
                                        </p:tgtEl>
                                      </p:cBhvr>
                                      <p:to x="100000" y="60000"/>
                                    </p:animScale>
                                    <p:animScale>
                                      <p:cBhvr>
                                        <p:cTn id="19" dur="25" decel="50000">
                                          <p:stCondLst>
                                            <p:cond delay="101"/>
                                          </p:stCondLst>
                                        </p:cTn>
                                        <p:tgtEl>
                                          <p:spTgt spid="7"/>
                                        </p:tgtEl>
                                      </p:cBhvr>
                                      <p:to x="100000" y="100000"/>
                                    </p:animScale>
                                    <p:animScale>
                                      <p:cBhvr>
                                        <p:cTn id="20" dur="4">
                                          <p:stCondLst>
                                            <p:cond delay="197"/>
                                          </p:stCondLst>
                                        </p:cTn>
                                        <p:tgtEl>
                                          <p:spTgt spid="7"/>
                                        </p:tgtEl>
                                      </p:cBhvr>
                                      <p:to x="100000" y="80000"/>
                                    </p:animScale>
                                    <p:animScale>
                                      <p:cBhvr>
                                        <p:cTn id="21" dur="25" decel="50000">
                                          <p:stCondLst>
                                            <p:cond delay="201"/>
                                          </p:stCondLst>
                                        </p:cTn>
                                        <p:tgtEl>
                                          <p:spTgt spid="7"/>
                                        </p:tgtEl>
                                      </p:cBhvr>
                                      <p:to x="100000" y="100000"/>
                                    </p:animScale>
                                    <p:animScale>
                                      <p:cBhvr>
                                        <p:cTn id="22" dur="4">
                                          <p:stCondLst>
                                            <p:cond delay="246"/>
                                          </p:stCondLst>
                                        </p:cTn>
                                        <p:tgtEl>
                                          <p:spTgt spid="7"/>
                                        </p:tgtEl>
                                      </p:cBhvr>
                                      <p:to x="100000" y="90000"/>
                                    </p:animScale>
                                    <p:animScale>
                                      <p:cBhvr>
                                        <p:cTn id="23" dur="25" decel="50000">
                                          <p:stCondLst>
                                            <p:cond delay="250"/>
                                          </p:stCondLst>
                                        </p:cTn>
                                        <p:tgtEl>
                                          <p:spTgt spid="7"/>
                                        </p:tgtEl>
                                      </p:cBhvr>
                                      <p:to x="100000" y="100000"/>
                                    </p:animScale>
                                    <p:animScale>
                                      <p:cBhvr>
                                        <p:cTn id="24" dur="4">
                                          <p:stCondLst>
                                            <p:cond delay="271"/>
                                          </p:stCondLst>
                                        </p:cTn>
                                        <p:tgtEl>
                                          <p:spTgt spid="7"/>
                                        </p:tgtEl>
                                      </p:cBhvr>
                                      <p:to x="100000" y="95000"/>
                                    </p:animScale>
                                    <p:animScale>
                                      <p:cBhvr>
                                        <p:cTn id="25" dur="25" decel="50000">
                                          <p:stCondLst>
                                            <p:cond delay="275"/>
                                          </p:stCondLst>
                                        </p:cTn>
                                        <p:tgtEl>
                                          <p:spTgt spid="7"/>
                                        </p:tgtEl>
                                      </p:cBhvr>
                                      <p:to x="100000" y="100000"/>
                                    </p:animScale>
                                  </p:childTnLst>
                                </p:cTn>
                              </p:par>
                            </p:childTnLst>
                          </p:cTn>
                        </p:par>
                        <p:par>
                          <p:cTn id="26" fill="hold">
                            <p:stCondLst>
                              <p:cond delay="300"/>
                            </p:stCondLst>
                            <p:childTnLst>
                              <p:par>
                                <p:cTn id="27" presetID="26"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87">
                                          <p:stCondLst>
                                            <p:cond delay="0"/>
                                          </p:stCondLst>
                                        </p:cTn>
                                        <p:tgtEl>
                                          <p:spTgt spid="6"/>
                                        </p:tgtEl>
                                      </p:cBhvr>
                                    </p:animEffect>
                                    <p:anim calcmode="lin" valueType="num">
                                      <p:cBhvr>
                                        <p:cTn id="30" dur="27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100"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100" tmFilter="0, 0; 0.125,0.2665; 0.25,0.4; 0.375,0.465; 0.5,0.5;  0.625,0.535; 0.75,0.6; 0.875,0.7335; 1,1">
                                          <p:stCondLst>
                                            <p:cond delay="100"/>
                                          </p:stCondLst>
                                        </p:cTn>
                                        <p:tgtEl>
                                          <p:spTgt spid="6"/>
                                        </p:tgtEl>
                                        <p:attrNameLst>
                                          <p:attrName>ppt_y</p:attrName>
                                        </p:attrNameLst>
                                      </p:cBhvr>
                                      <p:tavLst>
                                        <p:tav tm="0" fmla="#ppt_y-sin(pi*$)/9">
                                          <p:val>
                                            <p:fltVal val="0"/>
                                          </p:val>
                                        </p:tav>
                                        <p:tav tm="100000">
                                          <p:val>
                                            <p:fltVal val="1"/>
                                          </p:val>
                                        </p:tav>
                                      </p:tavLst>
                                    </p:anim>
                                    <p:anim calcmode="lin" valueType="num">
                                      <p:cBhvr>
                                        <p:cTn id="33" dur="50" tmFilter="0, 0; 0.125,0.2665; 0.25,0.4; 0.375,0.465; 0.5,0.5;  0.625,0.535; 0.75,0.6; 0.875,0.7335; 1,1">
                                          <p:stCondLst>
                                            <p:cond delay="199"/>
                                          </p:stCondLst>
                                        </p:cTn>
                                        <p:tgtEl>
                                          <p:spTgt spid="6"/>
                                        </p:tgtEl>
                                        <p:attrNameLst>
                                          <p:attrName>ppt_y</p:attrName>
                                        </p:attrNameLst>
                                      </p:cBhvr>
                                      <p:tavLst>
                                        <p:tav tm="0" fmla="#ppt_y-sin(pi*$)/27">
                                          <p:val>
                                            <p:fltVal val="0"/>
                                          </p:val>
                                        </p:tav>
                                        <p:tav tm="100000">
                                          <p:val>
                                            <p:fltVal val="1"/>
                                          </p:val>
                                        </p:tav>
                                      </p:tavLst>
                                    </p:anim>
                                    <p:anim calcmode="lin" valueType="num">
                                      <p:cBhvr>
                                        <p:cTn id="34" dur="25" tmFilter="0, 0; 0.125,0.2665; 0.25,0.4; 0.375,0.465; 0.5,0.5;  0.625,0.535; 0.75,0.6; 0.875,0.7335; 1,1">
                                          <p:stCondLst>
                                            <p:cond delay="248"/>
                                          </p:stCondLst>
                                        </p:cTn>
                                        <p:tgtEl>
                                          <p:spTgt spid="6"/>
                                        </p:tgtEl>
                                        <p:attrNameLst>
                                          <p:attrName>ppt_y</p:attrName>
                                        </p:attrNameLst>
                                      </p:cBhvr>
                                      <p:tavLst>
                                        <p:tav tm="0" fmla="#ppt_y-sin(pi*$)/81">
                                          <p:val>
                                            <p:fltVal val="0"/>
                                          </p:val>
                                        </p:tav>
                                        <p:tav tm="100000">
                                          <p:val>
                                            <p:fltVal val="1"/>
                                          </p:val>
                                        </p:tav>
                                      </p:tavLst>
                                    </p:anim>
                                    <p:animScale>
                                      <p:cBhvr>
                                        <p:cTn id="35" dur="4">
                                          <p:stCondLst>
                                            <p:cond delay="98"/>
                                          </p:stCondLst>
                                        </p:cTn>
                                        <p:tgtEl>
                                          <p:spTgt spid="6"/>
                                        </p:tgtEl>
                                      </p:cBhvr>
                                      <p:to x="100000" y="60000"/>
                                    </p:animScale>
                                    <p:animScale>
                                      <p:cBhvr>
                                        <p:cTn id="36" dur="25" decel="50000">
                                          <p:stCondLst>
                                            <p:cond delay="101"/>
                                          </p:stCondLst>
                                        </p:cTn>
                                        <p:tgtEl>
                                          <p:spTgt spid="6"/>
                                        </p:tgtEl>
                                      </p:cBhvr>
                                      <p:to x="100000" y="100000"/>
                                    </p:animScale>
                                    <p:animScale>
                                      <p:cBhvr>
                                        <p:cTn id="37" dur="4">
                                          <p:stCondLst>
                                            <p:cond delay="197"/>
                                          </p:stCondLst>
                                        </p:cTn>
                                        <p:tgtEl>
                                          <p:spTgt spid="6"/>
                                        </p:tgtEl>
                                      </p:cBhvr>
                                      <p:to x="100000" y="80000"/>
                                    </p:animScale>
                                    <p:animScale>
                                      <p:cBhvr>
                                        <p:cTn id="38" dur="25" decel="50000">
                                          <p:stCondLst>
                                            <p:cond delay="201"/>
                                          </p:stCondLst>
                                        </p:cTn>
                                        <p:tgtEl>
                                          <p:spTgt spid="6"/>
                                        </p:tgtEl>
                                      </p:cBhvr>
                                      <p:to x="100000" y="100000"/>
                                    </p:animScale>
                                    <p:animScale>
                                      <p:cBhvr>
                                        <p:cTn id="39" dur="4">
                                          <p:stCondLst>
                                            <p:cond delay="246"/>
                                          </p:stCondLst>
                                        </p:cTn>
                                        <p:tgtEl>
                                          <p:spTgt spid="6"/>
                                        </p:tgtEl>
                                      </p:cBhvr>
                                      <p:to x="100000" y="90000"/>
                                    </p:animScale>
                                    <p:animScale>
                                      <p:cBhvr>
                                        <p:cTn id="40" dur="25" decel="50000">
                                          <p:stCondLst>
                                            <p:cond delay="250"/>
                                          </p:stCondLst>
                                        </p:cTn>
                                        <p:tgtEl>
                                          <p:spTgt spid="6"/>
                                        </p:tgtEl>
                                      </p:cBhvr>
                                      <p:to x="100000" y="100000"/>
                                    </p:animScale>
                                    <p:animScale>
                                      <p:cBhvr>
                                        <p:cTn id="41" dur="4">
                                          <p:stCondLst>
                                            <p:cond delay="271"/>
                                          </p:stCondLst>
                                        </p:cTn>
                                        <p:tgtEl>
                                          <p:spTgt spid="6"/>
                                        </p:tgtEl>
                                      </p:cBhvr>
                                      <p:to x="100000" y="95000"/>
                                    </p:animScale>
                                    <p:animScale>
                                      <p:cBhvr>
                                        <p:cTn id="42" dur="25" decel="50000">
                                          <p:stCondLst>
                                            <p:cond delay="275"/>
                                          </p:stCondLst>
                                        </p:cTn>
                                        <p:tgtEl>
                                          <p:spTgt spid="6"/>
                                        </p:tgtEl>
                                      </p:cBhvr>
                                      <p:to x="100000" y="100000"/>
                                    </p:animScale>
                                  </p:childTnLst>
                                </p:cTn>
                              </p:par>
                            </p:childTnLst>
                          </p:cTn>
                        </p:par>
                        <p:par>
                          <p:cTn id="43" fill="hold">
                            <p:stCondLst>
                              <p:cond delay="600"/>
                            </p:stCondLst>
                            <p:childTnLst>
                              <p:par>
                                <p:cTn id="44" presetID="26"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87">
                                          <p:stCondLst>
                                            <p:cond delay="0"/>
                                          </p:stCondLst>
                                        </p:cTn>
                                        <p:tgtEl>
                                          <p:spTgt spid="8"/>
                                        </p:tgtEl>
                                      </p:cBhvr>
                                    </p:animEffect>
                                    <p:anim calcmode="lin" valueType="num">
                                      <p:cBhvr>
                                        <p:cTn id="47" dur="273"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8" dur="100"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9" dur="100" tmFilter="0, 0; 0.125,0.2665; 0.25,0.4; 0.375,0.465; 0.5,0.5;  0.625,0.535; 0.75,0.6; 0.875,0.7335; 1,1">
                                          <p:stCondLst>
                                            <p:cond delay="100"/>
                                          </p:stCondLst>
                                        </p:cTn>
                                        <p:tgtEl>
                                          <p:spTgt spid="8"/>
                                        </p:tgtEl>
                                        <p:attrNameLst>
                                          <p:attrName>ppt_y</p:attrName>
                                        </p:attrNameLst>
                                      </p:cBhvr>
                                      <p:tavLst>
                                        <p:tav tm="0" fmla="#ppt_y-sin(pi*$)/9">
                                          <p:val>
                                            <p:fltVal val="0"/>
                                          </p:val>
                                        </p:tav>
                                        <p:tav tm="100000">
                                          <p:val>
                                            <p:fltVal val="1"/>
                                          </p:val>
                                        </p:tav>
                                      </p:tavLst>
                                    </p:anim>
                                    <p:anim calcmode="lin" valueType="num">
                                      <p:cBhvr>
                                        <p:cTn id="50" dur="50" tmFilter="0, 0; 0.125,0.2665; 0.25,0.4; 0.375,0.465; 0.5,0.5;  0.625,0.535; 0.75,0.6; 0.875,0.7335; 1,1">
                                          <p:stCondLst>
                                            <p:cond delay="199"/>
                                          </p:stCondLst>
                                        </p:cTn>
                                        <p:tgtEl>
                                          <p:spTgt spid="8"/>
                                        </p:tgtEl>
                                        <p:attrNameLst>
                                          <p:attrName>ppt_y</p:attrName>
                                        </p:attrNameLst>
                                      </p:cBhvr>
                                      <p:tavLst>
                                        <p:tav tm="0" fmla="#ppt_y-sin(pi*$)/27">
                                          <p:val>
                                            <p:fltVal val="0"/>
                                          </p:val>
                                        </p:tav>
                                        <p:tav tm="100000">
                                          <p:val>
                                            <p:fltVal val="1"/>
                                          </p:val>
                                        </p:tav>
                                      </p:tavLst>
                                    </p:anim>
                                    <p:anim calcmode="lin" valueType="num">
                                      <p:cBhvr>
                                        <p:cTn id="51" dur="25" tmFilter="0, 0; 0.125,0.2665; 0.25,0.4; 0.375,0.465; 0.5,0.5;  0.625,0.535; 0.75,0.6; 0.875,0.7335; 1,1">
                                          <p:stCondLst>
                                            <p:cond delay="248"/>
                                          </p:stCondLst>
                                        </p:cTn>
                                        <p:tgtEl>
                                          <p:spTgt spid="8"/>
                                        </p:tgtEl>
                                        <p:attrNameLst>
                                          <p:attrName>ppt_y</p:attrName>
                                        </p:attrNameLst>
                                      </p:cBhvr>
                                      <p:tavLst>
                                        <p:tav tm="0" fmla="#ppt_y-sin(pi*$)/81">
                                          <p:val>
                                            <p:fltVal val="0"/>
                                          </p:val>
                                        </p:tav>
                                        <p:tav tm="100000">
                                          <p:val>
                                            <p:fltVal val="1"/>
                                          </p:val>
                                        </p:tav>
                                      </p:tavLst>
                                    </p:anim>
                                    <p:animScale>
                                      <p:cBhvr>
                                        <p:cTn id="52" dur="4">
                                          <p:stCondLst>
                                            <p:cond delay="98"/>
                                          </p:stCondLst>
                                        </p:cTn>
                                        <p:tgtEl>
                                          <p:spTgt spid="8"/>
                                        </p:tgtEl>
                                      </p:cBhvr>
                                      <p:to x="100000" y="60000"/>
                                    </p:animScale>
                                    <p:animScale>
                                      <p:cBhvr>
                                        <p:cTn id="53" dur="25" decel="50000">
                                          <p:stCondLst>
                                            <p:cond delay="101"/>
                                          </p:stCondLst>
                                        </p:cTn>
                                        <p:tgtEl>
                                          <p:spTgt spid="8"/>
                                        </p:tgtEl>
                                      </p:cBhvr>
                                      <p:to x="100000" y="100000"/>
                                    </p:animScale>
                                    <p:animScale>
                                      <p:cBhvr>
                                        <p:cTn id="54" dur="4">
                                          <p:stCondLst>
                                            <p:cond delay="197"/>
                                          </p:stCondLst>
                                        </p:cTn>
                                        <p:tgtEl>
                                          <p:spTgt spid="8"/>
                                        </p:tgtEl>
                                      </p:cBhvr>
                                      <p:to x="100000" y="80000"/>
                                    </p:animScale>
                                    <p:animScale>
                                      <p:cBhvr>
                                        <p:cTn id="55" dur="25" decel="50000">
                                          <p:stCondLst>
                                            <p:cond delay="201"/>
                                          </p:stCondLst>
                                        </p:cTn>
                                        <p:tgtEl>
                                          <p:spTgt spid="8"/>
                                        </p:tgtEl>
                                      </p:cBhvr>
                                      <p:to x="100000" y="100000"/>
                                    </p:animScale>
                                    <p:animScale>
                                      <p:cBhvr>
                                        <p:cTn id="56" dur="4">
                                          <p:stCondLst>
                                            <p:cond delay="246"/>
                                          </p:stCondLst>
                                        </p:cTn>
                                        <p:tgtEl>
                                          <p:spTgt spid="8"/>
                                        </p:tgtEl>
                                      </p:cBhvr>
                                      <p:to x="100000" y="90000"/>
                                    </p:animScale>
                                    <p:animScale>
                                      <p:cBhvr>
                                        <p:cTn id="57" dur="25" decel="50000">
                                          <p:stCondLst>
                                            <p:cond delay="250"/>
                                          </p:stCondLst>
                                        </p:cTn>
                                        <p:tgtEl>
                                          <p:spTgt spid="8"/>
                                        </p:tgtEl>
                                      </p:cBhvr>
                                      <p:to x="100000" y="100000"/>
                                    </p:animScale>
                                    <p:animScale>
                                      <p:cBhvr>
                                        <p:cTn id="58" dur="4">
                                          <p:stCondLst>
                                            <p:cond delay="271"/>
                                          </p:stCondLst>
                                        </p:cTn>
                                        <p:tgtEl>
                                          <p:spTgt spid="8"/>
                                        </p:tgtEl>
                                      </p:cBhvr>
                                      <p:to x="100000" y="95000"/>
                                    </p:animScale>
                                    <p:animScale>
                                      <p:cBhvr>
                                        <p:cTn id="59" dur="25" decel="50000">
                                          <p:stCondLst>
                                            <p:cond delay="275"/>
                                          </p:stCondLst>
                                        </p:cTn>
                                        <p:tgtEl>
                                          <p:spTgt spid="8"/>
                                        </p:tgtEl>
                                      </p:cBhvr>
                                      <p:to x="100000" y="100000"/>
                                    </p:animScale>
                                  </p:childTnLst>
                                </p:cTn>
                              </p:par>
                            </p:childTnLst>
                          </p:cTn>
                        </p:par>
                        <p:par>
                          <p:cTn id="60" fill="hold">
                            <p:stCondLst>
                              <p:cond delay="900"/>
                            </p:stCondLst>
                            <p:childTnLst>
                              <p:par>
                                <p:cTn id="61" presetID="26" presetClass="entr" presetSubtype="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87">
                                          <p:stCondLst>
                                            <p:cond delay="0"/>
                                          </p:stCondLst>
                                        </p:cTn>
                                        <p:tgtEl>
                                          <p:spTgt spid="9"/>
                                        </p:tgtEl>
                                      </p:cBhvr>
                                    </p:animEffect>
                                    <p:anim calcmode="lin" valueType="num">
                                      <p:cBhvr>
                                        <p:cTn id="64" dur="27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5" dur="100"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6" dur="100" tmFilter="0, 0; 0.125,0.2665; 0.25,0.4; 0.375,0.465; 0.5,0.5;  0.625,0.535; 0.75,0.6; 0.875,0.7335; 1,1">
                                          <p:stCondLst>
                                            <p:cond delay="100"/>
                                          </p:stCondLst>
                                        </p:cTn>
                                        <p:tgtEl>
                                          <p:spTgt spid="9"/>
                                        </p:tgtEl>
                                        <p:attrNameLst>
                                          <p:attrName>ppt_y</p:attrName>
                                        </p:attrNameLst>
                                      </p:cBhvr>
                                      <p:tavLst>
                                        <p:tav tm="0" fmla="#ppt_y-sin(pi*$)/9">
                                          <p:val>
                                            <p:fltVal val="0"/>
                                          </p:val>
                                        </p:tav>
                                        <p:tav tm="100000">
                                          <p:val>
                                            <p:fltVal val="1"/>
                                          </p:val>
                                        </p:tav>
                                      </p:tavLst>
                                    </p:anim>
                                    <p:anim calcmode="lin" valueType="num">
                                      <p:cBhvr>
                                        <p:cTn id="67" dur="50" tmFilter="0, 0; 0.125,0.2665; 0.25,0.4; 0.375,0.465; 0.5,0.5;  0.625,0.535; 0.75,0.6; 0.875,0.7335; 1,1">
                                          <p:stCondLst>
                                            <p:cond delay="199"/>
                                          </p:stCondLst>
                                        </p:cTn>
                                        <p:tgtEl>
                                          <p:spTgt spid="9"/>
                                        </p:tgtEl>
                                        <p:attrNameLst>
                                          <p:attrName>ppt_y</p:attrName>
                                        </p:attrNameLst>
                                      </p:cBhvr>
                                      <p:tavLst>
                                        <p:tav tm="0" fmla="#ppt_y-sin(pi*$)/27">
                                          <p:val>
                                            <p:fltVal val="0"/>
                                          </p:val>
                                        </p:tav>
                                        <p:tav tm="100000">
                                          <p:val>
                                            <p:fltVal val="1"/>
                                          </p:val>
                                        </p:tav>
                                      </p:tavLst>
                                    </p:anim>
                                    <p:anim calcmode="lin" valueType="num">
                                      <p:cBhvr>
                                        <p:cTn id="68" dur="25" tmFilter="0, 0; 0.125,0.2665; 0.25,0.4; 0.375,0.465; 0.5,0.5;  0.625,0.535; 0.75,0.6; 0.875,0.7335; 1,1">
                                          <p:stCondLst>
                                            <p:cond delay="248"/>
                                          </p:stCondLst>
                                        </p:cTn>
                                        <p:tgtEl>
                                          <p:spTgt spid="9"/>
                                        </p:tgtEl>
                                        <p:attrNameLst>
                                          <p:attrName>ppt_y</p:attrName>
                                        </p:attrNameLst>
                                      </p:cBhvr>
                                      <p:tavLst>
                                        <p:tav tm="0" fmla="#ppt_y-sin(pi*$)/81">
                                          <p:val>
                                            <p:fltVal val="0"/>
                                          </p:val>
                                        </p:tav>
                                        <p:tav tm="100000">
                                          <p:val>
                                            <p:fltVal val="1"/>
                                          </p:val>
                                        </p:tav>
                                      </p:tavLst>
                                    </p:anim>
                                    <p:animScale>
                                      <p:cBhvr>
                                        <p:cTn id="69" dur="4">
                                          <p:stCondLst>
                                            <p:cond delay="98"/>
                                          </p:stCondLst>
                                        </p:cTn>
                                        <p:tgtEl>
                                          <p:spTgt spid="9"/>
                                        </p:tgtEl>
                                      </p:cBhvr>
                                      <p:to x="100000" y="60000"/>
                                    </p:animScale>
                                    <p:animScale>
                                      <p:cBhvr>
                                        <p:cTn id="70" dur="25" decel="50000">
                                          <p:stCondLst>
                                            <p:cond delay="101"/>
                                          </p:stCondLst>
                                        </p:cTn>
                                        <p:tgtEl>
                                          <p:spTgt spid="9"/>
                                        </p:tgtEl>
                                      </p:cBhvr>
                                      <p:to x="100000" y="100000"/>
                                    </p:animScale>
                                    <p:animScale>
                                      <p:cBhvr>
                                        <p:cTn id="71" dur="4">
                                          <p:stCondLst>
                                            <p:cond delay="197"/>
                                          </p:stCondLst>
                                        </p:cTn>
                                        <p:tgtEl>
                                          <p:spTgt spid="9"/>
                                        </p:tgtEl>
                                      </p:cBhvr>
                                      <p:to x="100000" y="80000"/>
                                    </p:animScale>
                                    <p:animScale>
                                      <p:cBhvr>
                                        <p:cTn id="72" dur="25" decel="50000">
                                          <p:stCondLst>
                                            <p:cond delay="201"/>
                                          </p:stCondLst>
                                        </p:cTn>
                                        <p:tgtEl>
                                          <p:spTgt spid="9"/>
                                        </p:tgtEl>
                                      </p:cBhvr>
                                      <p:to x="100000" y="100000"/>
                                    </p:animScale>
                                    <p:animScale>
                                      <p:cBhvr>
                                        <p:cTn id="73" dur="4">
                                          <p:stCondLst>
                                            <p:cond delay="246"/>
                                          </p:stCondLst>
                                        </p:cTn>
                                        <p:tgtEl>
                                          <p:spTgt spid="9"/>
                                        </p:tgtEl>
                                      </p:cBhvr>
                                      <p:to x="100000" y="90000"/>
                                    </p:animScale>
                                    <p:animScale>
                                      <p:cBhvr>
                                        <p:cTn id="74" dur="25" decel="50000">
                                          <p:stCondLst>
                                            <p:cond delay="250"/>
                                          </p:stCondLst>
                                        </p:cTn>
                                        <p:tgtEl>
                                          <p:spTgt spid="9"/>
                                        </p:tgtEl>
                                      </p:cBhvr>
                                      <p:to x="100000" y="100000"/>
                                    </p:animScale>
                                    <p:animScale>
                                      <p:cBhvr>
                                        <p:cTn id="75" dur="4">
                                          <p:stCondLst>
                                            <p:cond delay="271"/>
                                          </p:stCondLst>
                                        </p:cTn>
                                        <p:tgtEl>
                                          <p:spTgt spid="9"/>
                                        </p:tgtEl>
                                      </p:cBhvr>
                                      <p:to x="100000" y="95000"/>
                                    </p:animScale>
                                    <p:animScale>
                                      <p:cBhvr>
                                        <p:cTn id="76" dur="25" decel="50000">
                                          <p:stCondLst>
                                            <p:cond delay="275"/>
                                          </p:stCondLst>
                                        </p:cTn>
                                        <p:tgtEl>
                                          <p:spTgt spid="9"/>
                                        </p:tgtEl>
                                      </p:cBhvr>
                                      <p:to x="100000" y="100000"/>
                                    </p:animScale>
                                  </p:childTnLst>
                                </p:cTn>
                              </p:par>
                            </p:childTnLst>
                          </p:cTn>
                        </p:par>
                        <p:par>
                          <p:cTn id="77" fill="hold">
                            <p:stCondLst>
                              <p:cond delay="1200"/>
                            </p:stCondLst>
                            <p:childTnLst>
                              <p:par>
                                <p:cTn id="78" presetID="26"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down)">
                                      <p:cBhvr>
                                        <p:cTn id="80" dur="87">
                                          <p:stCondLst>
                                            <p:cond delay="0"/>
                                          </p:stCondLst>
                                        </p:cTn>
                                        <p:tgtEl>
                                          <p:spTgt spid="10"/>
                                        </p:tgtEl>
                                      </p:cBhvr>
                                    </p:animEffect>
                                    <p:anim calcmode="lin" valueType="num">
                                      <p:cBhvr>
                                        <p:cTn id="81" dur="273"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2" dur="100"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3" dur="100" tmFilter="0, 0; 0.125,0.2665; 0.25,0.4; 0.375,0.465; 0.5,0.5;  0.625,0.535; 0.75,0.6; 0.875,0.7335; 1,1">
                                          <p:stCondLst>
                                            <p:cond delay="100"/>
                                          </p:stCondLst>
                                        </p:cTn>
                                        <p:tgtEl>
                                          <p:spTgt spid="10"/>
                                        </p:tgtEl>
                                        <p:attrNameLst>
                                          <p:attrName>ppt_y</p:attrName>
                                        </p:attrNameLst>
                                      </p:cBhvr>
                                      <p:tavLst>
                                        <p:tav tm="0" fmla="#ppt_y-sin(pi*$)/9">
                                          <p:val>
                                            <p:fltVal val="0"/>
                                          </p:val>
                                        </p:tav>
                                        <p:tav tm="100000">
                                          <p:val>
                                            <p:fltVal val="1"/>
                                          </p:val>
                                        </p:tav>
                                      </p:tavLst>
                                    </p:anim>
                                    <p:anim calcmode="lin" valueType="num">
                                      <p:cBhvr>
                                        <p:cTn id="84" dur="50" tmFilter="0, 0; 0.125,0.2665; 0.25,0.4; 0.375,0.465; 0.5,0.5;  0.625,0.535; 0.75,0.6; 0.875,0.7335; 1,1">
                                          <p:stCondLst>
                                            <p:cond delay="199"/>
                                          </p:stCondLst>
                                        </p:cTn>
                                        <p:tgtEl>
                                          <p:spTgt spid="10"/>
                                        </p:tgtEl>
                                        <p:attrNameLst>
                                          <p:attrName>ppt_y</p:attrName>
                                        </p:attrNameLst>
                                      </p:cBhvr>
                                      <p:tavLst>
                                        <p:tav tm="0" fmla="#ppt_y-sin(pi*$)/27">
                                          <p:val>
                                            <p:fltVal val="0"/>
                                          </p:val>
                                        </p:tav>
                                        <p:tav tm="100000">
                                          <p:val>
                                            <p:fltVal val="1"/>
                                          </p:val>
                                        </p:tav>
                                      </p:tavLst>
                                    </p:anim>
                                    <p:anim calcmode="lin" valueType="num">
                                      <p:cBhvr>
                                        <p:cTn id="85" dur="25" tmFilter="0, 0; 0.125,0.2665; 0.25,0.4; 0.375,0.465; 0.5,0.5;  0.625,0.535; 0.75,0.6; 0.875,0.7335; 1,1">
                                          <p:stCondLst>
                                            <p:cond delay="248"/>
                                          </p:stCondLst>
                                        </p:cTn>
                                        <p:tgtEl>
                                          <p:spTgt spid="10"/>
                                        </p:tgtEl>
                                        <p:attrNameLst>
                                          <p:attrName>ppt_y</p:attrName>
                                        </p:attrNameLst>
                                      </p:cBhvr>
                                      <p:tavLst>
                                        <p:tav tm="0" fmla="#ppt_y-sin(pi*$)/81">
                                          <p:val>
                                            <p:fltVal val="0"/>
                                          </p:val>
                                        </p:tav>
                                        <p:tav tm="100000">
                                          <p:val>
                                            <p:fltVal val="1"/>
                                          </p:val>
                                        </p:tav>
                                      </p:tavLst>
                                    </p:anim>
                                    <p:animScale>
                                      <p:cBhvr>
                                        <p:cTn id="86" dur="4">
                                          <p:stCondLst>
                                            <p:cond delay="98"/>
                                          </p:stCondLst>
                                        </p:cTn>
                                        <p:tgtEl>
                                          <p:spTgt spid="10"/>
                                        </p:tgtEl>
                                      </p:cBhvr>
                                      <p:to x="100000" y="60000"/>
                                    </p:animScale>
                                    <p:animScale>
                                      <p:cBhvr>
                                        <p:cTn id="87" dur="25" decel="50000">
                                          <p:stCondLst>
                                            <p:cond delay="101"/>
                                          </p:stCondLst>
                                        </p:cTn>
                                        <p:tgtEl>
                                          <p:spTgt spid="10"/>
                                        </p:tgtEl>
                                      </p:cBhvr>
                                      <p:to x="100000" y="100000"/>
                                    </p:animScale>
                                    <p:animScale>
                                      <p:cBhvr>
                                        <p:cTn id="88" dur="4">
                                          <p:stCondLst>
                                            <p:cond delay="197"/>
                                          </p:stCondLst>
                                        </p:cTn>
                                        <p:tgtEl>
                                          <p:spTgt spid="10"/>
                                        </p:tgtEl>
                                      </p:cBhvr>
                                      <p:to x="100000" y="80000"/>
                                    </p:animScale>
                                    <p:animScale>
                                      <p:cBhvr>
                                        <p:cTn id="89" dur="25" decel="50000">
                                          <p:stCondLst>
                                            <p:cond delay="201"/>
                                          </p:stCondLst>
                                        </p:cTn>
                                        <p:tgtEl>
                                          <p:spTgt spid="10"/>
                                        </p:tgtEl>
                                      </p:cBhvr>
                                      <p:to x="100000" y="100000"/>
                                    </p:animScale>
                                    <p:animScale>
                                      <p:cBhvr>
                                        <p:cTn id="90" dur="4">
                                          <p:stCondLst>
                                            <p:cond delay="246"/>
                                          </p:stCondLst>
                                        </p:cTn>
                                        <p:tgtEl>
                                          <p:spTgt spid="10"/>
                                        </p:tgtEl>
                                      </p:cBhvr>
                                      <p:to x="100000" y="90000"/>
                                    </p:animScale>
                                    <p:animScale>
                                      <p:cBhvr>
                                        <p:cTn id="91" dur="25" decel="50000">
                                          <p:stCondLst>
                                            <p:cond delay="250"/>
                                          </p:stCondLst>
                                        </p:cTn>
                                        <p:tgtEl>
                                          <p:spTgt spid="10"/>
                                        </p:tgtEl>
                                      </p:cBhvr>
                                      <p:to x="100000" y="100000"/>
                                    </p:animScale>
                                    <p:animScale>
                                      <p:cBhvr>
                                        <p:cTn id="92" dur="4">
                                          <p:stCondLst>
                                            <p:cond delay="271"/>
                                          </p:stCondLst>
                                        </p:cTn>
                                        <p:tgtEl>
                                          <p:spTgt spid="10"/>
                                        </p:tgtEl>
                                      </p:cBhvr>
                                      <p:to x="100000" y="95000"/>
                                    </p:animScale>
                                    <p:animScale>
                                      <p:cBhvr>
                                        <p:cTn id="93" dur="25" decel="50000">
                                          <p:stCondLst>
                                            <p:cond delay="275"/>
                                          </p:stCondLst>
                                        </p:cTn>
                                        <p:tgtEl>
                                          <p:spTgt spid="10"/>
                                        </p:tgtEl>
                                      </p:cBhvr>
                                      <p:to x="100000" y="100000"/>
                                    </p:animScale>
                                  </p:childTnLst>
                                </p:cTn>
                              </p:par>
                            </p:childTnLst>
                          </p:cTn>
                        </p:par>
                        <p:par>
                          <p:cTn id="94" fill="hold">
                            <p:stCondLst>
                              <p:cond delay="1500"/>
                            </p:stCondLst>
                            <p:childTnLst>
                              <p:par>
                                <p:cTn id="95" presetID="26" presetClass="entr" presetSubtype="0"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87">
                                          <p:stCondLst>
                                            <p:cond delay="0"/>
                                          </p:stCondLst>
                                        </p:cTn>
                                        <p:tgtEl>
                                          <p:spTgt spid="12"/>
                                        </p:tgtEl>
                                      </p:cBhvr>
                                    </p:animEffect>
                                    <p:anim calcmode="lin" valueType="num">
                                      <p:cBhvr>
                                        <p:cTn id="98" dur="273"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9" dur="100"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0" dur="100" tmFilter="0, 0; 0.125,0.2665; 0.25,0.4; 0.375,0.465; 0.5,0.5;  0.625,0.535; 0.75,0.6; 0.875,0.7335; 1,1">
                                          <p:stCondLst>
                                            <p:cond delay="100"/>
                                          </p:stCondLst>
                                        </p:cTn>
                                        <p:tgtEl>
                                          <p:spTgt spid="12"/>
                                        </p:tgtEl>
                                        <p:attrNameLst>
                                          <p:attrName>ppt_y</p:attrName>
                                        </p:attrNameLst>
                                      </p:cBhvr>
                                      <p:tavLst>
                                        <p:tav tm="0" fmla="#ppt_y-sin(pi*$)/9">
                                          <p:val>
                                            <p:fltVal val="0"/>
                                          </p:val>
                                        </p:tav>
                                        <p:tav tm="100000">
                                          <p:val>
                                            <p:fltVal val="1"/>
                                          </p:val>
                                        </p:tav>
                                      </p:tavLst>
                                    </p:anim>
                                    <p:anim calcmode="lin" valueType="num">
                                      <p:cBhvr>
                                        <p:cTn id="101" dur="50" tmFilter="0, 0; 0.125,0.2665; 0.25,0.4; 0.375,0.465; 0.5,0.5;  0.625,0.535; 0.75,0.6; 0.875,0.7335; 1,1">
                                          <p:stCondLst>
                                            <p:cond delay="199"/>
                                          </p:stCondLst>
                                        </p:cTn>
                                        <p:tgtEl>
                                          <p:spTgt spid="12"/>
                                        </p:tgtEl>
                                        <p:attrNameLst>
                                          <p:attrName>ppt_y</p:attrName>
                                        </p:attrNameLst>
                                      </p:cBhvr>
                                      <p:tavLst>
                                        <p:tav tm="0" fmla="#ppt_y-sin(pi*$)/27">
                                          <p:val>
                                            <p:fltVal val="0"/>
                                          </p:val>
                                        </p:tav>
                                        <p:tav tm="100000">
                                          <p:val>
                                            <p:fltVal val="1"/>
                                          </p:val>
                                        </p:tav>
                                      </p:tavLst>
                                    </p:anim>
                                    <p:anim calcmode="lin" valueType="num">
                                      <p:cBhvr>
                                        <p:cTn id="102" dur="25" tmFilter="0, 0; 0.125,0.2665; 0.25,0.4; 0.375,0.465; 0.5,0.5;  0.625,0.535; 0.75,0.6; 0.875,0.7335; 1,1">
                                          <p:stCondLst>
                                            <p:cond delay="248"/>
                                          </p:stCondLst>
                                        </p:cTn>
                                        <p:tgtEl>
                                          <p:spTgt spid="12"/>
                                        </p:tgtEl>
                                        <p:attrNameLst>
                                          <p:attrName>ppt_y</p:attrName>
                                        </p:attrNameLst>
                                      </p:cBhvr>
                                      <p:tavLst>
                                        <p:tav tm="0" fmla="#ppt_y-sin(pi*$)/81">
                                          <p:val>
                                            <p:fltVal val="0"/>
                                          </p:val>
                                        </p:tav>
                                        <p:tav tm="100000">
                                          <p:val>
                                            <p:fltVal val="1"/>
                                          </p:val>
                                        </p:tav>
                                      </p:tavLst>
                                    </p:anim>
                                    <p:animScale>
                                      <p:cBhvr>
                                        <p:cTn id="103" dur="4">
                                          <p:stCondLst>
                                            <p:cond delay="98"/>
                                          </p:stCondLst>
                                        </p:cTn>
                                        <p:tgtEl>
                                          <p:spTgt spid="12"/>
                                        </p:tgtEl>
                                      </p:cBhvr>
                                      <p:to x="100000" y="60000"/>
                                    </p:animScale>
                                    <p:animScale>
                                      <p:cBhvr>
                                        <p:cTn id="104" dur="25" decel="50000">
                                          <p:stCondLst>
                                            <p:cond delay="101"/>
                                          </p:stCondLst>
                                        </p:cTn>
                                        <p:tgtEl>
                                          <p:spTgt spid="12"/>
                                        </p:tgtEl>
                                      </p:cBhvr>
                                      <p:to x="100000" y="100000"/>
                                    </p:animScale>
                                    <p:animScale>
                                      <p:cBhvr>
                                        <p:cTn id="105" dur="4">
                                          <p:stCondLst>
                                            <p:cond delay="197"/>
                                          </p:stCondLst>
                                        </p:cTn>
                                        <p:tgtEl>
                                          <p:spTgt spid="12"/>
                                        </p:tgtEl>
                                      </p:cBhvr>
                                      <p:to x="100000" y="80000"/>
                                    </p:animScale>
                                    <p:animScale>
                                      <p:cBhvr>
                                        <p:cTn id="106" dur="25" decel="50000">
                                          <p:stCondLst>
                                            <p:cond delay="201"/>
                                          </p:stCondLst>
                                        </p:cTn>
                                        <p:tgtEl>
                                          <p:spTgt spid="12"/>
                                        </p:tgtEl>
                                      </p:cBhvr>
                                      <p:to x="100000" y="100000"/>
                                    </p:animScale>
                                    <p:animScale>
                                      <p:cBhvr>
                                        <p:cTn id="107" dur="4">
                                          <p:stCondLst>
                                            <p:cond delay="246"/>
                                          </p:stCondLst>
                                        </p:cTn>
                                        <p:tgtEl>
                                          <p:spTgt spid="12"/>
                                        </p:tgtEl>
                                      </p:cBhvr>
                                      <p:to x="100000" y="90000"/>
                                    </p:animScale>
                                    <p:animScale>
                                      <p:cBhvr>
                                        <p:cTn id="108" dur="25" decel="50000">
                                          <p:stCondLst>
                                            <p:cond delay="250"/>
                                          </p:stCondLst>
                                        </p:cTn>
                                        <p:tgtEl>
                                          <p:spTgt spid="12"/>
                                        </p:tgtEl>
                                      </p:cBhvr>
                                      <p:to x="100000" y="100000"/>
                                    </p:animScale>
                                    <p:animScale>
                                      <p:cBhvr>
                                        <p:cTn id="109" dur="4">
                                          <p:stCondLst>
                                            <p:cond delay="271"/>
                                          </p:stCondLst>
                                        </p:cTn>
                                        <p:tgtEl>
                                          <p:spTgt spid="12"/>
                                        </p:tgtEl>
                                      </p:cBhvr>
                                      <p:to x="100000" y="95000"/>
                                    </p:animScale>
                                    <p:animScale>
                                      <p:cBhvr>
                                        <p:cTn id="110" dur="25" decel="50000">
                                          <p:stCondLst>
                                            <p:cond delay="275"/>
                                          </p:stCondLst>
                                        </p:cTn>
                                        <p:tgtEl>
                                          <p:spTgt spid="12"/>
                                        </p:tgtEl>
                                      </p:cBhvr>
                                      <p:to x="100000" y="100000"/>
                                    </p:animScale>
                                  </p:childTnLst>
                                </p:cTn>
                              </p:par>
                            </p:childTnLst>
                          </p:cTn>
                        </p:par>
                        <p:par>
                          <p:cTn id="111" fill="hold">
                            <p:stCondLst>
                              <p:cond delay="1800"/>
                            </p:stCondLst>
                            <p:childTnLst>
                              <p:par>
                                <p:cTn id="112" presetID="26" presetClass="entr" presetSubtype="0" fill="hold" grpId="0" nodeType="afterEffect">
                                  <p:stCondLst>
                                    <p:cond delay="0"/>
                                  </p:stCondLst>
                                  <p:childTnLst>
                                    <p:set>
                                      <p:cBhvr>
                                        <p:cTn id="113" dur="1" fill="hold">
                                          <p:stCondLst>
                                            <p:cond delay="0"/>
                                          </p:stCondLst>
                                        </p:cTn>
                                        <p:tgtEl>
                                          <p:spTgt spid="13"/>
                                        </p:tgtEl>
                                        <p:attrNameLst>
                                          <p:attrName>style.visibility</p:attrName>
                                        </p:attrNameLst>
                                      </p:cBhvr>
                                      <p:to>
                                        <p:strVal val="visible"/>
                                      </p:to>
                                    </p:set>
                                    <p:animEffect transition="in" filter="wipe(down)">
                                      <p:cBhvr>
                                        <p:cTn id="114" dur="87">
                                          <p:stCondLst>
                                            <p:cond delay="0"/>
                                          </p:stCondLst>
                                        </p:cTn>
                                        <p:tgtEl>
                                          <p:spTgt spid="13"/>
                                        </p:tgtEl>
                                      </p:cBhvr>
                                    </p:animEffect>
                                    <p:anim calcmode="lin" valueType="num">
                                      <p:cBhvr>
                                        <p:cTn id="115" dur="27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6" dur="100"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7" dur="100" tmFilter="0, 0; 0.125,0.2665; 0.25,0.4; 0.375,0.465; 0.5,0.5;  0.625,0.535; 0.75,0.6; 0.875,0.7335; 1,1">
                                          <p:stCondLst>
                                            <p:cond delay="100"/>
                                          </p:stCondLst>
                                        </p:cTn>
                                        <p:tgtEl>
                                          <p:spTgt spid="13"/>
                                        </p:tgtEl>
                                        <p:attrNameLst>
                                          <p:attrName>ppt_y</p:attrName>
                                        </p:attrNameLst>
                                      </p:cBhvr>
                                      <p:tavLst>
                                        <p:tav tm="0" fmla="#ppt_y-sin(pi*$)/9">
                                          <p:val>
                                            <p:fltVal val="0"/>
                                          </p:val>
                                        </p:tav>
                                        <p:tav tm="100000">
                                          <p:val>
                                            <p:fltVal val="1"/>
                                          </p:val>
                                        </p:tav>
                                      </p:tavLst>
                                    </p:anim>
                                    <p:anim calcmode="lin" valueType="num">
                                      <p:cBhvr>
                                        <p:cTn id="118" dur="50" tmFilter="0, 0; 0.125,0.2665; 0.25,0.4; 0.375,0.465; 0.5,0.5;  0.625,0.535; 0.75,0.6; 0.875,0.7335; 1,1">
                                          <p:stCondLst>
                                            <p:cond delay="199"/>
                                          </p:stCondLst>
                                        </p:cTn>
                                        <p:tgtEl>
                                          <p:spTgt spid="13"/>
                                        </p:tgtEl>
                                        <p:attrNameLst>
                                          <p:attrName>ppt_y</p:attrName>
                                        </p:attrNameLst>
                                      </p:cBhvr>
                                      <p:tavLst>
                                        <p:tav tm="0" fmla="#ppt_y-sin(pi*$)/27">
                                          <p:val>
                                            <p:fltVal val="0"/>
                                          </p:val>
                                        </p:tav>
                                        <p:tav tm="100000">
                                          <p:val>
                                            <p:fltVal val="1"/>
                                          </p:val>
                                        </p:tav>
                                      </p:tavLst>
                                    </p:anim>
                                    <p:anim calcmode="lin" valueType="num">
                                      <p:cBhvr>
                                        <p:cTn id="119" dur="25" tmFilter="0, 0; 0.125,0.2665; 0.25,0.4; 0.375,0.465; 0.5,0.5;  0.625,0.535; 0.75,0.6; 0.875,0.7335; 1,1">
                                          <p:stCondLst>
                                            <p:cond delay="248"/>
                                          </p:stCondLst>
                                        </p:cTn>
                                        <p:tgtEl>
                                          <p:spTgt spid="13"/>
                                        </p:tgtEl>
                                        <p:attrNameLst>
                                          <p:attrName>ppt_y</p:attrName>
                                        </p:attrNameLst>
                                      </p:cBhvr>
                                      <p:tavLst>
                                        <p:tav tm="0" fmla="#ppt_y-sin(pi*$)/81">
                                          <p:val>
                                            <p:fltVal val="0"/>
                                          </p:val>
                                        </p:tav>
                                        <p:tav tm="100000">
                                          <p:val>
                                            <p:fltVal val="1"/>
                                          </p:val>
                                        </p:tav>
                                      </p:tavLst>
                                    </p:anim>
                                    <p:animScale>
                                      <p:cBhvr>
                                        <p:cTn id="120" dur="4">
                                          <p:stCondLst>
                                            <p:cond delay="98"/>
                                          </p:stCondLst>
                                        </p:cTn>
                                        <p:tgtEl>
                                          <p:spTgt spid="13"/>
                                        </p:tgtEl>
                                      </p:cBhvr>
                                      <p:to x="100000" y="60000"/>
                                    </p:animScale>
                                    <p:animScale>
                                      <p:cBhvr>
                                        <p:cTn id="121" dur="25" decel="50000">
                                          <p:stCondLst>
                                            <p:cond delay="101"/>
                                          </p:stCondLst>
                                        </p:cTn>
                                        <p:tgtEl>
                                          <p:spTgt spid="13"/>
                                        </p:tgtEl>
                                      </p:cBhvr>
                                      <p:to x="100000" y="100000"/>
                                    </p:animScale>
                                    <p:animScale>
                                      <p:cBhvr>
                                        <p:cTn id="122" dur="4">
                                          <p:stCondLst>
                                            <p:cond delay="197"/>
                                          </p:stCondLst>
                                        </p:cTn>
                                        <p:tgtEl>
                                          <p:spTgt spid="13"/>
                                        </p:tgtEl>
                                      </p:cBhvr>
                                      <p:to x="100000" y="80000"/>
                                    </p:animScale>
                                    <p:animScale>
                                      <p:cBhvr>
                                        <p:cTn id="123" dur="25" decel="50000">
                                          <p:stCondLst>
                                            <p:cond delay="201"/>
                                          </p:stCondLst>
                                        </p:cTn>
                                        <p:tgtEl>
                                          <p:spTgt spid="13"/>
                                        </p:tgtEl>
                                      </p:cBhvr>
                                      <p:to x="100000" y="100000"/>
                                    </p:animScale>
                                    <p:animScale>
                                      <p:cBhvr>
                                        <p:cTn id="124" dur="4">
                                          <p:stCondLst>
                                            <p:cond delay="246"/>
                                          </p:stCondLst>
                                        </p:cTn>
                                        <p:tgtEl>
                                          <p:spTgt spid="13"/>
                                        </p:tgtEl>
                                      </p:cBhvr>
                                      <p:to x="100000" y="90000"/>
                                    </p:animScale>
                                    <p:animScale>
                                      <p:cBhvr>
                                        <p:cTn id="125" dur="25" decel="50000">
                                          <p:stCondLst>
                                            <p:cond delay="250"/>
                                          </p:stCondLst>
                                        </p:cTn>
                                        <p:tgtEl>
                                          <p:spTgt spid="13"/>
                                        </p:tgtEl>
                                      </p:cBhvr>
                                      <p:to x="100000" y="100000"/>
                                    </p:animScale>
                                    <p:animScale>
                                      <p:cBhvr>
                                        <p:cTn id="126" dur="4">
                                          <p:stCondLst>
                                            <p:cond delay="271"/>
                                          </p:stCondLst>
                                        </p:cTn>
                                        <p:tgtEl>
                                          <p:spTgt spid="13"/>
                                        </p:tgtEl>
                                      </p:cBhvr>
                                      <p:to x="100000" y="95000"/>
                                    </p:animScale>
                                    <p:animScale>
                                      <p:cBhvr>
                                        <p:cTn id="127" dur="25" decel="50000">
                                          <p:stCondLst>
                                            <p:cond delay="275"/>
                                          </p:stCondLst>
                                        </p:cTn>
                                        <p:tgtEl>
                                          <p:spTgt spid="13"/>
                                        </p:tgtEl>
                                      </p:cBhvr>
                                      <p:to x="100000" y="100000"/>
                                    </p:animScale>
                                  </p:childTnLst>
                                </p:cTn>
                              </p:par>
                            </p:childTnLst>
                          </p:cTn>
                        </p:par>
                        <p:par>
                          <p:cTn id="128" fill="hold">
                            <p:stCondLst>
                              <p:cond delay="2100"/>
                            </p:stCondLst>
                            <p:childTnLst>
                              <p:par>
                                <p:cTn id="129" presetID="26" presetClass="entr" presetSubtype="0" fill="hold" grpId="0" nodeType="after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wipe(down)">
                                      <p:cBhvr>
                                        <p:cTn id="131" dur="87">
                                          <p:stCondLst>
                                            <p:cond delay="0"/>
                                          </p:stCondLst>
                                        </p:cTn>
                                        <p:tgtEl>
                                          <p:spTgt spid="14"/>
                                        </p:tgtEl>
                                      </p:cBhvr>
                                    </p:animEffect>
                                    <p:anim calcmode="lin" valueType="num">
                                      <p:cBhvr>
                                        <p:cTn id="132" dur="273"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3" dur="100"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4" dur="100" tmFilter="0, 0; 0.125,0.2665; 0.25,0.4; 0.375,0.465; 0.5,0.5;  0.625,0.535; 0.75,0.6; 0.875,0.7335; 1,1">
                                          <p:stCondLst>
                                            <p:cond delay="100"/>
                                          </p:stCondLst>
                                        </p:cTn>
                                        <p:tgtEl>
                                          <p:spTgt spid="14"/>
                                        </p:tgtEl>
                                        <p:attrNameLst>
                                          <p:attrName>ppt_y</p:attrName>
                                        </p:attrNameLst>
                                      </p:cBhvr>
                                      <p:tavLst>
                                        <p:tav tm="0" fmla="#ppt_y-sin(pi*$)/9">
                                          <p:val>
                                            <p:fltVal val="0"/>
                                          </p:val>
                                        </p:tav>
                                        <p:tav tm="100000">
                                          <p:val>
                                            <p:fltVal val="1"/>
                                          </p:val>
                                        </p:tav>
                                      </p:tavLst>
                                    </p:anim>
                                    <p:anim calcmode="lin" valueType="num">
                                      <p:cBhvr>
                                        <p:cTn id="135" dur="50" tmFilter="0, 0; 0.125,0.2665; 0.25,0.4; 0.375,0.465; 0.5,0.5;  0.625,0.535; 0.75,0.6; 0.875,0.7335; 1,1">
                                          <p:stCondLst>
                                            <p:cond delay="199"/>
                                          </p:stCondLst>
                                        </p:cTn>
                                        <p:tgtEl>
                                          <p:spTgt spid="14"/>
                                        </p:tgtEl>
                                        <p:attrNameLst>
                                          <p:attrName>ppt_y</p:attrName>
                                        </p:attrNameLst>
                                      </p:cBhvr>
                                      <p:tavLst>
                                        <p:tav tm="0" fmla="#ppt_y-sin(pi*$)/27">
                                          <p:val>
                                            <p:fltVal val="0"/>
                                          </p:val>
                                        </p:tav>
                                        <p:tav tm="100000">
                                          <p:val>
                                            <p:fltVal val="1"/>
                                          </p:val>
                                        </p:tav>
                                      </p:tavLst>
                                    </p:anim>
                                    <p:anim calcmode="lin" valueType="num">
                                      <p:cBhvr>
                                        <p:cTn id="136" dur="25" tmFilter="0, 0; 0.125,0.2665; 0.25,0.4; 0.375,0.465; 0.5,0.5;  0.625,0.535; 0.75,0.6; 0.875,0.7335; 1,1">
                                          <p:stCondLst>
                                            <p:cond delay="248"/>
                                          </p:stCondLst>
                                        </p:cTn>
                                        <p:tgtEl>
                                          <p:spTgt spid="14"/>
                                        </p:tgtEl>
                                        <p:attrNameLst>
                                          <p:attrName>ppt_y</p:attrName>
                                        </p:attrNameLst>
                                      </p:cBhvr>
                                      <p:tavLst>
                                        <p:tav tm="0" fmla="#ppt_y-sin(pi*$)/81">
                                          <p:val>
                                            <p:fltVal val="0"/>
                                          </p:val>
                                        </p:tav>
                                        <p:tav tm="100000">
                                          <p:val>
                                            <p:fltVal val="1"/>
                                          </p:val>
                                        </p:tav>
                                      </p:tavLst>
                                    </p:anim>
                                    <p:animScale>
                                      <p:cBhvr>
                                        <p:cTn id="137" dur="4">
                                          <p:stCondLst>
                                            <p:cond delay="98"/>
                                          </p:stCondLst>
                                        </p:cTn>
                                        <p:tgtEl>
                                          <p:spTgt spid="14"/>
                                        </p:tgtEl>
                                      </p:cBhvr>
                                      <p:to x="100000" y="60000"/>
                                    </p:animScale>
                                    <p:animScale>
                                      <p:cBhvr>
                                        <p:cTn id="138" dur="25" decel="50000">
                                          <p:stCondLst>
                                            <p:cond delay="101"/>
                                          </p:stCondLst>
                                        </p:cTn>
                                        <p:tgtEl>
                                          <p:spTgt spid="14"/>
                                        </p:tgtEl>
                                      </p:cBhvr>
                                      <p:to x="100000" y="100000"/>
                                    </p:animScale>
                                    <p:animScale>
                                      <p:cBhvr>
                                        <p:cTn id="139" dur="4">
                                          <p:stCondLst>
                                            <p:cond delay="197"/>
                                          </p:stCondLst>
                                        </p:cTn>
                                        <p:tgtEl>
                                          <p:spTgt spid="14"/>
                                        </p:tgtEl>
                                      </p:cBhvr>
                                      <p:to x="100000" y="80000"/>
                                    </p:animScale>
                                    <p:animScale>
                                      <p:cBhvr>
                                        <p:cTn id="140" dur="25" decel="50000">
                                          <p:stCondLst>
                                            <p:cond delay="201"/>
                                          </p:stCondLst>
                                        </p:cTn>
                                        <p:tgtEl>
                                          <p:spTgt spid="14"/>
                                        </p:tgtEl>
                                      </p:cBhvr>
                                      <p:to x="100000" y="100000"/>
                                    </p:animScale>
                                    <p:animScale>
                                      <p:cBhvr>
                                        <p:cTn id="141" dur="4">
                                          <p:stCondLst>
                                            <p:cond delay="246"/>
                                          </p:stCondLst>
                                        </p:cTn>
                                        <p:tgtEl>
                                          <p:spTgt spid="14"/>
                                        </p:tgtEl>
                                      </p:cBhvr>
                                      <p:to x="100000" y="90000"/>
                                    </p:animScale>
                                    <p:animScale>
                                      <p:cBhvr>
                                        <p:cTn id="142" dur="25" decel="50000">
                                          <p:stCondLst>
                                            <p:cond delay="250"/>
                                          </p:stCondLst>
                                        </p:cTn>
                                        <p:tgtEl>
                                          <p:spTgt spid="14"/>
                                        </p:tgtEl>
                                      </p:cBhvr>
                                      <p:to x="100000" y="100000"/>
                                    </p:animScale>
                                    <p:animScale>
                                      <p:cBhvr>
                                        <p:cTn id="143" dur="4">
                                          <p:stCondLst>
                                            <p:cond delay="271"/>
                                          </p:stCondLst>
                                        </p:cTn>
                                        <p:tgtEl>
                                          <p:spTgt spid="14"/>
                                        </p:tgtEl>
                                      </p:cBhvr>
                                      <p:to x="100000" y="95000"/>
                                    </p:animScale>
                                    <p:animScale>
                                      <p:cBhvr>
                                        <p:cTn id="144" dur="25" decel="50000">
                                          <p:stCondLst>
                                            <p:cond delay="275"/>
                                          </p:stCondLst>
                                        </p:cTn>
                                        <p:tgtEl>
                                          <p:spTgt spid="14"/>
                                        </p:tgtEl>
                                      </p:cBhvr>
                                      <p:to x="100000" y="100000"/>
                                    </p:animScale>
                                  </p:childTnLst>
                                </p:cTn>
                              </p:par>
                            </p:childTnLst>
                          </p:cTn>
                        </p:par>
                        <p:par>
                          <p:cTn id="145" fill="hold">
                            <p:stCondLst>
                              <p:cond delay="2400"/>
                            </p:stCondLst>
                            <p:childTnLst>
                              <p:par>
                                <p:cTn id="146" presetID="26" presetClass="entr" presetSubtype="0" fill="hold" grpId="0" nodeType="afterEffect">
                                  <p:stCondLst>
                                    <p:cond delay="0"/>
                                  </p:stCondLst>
                                  <p:childTnLst>
                                    <p:set>
                                      <p:cBhvr>
                                        <p:cTn id="147" dur="1" fill="hold">
                                          <p:stCondLst>
                                            <p:cond delay="0"/>
                                          </p:stCondLst>
                                        </p:cTn>
                                        <p:tgtEl>
                                          <p:spTgt spid="15"/>
                                        </p:tgtEl>
                                        <p:attrNameLst>
                                          <p:attrName>style.visibility</p:attrName>
                                        </p:attrNameLst>
                                      </p:cBhvr>
                                      <p:to>
                                        <p:strVal val="visible"/>
                                      </p:to>
                                    </p:set>
                                    <p:animEffect transition="in" filter="wipe(down)">
                                      <p:cBhvr>
                                        <p:cTn id="148" dur="87">
                                          <p:stCondLst>
                                            <p:cond delay="0"/>
                                          </p:stCondLst>
                                        </p:cTn>
                                        <p:tgtEl>
                                          <p:spTgt spid="15"/>
                                        </p:tgtEl>
                                      </p:cBhvr>
                                    </p:animEffect>
                                    <p:anim calcmode="lin" valueType="num">
                                      <p:cBhvr>
                                        <p:cTn id="149" dur="27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0" dur="100"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1" dur="100" tmFilter="0, 0; 0.125,0.2665; 0.25,0.4; 0.375,0.465; 0.5,0.5;  0.625,0.535; 0.75,0.6; 0.875,0.7335; 1,1">
                                          <p:stCondLst>
                                            <p:cond delay="100"/>
                                          </p:stCondLst>
                                        </p:cTn>
                                        <p:tgtEl>
                                          <p:spTgt spid="15"/>
                                        </p:tgtEl>
                                        <p:attrNameLst>
                                          <p:attrName>ppt_y</p:attrName>
                                        </p:attrNameLst>
                                      </p:cBhvr>
                                      <p:tavLst>
                                        <p:tav tm="0" fmla="#ppt_y-sin(pi*$)/9">
                                          <p:val>
                                            <p:fltVal val="0"/>
                                          </p:val>
                                        </p:tav>
                                        <p:tav tm="100000">
                                          <p:val>
                                            <p:fltVal val="1"/>
                                          </p:val>
                                        </p:tav>
                                      </p:tavLst>
                                    </p:anim>
                                    <p:anim calcmode="lin" valueType="num">
                                      <p:cBhvr>
                                        <p:cTn id="152" dur="50" tmFilter="0, 0; 0.125,0.2665; 0.25,0.4; 0.375,0.465; 0.5,0.5;  0.625,0.535; 0.75,0.6; 0.875,0.7335; 1,1">
                                          <p:stCondLst>
                                            <p:cond delay="199"/>
                                          </p:stCondLst>
                                        </p:cTn>
                                        <p:tgtEl>
                                          <p:spTgt spid="15"/>
                                        </p:tgtEl>
                                        <p:attrNameLst>
                                          <p:attrName>ppt_y</p:attrName>
                                        </p:attrNameLst>
                                      </p:cBhvr>
                                      <p:tavLst>
                                        <p:tav tm="0" fmla="#ppt_y-sin(pi*$)/27">
                                          <p:val>
                                            <p:fltVal val="0"/>
                                          </p:val>
                                        </p:tav>
                                        <p:tav tm="100000">
                                          <p:val>
                                            <p:fltVal val="1"/>
                                          </p:val>
                                        </p:tav>
                                      </p:tavLst>
                                    </p:anim>
                                    <p:anim calcmode="lin" valueType="num">
                                      <p:cBhvr>
                                        <p:cTn id="153" dur="25" tmFilter="0, 0; 0.125,0.2665; 0.25,0.4; 0.375,0.465; 0.5,0.5;  0.625,0.535; 0.75,0.6; 0.875,0.7335; 1,1">
                                          <p:stCondLst>
                                            <p:cond delay="248"/>
                                          </p:stCondLst>
                                        </p:cTn>
                                        <p:tgtEl>
                                          <p:spTgt spid="15"/>
                                        </p:tgtEl>
                                        <p:attrNameLst>
                                          <p:attrName>ppt_y</p:attrName>
                                        </p:attrNameLst>
                                      </p:cBhvr>
                                      <p:tavLst>
                                        <p:tav tm="0" fmla="#ppt_y-sin(pi*$)/81">
                                          <p:val>
                                            <p:fltVal val="0"/>
                                          </p:val>
                                        </p:tav>
                                        <p:tav tm="100000">
                                          <p:val>
                                            <p:fltVal val="1"/>
                                          </p:val>
                                        </p:tav>
                                      </p:tavLst>
                                    </p:anim>
                                    <p:animScale>
                                      <p:cBhvr>
                                        <p:cTn id="154" dur="4">
                                          <p:stCondLst>
                                            <p:cond delay="98"/>
                                          </p:stCondLst>
                                        </p:cTn>
                                        <p:tgtEl>
                                          <p:spTgt spid="15"/>
                                        </p:tgtEl>
                                      </p:cBhvr>
                                      <p:to x="100000" y="60000"/>
                                    </p:animScale>
                                    <p:animScale>
                                      <p:cBhvr>
                                        <p:cTn id="155" dur="25" decel="50000">
                                          <p:stCondLst>
                                            <p:cond delay="101"/>
                                          </p:stCondLst>
                                        </p:cTn>
                                        <p:tgtEl>
                                          <p:spTgt spid="15"/>
                                        </p:tgtEl>
                                      </p:cBhvr>
                                      <p:to x="100000" y="100000"/>
                                    </p:animScale>
                                    <p:animScale>
                                      <p:cBhvr>
                                        <p:cTn id="156" dur="4">
                                          <p:stCondLst>
                                            <p:cond delay="197"/>
                                          </p:stCondLst>
                                        </p:cTn>
                                        <p:tgtEl>
                                          <p:spTgt spid="15"/>
                                        </p:tgtEl>
                                      </p:cBhvr>
                                      <p:to x="100000" y="80000"/>
                                    </p:animScale>
                                    <p:animScale>
                                      <p:cBhvr>
                                        <p:cTn id="157" dur="25" decel="50000">
                                          <p:stCondLst>
                                            <p:cond delay="201"/>
                                          </p:stCondLst>
                                        </p:cTn>
                                        <p:tgtEl>
                                          <p:spTgt spid="15"/>
                                        </p:tgtEl>
                                      </p:cBhvr>
                                      <p:to x="100000" y="100000"/>
                                    </p:animScale>
                                    <p:animScale>
                                      <p:cBhvr>
                                        <p:cTn id="158" dur="4">
                                          <p:stCondLst>
                                            <p:cond delay="246"/>
                                          </p:stCondLst>
                                        </p:cTn>
                                        <p:tgtEl>
                                          <p:spTgt spid="15"/>
                                        </p:tgtEl>
                                      </p:cBhvr>
                                      <p:to x="100000" y="90000"/>
                                    </p:animScale>
                                    <p:animScale>
                                      <p:cBhvr>
                                        <p:cTn id="159" dur="25" decel="50000">
                                          <p:stCondLst>
                                            <p:cond delay="250"/>
                                          </p:stCondLst>
                                        </p:cTn>
                                        <p:tgtEl>
                                          <p:spTgt spid="15"/>
                                        </p:tgtEl>
                                      </p:cBhvr>
                                      <p:to x="100000" y="100000"/>
                                    </p:animScale>
                                    <p:animScale>
                                      <p:cBhvr>
                                        <p:cTn id="160" dur="4">
                                          <p:stCondLst>
                                            <p:cond delay="271"/>
                                          </p:stCondLst>
                                        </p:cTn>
                                        <p:tgtEl>
                                          <p:spTgt spid="15"/>
                                        </p:tgtEl>
                                      </p:cBhvr>
                                      <p:to x="100000" y="95000"/>
                                    </p:animScale>
                                    <p:animScale>
                                      <p:cBhvr>
                                        <p:cTn id="161" dur="25" decel="50000">
                                          <p:stCondLst>
                                            <p:cond delay="275"/>
                                          </p:stCondLst>
                                        </p:cTn>
                                        <p:tgtEl>
                                          <p:spTgt spid="15"/>
                                        </p:tgtEl>
                                      </p:cBhvr>
                                      <p:to x="100000" y="100000"/>
                                    </p:animScale>
                                  </p:childTnLst>
                                </p:cTn>
                              </p:par>
                            </p:childTnLst>
                          </p:cTn>
                        </p:par>
                      </p:childTnLst>
                    </p:cTn>
                  </p:par>
                  <p:par>
                    <p:cTn id="162" fill="hold">
                      <p:stCondLst>
                        <p:cond delay="indefinite"/>
                      </p:stCondLst>
                      <p:childTnLst>
                        <p:par>
                          <p:cTn id="163" fill="hold">
                            <p:stCondLst>
                              <p:cond delay="0"/>
                            </p:stCondLst>
                            <p:childTnLst>
                              <p:par>
                                <p:cTn id="164" presetID="42" presetClass="entr" presetSubtype="0" fill="hold" grpId="0" nodeType="clickEffect">
                                  <p:stCondLst>
                                    <p:cond delay="0"/>
                                  </p:stCondLst>
                                  <p:childTnLst>
                                    <p:set>
                                      <p:cBhvr>
                                        <p:cTn id="165" dur="1" fill="hold">
                                          <p:stCondLst>
                                            <p:cond delay="0"/>
                                          </p:stCondLst>
                                        </p:cTn>
                                        <p:tgtEl>
                                          <p:spTgt spid="18"/>
                                        </p:tgtEl>
                                        <p:attrNameLst>
                                          <p:attrName>style.visibility</p:attrName>
                                        </p:attrNameLst>
                                      </p:cBhvr>
                                      <p:to>
                                        <p:strVal val="visible"/>
                                      </p:to>
                                    </p:set>
                                    <p:animEffect transition="in" filter="fade">
                                      <p:cBhvr>
                                        <p:cTn id="166" dur="2000"/>
                                        <p:tgtEl>
                                          <p:spTgt spid="18"/>
                                        </p:tgtEl>
                                      </p:cBhvr>
                                    </p:animEffect>
                                    <p:anim calcmode="lin" valueType="num">
                                      <p:cBhvr>
                                        <p:cTn id="167" dur="2000" fill="hold"/>
                                        <p:tgtEl>
                                          <p:spTgt spid="18"/>
                                        </p:tgtEl>
                                        <p:attrNameLst>
                                          <p:attrName>ppt_x</p:attrName>
                                        </p:attrNameLst>
                                      </p:cBhvr>
                                      <p:tavLst>
                                        <p:tav tm="0">
                                          <p:val>
                                            <p:strVal val="#ppt_x"/>
                                          </p:val>
                                        </p:tav>
                                        <p:tav tm="100000">
                                          <p:val>
                                            <p:strVal val="#ppt_x"/>
                                          </p:val>
                                        </p:tav>
                                      </p:tavLst>
                                    </p:anim>
                                    <p:anim calcmode="lin" valueType="num">
                                      <p:cBhvr>
                                        <p:cTn id="168" dur="2000" fill="hold"/>
                                        <p:tgtEl>
                                          <p:spTgt spid="18"/>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19"/>
                                        </p:tgtEl>
                                        <p:attrNameLst>
                                          <p:attrName>style.visibility</p:attrName>
                                        </p:attrNameLst>
                                      </p:cBhvr>
                                      <p:to>
                                        <p:strVal val="visible"/>
                                      </p:to>
                                    </p:set>
                                    <p:animEffect transition="in" filter="fade">
                                      <p:cBhvr>
                                        <p:cTn id="171" dur="2000"/>
                                        <p:tgtEl>
                                          <p:spTgt spid="19"/>
                                        </p:tgtEl>
                                      </p:cBhvr>
                                    </p:animEffect>
                                    <p:anim calcmode="lin" valueType="num">
                                      <p:cBhvr>
                                        <p:cTn id="172" dur="2000" fill="hold"/>
                                        <p:tgtEl>
                                          <p:spTgt spid="19"/>
                                        </p:tgtEl>
                                        <p:attrNameLst>
                                          <p:attrName>ppt_x</p:attrName>
                                        </p:attrNameLst>
                                      </p:cBhvr>
                                      <p:tavLst>
                                        <p:tav tm="0">
                                          <p:val>
                                            <p:strVal val="#ppt_x"/>
                                          </p:val>
                                        </p:tav>
                                        <p:tav tm="100000">
                                          <p:val>
                                            <p:strVal val="#ppt_x"/>
                                          </p:val>
                                        </p:tav>
                                      </p:tavLst>
                                    </p:anim>
                                    <p:anim calcmode="lin" valueType="num">
                                      <p:cBhvr>
                                        <p:cTn id="173" dur="2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nodeType="clickEffect">
                                  <p:stCondLst>
                                    <p:cond delay="0"/>
                                  </p:stCondLst>
                                  <p:childTnLst>
                                    <p:set>
                                      <p:cBhvr>
                                        <p:cTn id="177" dur="1" fill="hold">
                                          <p:stCondLst>
                                            <p:cond delay="0"/>
                                          </p:stCondLst>
                                        </p:cTn>
                                        <p:tgtEl>
                                          <p:spTgt spid="20"/>
                                        </p:tgtEl>
                                        <p:attrNameLst>
                                          <p:attrName>style.visibility</p:attrName>
                                        </p:attrNameLst>
                                      </p:cBhvr>
                                      <p:to>
                                        <p:strVal val="visible"/>
                                      </p:to>
                                    </p:set>
                                    <p:animEffect transition="in" filter="fade">
                                      <p:cBhvr>
                                        <p:cTn id="178" dur="2000"/>
                                        <p:tgtEl>
                                          <p:spTgt spid="20"/>
                                        </p:tgtEl>
                                      </p:cBhvr>
                                    </p:animEffect>
                                    <p:anim calcmode="lin" valueType="num">
                                      <p:cBhvr>
                                        <p:cTn id="179" dur="2000" fill="hold"/>
                                        <p:tgtEl>
                                          <p:spTgt spid="20"/>
                                        </p:tgtEl>
                                        <p:attrNameLst>
                                          <p:attrName>ppt_x</p:attrName>
                                        </p:attrNameLst>
                                      </p:cBhvr>
                                      <p:tavLst>
                                        <p:tav tm="0">
                                          <p:val>
                                            <p:strVal val="#ppt_x"/>
                                          </p:val>
                                        </p:tav>
                                        <p:tav tm="100000">
                                          <p:val>
                                            <p:strVal val="#ppt_x"/>
                                          </p:val>
                                        </p:tav>
                                      </p:tavLst>
                                    </p:anim>
                                    <p:anim calcmode="lin" valueType="num">
                                      <p:cBhvr>
                                        <p:cTn id="180" dur="2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6" presetClass="entr" presetSubtype="0" fill="hold" nodeType="clickEffect">
                                  <p:stCondLst>
                                    <p:cond delay="0"/>
                                  </p:stCondLst>
                                  <p:childTnLst>
                                    <p:set>
                                      <p:cBhvr>
                                        <p:cTn id="184" dur="1" fill="hold">
                                          <p:stCondLst>
                                            <p:cond delay="0"/>
                                          </p:stCondLst>
                                        </p:cTn>
                                        <p:tgtEl>
                                          <p:spTgt spid="24"/>
                                        </p:tgtEl>
                                        <p:attrNameLst>
                                          <p:attrName>style.visibility</p:attrName>
                                        </p:attrNameLst>
                                      </p:cBhvr>
                                      <p:to>
                                        <p:strVal val="visible"/>
                                      </p:to>
                                    </p:set>
                                    <p:animEffect transition="in" filter="wipe(down)">
                                      <p:cBhvr>
                                        <p:cTn id="185" dur="87">
                                          <p:stCondLst>
                                            <p:cond delay="0"/>
                                          </p:stCondLst>
                                        </p:cTn>
                                        <p:tgtEl>
                                          <p:spTgt spid="24"/>
                                        </p:tgtEl>
                                      </p:cBhvr>
                                    </p:animEffect>
                                    <p:anim calcmode="lin" valueType="num">
                                      <p:cBhvr>
                                        <p:cTn id="186" dur="273"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87" dur="100"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88" dur="100" tmFilter="0, 0; 0.125,0.2665; 0.25,0.4; 0.375,0.465; 0.5,0.5;  0.625,0.535; 0.75,0.6; 0.875,0.7335; 1,1">
                                          <p:stCondLst>
                                            <p:cond delay="100"/>
                                          </p:stCondLst>
                                        </p:cTn>
                                        <p:tgtEl>
                                          <p:spTgt spid="24"/>
                                        </p:tgtEl>
                                        <p:attrNameLst>
                                          <p:attrName>ppt_y</p:attrName>
                                        </p:attrNameLst>
                                      </p:cBhvr>
                                      <p:tavLst>
                                        <p:tav tm="0" fmla="#ppt_y-sin(pi*$)/9">
                                          <p:val>
                                            <p:fltVal val="0"/>
                                          </p:val>
                                        </p:tav>
                                        <p:tav tm="100000">
                                          <p:val>
                                            <p:fltVal val="1"/>
                                          </p:val>
                                        </p:tav>
                                      </p:tavLst>
                                    </p:anim>
                                    <p:anim calcmode="lin" valueType="num">
                                      <p:cBhvr>
                                        <p:cTn id="189" dur="50" tmFilter="0, 0; 0.125,0.2665; 0.25,0.4; 0.375,0.465; 0.5,0.5;  0.625,0.535; 0.75,0.6; 0.875,0.7335; 1,1">
                                          <p:stCondLst>
                                            <p:cond delay="199"/>
                                          </p:stCondLst>
                                        </p:cTn>
                                        <p:tgtEl>
                                          <p:spTgt spid="24"/>
                                        </p:tgtEl>
                                        <p:attrNameLst>
                                          <p:attrName>ppt_y</p:attrName>
                                        </p:attrNameLst>
                                      </p:cBhvr>
                                      <p:tavLst>
                                        <p:tav tm="0" fmla="#ppt_y-sin(pi*$)/27">
                                          <p:val>
                                            <p:fltVal val="0"/>
                                          </p:val>
                                        </p:tav>
                                        <p:tav tm="100000">
                                          <p:val>
                                            <p:fltVal val="1"/>
                                          </p:val>
                                        </p:tav>
                                      </p:tavLst>
                                    </p:anim>
                                    <p:anim calcmode="lin" valueType="num">
                                      <p:cBhvr>
                                        <p:cTn id="190" dur="25" tmFilter="0, 0; 0.125,0.2665; 0.25,0.4; 0.375,0.465; 0.5,0.5;  0.625,0.535; 0.75,0.6; 0.875,0.7335; 1,1">
                                          <p:stCondLst>
                                            <p:cond delay="248"/>
                                          </p:stCondLst>
                                        </p:cTn>
                                        <p:tgtEl>
                                          <p:spTgt spid="24"/>
                                        </p:tgtEl>
                                        <p:attrNameLst>
                                          <p:attrName>ppt_y</p:attrName>
                                        </p:attrNameLst>
                                      </p:cBhvr>
                                      <p:tavLst>
                                        <p:tav tm="0" fmla="#ppt_y-sin(pi*$)/81">
                                          <p:val>
                                            <p:fltVal val="0"/>
                                          </p:val>
                                        </p:tav>
                                        <p:tav tm="100000">
                                          <p:val>
                                            <p:fltVal val="1"/>
                                          </p:val>
                                        </p:tav>
                                      </p:tavLst>
                                    </p:anim>
                                    <p:animScale>
                                      <p:cBhvr>
                                        <p:cTn id="191" dur="4">
                                          <p:stCondLst>
                                            <p:cond delay="98"/>
                                          </p:stCondLst>
                                        </p:cTn>
                                        <p:tgtEl>
                                          <p:spTgt spid="24"/>
                                        </p:tgtEl>
                                      </p:cBhvr>
                                      <p:to x="100000" y="60000"/>
                                    </p:animScale>
                                    <p:animScale>
                                      <p:cBhvr>
                                        <p:cTn id="192" dur="25" decel="50000">
                                          <p:stCondLst>
                                            <p:cond delay="101"/>
                                          </p:stCondLst>
                                        </p:cTn>
                                        <p:tgtEl>
                                          <p:spTgt spid="24"/>
                                        </p:tgtEl>
                                      </p:cBhvr>
                                      <p:to x="100000" y="100000"/>
                                    </p:animScale>
                                    <p:animScale>
                                      <p:cBhvr>
                                        <p:cTn id="193" dur="4">
                                          <p:stCondLst>
                                            <p:cond delay="197"/>
                                          </p:stCondLst>
                                        </p:cTn>
                                        <p:tgtEl>
                                          <p:spTgt spid="24"/>
                                        </p:tgtEl>
                                      </p:cBhvr>
                                      <p:to x="100000" y="80000"/>
                                    </p:animScale>
                                    <p:animScale>
                                      <p:cBhvr>
                                        <p:cTn id="194" dur="25" decel="50000">
                                          <p:stCondLst>
                                            <p:cond delay="201"/>
                                          </p:stCondLst>
                                        </p:cTn>
                                        <p:tgtEl>
                                          <p:spTgt spid="24"/>
                                        </p:tgtEl>
                                      </p:cBhvr>
                                      <p:to x="100000" y="100000"/>
                                    </p:animScale>
                                    <p:animScale>
                                      <p:cBhvr>
                                        <p:cTn id="195" dur="4">
                                          <p:stCondLst>
                                            <p:cond delay="246"/>
                                          </p:stCondLst>
                                        </p:cTn>
                                        <p:tgtEl>
                                          <p:spTgt spid="24"/>
                                        </p:tgtEl>
                                      </p:cBhvr>
                                      <p:to x="100000" y="90000"/>
                                    </p:animScale>
                                    <p:animScale>
                                      <p:cBhvr>
                                        <p:cTn id="196" dur="25" decel="50000">
                                          <p:stCondLst>
                                            <p:cond delay="250"/>
                                          </p:stCondLst>
                                        </p:cTn>
                                        <p:tgtEl>
                                          <p:spTgt spid="24"/>
                                        </p:tgtEl>
                                      </p:cBhvr>
                                      <p:to x="100000" y="100000"/>
                                    </p:animScale>
                                    <p:animScale>
                                      <p:cBhvr>
                                        <p:cTn id="197" dur="4">
                                          <p:stCondLst>
                                            <p:cond delay="271"/>
                                          </p:stCondLst>
                                        </p:cTn>
                                        <p:tgtEl>
                                          <p:spTgt spid="24"/>
                                        </p:tgtEl>
                                      </p:cBhvr>
                                      <p:to x="100000" y="95000"/>
                                    </p:animScale>
                                    <p:animScale>
                                      <p:cBhvr>
                                        <p:cTn id="198" dur="25" decel="50000">
                                          <p:stCondLst>
                                            <p:cond delay="275"/>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8" grpId="0"/>
      <p:bldP spid="19"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5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2"/>
          <p:cNvSpPr>
            <a:spLocks noChangeArrowheads="1" noChangeShapeType="1" noTextEdit="1"/>
          </p:cNvSpPr>
          <p:nvPr/>
        </p:nvSpPr>
        <p:spPr bwMode="auto">
          <a:xfrm>
            <a:off x="2593678" y="656389"/>
            <a:ext cx="5146676" cy="457200"/>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Vận</a:t>
            </a:r>
            <a:r>
              <a:rPr lang="en-US" sz="37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dụng</a:t>
            </a:r>
            <a:endPar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endParaRPr>
          </a:p>
        </p:txBody>
      </p:sp>
      <p:pic>
        <p:nvPicPr>
          <p:cNvPr id="11" name="Picture 3"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9476" y="857252"/>
            <a:ext cx="949326" cy="800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714978">
            <a:off x="8227072"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19"/>
          <p:cNvSpPr txBox="1"/>
          <p:nvPr/>
        </p:nvSpPr>
        <p:spPr>
          <a:xfrm>
            <a:off x="467544" y="3067173"/>
            <a:ext cx="2682746" cy="1177245"/>
          </a:xfrm>
          <a:prstGeom prst="rect">
            <a:avLst/>
          </a:prstGeom>
          <a:noFill/>
        </p:spPr>
        <p:txBody>
          <a:bodyPr wrap="square" lIns="68580" tIns="34290" rIns="68580" bIns="34290" rtlCol="0">
            <a:spAutoFit/>
          </a:bodyPr>
          <a:lstStyle/>
          <a:p>
            <a:pPr algn="ctr"/>
            <a:r>
              <a:rPr lang="en-US" altLang="zh-CN" sz="2400" dirty="0">
                <a:solidFill>
                  <a:srgbClr val="0070C0"/>
                </a:solidFill>
                <a:latin typeface="Times New Roman" pitchFamily="18" charset="0"/>
                <a:ea typeface="时尚中黑简体" panose="01010104010101010101" pitchFamily="2" charset="-122"/>
                <a:cs typeface="Times New Roman" pitchFamily="18" charset="0"/>
              </a:rPr>
              <a:t>1. ĐỀ XUẤT PHƯƠNG ÁN XÁC ĐỊNH THỂ TÍCH</a:t>
            </a:r>
            <a:endParaRPr lang="zh-CN" altLang="en-US" sz="2400" dirty="0">
              <a:solidFill>
                <a:srgbClr val="0070C0"/>
              </a:solidFill>
              <a:latin typeface="Times New Roman" pitchFamily="18" charset="0"/>
              <a:ea typeface="时尚中黑简体" panose="01010104010101010101" pitchFamily="2" charset="-122"/>
              <a:cs typeface="Times New Roman" pitchFamily="18" charset="0"/>
            </a:endParaRPr>
          </a:p>
        </p:txBody>
      </p:sp>
      <p:sp>
        <p:nvSpPr>
          <p:cNvPr id="33" name="矩形 33"/>
          <p:cNvSpPr/>
          <p:nvPr/>
        </p:nvSpPr>
        <p:spPr>
          <a:xfrm>
            <a:off x="4281124" y="3221778"/>
            <a:ext cx="13500" cy="351000"/>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latin typeface="Times New Roman" pitchFamily="18" charset="0"/>
              <a:cs typeface="Times New Roman" pitchFamily="18" charset="0"/>
              <a:sym typeface="+mn-lt"/>
            </a:endParaRPr>
          </a:p>
        </p:txBody>
      </p:sp>
      <p:sp>
        <p:nvSpPr>
          <p:cNvPr id="34" name="矩形 34"/>
          <p:cNvSpPr/>
          <p:nvPr/>
        </p:nvSpPr>
        <p:spPr>
          <a:xfrm>
            <a:off x="3262356" y="3915969"/>
            <a:ext cx="13500" cy="351000"/>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latin typeface="Times New Roman" pitchFamily="18" charset="0"/>
              <a:cs typeface="Times New Roman" pitchFamily="18" charset="0"/>
              <a:sym typeface="+mn-lt"/>
            </a:endParaRPr>
          </a:p>
        </p:txBody>
      </p:sp>
      <p:sp>
        <p:nvSpPr>
          <p:cNvPr id="35" name="矩形 35"/>
          <p:cNvSpPr/>
          <p:nvPr/>
        </p:nvSpPr>
        <p:spPr>
          <a:xfrm>
            <a:off x="6300192" y="2948445"/>
            <a:ext cx="13500" cy="351000"/>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latin typeface="Times New Roman" pitchFamily="18" charset="0"/>
              <a:cs typeface="Times New Roman" pitchFamily="18" charset="0"/>
              <a:sym typeface="+mn-lt"/>
            </a:endParaRPr>
          </a:p>
        </p:txBody>
      </p:sp>
      <p:sp>
        <p:nvSpPr>
          <p:cNvPr id="36" name="矩形 36"/>
          <p:cNvSpPr/>
          <p:nvPr/>
        </p:nvSpPr>
        <p:spPr>
          <a:xfrm>
            <a:off x="6300192" y="3915969"/>
            <a:ext cx="13500" cy="351000"/>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latin typeface="Times New Roman" pitchFamily="18" charset="0"/>
              <a:cs typeface="Times New Roman" pitchFamily="18" charset="0"/>
              <a:sym typeface="+mn-lt"/>
            </a:endParaRPr>
          </a:p>
        </p:txBody>
      </p:sp>
      <p:sp>
        <p:nvSpPr>
          <p:cNvPr id="37" name="椭圆 39"/>
          <p:cNvSpPr/>
          <p:nvPr/>
        </p:nvSpPr>
        <p:spPr bwMode="auto">
          <a:xfrm>
            <a:off x="3563888" y="4587974"/>
            <a:ext cx="2618343" cy="81943"/>
          </a:xfrm>
          <a:prstGeom prst="ellipse">
            <a:avLst/>
          </a:prstGeom>
          <a:gradFill flip="none" rotWithShape="1">
            <a:gsLst>
              <a:gs pos="100000">
                <a:schemeClr val="tx1">
                  <a:lumMod val="85000"/>
                  <a:lumOff val="15000"/>
                  <a:alpha val="0"/>
                </a:schemeClr>
              </a:gs>
              <a:gs pos="0">
                <a:schemeClr val="tx1">
                  <a:lumMod val="85000"/>
                  <a:lumOff val="1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2400">
              <a:latin typeface="Times New Roman" pitchFamily="18" charset="0"/>
              <a:cs typeface="Times New Roman" pitchFamily="18" charset="0"/>
              <a:sym typeface="+mn-lt"/>
            </a:endParaRPr>
          </a:p>
        </p:txBody>
      </p:sp>
      <p:sp>
        <p:nvSpPr>
          <p:cNvPr id="38" name="文本框 36"/>
          <p:cNvSpPr txBox="1"/>
          <p:nvPr/>
        </p:nvSpPr>
        <p:spPr>
          <a:xfrm>
            <a:off x="1339309" y="2133168"/>
            <a:ext cx="6689075" cy="438582"/>
          </a:xfrm>
          <a:prstGeom prst="rect">
            <a:avLst/>
          </a:prstGeom>
          <a:noFill/>
        </p:spPr>
        <p:txBody>
          <a:bodyPr wrap="none" lIns="68580" tIns="34290" rIns="68580" bIns="34290" rtlCol="0">
            <a:spAutoFit/>
          </a:bodyPr>
          <a:lstStyle/>
          <a:p>
            <a:r>
              <a:rPr lang="en-US" altLang="zh-CN" sz="2400" b="1" dirty="0">
                <a:solidFill>
                  <a:srgbClr val="008000"/>
                </a:solidFill>
                <a:latin typeface="Times New Roman" pitchFamily="18" charset="0"/>
                <a:cs typeface="Times New Roman" pitchFamily="18" charset="0"/>
              </a:rPr>
              <a:t>CHUYÊN GIA VẬT LÍ: </a:t>
            </a:r>
            <a:r>
              <a:rPr lang="en-US" altLang="zh-CN" sz="2400" b="1" dirty="0" err="1">
                <a:solidFill>
                  <a:srgbClr val="008000"/>
                </a:solidFill>
                <a:latin typeface="Times New Roman" pitchFamily="18" charset="0"/>
                <a:cs typeface="Times New Roman" pitchFamily="18" charset="0"/>
              </a:rPr>
              <a:t>Xác</a:t>
            </a:r>
            <a:r>
              <a:rPr lang="en-US" altLang="zh-CN" sz="2400" b="1" dirty="0">
                <a:solidFill>
                  <a:srgbClr val="008000"/>
                </a:solidFill>
                <a:latin typeface="Times New Roman" pitchFamily="18" charset="0"/>
                <a:cs typeface="Times New Roman" pitchFamily="18" charset="0"/>
              </a:rPr>
              <a:t> </a:t>
            </a:r>
            <a:r>
              <a:rPr lang="en-US" altLang="zh-CN" sz="2400" b="1" dirty="0" err="1">
                <a:solidFill>
                  <a:srgbClr val="008000"/>
                </a:solidFill>
                <a:latin typeface="Times New Roman" pitchFamily="18" charset="0"/>
                <a:cs typeface="Times New Roman" pitchFamily="18" charset="0"/>
              </a:rPr>
              <a:t>định</a:t>
            </a:r>
            <a:r>
              <a:rPr lang="en-US" altLang="zh-CN" sz="2400" b="1" dirty="0">
                <a:solidFill>
                  <a:srgbClr val="008000"/>
                </a:solidFill>
                <a:latin typeface="Times New Roman" pitchFamily="18" charset="0"/>
                <a:cs typeface="Times New Roman" pitchFamily="18" charset="0"/>
              </a:rPr>
              <a:t> </a:t>
            </a:r>
            <a:r>
              <a:rPr lang="en-US" altLang="zh-CN" sz="2400" b="1" dirty="0" err="1">
                <a:solidFill>
                  <a:srgbClr val="008000"/>
                </a:solidFill>
                <a:latin typeface="Times New Roman" pitchFamily="18" charset="0"/>
                <a:cs typeface="Times New Roman" pitchFamily="18" charset="0"/>
              </a:rPr>
              <a:t>thể</a:t>
            </a:r>
            <a:r>
              <a:rPr lang="en-US" altLang="zh-CN" sz="2400" b="1" dirty="0">
                <a:solidFill>
                  <a:srgbClr val="008000"/>
                </a:solidFill>
                <a:latin typeface="Times New Roman" pitchFamily="18" charset="0"/>
                <a:cs typeface="Times New Roman" pitchFamily="18" charset="0"/>
              </a:rPr>
              <a:t> </a:t>
            </a:r>
            <a:r>
              <a:rPr lang="en-US" altLang="zh-CN" sz="2400" b="1" dirty="0" err="1">
                <a:solidFill>
                  <a:srgbClr val="008000"/>
                </a:solidFill>
                <a:latin typeface="Times New Roman" pitchFamily="18" charset="0"/>
                <a:cs typeface="Times New Roman" pitchFamily="18" charset="0"/>
              </a:rPr>
              <a:t>tích</a:t>
            </a:r>
            <a:r>
              <a:rPr lang="en-US" altLang="zh-CN" sz="2400" b="1" dirty="0">
                <a:solidFill>
                  <a:srgbClr val="008000"/>
                </a:solidFill>
                <a:latin typeface="Times New Roman" pitchFamily="18" charset="0"/>
                <a:cs typeface="Times New Roman" pitchFamily="18" charset="0"/>
              </a:rPr>
              <a:t> </a:t>
            </a:r>
            <a:r>
              <a:rPr lang="en-US" altLang="zh-CN" sz="2400" b="1" dirty="0" err="1">
                <a:solidFill>
                  <a:srgbClr val="008000"/>
                </a:solidFill>
                <a:latin typeface="Times New Roman" pitchFamily="18" charset="0"/>
                <a:cs typeface="Times New Roman" pitchFamily="18" charset="0"/>
              </a:rPr>
              <a:t>của</a:t>
            </a:r>
            <a:r>
              <a:rPr lang="en-US" altLang="zh-CN" sz="2400" b="1" dirty="0">
                <a:solidFill>
                  <a:srgbClr val="008000"/>
                </a:solidFill>
                <a:latin typeface="Times New Roman" pitchFamily="18" charset="0"/>
                <a:cs typeface="Times New Roman" pitchFamily="18" charset="0"/>
              </a:rPr>
              <a:t> </a:t>
            </a:r>
            <a:r>
              <a:rPr lang="en-US" altLang="zh-CN" sz="2400" b="1" dirty="0" err="1">
                <a:solidFill>
                  <a:srgbClr val="008000"/>
                </a:solidFill>
                <a:latin typeface="Times New Roman" pitchFamily="18" charset="0"/>
                <a:cs typeface="Times New Roman" pitchFamily="18" charset="0"/>
              </a:rPr>
              <a:t>vật</a:t>
            </a:r>
            <a:endParaRPr lang="en-US" altLang="zh-CN" sz="2400" b="1" dirty="0">
              <a:solidFill>
                <a:srgbClr val="008000"/>
              </a:solidFill>
              <a:latin typeface="Times New Roman" pitchFamily="18" charset="0"/>
              <a:cs typeface="Times New Roman" pitchFamily="18" charset="0"/>
            </a:endParaRPr>
          </a:p>
        </p:txBody>
      </p:sp>
      <p:sp>
        <p:nvSpPr>
          <p:cNvPr id="39" name="文本框 19"/>
          <p:cNvSpPr txBox="1"/>
          <p:nvPr/>
        </p:nvSpPr>
        <p:spPr>
          <a:xfrm>
            <a:off x="6313692" y="3357304"/>
            <a:ext cx="2722803" cy="438582"/>
          </a:xfrm>
          <a:prstGeom prst="rect">
            <a:avLst/>
          </a:prstGeom>
          <a:noFill/>
        </p:spPr>
        <p:txBody>
          <a:bodyPr wrap="square" lIns="68580" tIns="34290" rIns="68580" bIns="34290" rtlCol="0">
            <a:spAutoFit/>
          </a:bodyPr>
          <a:lstStyle/>
          <a:p>
            <a:r>
              <a:rPr lang="en-US" altLang="zh-CN" sz="2400" dirty="0">
                <a:solidFill>
                  <a:srgbClr val="FF0066"/>
                </a:solidFill>
                <a:latin typeface="Times New Roman" pitchFamily="18" charset="0"/>
                <a:ea typeface="方正正中黑简体" panose="02000000000000000000" pitchFamily="2" charset="-122"/>
                <a:cs typeface="Times New Roman" pitchFamily="18" charset="0"/>
                <a:sym typeface="+mn-lt"/>
              </a:rPr>
              <a:t>2. TIẾN HÀNH ĐO</a:t>
            </a:r>
            <a:endParaRPr lang="zh-CN" altLang="en-US" sz="2400" dirty="0">
              <a:solidFill>
                <a:srgbClr val="FF0066"/>
              </a:solidFill>
              <a:latin typeface="Times New Roman" pitchFamily="18" charset="0"/>
              <a:ea typeface="方正正中黑简体" panose="02000000000000000000" pitchFamily="2" charset="-122"/>
              <a:cs typeface="Times New Roman" pitchFamily="18" charset="0"/>
              <a:sym typeface="+mn-lt"/>
            </a:endParaRPr>
          </a:p>
        </p:txBody>
      </p:sp>
      <p:sp>
        <p:nvSpPr>
          <p:cNvPr id="40" name="圆角矩形 1"/>
          <p:cNvSpPr/>
          <p:nvPr/>
        </p:nvSpPr>
        <p:spPr>
          <a:xfrm rot="2700000">
            <a:off x="3657851" y="2956210"/>
            <a:ext cx="757305" cy="757305"/>
          </a:xfrm>
          <a:prstGeom prst="roundRect">
            <a:avLst/>
          </a:prstGeom>
          <a:solidFill>
            <a:srgbClr val="0070C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latin typeface="Times New Roman" pitchFamily="18" charset="0"/>
              <a:cs typeface="Times New Roman" pitchFamily="18" charset="0"/>
              <a:sym typeface="+mn-lt"/>
            </a:endParaRPr>
          </a:p>
        </p:txBody>
      </p:sp>
      <p:grpSp>
        <p:nvGrpSpPr>
          <p:cNvPr id="41" name="组合 9"/>
          <p:cNvGrpSpPr/>
          <p:nvPr/>
        </p:nvGrpSpPr>
        <p:grpSpPr>
          <a:xfrm>
            <a:off x="3657851" y="3307478"/>
            <a:ext cx="757305" cy="757305"/>
            <a:chOff x="2432666" y="3409197"/>
            <a:chExt cx="1009740" cy="1009740"/>
          </a:xfrm>
          <a:effectLst>
            <a:outerShdw blurRad="25400" dist="12700" dir="2700000" algn="tl" rotWithShape="0">
              <a:prstClr val="black">
                <a:alpha val="40000"/>
              </a:prstClr>
            </a:outerShdw>
          </a:effectLst>
        </p:grpSpPr>
        <p:sp>
          <p:nvSpPr>
            <p:cNvPr id="42" name="圆角矩形 53"/>
            <p:cNvSpPr/>
            <p:nvPr/>
          </p:nvSpPr>
          <p:spPr>
            <a:xfrm rot="2700000">
              <a:off x="243266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sym typeface="+mn-lt"/>
              </a:endParaRPr>
            </a:p>
          </p:txBody>
        </p:sp>
        <p:sp>
          <p:nvSpPr>
            <p:cNvPr id="43" name="圆角矩形 46"/>
            <p:cNvSpPr/>
            <p:nvPr/>
          </p:nvSpPr>
          <p:spPr>
            <a:xfrm rot="2700000">
              <a:off x="243266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solidFill>
                <a:srgbClr val="0070C0"/>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sym typeface="+mn-lt"/>
              </a:endParaRPr>
            </a:p>
          </p:txBody>
        </p:sp>
      </p:grpSp>
      <p:sp>
        <p:nvSpPr>
          <p:cNvPr id="44" name="KSO_Shape"/>
          <p:cNvSpPr>
            <a:spLocks noChangeAspect="1"/>
          </p:cNvSpPr>
          <p:nvPr/>
        </p:nvSpPr>
        <p:spPr>
          <a:xfrm>
            <a:off x="3875596" y="3531926"/>
            <a:ext cx="321817" cy="308408"/>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0070C0"/>
          </a:solidFill>
          <a:ln>
            <a:noFill/>
          </a:ln>
          <a:effectLst>
            <a:innerShdw blurRad="25400" dist="12700" dir="13500000">
              <a:prstClr val="black">
                <a:alpha val="50000"/>
              </a:prstClr>
            </a:innerShdw>
          </a:effectLst>
        </p:spPr>
        <p:txBody>
          <a:bodyPr vert="horz" wrap="square" lIns="68580" tIns="34290" rIns="68580" bIns="34290" numCol="1" anchor="t" anchorCtr="0" compatLnSpc="1">
            <a:noAutofit/>
          </a:bodyPr>
          <a:lstStyle/>
          <a:p>
            <a:endParaRPr lang="zh-CN" altLang="en-US" sz="2400">
              <a:solidFill>
                <a:schemeClr val="tx1"/>
              </a:solidFill>
              <a:latin typeface="Times New Roman" pitchFamily="18" charset="0"/>
              <a:cs typeface="Times New Roman" pitchFamily="18" charset="0"/>
              <a:sym typeface="+mn-lt"/>
            </a:endParaRPr>
          </a:p>
        </p:txBody>
      </p:sp>
      <p:sp>
        <p:nvSpPr>
          <p:cNvPr id="45" name="圆角矩形 3"/>
          <p:cNvSpPr/>
          <p:nvPr/>
        </p:nvSpPr>
        <p:spPr>
          <a:xfrm rot="2700000">
            <a:off x="5072068" y="3250737"/>
            <a:ext cx="757305" cy="757305"/>
          </a:xfrm>
          <a:prstGeom prst="roundRect">
            <a:avLst/>
          </a:prstGeom>
          <a:solidFill>
            <a:schemeClr val="accent2"/>
          </a:solidFill>
          <a:ln w="28575">
            <a:gradFill flip="none" rotWithShape="1">
              <a:gsLst>
                <a:gs pos="0">
                  <a:schemeClr val="accent1">
                    <a:lumMod val="5000"/>
                    <a:lumOff val="95000"/>
                  </a:schemeClr>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latin typeface="Times New Roman" pitchFamily="18" charset="0"/>
              <a:cs typeface="Times New Roman" pitchFamily="18" charset="0"/>
              <a:sym typeface="+mn-lt"/>
            </a:endParaRPr>
          </a:p>
        </p:txBody>
      </p:sp>
      <p:grpSp>
        <p:nvGrpSpPr>
          <p:cNvPr id="46" name="组合 10"/>
          <p:cNvGrpSpPr/>
          <p:nvPr/>
        </p:nvGrpSpPr>
        <p:grpSpPr>
          <a:xfrm>
            <a:off x="5072068" y="2955312"/>
            <a:ext cx="757305" cy="757305"/>
            <a:chOff x="4070881" y="3409197"/>
            <a:chExt cx="1009740" cy="1009740"/>
          </a:xfrm>
          <a:effectLst>
            <a:outerShdw blurRad="25400" dist="12700" dir="2700000" algn="tl" rotWithShape="0">
              <a:prstClr val="black">
                <a:alpha val="40000"/>
              </a:prstClr>
            </a:outerShdw>
          </a:effectLst>
        </p:grpSpPr>
        <p:sp>
          <p:nvSpPr>
            <p:cNvPr id="47" name="圆角矩形 56"/>
            <p:cNvSpPr/>
            <p:nvPr/>
          </p:nvSpPr>
          <p:spPr>
            <a:xfrm rot="2700000">
              <a:off x="407088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sym typeface="+mn-lt"/>
              </a:endParaRPr>
            </a:p>
          </p:txBody>
        </p:sp>
        <p:sp>
          <p:nvSpPr>
            <p:cNvPr id="48" name="圆角矩形 61"/>
            <p:cNvSpPr/>
            <p:nvPr/>
          </p:nvSpPr>
          <p:spPr>
            <a:xfrm rot="2700000">
              <a:off x="407088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solidFill>
                <a:srgbClr val="FF0000"/>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sym typeface="+mn-lt"/>
              </a:endParaRPr>
            </a:p>
          </p:txBody>
        </p:sp>
      </p:grpSp>
      <p:sp>
        <p:nvSpPr>
          <p:cNvPr id="49" name="KSO_Shape"/>
          <p:cNvSpPr>
            <a:spLocks noChangeAspect="1"/>
          </p:cNvSpPr>
          <p:nvPr/>
        </p:nvSpPr>
        <p:spPr>
          <a:xfrm>
            <a:off x="5297680" y="3150635"/>
            <a:ext cx="354440" cy="366662"/>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accent2"/>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2400">
              <a:latin typeface="Times New Roman" pitchFamily="18" charset="0"/>
              <a:cs typeface="Times New Roman" pitchFamily="18" charset="0"/>
              <a:sym typeface="+mn-lt"/>
            </a:endParaRPr>
          </a:p>
        </p:txBody>
      </p:sp>
      <p:grpSp>
        <p:nvGrpSpPr>
          <p:cNvPr id="50" name="组合 65"/>
          <p:cNvGrpSpPr/>
          <p:nvPr/>
        </p:nvGrpSpPr>
        <p:grpSpPr>
          <a:xfrm>
            <a:off x="731217" y="2059959"/>
            <a:ext cx="511791" cy="511791"/>
            <a:chOff x="6537098" y="3744846"/>
            <a:chExt cx="682388" cy="682388"/>
          </a:xfrm>
        </p:grpSpPr>
        <p:grpSp>
          <p:nvGrpSpPr>
            <p:cNvPr id="51" name="组合 66"/>
            <p:cNvGrpSpPr/>
            <p:nvPr/>
          </p:nvGrpSpPr>
          <p:grpSpPr>
            <a:xfrm>
              <a:off x="6537098" y="3744846"/>
              <a:ext cx="682388" cy="682388"/>
              <a:chOff x="4993868" y="2326869"/>
              <a:chExt cx="2204264" cy="2204264"/>
            </a:xfrm>
            <a:effectLst>
              <a:outerShdw blurRad="292100" dist="114300" dir="2700000" algn="tl" rotWithShape="0">
                <a:prstClr val="black">
                  <a:alpha val="25000"/>
                </a:prstClr>
              </a:outerShdw>
            </a:effectLst>
          </p:grpSpPr>
          <p:sp>
            <p:nvSpPr>
              <p:cNvPr id="55" name="任意多边形 70"/>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2400" b="1">
                  <a:solidFill>
                    <a:prstClr val="white"/>
                  </a:solidFill>
                  <a:latin typeface="Times New Roman" pitchFamily="18" charset="0"/>
                  <a:ea typeface="SimSun" panose="02010600030101010101" pitchFamily="2" charset="-122"/>
                  <a:cs typeface="Times New Roman" pitchFamily="18" charset="0"/>
                </a:endParaRPr>
              </a:p>
            </p:txBody>
          </p:sp>
          <p:sp>
            <p:nvSpPr>
              <p:cNvPr id="56" name="椭圆 71"/>
              <p:cNvSpPr/>
              <p:nvPr/>
            </p:nvSpPr>
            <p:spPr>
              <a:xfrm>
                <a:off x="5305426" y="2638424"/>
                <a:ext cx="1581148" cy="1581148"/>
              </a:xfrm>
              <a:prstGeom prst="ellipse">
                <a:avLst/>
              </a:prstGeom>
              <a:no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2400" b="1">
                  <a:solidFill>
                    <a:prstClr val="white"/>
                  </a:solidFill>
                  <a:latin typeface="Times New Roman" pitchFamily="18" charset="0"/>
                  <a:ea typeface="SimSun" panose="02010600030101010101" pitchFamily="2" charset="-122"/>
                  <a:cs typeface="Times New Roman" pitchFamily="18" charset="0"/>
                </a:endParaRPr>
              </a:p>
            </p:txBody>
          </p:sp>
          <p:sp>
            <p:nvSpPr>
              <p:cNvPr id="57" name="椭圆 72"/>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2400" b="1">
                  <a:solidFill>
                    <a:prstClr val="white"/>
                  </a:solidFill>
                  <a:latin typeface="Times New Roman" pitchFamily="18" charset="0"/>
                  <a:ea typeface="SimSun" panose="02010600030101010101" pitchFamily="2" charset="-122"/>
                  <a:cs typeface="Times New Roman" pitchFamily="18" charset="0"/>
                </a:endParaRPr>
              </a:p>
            </p:txBody>
          </p:sp>
        </p:grpSp>
        <p:sp>
          <p:nvSpPr>
            <p:cNvPr id="52" name="椭圆 67"/>
            <p:cNvSpPr/>
            <p:nvPr/>
          </p:nvSpPr>
          <p:spPr>
            <a:xfrm>
              <a:off x="6679385" y="3890345"/>
              <a:ext cx="392218" cy="392218"/>
            </a:xfrm>
            <a:prstGeom prst="ellipse">
              <a:avLst/>
            </a:prstGeom>
            <a:gradFill>
              <a:gsLst>
                <a:gs pos="100000">
                  <a:srgbClr val="01ACBE"/>
                </a:gs>
                <a:gs pos="53000">
                  <a:srgbClr val="01C4D9"/>
                </a:gs>
                <a:gs pos="0">
                  <a:srgbClr val="5EEFFE"/>
                </a:gs>
              </a:gsLst>
              <a:lin ang="5400000" scaled="1"/>
            </a:gradFill>
            <a:ln>
              <a:solidFill>
                <a:schemeClr val="accent1">
                  <a:lumMod val="60000"/>
                  <a:lumOff val="40000"/>
                </a:schemeClr>
              </a:solid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2400" b="1">
                <a:solidFill>
                  <a:prstClr val="white"/>
                </a:solidFill>
                <a:latin typeface="Times New Roman" pitchFamily="18" charset="0"/>
                <a:ea typeface="SimSun" panose="02010600030101010101" pitchFamily="2" charset="-122"/>
                <a:cs typeface="Times New Roman" pitchFamily="18" charset="0"/>
              </a:endParaRPr>
            </a:p>
          </p:txBody>
        </p:sp>
        <p:sp>
          <p:nvSpPr>
            <p:cNvPr id="53" name="椭圆 68"/>
            <p:cNvSpPr/>
            <p:nvPr/>
          </p:nvSpPr>
          <p:spPr>
            <a:xfrm>
              <a:off x="6679386" y="3890345"/>
              <a:ext cx="392218" cy="392218"/>
            </a:xfrm>
            <a:prstGeom prst="ellipse">
              <a:avLst/>
            </a:prstGeom>
            <a:gradFill>
              <a:gsLst>
                <a:gs pos="100000">
                  <a:srgbClr val="FFB850"/>
                </a:gs>
                <a:gs pos="53000">
                  <a:srgbClr val="FFC46D"/>
                </a:gs>
                <a:gs pos="0">
                  <a:srgbClr val="FFD08B"/>
                </a:gs>
              </a:gsLst>
              <a:lin ang="5400000" scaled="1"/>
            </a:gradFill>
            <a:ln>
              <a:solidFill>
                <a:schemeClr val="accent1">
                  <a:lumMod val="60000"/>
                  <a:lumOff val="40000"/>
                </a:schemeClr>
              </a:solid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2400" b="1">
                <a:solidFill>
                  <a:prstClr val="white"/>
                </a:solidFill>
                <a:latin typeface="Times New Roman" pitchFamily="18" charset="0"/>
                <a:ea typeface="SimSun" panose="02010600030101010101" pitchFamily="2" charset="-122"/>
                <a:cs typeface="Times New Roman" pitchFamily="18" charset="0"/>
              </a:endParaRPr>
            </a:p>
          </p:txBody>
        </p:sp>
        <p:sp>
          <p:nvSpPr>
            <p:cNvPr id="54" name="椭圆 67"/>
            <p:cNvSpPr/>
            <p:nvPr/>
          </p:nvSpPr>
          <p:spPr>
            <a:xfrm>
              <a:off x="6753214" y="3915399"/>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1" fmla="*/ 0 w 812800"/>
                <a:gd name="connsiteY0-2" fmla="*/ 406400 h 457199"/>
                <a:gd name="connsiteX1-3" fmla="*/ 406400 w 812800"/>
                <a:gd name="connsiteY1-4" fmla="*/ 0 h 457199"/>
                <a:gd name="connsiteX2-5" fmla="*/ 812800 w 812800"/>
                <a:gd name="connsiteY2-6" fmla="*/ 406400 h 457199"/>
                <a:gd name="connsiteX3-7" fmla="*/ 0 w 812800"/>
                <a:gd name="connsiteY3-8" fmla="*/ 406400 h 457199"/>
                <a:gd name="connsiteX0-9" fmla="*/ 0 w 812800"/>
                <a:gd name="connsiteY0-10" fmla="*/ 406400 h 421420"/>
                <a:gd name="connsiteX1-11" fmla="*/ 406400 w 812800"/>
                <a:gd name="connsiteY1-12" fmla="*/ 0 h 421420"/>
                <a:gd name="connsiteX2-13" fmla="*/ 812800 w 812800"/>
                <a:gd name="connsiteY2-14" fmla="*/ 406400 h 421420"/>
                <a:gd name="connsiteX3-15" fmla="*/ 0 w 812800"/>
                <a:gd name="connsiteY3-16" fmla="*/ 406400 h 421420"/>
                <a:gd name="connsiteX0-17" fmla="*/ 0 w 812800"/>
                <a:gd name="connsiteY0-18" fmla="*/ 406400 h 406400"/>
                <a:gd name="connsiteX1-19" fmla="*/ 406400 w 812800"/>
                <a:gd name="connsiteY1-20" fmla="*/ 0 h 406400"/>
                <a:gd name="connsiteX2-21" fmla="*/ 812800 w 812800"/>
                <a:gd name="connsiteY2-22" fmla="*/ 406400 h 406400"/>
                <a:gd name="connsiteX3-23" fmla="*/ 0 w 812800"/>
                <a:gd name="connsiteY3-24" fmla="*/ 406400 h 406400"/>
                <a:gd name="connsiteX0-25" fmla="*/ 0 w 812800"/>
                <a:gd name="connsiteY0-26" fmla="*/ 406400 h 406400"/>
                <a:gd name="connsiteX1-27" fmla="*/ 406400 w 812800"/>
                <a:gd name="connsiteY1-28" fmla="*/ 0 h 406400"/>
                <a:gd name="connsiteX2-29" fmla="*/ 812800 w 812800"/>
                <a:gd name="connsiteY2-30" fmla="*/ 406400 h 406400"/>
                <a:gd name="connsiteX3-31" fmla="*/ 0 w 812800"/>
                <a:gd name="connsiteY3-32" fmla="*/ 406400 h 406400"/>
                <a:gd name="connsiteX0-33" fmla="*/ 0 w 812800"/>
                <a:gd name="connsiteY0-34" fmla="*/ 406400 h 406400"/>
                <a:gd name="connsiteX1-35" fmla="*/ 406400 w 812800"/>
                <a:gd name="connsiteY1-36" fmla="*/ 0 h 406400"/>
                <a:gd name="connsiteX2-37" fmla="*/ 812800 w 812800"/>
                <a:gd name="connsiteY2-38" fmla="*/ 406400 h 406400"/>
                <a:gd name="connsiteX3-39" fmla="*/ 0 w 812800"/>
                <a:gd name="connsiteY3-40" fmla="*/ 406400 h 406400"/>
              </a:gdLst>
              <a:ahLst/>
              <a:cxnLst>
                <a:cxn ang="0">
                  <a:pos x="connsiteX0-1" y="connsiteY0-2"/>
                </a:cxn>
                <a:cxn ang="0">
                  <a:pos x="connsiteX1-3" y="connsiteY1-4"/>
                </a:cxn>
                <a:cxn ang="0">
                  <a:pos x="connsiteX2-5" y="connsiteY2-6"/>
                </a:cxn>
                <a:cxn ang="0">
                  <a:pos x="connsiteX3-7" y="connsiteY3-8"/>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2400" b="1">
                <a:solidFill>
                  <a:prstClr val="white"/>
                </a:solidFill>
                <a:latin typeface="Times New Roman" pitchFamily="18" charset="0"/>
                <a:ea typeface="SimSun" panose="02010600030101010101" pitchFamily="2" charset="-122"/>
                <a:cs typeface="Times New Roman" pitchFamily="18" charset="0"/>
              </a:endParaRPr>
            </a:p>
          </p:txBody>
        </p:sp>
      </p:grpSp>
      <p:sp>
        <p:nvSpPr>
          <p:cNvPr id="58" name="矩形 35"/>
          <p:cNvSpPr/>
          <p:nvPr/>
        </p:nvSpPr>
        <p:spPr>
          <a:xfrm>
            <a:off x="3275856" y="3046278"/>
            <a:ext cx="13500" cy="351000"/>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8721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3000" fill="hold"/>
                                        <p:tgtEl>
                                          <p:spTgt spid="37"/>
                                        </p:tgtEl>
                                        <p:attrNameLst>
                                          <p:attrName>ppt_w</p:attrName>
                                        </p:attrNameLst>
                                      </p:cBhvr>
                                      <p:tavLst>
                                        <p:tav tm="0">
                                          <p:val>
                                            <p:fltVal val="0"/>
                                          </p:val>
                                        </p:tav>
                                        <p:tav tm="100000">
                                          <p:val>
                                            <p:strVal val="#ppt_w"/>
                                          </p:val>
                                        </p:tav>
                                      </p:tavLst>
                                    </p:anim>
                                    <p:anim calcmode="lin" valueType="num">
                                      <p:cBhvr>
                                        <p:cTn id="13" dur="3000" fill="hold"/>
                                        <p:tgtEl>
                                          <p:spTgt spid="37"/>
                                        </p:tgtEl>
                                        <p:attrNameLst>
                                          <p:attrName>ppt_h</p:attrName>
                                        </p:attrNameLst>
                                      </p:cBhvr>
                                      <p:tavLst>
                                        <p:tav tm="0">
                                          <p:val>
                                            <p:fltVal val="0"/>
                                          </p:val>
                                        </p:tav>
                                        <p:tav tm="100000">
                                          <p:val>
                                            <p:strVal val="#ppt_h"/>
                                          </p:val>
                                        </p:tav>
                                      </p:tavLst>
                                    </p:anim>
                                    <p:animEffect transition="in" filter="fade">
                                      <p:cBhvr>
                                        <p:cTn id="14" dur="3000"/>
                                        <p:tgtEl>
                                          <p:spTgt spid="3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2000" fill="hold"/>
                                        <p:tgtEl>
                                          <p:spTgt spid="33"/>
                                        </p:tgtEl>
                                        <p:attrNameLst>
                                          <p:attrName>ppt_w</p:attrName>
                                        </p:attrNameLst>
                                      </p:cBhvr>
                                      <p:tavLst>
                                        <p:tav tm="0">
                                          <p:val>
                                            <p:fltVal val="0"/>
                                          </p:val>
                                        </p:tav>
                                        <p:tav tm="100000">
                                          <p:val>
                                            <p:strVal val="#ppt_w"/>
                                          </p:val>
                                        </p:tav>
                                      </p:tavLst>
                                    </p:anim>
                                    <p:anim calcmode="lin" valueType="num">
                                      <p:cBhvr>
                                        <p:cTn id="18" dur="2000" fill="hold"/>
                                        <p:tgtEl>
                                          <p:spTgt spid="33"/>
                                        </p:tgtEl>
                                        <p:attrNameLst>
                                          <p:attrName>ppt_h</p:attrName>
                                        </p:attrNameLst>
                                      </p:cBhvr>
                                      <p:tavLst>
                                        <p:tav tm="0">
                                          <p:val>
                                            <p:fltVal val="0"/>
                                          </p:val>
                                        </p:tav>
                                        <p:tav tm="100000">
                                          <p:val>
                                            <p:strVal val="#ppt_h"/>
                                          </p:val>
                                        </p:tav>
                                      </p:tavLst>
                                    </p:anim>
                                    <p:anim calcmode="lin" valueType="num">
                                      <p:cBhvr>
                                        <p:cTn id="19" dur="2000" fill="hold"/>
                                        <p:tgtEl>
                                          <p:spTgt spid="33"/>
                                        </p:tgtEl>
                                        <p:attrNameLst>
                                          <p:attrName>style.rotation</p:attrName>
                                        </p:attrNameLst>
                                      </p:cBhvr>
                                      <p:tavLst>
                                        <p:tav tm="0">
                                          <p:val>
                                            <p:fltVal val="90"/>
                                          </p:val>
                                        </p:tav>
                                        <p:tav tm="100000">
                                          <p:val>
                                            <p:fltVal val="0"/>
                                          </p:val>
                                        </p:tav>
                                      </p:tavLst>
                                    </p:anim>
                                    <p:animEffect transition="in" filter="fade">
                                      <p:cBhvr>
                                        <p:cTn id="20" dur="2000"/>
                                        <p:tgtEl>
                                          <p:spTgt spid="33"/>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2000" fill="hold"/>
                                        <p:tgtEl>
                                          <p:spTgt spid="34"/>
                                        </p:tgtEl>
                                        <p:attrNameLst>
                                          <p:attrName>ppt_w</p:attrName>
                                        </p:attrNameLst>
                                      </p:cBhvr>
                                      <p:tavLst>
                                        <p:tav tm="0">
                                          <p:val>
                                            <p:fltVal val="0"/>
                                          </p:val>
                                        </p:tav>
                                        <p:tav tm="100000">
                                          <p:val>
                                            <p:strVal val="#ppt_w"/>
                                          </p:val>
                                        </p:tav>
                                      </p:tavLst>
                                    </p:anim>
                                    <p:anim calcmode="lin" valueType="num">
                                      <p:cBhvr>
                                        <p:cTn id="24" dur="2000" fill="hold"/>
                                        <p:tgtEl>
                                          <p:spTgt spid="34"/>
                                        </p:tgtEl>
                                        <p:attrNameLst>
                                          <p:attrName>ppt_h</p:attrName>
                                        </p:attrNameLst>
                                      </p:cBhvr>
                                      <p:tavLst>
                                        <p:tav tm="0">
                                          <p:val>
                                            <p:fltVal val="0"/>
                                          </p:val>
                                        </p:tav>
                                        <p:tav tm="100000">
                                          <p:val>
                                            <p:strVal val="#ppt_h"/>
                                          </p:val>
                                        </p:tav>
                                      </p:tavLst>
                                    </p:anim>
                                    <p:anim calcmode="lin" valueType="num">
                                      <p:cBhvr>
                                        <p:cTn id="25" dur="2000" fill="hold"/>
                                        <p:tgtEl>
                                          <p:spTgt spid="34"/>
                                        </p:tgtEl>
                                        <p:attrNameLst>
                                          <p:attrName>style.rotation</p:attrName>
                                        </p:attrNameLst>
                                      </p:cBhvr>
                                      <p:tavLst>
                                        <p:tav tm="0">
                                          <p:val>
                                            <p:fltVal val="90"/>
                                          </p:val>
                                        </p:tav>
                                        <p:tav tm="100000">
                                          <p:val>
                                            <p:fltVal val="0"/>
                                          </p:val>
                                        </p:tav>
                                      </p:tavLst>
                                    </p:anim>
                                    <p:animEffect transition="in" filter="fade">
                                      <p:cBhvr>
                                        <p:cTn id="26" dur="2000"/>
                                        <p:tgtEl>
                                          <p:spTgt spid="3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2000" fill="hold"/>
                                        <p:tgtEl>
                                          <p:spTgt spid="35"/>
                                        </p:tgtEl>
                                        <p:attrNameLst>
                                          <p:attrName>ppt_w</p:attrName>
                                        </p:attrNameLst>
                                      </p:cBhvr>
                                      <p:tavLst>
                                        <p:tav tm="0">
                                          <p:val>
                                            <p:fltVal val="0"/>
                                          </p:val>
                                        </p:tav>
                                        <p:tav tm="100000">
                                          <p:val>
                                            <p:strVal val="#ppt_w"/>
                                          </p:val>
                                        </p:tav>
                                      </p:tavLst>
                                    </p:anim>
                                    <p:anim calcmode="lin" valueType="num">
                                      <p:cBhvr>
                                        <p:cTn id="30" dur="2000" fill="hold"/>
                                        <p:tgtEl>
                                          <p:spTgt spid="35"/>
                                        </p:tgtEl>
                                        <p:attrNameLst>
                                          <p:attrName>ppt_h</p:attrName>
                                        </p:attrNameLst>
                                      </p:cBhvr>
                                      <p:tavLst>
                                        <p:tav tm="0">
                                          <p:val>
                                            <p:fltVal val="0"/>
                                          </p:val>
                                        </p:tav>
                                        <p:tav tm="100000">
                                          <p:val>
                                            <p:strVal val="#ppt_h"/>
                                          </p:val>
                                        </p:tav>
                                      </p:tavLst>
                                    </p:anim>
                                    <p:anim calcmode="lin" valueType="num">
                                      <p:cBhvr>
                                        <p:cTn id="31" dur="2000" fill="hold"/>
                                        <p:tgtEl>
                                          <p:spTgt spid="35"/>
                                        </p:tgtEl>
                                        <p:attrNameLst>
                                          <p:attrName>style.rotation</p:attrName>
                                        </p:attrNameLst>
                                      </p:cBhvr>
                                      <p:tavLst>
                                        <p:tav tm="0">
                                          <p:val>
                                            <p:fltVal val="90"/>
                                          </p:val>
                                        </p:tav>
                                        <p:tav tm="100000">
                                          <p:val>
                                            <p:fltVal val="0"/>
                                          </p:val>
                                        </p:tav>
                                      </p:tavLst>
                                    </p:anim>
                                    <p:animEffect transition="in" filter="fade">
                                      <p:cBhvr>
                                        <p:cTn id="32" dur="2000"/>
                                        <p:tgtEl>
                                          <p:spTgt spid="35"/>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2000" fill="hold"/>
                                        <p:tgtEl>
                                          <p:spTgt spid="36"/>
                                        </p:tgtEl>
                                        <p:attrNameLst>
                                          <p:attrName>ppt_w</p:attrName>
                                        </p:attrNameLst>
                                      </p:cBhvr>
                                      <p:tavLst>
                                        <p:tav tm="0">
                                          <p:val>
                                            <p:fltVal val="0"/>
                                          </p:val>
                                        </p:tav>
                                        <p:tav tm="100000">
                                          <p:val>
                                            <p:strVal val="#ppt_w"/>
                                          </p:val>
                                        </p:tav>
                                      </p:tavLst>
                                    </p:anim>
                                    <p:anim calcmode="lin" valueType="num">
                                      <p:cBhvr>
                                        <p:cTn id="36" dur="2000" fill="hold"/>
                                        <p:tgtEl>
                                          <p:spTgt spid="36"/>
                                        </p:tgtEl>
                                        <p:attrNameLst>
                                          <p:attrName>ppt_h</p:attrName>
                                        </p:attrNameLst>
                                      </p:cBhvr>
                                      <p:tavLst>
                                        <p:tav tm="0">
                                          <p:val>
                                            <p:fltVal val="0"/>
                                          </p:val>
                                        </p:tav>
                                        <p:tav tm="100000">
                                          <p:val>
                                            <p:strVal val="#ppt_h"/>
                                          </p:val>
                                        </p:tav>
                                      </p:tavLst>
                                    </p:anim>
                                    <p:anim calcmode="lin" valueType="num">
                                      <p:cBhvr>
                                        <p:cTn id="37" dur="2000" fill="hold"/>
                                        <p:tgtEl>
                                          <p:spTgt spid="36"/>
                                        </p:tgtEl>
                                        <p:attrNameLst>
                                          <p:attrName>style.rotation</p:attrName>
                                        </p:attrNameLst>
                                      </p:cBhvr>
                                      <p:tavLst>
                                        <p:tav tm="0">
                                          <p:val>
                                            <p:fltVal val="90"/>
                                          </p:val>
                                        </p:tav>
                                        <p:tav tm="100000">
                                          <p:val>
                                            <p:fltVal val="0"/>
                                          </p:val>
                                        </p:tav>
                                      </p:tavLst>
                                    </p:anim>
                                    <p:animEffect transition="in" filter="fade">
                                      <p:cBhvr>
                                        <p:cTn id="38" dur="2000"/>
                                        <p:tgtEl>
                                          <p:spTgt spid="3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300"/>
                                        <p:tgtEl>
                                          <p:spTgt spid="40"/>
                                        </p:tgtEl>
                                      </p:cBhvr>
                                    </p:animEffect>
                                    <p:anim calcmode="lin" valueType="num">
                                      <p:cBhvr>
                                        <p:cTn id="43" dur="300" fill="hold"/>
                                        <p:tgtEl>
                                          <p:spTgt spid="40"/>
                                        </p:tgtEl>
                                        <p:attrNameLst>
                                          <p:attrName>ppt_x</p:attrName>
                                        </p:attrNameLst>
                                      </p:cBhvr>
                                      <p:tavLst>
                                        <p:tav tm="0">
                                          <p:val>
                                            <p:strVal val="#ppt_x"/>
                                          </p:val>
                                        </p:tav>
                                        <p:tav tm="100000">
                                          <p:val>
                                            <p:strVal val="#ppt_x"/>
                                          </p:val>
                                        </p:tav>
                                      </p:tavLst>
                                    </p:anim>
                                    <p:anim calcmode="lin" valueType="num">
                                      <p:cBhvr>
                                        <p:cTn id="44" dur="300" fill="hold"/>
                                        <p:tgtEl>
                                          <p:spTgt spid="40"/>
                                        </p:tgtEl>
                                        <p:attrNameLst>
                                          <p:attrName>ppt_y</p:attrName>
                                        </p:attrNameLst>
                                      </p:cBhvr>
                                      <p:tavLst>
                                        <p:tav tm="0">
                                          <p:val>
                                            <p:strVal val="#ppt_y+.1"/>
                                          </p:val>
                                        </p:tav>
                                        <p:tav tm="100000">
                                          <p:val>
                                            <p:strVal val="#ppt_y"/>
                                          </p:val>
                                        </p:tav>
                                      </p:tavLst>
                                    </p:anim>
                                  </p:childTnLst>
                                </p:cTn>
                              </p:par>
                            </p:childTnLst>
                          </p:cTn>
                        </p:par>
                        <p:par>
                          <p:cTn id="45" fill="hold">
                            <p:stCondLst>
                              <p:cond delay="3300"/>
                            </p:stCondLst>
                            <p:childTnLst>
                              <p:par>
                                <p:cTn id="46" presetID="42" presetClass="entr" presetSubtype="0"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300"/>
                                        <p:tgtEl>
                                          <p:spTgt spid="41"/>
                                        </p:tgtEl>
                                      </p:cBhvr>
                                    </p:animEffect>
                                    <p:anim calcmode="lin" valueType="num">
                                      <p:cBhvr>
                                        <p:cTn id="49" dur="300" fill="hold"/>
                                        <p:tgtEl>
                                          <p:spTgt spid="41"/>
                                        </p:tgtEl>
                                        <p:attrNameLst>
                                          <p:attrName>ppt_x</p:attrName>
                                        </p:attrNameLst>
                                      </p:cBhvr>
                                      <p:tavLst>
                                        <p:tav tm="0">
                                          <p:val>
                                            <p:strVal val="#ppt_x"/>
                                          </p:val>
                                        </p:tav>
                                        <p:tav tm="100000">
                                          <p:val>
                                            <p:strVal val="#ppt_x"/>
                                          </p:val>
                                        </p:tav>
                                      </p:tavLst>
                                    </p:anim>
                                    <p:anim calcmode="lin" valueType="num">
                                      <p:cBhvr>
                                        <p:cTn id="50" dur="3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36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300"/>
                                        <p:tgtEl>
                                          <p:spTgt spid="44"/>
                                        </p:tgtEl>
                                      </p:cBhvr>
                                    </p:animEffect>
                                    <p:anim calcmode="lin" valueType="num">
                                      <p:cBhvr>
                                        <p:cTn id="55" dur="300" fill="hold"/>
                                        <p:tgtEl>
                                          <p:spTgt spid="44"/>
                                        </p:tgtEl>
                                        <p:attrNameLst>
                                          <p:attrName>ppt_x</p:attrName>
                                        </p:attrNameLst>
                                      </p:cBhvr>
                                      <p:tavLst>
                                        <p:tav tm="0">
                                          <p:val>
                                            <p:strVal val="#ppt_x"/>
                                          </p:val>
                                        </p:tav>
                                        <p:tav tm="100000">
                                          <p:val>
                                            <p:strVal val="#ppt_x"/>
                                          </p:val>
                                        </p:tav>
                                      </p:tavLst>
                                    </p:anim>
                                    <p:anim calcmode="lin" valueType="num">
                                      <p:cBhvr>
                                        <p:cTn id="56" dur="3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3900"/>
                            </p:stCondLst>
                            <p:childTnLst>
                              <p:par>
                                <p:cTn id="58" presetID="42" presetClass="entr" presetSubtype="0"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300"/>
                                        <p:tgtEl>
                                          <p:spTgt spid="45"/>
                                        </p:tgtEl>
                                      </p:cBhvr>
                                    </p:animEffect>
                                    <p:anim calcmode="lin" valueType="num">
                                      <p:cBhvr>
                                        <p:cTn id="61" dur="300" fill="hold"/>
                                        <p:tgtEl>
                                          <p:spTgt spid="45"/>
                                        </p:tgtEl>
                                        <p:attrNameLst>
                                          <p:attrName>ppt_x</p:attrName>
                                        </p:attrNameLst>
                                      </p:cBhvr>
                                      <p:tavLst>
                                        <p:tav tm="0">
                                          <p:val>
                                            <p:strVal val="#ppt_x"/>
                                          </p:val>
                                        </p:tav>
                                        <p:tav tm="100000">
                                          <p:val>
                                            <p:strVal val="#ppt_x"/>
                                          </p:val>
                                        </p:tav>
                                      </p:tavLst>
                                    </p:anim>
                                    <p:anim calcmode="lin" valueType="num">
                                      <p:cBhvr>
                                        <p:cTn id="62" dur="300" fill="hold"/>
                                        <p:tgtEl>
                                          <p:spTgt spid="45"/>
                                        </p:tgtEl>
                                        <p:attrNameLst>
                                          <p:attrName>ppt_y</p:attrName>
                                        </p:attrNameLst>
                                      </p:cBhvr>
                                      <p:tavLst>
                                        <p:tav tm="0">
                                          <p:val>
                                            <p:strVal val="#ppt_y+.1"/>
                                          </p:val>
                                        </p:tav>
                                        <p:tav tm="100000">
                                          <p:val>
                                            <p:strVal val="#ppt_y"/>
                                          </p:val>
                                        </p:tav>
                                      </p:tavLst>
                                    </p:anim>
                                  </p:childTnLst>
                                </p:cTn>
                              </p:par>
                            </p:childTnLst>
                          </p:cTn>
                        </p:par>
                        <p:par>
                          <p:cTn id="63" fill="hold">
                            <p:stCondLst>
                              <p:cond delay="4200"/>
                            </p:stCondLst>
                            <p:childTnLst>
                              <p:par>
                                <p:cTn id="64" presetID="42" presetClass="entr" presetSubtype="0" fill="hold"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300"/>
                                        <p:tgtEl>
                                          <p:spTgt spid="46"/>
                                        </p:tgtEl>
                                      </p:cBhvr>
                                    </p:animEffect>
                                    <p:anim calcmode="lin" valueType="num">
                                      <p:cBhvr>
                                        <p:cTn id="67" dur="300" fill="hold"/>
                                        <p:tgtEl>
                                          <p:spTgt spid="46"/>
                                        </p:tgtEl>
                                        <p:attrNameLst>
                                          <p:attrName>ppt_x</p:attrName>
                                        </p:attrNameLst>
                                      </p:cBhvr>
                                      <p:tavLst>
                                        <p:tav tm="0">
                                          <p:val>
                                            <p:strVal val="#ppt_x"/>
                                          </p:val>
                                        </p:tav>
                                        <p:tav tm="100000">
                                          <p:val>
                                            <p:strVal val="#ppt_x"/>
                                          </p:val>
                                        </p:tav>
                                      </p:tavLst>
                                    </p:anim>
                                    <p:anim calcmode="lin" valueType="num">
                                      <p:cBhvr>
                                        <p:cTn id="68" dur="300" fill="hold"/>
                                        <p:tgtEl>
                                          <p:spTgt spid="46"/>
                                        </p:tgtEl>
                                        <p:attrNameLst>
                                          <p:attrName>ppt_y</p:attrName>
                                        </p:attrNameLst>
                                      </p:cBhvr>
                                      <p:tavLst>
                                        <p:tav tm="0">
                                          <p:val>
                                            <p:strVal val="#ppt_y+.1"/>
                                          </p:val>
                                        </p:tav>
                                        <p:tav tm="100000">
                                          <p:val>
                                            <p:strVal val="#ppt_y"/>
                                          </p:val>
                                        </p:tav>
                                      </p:tavLst>
                                    </p:anim>
                                  </p:childTnLst>
                                </p:cTn>
                              </p:par>
                            </p:childTnLst>
                          </p:cTn>
                        </p:par>
                        <p:par>
                          <p:cTn id="69" fill="hold">
                            <p:stCondLst>
                              <p:cond delay="4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300"/>
                                        <p:tgtEl>
                                          <p:spTgt spid="49"/>
                                        </p:tgtEl>
                                      </p:cBhvr>
                                    </p:animEffect>
                                    <p:anim calcmode="lin" valueType="num">
                                      <p:cBhvr>
                                        <p:cTn id="73" dur="300" fill="hold"/>
                                        <p:tgtEl>
                                          <p:spTgt spid="49"/>
                                        </p:tgtEl>
                                        <p:attrNameLst>
                                          <p:attrName>ppt_x</p:attrName>
                                        </p:attrNameLst>
                                      </p:cBhvr>
                                      <p:tavLst>
                                        <p:tav tm="0">
                                          <p:val>
                                            <p:strVal val="#ppt_x"/>
                                          </p:val>
                                        </p:tav>
                                        <p:tav tm="100000">
                                          <p:val>
                                            <p:strVal val="#ppt_x"/>
                                          </p:val>
                                        </p:tav>
                                      </p:tavLst>
                                    </p:anim>
                                    <p:anim calcmode="lin" valueType="num">
                                      <p:cBhvr>
                                        <p:cTn id="74" dur="3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0" dur="1000" fill="hold"/>
                                        <p:tgtEl>
                                          <p:spTgt spid="32"/>
                                        </p:tgtEl>
                                        <p:attrNameLst>
                                          <p:attrName>ppt_y</p:attrName>
                                        </p:attrNameLst>
                                      </p:cBhvr>
                                      <p:tavLst>
                                        <p:tav tm="0">
                                          <p:val>
                                            <p:strVal val="#ppt_y"/>
                                          </p:val>
                                        </p:tav>
                                        <p:tav tm="100000">
                                          <p:val>
                                            <p:strVal val="#ppt_y"/>
                                          </p:val>
                                        </p:tav>
                                      </p:tavLst>
                                    </p:anim>
                                    <p:anim calcmode="lin" valueType="num">
                                      <p:cBhvr>
                                        <p:cTn id="81" dur="10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82" dur="10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0" tmFilter="0,0; .5, 1; 1, 1"/>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39"/>
                                        </p:tgtEl>
                                        <p:attrNameLst>
                                          <p:attrName>style.visibility</p:attrName>
                                        </p:attrNameLst>
                                      </p:cBhvr>
                                      <p:to>
                                        <p:strVal val="visible"/>
                                      </p:to>
                                    </p:set>
                                    <p:anim calcmode="lin" valueType="num">
                                      <p:cBhvr>
                                        <p:cTn id="88" dur="10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9" dur="1000" fill="hold"/>
                                        <p:tgtEl>
                                          <p:spTgt spid="39"/>
                                        </p:tgtEl>
                                        <p:attrNameLst>
                                          <p:attrName>ppt_y</p:attrName>
                                        </p:attrNameLst>
                                      </p:cBhvr>
                                      <p:tavLst>
                                        <p:tav tm="0">
                                          <p:val>
                                            <p:strVal val="#ppt_y"/>
                                          </p:val>
                                        </p:tav>
                                        <p:tav tm="100000">
                                          <p:val>
                                            <p:strVal val="#ppt_y"/>
                                          </p:val>
                                        </p:tav>
                                      </p:tavLst>
                                    </p:anim>
                                    <p:anim calcmode="lin" valueType="num">
                                      <p:cBhvr>
                                        <p:cTn id="90" dur="10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91" dur="10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92" dur="1000" tmFilter="0,0; .5, 1; 1, 1"/>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wipe(down)">
                                      <p:cBhvr>
                                        <p:cTn id="97" dur="87">
                                          <p:stCondLst>
                                            <p:cond delay="0"/>
                                          </p:stCondLst>
                                        </p:cTn>
                                        <p:tgtEl>
                                          <p:spTgt spid="50"/>
                                        </p:tgtEl>
                                      </p:cBhvr>
                                    </p:animEffect>
                                    <p:anim calcmode="lin" valueType="num">
                                      <p:cBhvr>
                                        <p:cTn id="98" dur="273"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9" dur="100"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00" dur="100" tmFilter="0, 0; 0.125,0.2665; 0.25,0.4; 0.375,0.465; 0.5,0.5;  0.625,0.535; 0.75,0.6; 0.875,0.7335; 1,1">
                                          <p:stCondLst>
                                            <p:cond delay="100"/>
                                          </p:stCondLst>
                                        </p:cTn>
                                        <p:tgtEl>
                                          <p:spTgt spid="50"/>
                                        </p:tgtEl>
                                        <p:attrNameLst>
                                          <p:attrName>ppt_y</p:attrName>
                                        </p:attrNameLst>
                                      </p:cBhvr>
                                      <p:tavLst>
                                        <p:tav tm="0" fmla="#ppt_y-sin(pi*$)/9">
                                          <p:val>
                                            <p:fltVal val="0"/>
                                          </p:val>
                                        </p:tav>
                                        <p:tav tm="100000">
                                          <p:val>
                                            <p:fltVal val="1"/>
                                          </p:val>
                                        </p:tav>
                                      </p:tavLst>
                                    </p:anim>
                                    <p:anim calcmode="lin" valueType="num">
                                      <p:cBhvr>
                                        <p:cTn id="101" dur="50" tmFilter="0, 0; 0.125,0.2665; 0.25,0.4; 0.375,0.465; 0.5,0.5;  0.625,0.535; 0.75,0.6; 0.875,0.7335; 1,1">
                                          <p:stCondLst>
                                            <p:cond delay="199"/>
                                          </p:stCondLst>
                                        </p:cTn>
                                        <p:tgtEl>
                                          <p:spTgt spid="50"/>
                                        </p:tgtEl>
                                        <p:attrNameLst>
                                          <p:attrName>ppt_y</p:attrName>
                                        </p:attrNameLst>
                                      </p:cBhvr>
                                      <p:tavLst>
                                        <p:tav tm="0" fmla="#ppt_y-sin(pi*$)/27">
                                          <p:val>
                                            <p:fltVal val="0"/>
                                          </p:val>
                                        </p:tav>
                                        <p:tav tm="100000">
                                          <p:val>
                                            <p:fltVal val="1"/>
                                          </p:val>
                                        </p:tav>
                                      </p:tavLst>
                                    </p:anim>
                                    <p:anim calcmode="lin" valueType="num">
                                      <p:cBhvr>
                                        <p:cTn id="102" dur="25" tmFilter="0, 0; 0.125,0.2665; 0.25,0.4; 0.375,0.465; 0.5,0.5;  0.625,0.535; 0.75,0.6; 0.875,0.7335; 1,1">
                                          <p:stCondLst>
                                            <p:cond delay="248"/>
                                          </p:stCondLst>
                                        </p:cTn>
                                        <p:tgtEl>
                                          <p:spTgt spid="50"/>
                                        </p:tgtEl>
                                        <p:attrNameLst>
                                          <p:attrName>ppt_y</p:attrName>
                                        </p:attrNameLst>
                                      </p:cBhvr>
                                      <p:tavLst>
                                        <p:tav tm="0" fmla="#ppt_y-sin(pi*$)/81">
                                          <p:val>
                                            <p:fltVal val="0"/>
                                          </p:val>
                                        </p:tav>
                                        <p:tav tm="100000">
                                          <p:val>
                                            <p:fltVal val="1"/>
                                          </p:val>
                                        </p:tav>
                                      </p:tavLst>
                                    </p:anim>
                                    <p:animScale>
                                      <p:cBhvr>
                                        <p:cTn id="103" dur="4">
                                          <p:stCondLst>
                                            <p:cond delay="98"/>
                                          </p:stCondLst>
                                        </p:cTn>
                                        <p:tgtEl>
                                          <p:spTgt spid="50"/>
                                        </p:tgtEl>
                                      </p:cBhvr>
                                      <p:to x="100000" y="60000"/>
                                    </p:animScale>
                                    <p:animScale>
                                      <p:cBhvr>
                                        <p:cTn id="104" dur="25" decel="50000">
                                          <p:stCondLst>
                                            <p:cond delay="101"/>
                                          </p:stCondLst>
                                        </p:cTn>
                                        <p:tgtEl>
                                          <p:spTgt spid="50"/>
                                        </p:tgtEl>
                                      </p:cBhvr>
                                      <p:to x="100000" y="100000"/>
                                    </p:animScale>
                                    <p:animScale>
                                      <p:cBhvr>
                                        <p:cTn id="105" dur="4">
                                          <p:stCondLst>
                                            <p:cond delay="197"/>
                                          </p:stCondLst>
                                        </p:cTn>
                                        <p:tgtEl>
                                          <p:spTgt spid="50"/>
                                        </p:tgtEl>
                                      </p:cBhvr>
                                      <p:to x="100000" y="80000"/>
                                    </p:animScale>
                                    <p:animScale>
                                      <p:cBhvr>
                                        <p:cTn id="106" dur="25" decel="50000">
                                          <p:stCondLst>
                                            <p:cond delay="201"/>
                                          </p:stCondLst>
                                        </p:cTn>
                                        <p:tgtEl>
                                          <p:spTgt spid="50"/>
                                        </p:tgtEl>
                                      </p:cBhvr>
                                      <p:to x="100000" y="100000"/>
                                    </p:animScale>
                                    <p:animScale>
                                      <p:cBhvr>
                                        <p:cTn id="107" dur="4">
                                          <p:stCondLst>
                                            <p:cond delay="246"/>
                                          </p:stCondLst>
                                        </p:cTn>
                                        <p:tgtEl>
                                          <p:spTgt spid="50"/>
                                        </p:tgtEl>
                                      </p:cBhvr>
                                      <p:to x="100000" y="90000"/>
                                    </p:animScale>
                                    <p:animScale>
                                      <p:cBhvr>
                                        <p:cTn id="108" dur="25" decel="50000">
                                          <p:stCondLst>
                                            <p:cond delay="250"/>
                                          </p:stCondLst>
                                        </p:cTn>
                                        <p:tgtEl>
                                          <p:spTgt spid="50"/>
                                        </p:tgtEl>
                                      </p:cBhvr>
                                      <p:to x="100000" y="100000"/>
                                    </p:animScale>
                                    <p:animScale>
                                      <p:cBhvr>
                                        <p:cTn id="109" dur="4">
                                          <p:stCondLst>
                                            <p:cond delay="271"/>
                                          </p:stCondLst>
                                        </p:cTn>
                                        <p:tgtEl>
                                          <p:spTgt spid="50"/>
                                        </p:tgtEl>
                                      </p:cBhvr>
                                      <p:to x="100000" y="95000"/>
                                    </p:animScale>
                                    <p:animScale>
                                      <p:cBhvr>
                                        <p:cTn id="110" dur="25" decel="50000">
                                          <p:stCondLst>
                                            <p:cond delay="275"/>
                                          </p:stCondLst>
                                        </p:cTn>
                                        <p:tgtEl>
                                          <p:spTgt spid="50"/>
                                        </p:tgtEl>
                                      </p:cBhvr>
                                      <p:to x="100000" y="100000"/>
                                    </p:animScale>
                                  </p:childTnLst>
                                </p:cTn>
                              </p:par>
                              <p:par>
                                <p:cTn id="111" presetID="31" presetClass="entr" presetSubtype="0"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 calcmode="lin" valueType="num">
                                      <p:cBhvr>
                                        <p:cTn id="113" dur="2000" fill="hold"/>
                                        <p:tgtEl>
                                          <p:spTgt spid="58"/>
                                        </p:tgtEl>
                                        <p:attrNameLst>
                                          <p:attrName>ppt_w</p:attrName>
                                        </p:attrNameLst>
                                      </p:cBhvr>
                                      <p:tavLst>
                                        <p:tav tm="0">
                                          <p:val>
                                            <p:fltVal val="0"/>
                                          </p:val>
                                        </p:tav>
                                        <p:tav tm="100000">
                                          <p:val>
                                            <p:strVal val="#ppt_w"/>
                                          </p:val>
                                        </p:tav>
                                      </p:tavLst>
                                    </p:anim>
                                    <p:anim calcmode="lin" valueType="num">
                                      <p:cBhvr>
                                        <p:cTn id="114" dur="2000" fill="hold"/>
                                        <p:tgtEl>
                                          <p:spTgt spid="58"/>
                                        </p:tgtEl>
                                        <p:attrNameLst>
                                          <p:attrName>ppt_h</p:attrName>
                                        </p:attrNameLst>
                                      </p:cBhvr>
                                      <p:tavLst>
                                        <p:tav tm="0">
                                          <p:val>
                                            <p:fltVal val="0"/>
                                          </p:val>
                                        </p:tav>
                                        <p:tav tm="100000">
                                          <p:val>
                                            <p:strVal val="#ppt_h"/>
                                          </p:val>
                                        </p:tav>
                                      </p:tavLst>
                                    </p:anim>
                                    <p:anim calcmode="lin" valueType="num">
                                      <p:cBhvr>
                                        <p:cTn id="115" dur="2000" fill="hold"/>
                                        <p:tgtEl>
                                          <p:spTgt spid="58"/>
                                        </p:tgtEl>
                                        <p:attrNameLst>
                                          <p:attrName>style.rotation</p:attrName>
                                        </p:attrNameLst>
                                      </p:cBhvr>
                                      <p:tavLst>
                                        <p:tav tm="0">
                                          <p:val>
                                            <p:fltVal val="90"/>
                                          </p:val>
                                        </p:tav>
                                        <p:tav tm="100000">
                                          <p:val>
                                            <p:fltVal val="0"/>
                                          </p:val>
                                        </p:tav>
                                      </p:tavLst>
                                    </p:anim>
                                    <p:animEffect transition="in" filter="fade">
                                      <p:cBhvr>
                                        <p:cTn id="116"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animBg="1"/>
      <p:bldP spid="35" grpId="0" animBg="1"/>
      <p:bldP spid="36" grpId="0" animBg="1"/>
      <p:bldP spid="37" grpId="0" animBg="1"/>
      <p:bldP spid="38" grpId="0"/>
      <p:bldP spid="39" grpId="0"/>
      <p:bldP spid="40" grpId="0" animBg="1"/>
      <p:bldP spid="44" grpId="0" animBg="1"/>
      <p:bldP spid="45" grpId="0" animBg="1"/>
      <p:bldP spid="49"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67546" y="1718428"/>
            <a:ext cx="3960438"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4" name="WordArt 2"/>
          <p:cNvSpPr>
            <a:spLocks noChangeArrowheads="1" noChangeShapeType="1" noTextEdit="1"/>
          </p:cNvSpPr>
          <p:nvPr/>
        </p:nvSpPr>
        <p:spPr bwMode="auto">
          <a:xfrm>
            <a:off x="2544849" y="699542"/>
            <a:ext cx="5195503" cy="504056"/>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4: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Ño</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chieàu</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daøi</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15" name="文本框 30"/>
          <p:cNvSpPr txBox="1"/>
          <p:nvPr/>
        </p:nvSpPr>
        <p:spPr>
          <a:xfrm>
            <a:off x="571981" y="1699645"/>
            <a:ext cx="3711987"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1. </a:t>
            </a:r>
            <a:r>
              <a:rPr lang="en-US" altLang="zh-CN" sz="1900" i="0" dirty="0" err="1" smtClean="0">
                <a:solidFill>
                  <a:srgbClr val="0000CC"/>
                </a:solidFill>
                <a:latin typeface="Times New Roman" pitchFamily="18" charset="0"/>
                <a:cs typeface="Times New Roman" pitchFamily="18" charset="0"/>
              </a:rPr>
              <a:t>Đơn</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vị</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và</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dụng</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cụ</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đo</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chiều</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dài</a:t>
            </a:r>
            <a:r>
              <a:rPr lang="en-US" altLang="zh-CN" sz="1900" i="0" dirty="0" smtClean="0">
                <a:solidFill>
                  <a:srgbClr val="0000CC"/>
                </a:solidFill>
                <a:latin typeface="Times New Roman" pitchFamily="18" charset="0"/>
                <a:cs typeface="Times New Roman" pitchFamily="18" charset="0"/>
              </a:rPr>
              <a:t>  </a:t>
            </a:r>
          </a:p>
        </p:txBody>
      </p:sp>
      <p:pic>
        <p:nvPicPr>
          <p:cNvPr id="8" name="Picture 2" descr="Tổng hợp các đơn vị đo lường phổ biến nhất ở cấp Tiểu học - Tổng hợp Việt  Nam">
            <a:extLst>
              <a:ext uri="{FF2B5EF4-FFF2-40B4-BE49-F238E27FC236}">
                <a16:creationId xmlns="" xmlns:a16="http://schemas.microsoft.com/office/drawing/2014/main" id="{493D37CB-261F-4128-88C3-27FB1DF8F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484" y="1890553"/>
            <a:ext cx="4206202" cy="31822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7F124D27-2909-4EF4-A79A-B92F23EFC08C}"/>
              </a:ext>
            </a:extLst>
          </p:cNvPr>
          <p:cNvSpPr txBox="1"/>
          <p:nvPr/>
        </p:nvSpPr>
        <p:spPr>
          <a:xfrm>
            <a:off x="915455" y="2619870"/>
            <a:ext cx="3440521" cy="1791260"/>
          </a:xfrm>
          <a:prstGeom prst="rect">
            <a:avLst/>
          </a:prstGeom>
          <a:noFill/>
        </p:spPr>
        <p:txBody>
          <a:bodyPr wrap="square">
            <a:spAutoFit/>
          </a:bodyPr>
          <a:lstStyle/>
          <a:p>
            <a:pPr marL="268936" indent="-268936" algn="just" defTabSz="717164" eaLnBrk="0" fontAlgn="base" hangingPunct="0">
              <a:lnSpc>
                <a:spcPct val="115000"/>
              </a:lnSpc>
              <a:spcBef>
                <a:spcPct val="0"/>
              </a:spcBef>
              <a:spcAft>
                <a:spcPct val="0"/>
              </a:spcAft>
              <a:buFontTx/>
              <a:buAutoNum type="alphaLcPeriod"/>
            </a:pPr>
            <a:r>
              <a:rPr lang="vi-VN" sz="2400" dirty="0">
                <a:solidFill>
                  <a:srgbClr val="0000FF"/>
                </a:solidFill>
                <a:latin typeface="Times New Roman" panose="02020603050405020304" pitchFamily="18" charset="0"/>
                <a:ea typeface="Calibri" panose="020F0502020204030204" pitchFamily="34" charset="0"/>
                <a:cs typeface="Times New Roman" pitchFamily="18" charset="0"/>
              </a:rPr>
              <a:t>1,25m = </a:t>
            </a:r>
            <a:r>
              <a:rPr lang="vi-VN" sz="2400" dirty="0" smtClean="0">
                <a:solidFill>
                  <a:srgbClr val="0000FF"/>
                </a:solidFill>
                <a:latin typeface="Times New Roman" panose="02020603050405020304" pitchFamily="18" charset="0"/>
                <a:ea typeface="Calibri" panose="020F0502020204030204" pitchFamily="34" charset="0"/>
                <a:cs typeface="Times New Roman" pitchFamily="18" charset="0"/>
              </a:rPr>
              <a:t>...........dm                              </a:t>
            </a:r>
            <a:endParaRPr lang="vi-VN" sz="2400" dirty="0">
              <a:solidFill>
                <a:srgbClr val="0000FF"/>
              </a:solidFill>
              <a:latin typeface="Times New Roman" panose="02020603050405020304" pitchFamily="18" charset="0"/>
              <a:ea typeface="Calibri" panose="020F0502020204030204" pitchFamily="34" charset="0"/>
              <a:cs typeface="Times New Roman" pitchFamily="18" charset="0"/>
            </a:endParaRPr>
          </a:p>
          <a:p>
            <a:pPr algn="just" defTabSz="717164" eaLnBrk="0" fontAlgn="base" hangingPunct="0">
              <a:lnSpc>
                <a:spcPct val="115000"/>
              </a:lnSpc>
              <a:spcBef>
                <a:spcPct val="0"/>
              </a:spcBef>
              <a:spcAft>
                <a:spcPct val="0"/>
              </a:spcAft>
            </a:pPr>
            <a:r>
              <a:rPr lang="vi-VN" sz="2400" dirty="0">
                <a:solidFill>
                  <a:srgbClr val="0000FF"/>
                </a:solidFill>
                <a:latin typeface="Times New Roman" panose="02020603050405020304" pitchFamily="18" charset="0"/>
                <a:ea typeface="Calibri" panose="020F0502020204030204" pitchFamily="34" charset="0"/>
                <a:cs typeface="Times New Roman" pitchFamily="18" charset="0"/>
              </a:rPr>
              <a:t>b. 0,1dm = </a:t>
            </a:r>
            <a:r>
              <a:rPr lang="vi-VN" sz="2400" dirty="0" smtClean="0">
                <a:solidFill>
                  <a:srgbClr val="0000FF"/>
                </a:solidFill>
                <a:latin typeface="Times New Roman" panose="02020603050405020304" pitchFamily="18" charset="0"/>
                <a:ea typeface="Calibri" panose="020F0502020204030204" pitchFamily="34" charset="0"/>
                <a:cs typeface="Times New Roman" pitchFamily="18" charset="0"/>
              </a:rPr>
              <a:t>...........mm</a:t>
            </a:r>
            <a:endParaRPr lang="vi-VN" sz="2400" dirty="0">
              <a:solidFill>
                <a:srgbClr val="0000FF"/>
              </a:solidFill>
              <a:latin typeface="Times New Roman" panose="02020603050405020304" pitchFamily="18" charset="0"/>
              <a:ea typeface="Calibri" panose="020F0502020204030204" pitchFamily="34" charset="0"/>
              <a:cs typeface="Times New Roman" pitchFamily="18" charset="0"/>
            </a:endParaRPr>
          </a:p>
          <a:p>
            <a:pPr algn="just" defTabSz="717164" eaLnBrk="0" fontAlgn="base" hangingPunct="0">
              <a:lnSpc>
                <a:spcPct val="115000"/>
              </a:lnSpc>
              <a:spcBef>
                <a:spcPct val="0"/>
              </a:spcBef>
              <a:spcAft>
                <a:spcPct val="0"/>
              </a:spcAft>
            </a:pPr>
            <a:r>
              <a:rPr lang="vi-VN" sz="2400" dirty="0">
                <a:solidFill>
                  <a:srgbClr val="0000FF"/>
                </a:solidFill>
                <a:latin typeface="Times New Roman" panose="02020603050405020304" pitchFamily="18" charset="0"/>
                <a:ea typeface="Calibri" panose="020F0502020204030204" pitchFamily="34" charset="0"/>
                <a:cs typeface="Times New Roman" pitchFamily="18" charset="0"/>
              </a:rPr>
              <a:t>c. </a:t>
            </a:r>
            <a:r>
              <a:rPr lang="vi-VN" sz="2400" dirty="0" smtClean="0">
                <a:solidFill>
                  <a:srgbClr val="0000FF"/>
                </a:solidFill>
                <a:latin typeface="Times New Roman" panose="02020603050405020304" pitchFamily="18" charset="0"/>
                <a:ea typeface="Calibri" panose="020F0502020204030204" pitchFamily="34" charset="0"/>
                <a:cs typeface="Times New Roman" pitchFamily="18" charset="0"/>
              </a:rPr>
              <a:t>........</a:t>
            </a:r>
            <a:r>
              <a:rPr lang="en-US" sz="2400" dirty="0" smtClean="0">
                <a:solidFill>
                  <a:srgbClr val="0000FF"/>
                </a:solidFill>
                <a:latin typeface="Times New Roman" panose="02020603050405020304" pitchFamily="18" charset="0"/>
                <a:ea typeface="Calibri" panose="020F0502020204030204" pitchFamily="34" charset="0"/>
                <a:cs typeface="Times New Roman" pitchFamily="18" charset="0"/>
              </a:rPr>
              <a:t> </a:t>
            </a:r>
            <a:r>
              <a:rPr lang="vi-VN" sz="2400" dirty="0" smtClean="0">
                <a:solidFill>
                  <a:srgbClr val="0000FF"/>
                </a:solidFill>
                <a:latin typeface="Times New Roman" panose="02020603050405020304" pitchFamily="18" charset="0"/>
                <a:ea typeface="Calibri" panose="020F0502020204030204" pitchFamily="34" charset="0"/>
                <a:cs typeface="Times New Roman" pitchFamily="18" charset="0"/>
              </a:rPr>
              <a:t>mm </a:t>
            </a:r>
            <a:r>
              <a:rPr lang="vi-VN" sz="2400" dirty="0">
                <a:solidFill>
                  <a:srgbClr val="0000FF"/>
                </a:solidFill>
                <a:latin typeface="Times New Roman" panose="02020603050405020304" pitchFamily="18" charset="0"/>
                <a:ea typeface="Calibri" panose="020F0502020204030204" pitchFamily="34" charset="0"/>
                <a:cs typeface="Times New Roman" pitchFamily="18" charset="0"/>
              </a:rPr>
              <a:t>= 0,1m                                    </a:t>
            </a:r>
          </a:p>
          <a:p>
            <a:pPr algn="just" defTabSz="717164" eaLnBrk="0" fontAlgn="base" hangingPunct="0">
              <a:lnSpc>
                <a:spcPct val="115000"/>
              </a:lnSpc>
              <a:spcBef>
                <a:spcPct val="0"/>
              </a:spcBef>
              <a:spcAft>
                <a:spcPct val="0"/>
              </a:spcAft>
            </a:pPr>
            <a:r>
              <a:rPr lang="vi-VN" sz="2400" dirty="0">
                <a:solidFill>
                  <a:srgbClr val="0000FF"/>
                </a:solidFill>
                <a:latin typeface="Times New Roman" panose="02020603050405020304" pitchFamily="18" charset="0"/>
                <a:ea typeface="Calibri" panose="020F0502020204030204" pitchFamily="34" charset="0"/>
                <a:cs typeface="Times New Roman" pitchFamily="18" charset="0"/>
              </a:rPr>
              <a:t>d. </a:t>
            </a:r>
            <a:r>
              <a:rPr lang="vi-VN" sz="2400" dirty="0" smtClean="0">
                <a:solidFill>
                  <a:srgbClr val="0000FF"/>
                </a:solidFill>
                <a:latin typeface="Times New Roman" panose="02020603050405020304" pitchFamily="18" charset="0"/>
                <a:ea typeface="Calibri" panose="020F0502020204030204" pitchFamily="34" charset="0"/>
                <a:cs typeface="Times New Roman" pitchFamily="18" charset="0"/>
              </a:rPr>
              <a:t>.......</a:t>
            </a:r>
            <a:r>
              <a:rPr lang="en-US" sz="2400" dirty="0" smtClean="0">
                <a:solidFill>
                  <a:srgbClr val="0000FF"/>
                </a:solidFill>
                <a:latin typeface="Times New Roman" panose="02020603050405020304" pitchFamily="18" charset="0"/>
                <a:ea typeface="Calibri" panose="020F0502020204030204" pitchFamily="34" charset="0"/>
                <a:cs typeface="Times New Roman" pitchFamily="18" charset="0"/>
              </a:rPr>
              <a:t> </a:t>
            </a:r>
            <a:r>
              <a:rPr lang="vi-VN" sz="2400" dirty="0" smtClean="0">
                <a:solidFill>
                  <a:srgbClr val="0000FF"/>
                </a:solidFill>
                <a:latin typeface="Times New Roman" panose="02020603050405020304" pitchFamily="18" charset="0"/>
                <a:ea typeface="Calibri" panose="020F0502020204030204" pitchFamily="34" charset="0"/>
                <a:cs typeface="Times New Roman" pitchFamily="18" charset="0"/>
              </a:rPr>
              <a:t>cm </a:t>
            </a:r>
            <a:r>
              <a:rPr lang="vi-VN" sz="2400" dirty="0">
                <a:solidFill>
                  <a:srgbClr val="0000FF"/>
                </a:solidFill>
                <a:latin typeface="Times New Roman" panose="02020603050405020304" pitchFamily="18" charset="0"/>
                <a:ea typeface="Calibri" panose="020F0502020204030204" pitchFamily="34" charset="0"/>
                <a:cs typeface="Times New Roman" pitchFamily="18" charset="0"/>
              </a:rPr>
              <a:t>= 0,5dm</a:t>
            </a:r>
          </a:p>
        </p:txBody>
      </p:sp>
      <p:pic>
        <p:nvPicPr>
          <p:cNvPr id="10" name="Picture 9"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 xmlns:a16="http://schemas.microsoft.com/office/drawing/2014/main" id="{31832BC3-376C-465F-973C-03386E8B8E0C}"/>
              </a:ext>
            </a:extLst>
          </p:cNvPr>
          <p:cNvSpPr txBox="1">
            <a:spLocks noChangeArrowheads="1"/>
          </p:cNvSpPr>
          <p:nvPr/>
        </p:nvSpPr>
        <p:spPr bwMode="auto">
          <a:xfrm>
            <a:off x="827584" y="4354103"/>
            <a:ext cx="3456384" cy="59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defTabSz="717164">
              <a:defRPr/>
            </a:pPr>
            <a:r>
              <a:rPr lang="en-US" altLang="vi-VN" sz="2400" kern="0" dirty="0" smtClean="0">
                <a:solidFill>
                  <a:srgbClr val="9900CC"/>
                </a:solidFill>
                <a:latin typeface="Times New Roman" panose="02020603050405020304" pitchFamily="18" charset="0"/>
                <a:cs typeface="Times New Roman" panose="02020603050405020304" pitchFamily="18" charset="0"/>
              </a:rPr>
              <a:t> </a:t>
            </a:r>
            <a:r>
              <a:rPr lang="en-US" altLang="vi-VN" sz="2400" kern="0" dirty="0">
                <a:solidFill>
                  <a:srgbClr val="9900CC"/>
                </a:solidFill>
                <a:latin typeface="Times New Roman" panose="02020603050405020304" pitchFamily="18" charset="0"/>
                <a:cs typeface="Times New Roman" panose="02020603050405020304" pitchFamily="18" charset="0"/>
              </a:rPr>
              <a:t>Đ</a:t>
            </a:r>
            <a:r>
              <a:rPr lang="vi-VN" altLang="vi-VN" sz="2400" kern="0" dirty="0">
                <a:solidFill>
                  <a:srgbClr val="9900CC"/>
                </a:solidFill>
                <a:latin typeface="Times New Roman" panose="02020603050405020304" pitchFamily="18" charset="0"/>
                <a:cs typeface="Times New Roman" panose="02020603050405020304" pitchFamily="18" charset="0"/>
              </a:rPr>
              <a:t>ơ</a:t>
            </a:r>
            <a:r>
              <a:rPr lang="en-US" altLang="vi-VN" sz="2400" kern="0" dirty="0">
                <a:solidFill>
                  <a:srgbClr val="9900CC"/>
                </a:solidFill>
                <a:latin typeface="Times New Roman" panose="02020603050405020304" pitchFamily="18" charset="0"/>
                <a:cs typeface="Times New Roman" panose="02020603050405020304" pitchFamily="18" charset="0"/>
              </a:rPr>
              <a:t>n </a:t>
            </a:r>
            <a:r>
              <a:rPr lang="en-US" altLang="vi-VN" sz="2400" kern="0" dirty="0" err="1">
                <a:solidFill>
                  <a:srgbClr val="9900CC"/>
                </a:solidFill>
                <a:latin typeface="Times New Roman" panose="02020603050405020304" pitchFamily="18" charset="0"/>
                <a:cs typeface="Times New Roman" panose="02020603050405020304" pitchFamily="18" charset="0"/>
              </a:rPr>
              <a:t>vị</a:t>
            </a:r>
            <a:r>
              <a:rPr lang="en-US" altLang="vi-VN" sz="2400" kern="0" dirty="0">
                <a:solidFill>
                  <a:srgbClr val="9900CC"/>
                </a:solidFill>
                <a:latin typeface="Times New Roman" panose="02020603050405020304" pitchFamily="18" charset="0"/>
                <a:cs typeface="Times New Roman" panose="02020603050405020304" pitchFamily="18" charset="0"/>
              </a:rPr>
              <a:t> </a:t>
            </a:r>
            <a:r>
              <a:rPr lang="en-US" altLang="vi-VN" sz="2400" kern="0" dirty="0" err="1">
                <a:solidFill>
                  <a:srgbClr val="9900CC"/>
                </a:solidFill>
                <a:latin typeface="Times New Roman" panose="02020603050405020304" pitchFamily="18" charset="0"/>
                <a:cs typeface="Times New Roman" panose="02020603050405020304" pitchFamily="18" charset="0"/>
              </a:rPr>
              <a:t>chuẩn</a:t>
            </a:r>
            <a:r>
              <a:rPr lang="en-US" altLang="vi-VN" sz="2400" kern="0" dirty="0">
                <a:solidFill>
                  <a:srgbClr val="9900CC"/>
                </a:solidFill>
                <a:latin typeface="Times New Roman" panose="02020603050405020304" pitchFamily="18" charset="0"/>
                <a:cs typeface="Times New Roman" panose="02020603050405020304" pitchFamily="18" charset="0"/>
              </a:rPr>
              <a:t> </a:t>
            </a:r>
            <a:r>
              <a:rPr lang="en-US" altLang="vi-VN" sz="2400" kern="0" dirty="0" err="1">
                <a:solidFill>
                  <a:srgbClr val="9900CC"/>
                </a:solidFill>
                <a:latin typeface="Times New Roman" panose="02020603050405020304" pitchFamily="18" charset="0"/>
                <a:cs typeface="Times New Roman" panose="02020603050405020304" pitchFamily="18" charset="0"/>
              </a:rPr>
              <a:t>là</a:t>
            </a:r>
            <a:r>
              <a:rPr lang="en-US" altLang="vi-VN" sz="2400" kern="0" dirty="0">
                <a:solidFill>
                  <a:srgbClr val="9900CC"/>
                </a:solidFill>
                <a:latin typeface="Times New Roman" panose="02020603050405020304" pitchFamily="18" charset="0"/>
                <a:cs typeface="Times New Roman" panose="02020603050405020304" pitchFamily="18" charset="0"/>
              </a:rPr>
              <a:t> </a:t>
            </a:r>
            <a:r>
              <a:rPr lang="en-US" altLang="vi-VN" sz="2400" kern="0" dirty="0" err="1">
                <a:solidFill>
                  <a:srgbClr val="9900CC"/>
                </a:solidFill>
                <a:latin typeface="Times New Roman" panose="02020603050405020304" pitchFamily="18" charset="0"/>
                <a:cs typeface="Times New Roman" panose="02020603050405020304" pitchFamily="18" charset="0"/>
              </a:rPr>
              <a:t>mét</a:t>
            </a:r>
            <a:r>
              <a:rPr lang="en-US" altLang="vi-VN" sz="2400" kern="0" dirty="0">
                <a:solidFill>
                  <a:srgbClr val="9900CC"/>
                </a:solidFill>
                <a:latin typeface="Times New Roman" panose="02020603050405020304" pitchFamily="18" charset="0"/>
                <a:cs typeface="Times New Roman" panose="02020603050405020304" pitchFamily="18" charset="0"/>
              </a:rPr>
              <a:t> (m)</a:t>
            </a:r>
            <a:endParaRPr lang="vi-VN" altLang="vi-VN" sz="2400" kern="0" dirty="0">
              <a:solidFill>
                <a:srgbClr val="9900CC"/>
              </a:solidFill>
              <a:latin typeface="Times New Roman" panose="02020603050405020304" pitchFamily="18" charset="0"/>
              <a:cs typeface="Times New Roman" panose="02020603050405020304" pitchFamily="18" charset="0"/>
            </a:endParaRPr>
          </a:p>
        </p:txBody>
      </p:sp>
      <p:sp>
        <p:nvSpPr>
          <p:cNvPr id="12" name="圆角矩形 25"/>
          <p:cNvSpPr/>
          <p:nvPr/>
        </p:nvSpPr>
        <p:spPr>
          <a:xfrm>
            <a:off x="611560" y="2192053"/>
            <a:ext cx="4349996" cy="271682"/>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smtClean="0">
                <a:solidFill>
                  <a:srgbClr val="993300"/>
                </a:solidFill>
                <a:latin typeface="Times New Roman" pitchFamily="18" charset="0"/>
                <a:ea typeface="Microsoft YaHei" panose="020B0503020204020204" charset="-122"/>
                <a:cs typeface="Times New Roman" pitchFamily="18" charset="0"/>
              </a:rPr>
              <a:t> </a:t>
            </a:r>
            <a:r>
              <a:rPr lang="nl-NL" altLang="zh-CN" b="1" dirty="0" smtClean="0">
                <a:solidFill>
                  <a:srgbClr val="993300"/>
                </a:solidFill>
                <a:latin typeface="Times New Roman" panose="02020603050405020304" pitchFamily="18" charset="0"/>
                <a:ea typeface="Microsoft YaHei" panose="020B0503020204020204" charset="-122"/>
                <a:cs typeface="Times New Roman" pitchFamily="18" charset="0"/>
              </a:rPr>
              <a:t>Cảm nhận và ước lượng chiều dài của vật</a:t>
            </a:r>
            <a:endParaRPr lang="en-US" b="1" dirty="0">
              <a:solidFill>
                <a:srgbClr val="993300"/>
              </a:solidFill>
              <a:latin typeface="Times New Roman" panose="02020603050405020304" pitchFamily="18" charset="0"/>
              <a:cs typeface="Times New Roman" panose="02020603050405020304" pitchFamily="18" charset="0"/>
            </a:endParaRPr>
          </a:p>
        </p:txBody>
      </p:sp>
      <p:sp>
        <p:nvSpPr>
          <p:cNvPr id="17" name="圆角矩形 44"/>
          <p:cNvSpPr/>
          <p:nvPr/>
        </p:nvSpPr>
        <p:spPr>
          <a:xfrm>
            <a:off x="107504" y="2139702"/>
            <a:ext cx="648074"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a</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sp>
        <p:nvSpPr>
          <p:cNvPr id="2" name="TextBox 1"/>
          <p:cNvSpPr txBox="1"/>
          <p:nvPr/>
        </p:nvSpPr>
        <p:spPr>
          <a:xfrm>
            <a:off x="2411760" y="2614141"/>
            <a:ext cx="864096" cy="461665"/>
          </a:xfrm>
          <a:prstGeom prst="rect">
            <a:avLst/>
          </a:prstGeom>
          <a:noFill/>
        </p:spPr>
        <p:txBody>
          <a:bodyPr wrap="square" rtlCol="0">
            <a:spAutoFit/>
          </a:bodyPr>
          <a:lstStyle/>
          <a:p>
            <a:r>
              <a:rPr lang="en-US" sz="2400" b="1" dirty="0" smtClean="0">
                <a:solidFill>
                  <a:srgbClr val="008000"/>
                </a:solidFill>
                <a:latin typeface="Times New Roman" pitchFamily="18" charset="0"/>
                <a:cs typeface="Times New Roman" pitchFamily="18" charset="0"/>
              </a:rPr>
              <a:t>12,5</a:t>
            </a:r>
            <a:endParaRPr lang="en-US" sz="2400" b="1" dirty="0">
              <a:solidFill>
                <a:srgbClr val="008000"/>
              </a:solidFill>
              <a:latin typeface="Times New Roman" pitchFamily="18" charset="0"/>
              <a:cs typeface="Times New Roman" pitchFamily="18" charset="0"/>
            </a:endParaRPr>
          </a:p>
        </p:txBody>
      </p:sp>
      <p:sp>
        <p:nvSpPr>
          <p:cNvPr id="19" name="TextBox 18"/>
          <p:cNvSpPr txBox="1"/>
          <p:nvPr/>
        </p:nvSpPr>
        <p:spPr>
          <a:xfrm>
            <a:off x="2510272" y="3046189"/>
            <a:ext cx="864096" cy="461665"/>
          </a:xfrm>
          <a:prstGeom prst="rect">
            <a:avLst/>
          </a:prstGeom>
          <a:noFill/>
        </p:spPr>
        <p:txBody>
          <a:bodyPr wrap="square" rtlCol="0">
            <a:spAutoFit/>
          </a:bodyPr>
          <a:lstStyle/>
          <a:p>
            <a:r>
              <a:rPr lang="en-US" sz="2400" b="1" dirty="0" smtClean="0">
                <a:solidFill>
                  <a:srgbClr val="008000"/>
                </a:solidFill>
                <a:latin typeface="Times New Roman" pitchFamily="18" charset="0"/>
                <a:cs typeface="Times New Roman" pitchFamily="18" charset="0"/>
              </a:rPr>
              <a:t>10</a:t>
            </a:r>
            <a:endParaRPr lang="en-US" sz="2400" b="1" dirty="0">
              <a:solidFill>
                <a:srgbClr val="008000"/>
              </a:solidFill>
              <a:latin typeface="Times New Roman" pitchFamily="18" charset="0"/>
              <a:cs typeface="Times New Roman" pitchFamily="18" charset="0"/>
            </a:endParaRPr>
          </a:p>
        </p:txBody>
      </p:sp>
      <p:sp>
        <p:nvSpPr>
          <p:cNvPr id="20" name="TextBox 19"/>
          <p:cNvSpPr txBox="1"/>
          <p:nvPr/>
        </p:nvSpPr>
        <p:spPr>
          <a:xfrm>
            <a:off x="1331640" y="3475602"/>
            <a:ext cx="864096" cy="461665"/>
          </a:xfrm>
          <a:prstGeom prst="rect">
            <a:avLst/>
          </a:prstGeom>
          <a:noFill/>
        </p:spPr>
        <p:txBody>
          <a:bodyPr wrap="square" rtlCol="0">
            <a:spAutoFit/>
          </a:bodyPr>
          <a:lstStyle/>
          <a:p>
            <a:r>
              <a:rPr lang="en-US" sz="2400" b="1" dirty="0" smtClean="0">
                <a:solidFill>
                  <a:srgbClr val="008000"/>
                </a:solidFill>
                <a:latin typeface="Times New Roman" pitchFamily="18" charset="0"/>
                <a:cs typeface="Times New Roman" pitchFamily="18" charset="0"/>
              </a:rPr>
              <a:t>100</a:t>
            </a:r>
            <a:endParaRPr lang="en-US" sz="2400" b="1" dirty="0">
              <a:solidFill>
                <a:srgbClr val="008000"/>
              </a:solidFill>
              <a:latin typeface="Times New Roman" pitchFamily="18" charset="0"/>
              <a:cs typeface="Times New Roman" pitchFamily="18" charset="0"/>
            </a:endParaRPr>
          </a:p>
        </p:txBody>
      </p:sp>
      <p:sp>
        <p:nvSpPr>
          <p:cNvPr id="21" name="TextBox 20"/>
          <p:cNvSpPr txBox="1"/>
          <p:nvPr/>
        </p:nvSpPr>
        <p:spPr>
          <a:xfrm>
            <a:off x="1416900" y="3884659"/>
            <a:ext cx="576064"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5</a:t>
            </a:r>
          </a:p>
        </p:txBody>
      </p:sp>
    </p:spTree>
    <p:extLst>
      <p:ext uri="{BB962C8B-B14F-4D97-AF65-F5344CB8AC3E}">
        <p14:creationId xmlns:p14="http://schemas.microsoft.com/office/powerpoint/2010/main" val="2159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5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WordArt 2"/>
          <p:cNvSpPr>
            <a:spLocks noChangeArrowheads="1" noChangeShapeType="1" noTextEdit="1"/>
          </p:cNvSpPr>
          <p:nvPr/>
        </p:nvSpPr>
        <p:spPr bwMode="auto">
          <a:xfrm>
            <a:off x="2593678" y="656389"/>
            <a:ext cx="5146676" cy="457200"/>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Vận</a:t>
            </a:r>
            <a:r>
              <a:rPr lang="en-US" sz="37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 </a:t>
            </a:r>
            <a:r>
              <a:rPr lang="en-US" sz="37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rPr>
              <a:t>dụng</a:t>
            </a:r>
            <a:endParaRPr lang="en-US" sz="3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Duff"/>
            </a:endParaRPr>
          </a:p>
        </p:txBody>
      </p:sp>
      <p:pic>
        <p:nvPicPr>
          <p:cNvPr id="11" name="Picture 3"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9476" y="857252"/>
            <a:ext cx="949326" cy="800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714978">
            <a:off x="8227072" y="4697563"/>
            <a:ext cx="477927" cy="2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45"/>
          <p:cNvSpPr txBox="1"/>
          <p:nvPr/>
        </p:nvSpPr>
        <p:spPr>
          <a:xfrm>
            <a:off x="1979712" y="2565216"/>
            <a:ext cx="2312171" cy="438582"/>
          </a:xfrm>
          <a:prstGeom prst="rect">
            <a:avLst/>
          </a:prstGeom>
          <a:noFill/>
        </p:spPr>
        <p:txBody>
          <a:bodyPr wrap="none" lIns="68580" tIns="34290" rIns="68580" bIns="34290" rtlCol="0">
            <a:spAutoFit/>
          </a:bodyPr>
          <a:lstStyle/>
          <a:p>
            <a:r>
              <a:rPr lang="en-US" altLang="zh-CN" sz="2400" b="1" dirty="0">
                <a:solidFill>
                  <a:srgbClr val="FF0000"/>
                </a:solidFill>
                <a:latin typeface="Times New Roman" pitchFamily="18" charset="0"/>
                <a:ea typeface="方正正中黑简体" panose="02000000000000000000" pitchFamily="2" charset="-122"/>
                <a:cs typeface="Times New Roman" pitchFamily="18" charset="0"/>
                <a:sym typeface="+mn-lt"/>
              </a:rPr>
              <a:t>NÊU CÁCH ĐO</a:t>
            </a:r>
            <a:endParaRPr lang="zh-CN" altLang="en-US" sz="2400" b="1" dirty="0">
              <a:solidFill>
                <a:srgbClr val="FF0000"/>
              </a:solidFill>
              <a:latin typeface="Times New Roman" pitchFamily="18" charset="0"/>
              <a:ea typeface="方正正中黑简体" panose="02000000000000000000" pitchFamily="2" charset="-122"/>
              <a:cs typeface="Times New Roman" pitchFamily="18" charset="0"/>
              <a:sym typeface="+mn-lt"/>
            </a:endParaRPr>
          </a:p>
        </p:txBody>
      </p:sp>
      <p:sp>
        <p:nvSpPr>
          <p:cNvPr id="31" name="文本框 48"/>
          <p:cNvSpPr txBox="1"/>
          <p:nvPr/>
        </p:nvSpPr>
        <p:spPr>
          <a:xfrm>
            <a:off x="764919" y="4371950"/>
            <a:ext cx="2942985" cy="438582"/>
          </a:xfrm>
          <a:prstGeom prst="rect">
            <a:avLst/>
          </a:prstGeom>
          <a:noFill/>
        </p:spPr>
        <p:txBody>
          <a:bodyPr wrap="none" lIns="68580" tIns="34290" rIns="68580" bIns="34290" rtlCol="0">
            <a:spAutoFit/>
          </a:bodyPr>
          <a:lstStyle/>
          <a:p>
            <a:r>
              <a:rPr lang="en-US" altLang="zh-CN" sz="2400" b="1" dirty="0">
                <a:solidFill>
                  <a:srgbClr val="0070C0"/>
                </a:solidFill>
                <a:latin typeface="Times New Roman" pitchFamily="18" charset="0"/>
                <a:ea typeface="方正正中黑简体" panose="02000000000000000000" pitchFamily="2" charset="-122"/>
                <a:cs typeface="Times New Roman" pitchFamily="18" charset="0"/>
                <a:sym typeface="+mn-lt"/>
              </a:rPr>
              <a:t>CHỌN ĐỐI TƯỢNG</a:t>
            </a:r>
            <a:endParaRPr lang="zh-CN" altLang="en-US" sz="2400" b="1" dirty="0">
              <a:solidFill>
                <a:srgbClr val="0070C0"/>
              </a:solidFill>
              <a:latin typeface="Times New Roman" pitchFamily="18" charset="0"/>
              <a:ea typeface="方正正中黑简体" panose="02000000000000000000" pitchFamily="2" charset="-122"/>
              <a:cs typeface="Times New Roman" pitchFamily="18" charset="0"/>
              <a:sym typeface="+mn-lt"/>
            </a:endParaRPr>
          </a:p>
        </p:txBody>
      </p:sp>
      <p:sp>
        <p:nvSpPr>
          <p:cNvPr id="33" name="文本框 51"/>
          <p:cNvSpPr txBox="1"/>
          <p:nvPr/>
        </p:nvSpPr>
        <p:spPr>
          <a:xfrm>
            <a:off x="6343629" y="2637224"/>
            <a:ext cx="1704634" cy="438582"/>
          </a:xfrm>
          <a:prstGeom prst="rect">
            <a:avLst/>
          </a:prstGeom>
          <a:noFill/>
        </p:spPr>
        <p:txBody>
          <a:bodyPr wrap="none" lIns="68580" tIns="34290" rIns="68580" bIns="34290" rtlCol="0">
            <a:spAutoFit/>
          </a:bodyPr>
          <a:lstStyle/>
          <a:p>
            <a:r>
              <a:rPr lang="en-US" altLang="zh-CN" sz="2400" b="1" dirty="0">
                <a:solidFill>
                  <a:srgbClr val="008000"/>
                </a:solidFill>
                <a:latin typeface="Times New Roman" pitchFamily="18" charset="0"/>
                <a:ea typeface="方正正中黑简体" panose="02000000000000000000" pitchFamily="2" charset="-122"/>
                <a:cs typeface="Times New Roman" pitchFamily="18" charset="0"/>
                <a:sym typeface="+mn-lt"/>
              </a:rPr>
              <a:t>ĐÁNH GIÁ</a:t>
            </a:r>
            <a:endParaRPr lang="zh-CN" altLang="en-US" sz="2400" b="1" dirty="0">
              <a:solidFill>
                <a:srgbClr val="008000"/>
              </a:solidFill>
              <a:latin typeface="Times New Roman" pitchFamily="18" charset="0"/>
              <a:ea typeface="方正正中黑简体" panose="02000000000000000000" pitchFamily="2" charset="-122"/>
              <a:cs typeface="Times New Roman" pitchFamily="18" charset="0"/>
              <a:sym typeface="+mn-lt"/>
            </a:endParaRPr>
          </a:p>
        </p:txBody>
      </p:sp>
      <p:sp>
        <p:nvSpPr>
          <p:cNvPr id="35" name="文本框 54"/>
          <p:cNvSpPr txBox="1"/>
          <p:nvPr/>
        </p:nvSpPr>
        <p:spPr>
          <a:xfrm>
            <a:off x="6372200" y="4221400"/>
            <a:ext cx="1805623" cy="438582"/>
          </a:xfrm>
          <a:prstGeom prst="rect">
            <a:avLst/>
          </a:prstGeom>
          <a:noFill/>
        </p:spPr>
        <p:txBody>
          <a:bodyPr wrap="none" lIns="68580" tIns="34290" rIns="68580" bIns="34290" rtlCol="0">
            <a:spAutoFit/>
          </a:bodyPr>
          <a:lstStyle/>
          <a:p>
            <a:r>
              <a:rPr lang="en-US" altLang="zh-CN" sz="2400" b="1" dirty="0">
                <a:solidFill>
                  <a:schemeClr val="accent6">
                    <a:lumMod val="50000"/>
                  </a:schemeClr>
                </a:solidFill>
                <a:latin typeface="Times New Roman" pitchFamily="18" charset="0"/>
                <a:ea typeface="方正正中黑简体" panose="02000000000000000000" pitchFamily="2" charset="-122"/>
                <a:cs typeface="Times New Roman" pitchFamily="18" charset="0"/>
                <a:sym typeface="+mn-lt"/>
              </a:rPr>
              <a:t>BIỆN PHÁP</a:t>
            </a:r>
            <a:endParaRPr lang="zh-CN" altLang="en-US" sz="2400" b="1" dirty="0">
              <a:solidFill>
                <a:schemeClr val="accent6">
                  <a:lumMod val="50000"/>
                </a:schemeClr>
              </a:solidFill>
              <a:latin typeface="Times New Roman" pitchFamily="18" charset="0"/>
              <a:ea typeface="方正正中黑简体" panose="02000000000000000000" pitchFamily="2" charset="-122"/>
              <a:cs typeface="Times New Roman" pitchFamily="18" charset="0"/>
              <a:sym typeface="+mn-lt"/>
            </a:endParaRPr>
          </a:p>
        </p:txBody>
      </p:sp>
      <p:grpSp>
        <p:nvGrpSpPr>
          <p:cNvPr id="2" name="Group 1"/>
          <p:cNvGrpSpPr/>
          <p:nvPr/>
        </p:nvGrpSpPr>
        <p:grpSpPr>
          <a:xfrm>
            <a:off x="1730227" y="2251360"/>
            <a:ext cx="5938117" cy="2722138"/>
            <a:chOff x="1481320" y="2081294"/>
            <a:chExt cx="6309102" cy="2892204"/>
          </a:xfrm>
        </p:grpSpPr>
        <p:grpSp>
          <p:nvGrpSpPr>
            <p:cNvPr id="6" name="组合 27"/>
            <p:cNvGrpSpPr/>
            <p:nvPr/>
          </p:nvGrpSpPr>
          <p:grpSpPr>
            <a:xfrm>
              <a:off x="3929610" y="2783575"/>
              <a:ext cx="1281247" cy="1281247"/>
              <a:chOff x="4841176" y="2829165"/>
              <a:chExt cx="1708329" cy="1708329"/>
            </a:xfrm>
          </p:grpSpPr>
          <p:sp>
            <p:nvSpPr>
              <p:cNvPr id="7" name="任意多边形 20"/>
              <p:cNvSpPr/>
              <p:nvPr/>
            </p:nvSpPr>
            <p:spPr>
              <a:xfrm>
                <a:off x="4841176" y="2829165"/>
                <a:ext cx="1708329" cy="1708329"/>
              </a:xfrm>
              <a:custGeom>
                <a:avLst/>
                <a:gdLst>
                  <a:gd name="connsiteX0" fmla="*/ 1459092 w 2918184"/>
                  <a:gd name="connsiteY0" fmla="*/ 0 h 2918184"/>
                  <a:gd name="connsiteX1" fmla="*/ 1543355 w 2918184"/>
                  <a:gd name="connsiteY1" fmla="*/ 4255 h 2918184"/>
                  <a:gd name="connsiteX2" fmla="*/ 1596298 w 2918184"/>
                  <a:gd name="connsiteY2" fmla="*/ 277157 h 2918184"/>
                  <a:gd name="connsiteX3" fmla="*/ 1699009 w 2918184"/>
                  <a:gd name="connsiteY3" fmla="*/ 292833 h 2918184"/>
                  <a:gd name="connsiteX4" fmla="*/ 1784504 w 2918184"/>
                  <a:gd name="connsiteY4" fmla="*/ 314816 h 2918184"/>
                  <a:gd name="connsiteX5" fmla="*/ 1938345 w 2918184"/>
                  <a:gd name="connsiteY5" fmla="*/ 82201 h 2918184"/>
                  <a:gd name="connsiteX6" fmla="*/ 2027037 w 2918184"/>
                  <a:gd name="connsiteY6" fmla="*/ 114663 h 2918184"/>
                  <a:gd name="connsiteX7" fmla="*/ 2093768 w 2918184"/>
                  <a:gd name="connsiteY7" fmla="*/ 146809 h 2918184"/>
                  <a:gd name="connsiteX8" fmla="*/ 2038202 w 2918184"/>
                  <a:gd name="connsiteY8" fmla="*/ 419419 h 2918184"/>
                  <a:gd name="connsiteX9" fmla="*/ 2124682 w 2918184"/>
                  <a:gd name="connsiteY9" fmla="*/ 471956 h 2918184"/>
                  <a:gd name="connsiteX10" fmla="*/ 2197592 w 2918184"/>
                  <a:gd name="connsiteY10" fmla="*/ 526478 h 2918184"/>
                  <a:gd name="connsiteX11" fmla="*/ 2428432 w 2918184"/>
                  <a:gd name="connsiteY11" fmla="*/ 370651 h 2918184"/>
                  <a:gd name="connsiteX12" fmla="*/ 2490826 w 2918184"/>
                  <a:gd name="connsiteY12" fmla="*/ 427358 h 2918184"/>
                  <a:gd name="connsiteX13" fmla="*/ 2547534 w 2918184"/>
                  <a:gd name="connsiteY13" fmla="*/ 489753 h 2918184"/>
                  <a:gd name="connsiteX14" fmla="*/ 2391707 w 2918184"/>
                  <a:gd name="connsiteY14" fmla="*/ 720593 h 2918184"/>
                  <a:gd name="connsiteX15" fmla="*/ 2446228 w 2918184"/>
                  <a:gd name="connsiteY15" fmla="*/ 793503 h 2918184"/>
                  <a:gd name="connsiteX16" fmla="*/ 2498765 w 2918184"/>
                  <a:gd name="connsiteY16" fmla="*/ 879982 h 2918184"/>
                  <a:gd name="connsiteX17" fmla="*/ 2771375 w 2918184"/>
                  <a:gd name="connsiteY17" fmla="*/ 824417 h 2918184"/>
                  <a:gd name="connsiteX18" fmla="*/ 2803522 w 2918184"/>
                  <a:gd name="connsiteY18" fmla="*/ 891148 h 2918184"/>
                  <a:gd name="connsiteX19" fmla="*/ 2835983 w 2918184"/>
                  <a:gd name="connsiteY19" fmla="*/ 979840 h 2918184"/>
                  <a:gd name="connsiteX20" fmla="*/ 2603369 w 2918184"/>
                  <a:gd name="connsiteY20" fmla="*/ 1133680 h 2918184"/>
                  <a:gd name="connsiteX21" fmla="*/ 2625352 w 2918184"/>
                  <a:gd name="connsiteY21" fmla="*/ 1219176 h 2918184"/>
                  <a:gd name="connsiteX22" fmla="*/ 2641027 w 2918184"/>
                  <a:gd name="connsiteY22" fmla="*/ 1321886 h 2918184"/>
                  <a:gd name="connsiteX23" fmla="*/ 2913929 w 2918184"/>
                  <a:gd name="connsiteY23" fmla="*/ 1374829 h 2918184"/>
                  <a:gd name="connsiteX24" fmla="*/ 2918184 w 2918184"/>
                  <a:gd name="connsiteY24" fmla="*/ 1459092 h 2918184"/>
                  <a:gd name="connsiteX25" fmla="*/ 2913929 w 2918184"/>
                  <a:gd name="connsiteY25" fmla="*/ 1543355 h 2918184"/>
                  <a:gd name="connsiteX26" fmla="*/ 2641027 w 2918184"/>
                  <a:gd name="connsiteY26" fmla="*/ 1596298 h 2918184"/>
                  <a:gd name="connsiteX27" fmla="*/ 2625352 w 2918184"/>
                  <a:gd name="connsiteY27" fmla="*/ 1699009 h 2918184"/>
                  <a:gd name="connsiteX28" fmla="*/ 2603369 w 2918184"/>
                  <a:gd name="connsiteY28" fmla="*/ 1784504 h 2918184"/>
                  <a:gd name="connsiteX29" fmla="*/ 2835983 w 2918184"/>
                  <a:gd name="connsiteY29" fmla="*/ 1938344 h 2918184"/>
                  <a:gd name="connsiteX30" fmla="*/ 2803522 w 2918184"/>
                  <a:gd name="connsiteY30" fmla="*/ 2027037 h 2918184"/>
                  <a:gd name="connsiteX31" fmla="*/ 2771375 w 2918184"/>
                  <a:gd name="connsiteY31" fmla="*/ 2093768 h 2918184"/>
                  <a:gd name="connsiteX32" fmla="*/ 2498765 w 2918184"/>
                  <a:gd name="connsiteY32" fmla="*/ 2038202 h 2918184"/>
                  <a:gd name="connsiteX33" fmla="*/ 2446228 w 2918184"/>
                  <a:gd name="connsiteY33" fmla="*/ 2124682 h 2918184"/>
                  <a:gd name="connsiteX34" fmla="*/ 2391707 w 2918184"/>
                  <a:gd name="connsiteY34" fmla="*/ 2197592 h 2918184"/>
                  <a:gd name="connsiteX35" fmla="*/ 2547534 w 2918184"/>
                  <a:gd name="connsiteY35" fmla="*/ 2428431 h 2918184"/>
                  <a:gd name="connsiteX36" fmla="*/ 2490826 w 2918184"/>
                  <a:gd name="connsiteY36" fmla="*/ 2490826 h 2918184"/>
                  <a:gd name="connsiteX37" fmla="*/ 2428431 w 2918184"/>
                  <a:gd name="connsiteY37" fmla="*/ 2547534 h 2918184"/>
                  <a:gd name="connsiteX38" fmla="*/ 2197592 w 2918184"/>
                  <a:gd name="connsiteY38" fmla="*/ 2391707 h 2918184"/>
                  <a:gd name="connsiteX39" fmla="*/ 2124682 w 2918184"/>
                  <a:gd name="connsiteY39" fmla="*/ 2446228 h 2918184"/>
                  <a:gd name="connsiteX40" fmla="*/ 2038202 w 2918184"/>
                  <a:gd name="connsiteY40" fmla="*/ 2498765 h 2918184"/>
                  <a:gd name="connsiteX41" fmla="*/ 2093768 w 2918184"/>
                  <a:gd name="connsiteY41" fmla="*/ 2771375 h 2918184"/>
                  <a:gd name="connsiteX42" fmla="*/ 2027037 w 2918184"/>
                  <a:gd name="connsiteY42" fmla="*/ 2803522 h 2918184"/>
                  <a:gd name="connsiteX43" fmla="*/ 1938344 w 2918184"/>
                  <a:gd name="connsiteY43" fmla="*/ 2835983 h 2918184"/>
                  <a:gd name="connsiteX44" fmla="*/ 1784504 w 2918184"/>
                  <a:gd name="connsiteY44" fmla="*/ 2603369 h 2918184"/>
                  <a:gd name="connsiteX45" fmla="*/ 1699009 w 2918184"/>
                  <a:gd name="connsiteY45" fmla="*/ 2625352 h 2918184"/>
                  <a:gd name="connsiteX46" fmla="*/ 1596298 w 2918184"/>
                  <a:gd name="connsiteY46" fmla="*/ 2641027 h 2918184"/>
                  <a:gd name="connsiteX47" fmla="*/ 1543355 w 2918184"/>
                  <a:gd name="connsiteY47" fmla="*/ 2913929 h 2918184"/>
                  <a:gd name="connsiteX48" fmla="*/ 1459092 w 2918184"/>
                  <a:gd name="connsiteY48" fmla="*/ 2918184 h 2918184"/>
                  <a:gd name="connsiteX49" fmla="*/ 1374829 w 2918184"/>
                  <a:gd name="connsiteY49" fmla="*/ 2913929 h 2918184"/>
                  <a:gd name="connsiteX50" fmla="*/ 1321886 w 2918184"/>
                  <a:gd name="connsiteY50" fmla="*/ 2641027 h 2918184"/>
                  <a:gd name="connsiteX51" fmla="*/ 1219176 w 2918184"/>
                  <a:gd name="connsiteY51" fmla="*/ 2625352 h 2918184"/>
                  <a:gd name="connsiteX52" fmla="*/ 1133680 w 2918184"/>
                  <a:gd name="connsiteY52" fmla="*/ 2603369 h 2918184"/>
                  <a:gd name="connsiteX53" fmla="*/ 979840 w 2918184"/>
                  <a:gd name="connsiteY53" fmla="*/ 2835983 h 2918184"/>
                  <a:gd name="connsiteX54" fmla="*/ 891148 w 2918184"/>
                  <a:gd name="connsiteY54" fmla="*/ 2803522 h 2918184"/>
                  <a:gd name="connsiteX55" fmla="*/ 824417 w 2918184"/>
                  <a:gd name="connsiteY55" fmla="*/ 2771375 h 2918184"/>
                  <a:gd name="connsiteX56" fmla="*/ 879982 w 2918184"/>
                  <a:gd name="connsiteY56" fmla="*/ 2498765 h 2918184"/>
                  <a:gd name="connsiteX57" fmla="*/ 793503 w 2918184"/>
                  <a:gd name="connsiteY57" fmla="*/ 2446228 h 2918184"/>
                  <a:gd name="connsiteX58" fmla="*/ 720593 w 2918184"/>
                  <a:gd name="connsiteY58" fmla="*/ 2391707 h 2918184"/>
                  <a:gd name="connsiteX59" fmla="*/ 489754 w 2918184"/>
                  <a:gd name="connsiteY59" fmla="*/ 2547534 h 2918184"/>
                  <a:gd name="connsiteX60" fmla="*/ 427359 w 2918184"/>
                  <a:gd name="connsiteY60" fmla="*/ 2490826 h 2918184"/>
                  <a:gd name="connsiteX61" fmla="*/ 370651 w 2918184"/>
                  <a:gd name="connsiteY61" fmla="*/ 2428432 h 2918184"/>
                  <a:gd name="connsiteX62" fmla="*/ 526478 w 2918184"/>
                  <a:gd name="connsiteY62" fmla="*/ 2197592 h 2918184"/>
                  <a:gd name="connsiteX63" fmla="*/ 471956 w 2918184"/>
                  <a:gd name="connsiteY63" fmla="*/ 2124682 h 2918184"/>
                  <a:gd name="connsiteX64" fmla="*/ 419419 w 2918184"/>
                  <a:gd name="connsiteY64" fmla="*/ 2038202 h 2918184"/>
                  <a:gd name="connsiteX65" fmla="*/ 146809 w 2918184"/>
                  <a:gd name="connsiteY65" fmla="*/ 2093768 h 2918184"/>
                  <a:gd name="connsiteX66" fmla="*/ 114663 w 2918184"/>
                  <a:gd name="connsiteY66" fmla="*/ 2027037 h 2918184"/>
                  <a:gd name="connsiteX67" fmla="*/ 82201 w 2918184"/>
                  <a:gd name="connsiteY67" fmla="*/ 1938345 h 2918184"/>
                  <a:gd name="connsiteX68" fmla="*/ 314816 w 2918184"/>
                  <a:gd name="connsiteY68" fmla="*/ 1784504 h 2918184"/>
                  <a:gd name="connsiteX69" fmla="*/ 292833 w 2918184"/>
                  <a:gd name="connsiteY69" fmla="*/ 1699009 h 2918184"/>
                  <a:gd name="connsiteX70" fmla="*/ 277157 w 2918184"/>
                  <a:gd name="connsiteY70" fmla="*/ 1596298 h 2918184"/>
                  <a:gd name="connsiteX71" fmla="*/ 4255 w 2918184"/>
                  <a:gd name="connsiteY71" fmla="*/ 1543355 h 2918184"/>
                  <a:gd name="connsiteX72" fmla="*/ 0 w 2918184"/>
                  <a:gd name="connsiteY72" fmla="*/ 1459092 h 2918184"/>
                  <a:gd name="connsiteX73" fmla="*/ 4255 w 2918184"/>
                  <a:gd name="connsiteY73" fmla="*/ 1374829 h 2918184"/>
                  <a:gd name="connsiteX74" fmla="*/ 277157 w 2918184"/>
                  <a:gd name="connsiteY74" fmla="*/ 1321886 h 2918184"/>
                  <a:gd name="connsiteX75" fmla="*/ 292833 w 2918184"/>
                  <a:gd name="connsiteY75" fmla="*/ 1219176 h 2918184"/>
                  <a:gd name="connsiteX76" fmla="*/ 314816 w 2918184"/>
                  <a:gd name="connsiteY76" fmla="*/ 1133680 h 2918184"/>
                  <a:gd name="connsiteX77" fmla="*/ 82201 w 2918184"/>
                  <a:gd name="connsiteY77" fmla="*/ 979840 h 2918184"/>
                  <a:gd name="connsiteX78" fmla="*/ 114663 w 2918184"/>
                  <a:gd name="connsiteY78" fmla="*/ 891148 h 2918184"/>
                  <a:gd name="connsiteX79" fmla="*/ 146809 w 2918184"/>
                  <a:gd name="connsiteY79" fmla="*/ 824417 h 2918184"/>
                  <a:gd name="connsiteX80" fmla="*/ 419419 w 2918184"/>
                  <a:gd name="connsiteY80" fmla="*/ 879982 h 2918184"/>
                  <a:gd name="connsiteX81" fmla="*/ 471956 w 2918184"/>
                  <a:gd name="connsiteY81" fmla="*/ 793503 h 2918184"/>
                  <a:gd name="connsiteX82" fmla="*/ 526478 w 2918184"/>
                  <a:gd name="connsiteY82" fmla="*/ 720593 h 2918184"/>
                  <a:gd name="connsiteX83" fmla="*/ 370650 w 2918184"/>
                  <a:gd name="connsiteY83" fmla="*/ 489753 h 2918184"/>
                  <a:gd name="connsiteX84" fmla="*/ 427359 w 2918184"/>
                  <a:gd name="connsiteY84" fmla="*/ 427358 h 2918184"/>
                  <a:gd name="connsiteX85" fmla="*/ 489753 w 2918184"/>
                  <a:gd name="connsiteY85" fmla="*/ 370650 h 2918184"/>
                  <a:gd name="connsiteX86" fmla="*/ 720593 w 2918184"/>
                  <a:gd name="connsiteY86" fmla="*/ 526478 h 2918184"/>
                  <a:gd name="connsiteX87" fmla="*/ 793503 w 2918184"/>
                  <a:gd name="connsiteY87" fmla="*/ 471956 h 2918184"/>
                  <a:gd name="connsiteX88" fmla="*/ 879982 w 2918184"/>
                  <a:gd name="connsiteY88" fmla="*/ 419419 h 2918184"/>
                  <a:gd name="connsiteX89" fmla="*/ 824417 w 2918184"/>
                  <a:gd name="connsiteY89" fmla="*/ 146809 h 2918184"/>
                  <a:gd name="connsiteX90" fmla="*/ 891148 w 2918184"/>
                  <a:gd name="connsiteY90" fmla="*/ 114663 h 2918184"/>
                  <a:gd name="connsiteX91" fmla="*/ 979840 w 2918184"/>
                  <a:gd name="connsiteY91" fmla="*/ 82201 h 2918184"/>
                  <a:gd name="connsiteX92" fmla="*/ 1133680 w 2918184"/>
                  <a:gd name="connsiteY92" fmla="*/ 314816 h 2918184"/>
                  <a:gd name="connsiteX93" fmla="*/ 1219176 w 2918184"/>
                  <a:gd name="connsiteY93" fmla="*/ 292833 h 2918184"/>
                  <a:gd name="connsiteX94" fmla="*/ 1321886 w 2918184"/>
                  <a:gd name="connsiteY94" fmla="*/ 277157 h 2918184"/>
                  <a:gd name="connsiteX95" fmla="*/ 1374829 w 2918184"/>
                  <a:gd name="connsiteY95" fmla="*/ 4255 h 291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18184" h="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63000">
                    <a:schemeClr val="tx1">
                      <a:lumMod val="85000"/>
                      <a:lumOff val="15000"/>
                    </a:schemeClr>
                  </a:gs>
                  <a:gs pos="35000">
                    <a:schemeClr val="tx1">
                      <a:lumMod val="50000"/>
                      <a:lumOff val="5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endParaRPr>
              </a:p>
            </p:txBody>
          </p:sp>
          <p:sp>
            <p:nvSpPr>
              <p:cNvPr id="8" name="椭圆 21"/>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sym typeface="+mn-lt"/>
                </a:endParaRPr>
              </a:p>
            </p:txBody>
          </p:sp>
          <p:sp>
            <p:nvSpPr>
              <p:cNvPr id="9" name="椭圆 22"/>
              <p:cNvSpPr>
                <a:spLocks noChangeAspect="1"/>
              </p:cNvSpPr>
              <p:nvPr/>
            </p:nvSpPr>
            <p:spPr>
              <a:xfrm>
                <a:off x="5198327" y="3186316"/>
                <a:ext cx="994026" cy="994026"/>
              </a:xfrm>
              <a:prstGeom prst="ellipse">
                <a:avLst/>
              </a:prstGeom>
              <a:gradFill flip="none" rotWithShape="1">
                <a:gsLst>
                  <a:gs pos="50000">
                    <a:schemeClr val="accent2"/>
                  </a:gs>
                  <a:gs pos="0">
                    <a:schemeClr val="accent2">
                      <a:lumMod val="60000"/>
                      <a:lumOff val="40000"/>
                    </a:schemeClr>
                  </a:gs>
                </a:gsLst>
                <a:path path="circle">
                  <a:fillToRect r="100000" b="100000"/>
                </a:path>
                <a:tileRect l="-100000" t="-100000"/>
              </a:gradFill>
              <a:ln>
                <a:noFill/>
              </a:ln>
              <a:effectLst>
                <a:innerShdw blurRad="114300">
                  <a:schemeClr val="accent2">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sym typeface="+mn-lt"/>
                </a:endParaRPr>
              </a:p>
            </p:txBody>
          </p:sp>
        </p:grpSp>
        <p:grpSp>
          <p:nvGrpSpPr>
            <p:cNvPr id="10" name="组合 28"/>
            <p:cNvGrpSpPr/>
            <p:nvPr/>
          </p:nvGrpSpPr>
          <p:grpSpPr>
            <a:xfrm>
              <a:off x="4967194" y="2251360"/>
              <a:ext cx="1281247" cy="1281247"/>
              <a:chOff x="4841176" y="2829165"/>
              <a:chExt cx="1708329" cy="1708329"/>
            </a:xfrm>
          </p:grpSpPr>
          <p:sp>
            <p:nvSpPr>
              <p:cNvPr id="12" name="任意多边形 29"/>
              <p:cNvSpPr/>
              <p:nvPr/>
            </p:nvSpPr>
            <p:spPr>
              <a:xfrm>
                <a:off x="4841176" y="2829165"/>
                <a:ext cx="1708329" cy="1708329"/>
              </a:xfrm>
              <a:custGeom>
                <a:avLst/>
                <a:gdLst>
                  <a:gd name="connsiteX0" fmla="*/ 1459092 w 2918184"/>
                  <a:gd name="connsiteY0" fmla="*/ 0 h 2918184"/>
                  <a:gd name="connsiteX1" fmla="*/ 1543355 w 2918184"/>
                  <a:gd name="connsiteY1" fmla="*/ 4255 h 2918184"/>
                  <a:gd name="connsiteX2" fmla="*/ 1596298 w 2918184"/>
                  <a:gd name="connsiteY2" fmla="*/ 277157 h 2918184"/>
                  <a:gd name="connsiteX3" fmla="*/ 1699009 w 2918184"/>
                  <a:gd name="connsiteY3" fmla="*/ 292833 h 2918184"/>
                  <a:gd name="connsiteX4" fmla="*/ 1784504 w 2918184"/>
                  <a:gd name="connsiteY4" fmla="*/ 314816 h 2918184"/>
                  <a:gd name="connsiteX5" fmla="*/ 1938345 w 2918184"/>
                  <a:gd name="connsiteY5" fmla="*/ 82201 h 2918184"/>
                  <a:gd name="connsiteX6" fmla="*/ 2027037 w 2918184"/>
                  <a:gd name="connsiteY6" fmla="*/ 114663 h 2918184"/>
                  <a:gd name="connsiteX7" fmla="*/ 2093768 w 2918184"/>
                  <a:gd name="connsiteY7" fmla="*/ 146809 h 2918184"/>
                  <a:gd name="connsiteX8" fmla="*/ 2038202 w 2918184"/>
                  <a:gd name="connsiteY8" fmla="*/ 419419 h 2918184"/>
                  <a:gd name="connsiteX9" fmla="*/ 2124682 w 2918184"/>
                  <a:gd name="connsiteY9" fmla="*/ 471956 h 2918184"/>
                  <a:gd name="connsiteX10" fmla="*/ 2197592 w 2918184"/>
                  <a:gd name="connsiteY10" fmla="*/ 526478 h 2918184"/>
                  <a:gd name="connsiteX11" fmla="*/ 2428432 w 2918184"/>
                  <a:gd name="connsiteY11" fmla="*/ 370651 h 2918184"/>
                  <a:gd name="connsiteX12" fmla="*/ 2490826 w 2918184"/>
                  <a:gd name="connsiteY12" fmla="*/ 427358 h 2918184"/>
                  <a:gd name="connsiteX13" fmla="*/ 2547534 w 2918184"/>
                  <a:gd name="connsiteY13" fmla="*/ 489753 h 2918184"/>
                  <a:gd name="connsiteX14" fmla="*/ 2391707 w 2918184"/>
                  <a:gd name="connsiteY14" fmla="*/ 720593 h 2918184"/>
                  <a:gd name="connsiteX15" fmla="*/ 2446228 w 2918184"/>
                  <a:gd name="connsiteY15" fmla="*/ 793503 h 2918184"/>
                  <a:gd name="connsiteX16" fmla="*/ 2498765 w 2918184"/>
                  <a:gd name="connsiteY16" fmla="*/ 879982 h 2918184"/>
                  <a:gd name="connsiteX17" fmla="*/ 2771375 w 2918184"/>
                  <a:gd name="connsiteY17" fmla="*/ 824417 h 2918184"/>
                  <a:gd name="connsiteX18" fmla="*/ 2803522 w 2918184"/>
                  <a:gd name="connsiteY18" fmla="*/ 891148 h 2918184"/>
                  <a:gd name="connsiteX19" fmla="*/ 2835983 w 2918184"/>
                  <a:gd name="connsiteY19" fmla="*/ 979840 h 2918184"/>
                  <a:gd name="connsiteX20" fmla="*/ 2603369 w 2918184"/>
                  <a:gd name="connsiteY20" fmla="*/ 1133680 h 2918184"/>
                  <a:gd name="connsiteX21" fmla="*/ 2625352 w 2918184"/>
                  <a:gd name="connsiteY21" fmla="*/ 1219176 h 2918184"/>
                  <a:gd name="connsiteX22" fmla="*/ 2641027 w 2918184"/>
                  <a:gd name="connsiteY22" fmla="*/ 1321886 h 2918184"/>
                  <a:gd name="connsiteX23" fmla="*/ 2913929 w 2918184"/>
                  <a:gd name="connsiteY23" fmla="*/ 1374829 h 2918184"/>
                  <a:gd name="connsiteX24" fmla="*/ 2918184 w 2918184"/>
                  <a:gd name="connsiteY24" fmla="*/ 1459092 h 2918184"/>
                  <a:gd name="connsiteX25" fmla="*/ 2913929 w 2918184"/>
                  <a:gd name="connsiteY25" fmla="*/ 1543355 h 2918184"/>
                  <a:gd name="connsiteX26" fmla="*/ 2641027 w 2918184"/>
                  <a:gd name="connsiteY26" fmla="*/ 1596298 h 2918184"/>
                  <a:gd name="connsiteX27" fmla="*/ 2625352 w 2918184"/>
                  <a:gd name="connsiteY27" fmla="*/ 1699009 h 2918184"/>
                  <a:gd name="connsiteX28" fmla="*/ 2603369 w 2918184"/>
                  <a:gd name="connsiteY28" fmla="*/ 1784504 h 2918184"/>
                  <a:gd name="connsiteX29" fmla="*/ 2835983 w 2918184"/>
                  <a:gd name="connsiteY29" fmla="*/ 1938344 h 2918184"/>
                  <a:gd name="connsiteX30" fmla="*/ 2803522 w 2918184"/>
                  <a:gd name="connsiteY30" fmla="*/ 2027037 h 2918184"/>
                  <a:gd name="connsiteX31" fmla="*/ 2771375 w 2918184"/>
                  <a:gd name="connsiteY31" fmla="*/ 2093768 h 2918184"/>
                  <a:gd name="connsiteX32" fmla="*/ 2498765 w 2918184"/>
                  <a:gd name="connsiteY32" fmla="*/ 2038202 h 2918184"/>
                  <a:gd name="connsiteX33" fmla="*/ 2446228 w 2918184"/>
                  <a:gd name="connsiteY33" fmla="*/ 2124682 h 2918184"/>
                  <a:gd name="connsiteX34" fmla="*/ 2391707 w 2918184"/>
                  <a:gd name="connsiteY34" fmla="*/ 2197592 h 2918184"/>
                  <a:gd name="connsiteX35" fmla="*/ 2547534 w 2918184"/>
                  <a:gd name="connsiteY35" fmla="*/ 2428431 h 2918184"/>
                  <a:gd name="connsiteX36" fmla="*/ 2490826 w 2918184"/>
                  <a:gd name="connsiteY36" fmla="*/ 2490826 h 2918184"/>
                  <a:gd name="connsiteX37" fmla="*/ 2428431 w 2918184"/>
                  <a:gd name="connsiteY37" fmla="*/ 2547534 h 2918184"/>
                  <a:gd name="connsiteX38" fmla="*/ 2197592 w 2918184"/>
                  <a:gd name="connsiteY38" fmla="*/ 2391707 h 2918184"/>
                  <a:gd name="connsiteX39" fmla="*/ 2124682 w 2918184"/>
                  <a:gd name="connsiteY39" fmla="*/ 2446228 h 2918184"/>
                  <a:gd name="connsiteX40" fmla="*/ 2038202 w 2918184"/>
                  <a:gd name="connsiteY40" fmla="*/ 2498765 h 2918184"/>
                  <a:gd name="connsiteX41" fmla="*/ 2093768 w 2918184"/>
                  <a:gd name="connsiteY41" fmla="*/ 2771375 h 2918184"/>
                  <a:gd name="connsiteX42" fmla="*/ 2027037 w 2918184"/>
                  <a:gd name="connsiteY42" fmla="*/ 2803522 h 2918184"/>
                  <a:gd name="connsiteX43" fmla="*/ 1938344 w 2918184"/>
                  <a:gd name="connsiteY43" fmla="*/ 2835983 h 2918184"/>
                  <a:gd name="connsiteX44" fmla="*/ 1784504 w 2918184"/>
                  <a:gd name="connsiteY44" fmla="*/ 2603369 h 2918184"/>
                  <a:gd name="connsiteX45" fmla="*/ 1699009 w 2918184"/>
                  <a:gd name="connsiteY45" fmla="*/ 2625352 h 2918184"/>
                  <a:gd name="connsiteX46" fmla="*/ 1596298 w 2918184"/>
                  <a:gd name="connsiteY46" fmla="*/ 2641027 h 2918184"/>
                  <a:gd name="connsiteX47" fmla="*/ 1543355 w 2918184"/>
                  <a:gd name="connsiteY47" fmla="*/ 2913929 h 2918184"/>
                  <a:gd name="connsiteX48" fmla="*/ 1459092 w 2918184"/>
                  <a:gd name="connsiteY48" fmla="*/ 2918184 h 2918184"/>
                  <a:gd name="connsiteX49" fmla="*/ 1374829 w 2918184"/>
                  <a:gd name="connsiteY49" fmla="*/ 2913929 h 2918184"/>
                  <a:gd name="connsiteX50" fmla="*/ 1321886 w 2918184"/>
                  <a:gd name="connsiteY50" fmla="*/ 2641027 h 2918184"/>
                  <a:gd name="connsiteX51" fmla="*/ 1219176 w 2918184"/>
                  <a:gd name="connsiteY51" fmla="*/ 2625352 h 2918184"/>
                  <a:gd name="connsiteX52" fmla="*/ 1133680 w 2918184"/>
                  <a:gd name="connsiteY52" fmla="*/ 2603369 h 2918184"/>
                  <a:gd name="connsiteX53" fmla="*/ 979840 w 2918184"/>
                  <a:gd name="connsiteY53" fmla="*/ 2835983 h 2918184"/>
                  <a:gd name="connsiteX54" fmla="*/ 891148 w 2918184"/>
                  <a:gd name="connsiteY54" fmla="*/ 2803522 h 2918184"/>
                  <a:gd name="connsiteX55" fmla="*/ 824417 w 2918184"/>
                  <a:gd name="connsiteY55" fmla="*/ 2771375 h 2918184"/>
                  <a:gd name="connsiteX56" fmla="*/ 879982 w 2918184"/>
                  <a:gd name="connsiteY56" fmla="*/ 2498765 h 2918184"/>
                  <a:gd name="connsiteX57" fmla="*/ 793503 w 2918184"/>
                  <a:gd name="connsiteY57" fmla="*/ 2446228 h 2918184"/>
                  <a:gd name="connsiteX58" fmla="*/ 720593 w 2918184"/>
                  <a:gd name="connsiteY58" fmla="*/ 2391707 h 2918184"/>
                  <a:gd name="connsiteX59" fmla="*/ 489754 w 2918184"/>
                  <a:gd name="connsiteY59" fmla="*/ 2547534 h 2918184"/>
                  <a:gd name="connsiteX60" fmla="*/ 427359 w 2918184"/>
                  <a:gd name="connsiteY60" fmla="*/ 2490826 h 2918184"/>
                  <a:gd name="connsiteX61" fmla="*/ 370651 w 2918184"/>
                  <a:gd name="connsiteY61" fmla="*/ 2428432 h 2918184"/>
                  <a:gd name="connsiteX62" fmla="*/ 526478 w 2918184"/>
                  <a:gd name="connsiteY62" fmla="*/ 2197592 h 2918184"/>
                  <a:gd name="connsiteX63" fmla="*/ 471956 w 2918184"/>
                  <a:gd name="connsiteY63" fmla="*/ 2124682 h 2918184"/>
                  <a:gd name="connsiteX64" fmla="*/ 419419 w 2918184"/>
                  <a:gd name="connsiteY64" fmla="*/ 2038202 h 2918184"/>
                  <a:gd name="connsiteX65" fmla="*/ 146809 w 2918184"/>
                  <a:gd name="connsiteY65" fmla="*/ 2093768 h 2918184"/>
                  <a:gd name="connsiteX66" fmla="*/ 114663 w 2918184"/>
                  <a:gd name="connsiteY66" fmla="*/ 2027037 h 2918184"/>
                  <a:gd name="connsiteX67" fmla="*/ 82201 w 2918184"/>
                  <a:gd name="connsiteY67" fmla="*/ 1938345 h 2918184"/>
                  <a:gd name="connsiteX68" fmla="*/ 314816 w 2918184"/>
                  <a:gd name="connsiteY68" fmla="*/ 1784504 h 2918184"/>
                  <a:gd name="connsiteX69" fmla="*/ 292833 w 2918184"/>
                  <a:gd name="connsiteY69" fmla="*/ 1699009 h 2918184"/>
                  <a:gd name="connsiteX70" fmla="*/ 277157 w 2918184"/>
                  <a:gd name="connsiteY70" fmla="*/ 1596298 h 2918184"/>
                  <a:gd name="connsiteX71" fmla="*/ 4255 w 2918184"/>
                  <a:gd name="connsiteY71" fmla="*/ 1543355 h 2918184"/>
                  <a:gd name="connsiteX72" fmla="*/ 0 w 2918184"/>
                  <a:gd name="connsiteY72" fmla="*/ 1459092 h 2918184"/>
                  <a:gd name="connsiteX73" fmla="*/ 4255 w 2918184"/>
                  <a:gd name="connsiteY73" fmla="*/ 1374829 h 2918184"/>
                  <a:gd name="connsiteX74" fmla="*/ 277157 w 2918184"/>
                  <a:gd name="connsiteY74" fmla="*/ 1321886 h 2918184"/>
                  <a:gd name="connsiteX75" fmla="*/ 292833 w 2918184"/>
                  <a:gd name="connsiteY75" fmla="*/ 1219176 h 2918184"/>
                  <a:gd name="connsiteX76" fmla="*/ 314816 w 2918184"/>
                  <a:gd name="connsiteY76" fmla="*/ 1133680 h 2918184"/>
                  <a:gd name="connsiteX77" fmla="*/ 82201 w 2918184"/>
                  <a:gd name="connsiteY77" fmla="*/ 979840 h 2918184"/>
                  <a:gd name="connsiteX78" fmla="*/ 114663 w 2918184"/>
                  <a:gd name="connsiteY78" fmla="*/ 891148 h 2918184"/>
                  <a:gd name="connsiteX79" fmla="*/ 146809 w 2918184"/>
                  <a:gd name="connsiteY79" fmla="*/ 824417 h 2918184"/>
                  <a:gd name="connsiteX80" fmla="*/ 419419 w 2918184"/>
                  <a:gd name="connsiteY80" fmla="*/ 879982 h 2918184"/>
                  <a:gd name="connsiteX81" fmla="*/ 471956 w 2918184"/>
                  <a:gd name="connsiteY81" fmla="*/ 793503 h 2918184"/>
                  <a:gd name="connsiteX82" fmla="*/ 526478 w 2918184"/>
                  <a:gd name="connsiteY82" fmla="*/ 720593 h 2918184"/>
                  <a:gd name="connsiteX83" fmla="*/ 370650 w 2918184"/>
                  <a:gd name="connsiteY83" fmla="*/ 489753 h 2918184"/>
                  <a:gd name="connsiteX84" fmla="*/ 427359 w 2918184"/>
                  <a:gd name="connsiteY84" fmla="*/ 427358 h 2918184"/>
                  <a:gd name="connsiteX85" fmla="*/ 489753 w 2918184"/>
                  <a:gd name="connsiteY85" fmla="*/ 370650 h 2918184"/>
                  <a:gd name="connsiteX86" fmla="*/ 720593 w 2918184"/>
                  <a:gd name="connsiteY86" fmla="*/ 526478 h 2918184"/>
                  <a:gd name="connsiteX87" fmla="*/ 793503 w 2918184"/>
                  <a:gd name="connsiteY87" fmla="*/ 471956 h 2918184"/>
                  <a:gd name="connsiteX88" fmla="*/ 879982 w 2918184"/>
                  <a:gd name="connsiteY88" fmla="*/ 419419 h 2918184"/>
                  <a:gd name="connsiteX89" fmla="*/ 824417 w 2918184"/>
                  <a:gd name="connsiteY89" fmla="*/ 146809 h 2918184"/>
                  <a:gd name="connsiteX90" fmla="*/ 891148 w 2918184"/>
                  <a:gd name="connsiteY90" fmla="*/ 114663 h 2918184"/>
                  <a:gd name="connsiteX91" fmla="*/ 979840 w 2918184"/>
                  <a:gd name="connsiteY91" fmla="*/ 82201 h 2918184"/>
                  <a:gd name="connsiteX92" fmla="*/ 1133680 w 2918184"/>
                  <a:gd name="connsiteY92" fmla="*/ 314816 h 2918184"/>
                  <a:gd name="connsiteX93" fmla="*/ 1219176 w 2918184"/>
                  <a:gd name="connsiteY93" fmla="*/ 292833 h 2918184"/>
                  <a:gd name="connsiteX94" fmla="*/ 1321886 w 2918184"/>
                  <a:gd name="connsiteY94" fmla="*/ 277157 h 2918184"/>
                  <a:gd name="connsiteX95" fmla="*/ 1374829 w 2918184"/>
                  <a:gd name="connsiteY95" fmla="*/ 4255 h 291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18184" h="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63000">
                    <a:schemeClr val="tx1">
                      <a:lumMod val="85000"/>
                      <a:lumOff val="15000"/>
                    </a:schemeClr>
                  </a:gs>
                  <a:gs pos="35000">
                    <a:schemeClr val="tx1">
                      <a:lumMod val="50000"/>
                      <a:lumOff val="5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endParaRPr>
              </a:p>
            </p:txBody>
          </p:sp>
          <p:sp>
            <p:nvSpPr>
              <p:cNvPr id="13" name="椭圆 30"/>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sym typeface="+mn-lt"/>
                </a:endParaRPr>
              </a:p>
            </p:txBody>
          </p:sp>
          <p:sp>
            <p:nvSpPr>
              <p:cNvPr id="14" name="椭圆 31"/>
              <p:cNvSpPr>
                <a:spLocks noChangeAspect="1"/>
              </p:cNvSpPr>
              <p:nvPr/>
            </p:nvSpPr>
            <p:spPr>
              <a:xfrm>
                <a:off x="5198327" y="3186316"/>
                <a:ext cx="994026" cy="994026"/>
              </a:xfrm>
              <a:prstGeom prst="ellipse">
                <a:avLst/>
              </a:prstGeom>
              <a:gradFill flip="none" rotWithShape="1">
                <a:gsLst>
                  <a:gs pos="50000">
                    <a:schemeClr val="accent4"/>
                  </a:gs>
                  <a:gs pos="0">
                    <a:schemeClr val="accent4">
                      <a:lumMod val="60000"/>
                      <a:lumOff val="40000"/>
                    </a:schemeClr>
                  </a:gs>
                </a:gsLst>
                <a:path path="circle">
                  <a:fillToRect r="100000" b="100000"/>
                </a:path>
                <a:tileRect l="-100000" t="-100000"/>
              </a:gradFill>
              <a:ln>
                <a:no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sym typeface="+mn-lt"/>
                </a:endParaRPr>
              </a:p>
            </p:txBody>
          </p:sp>
        </p:grpSp>
        <p:grpSp>
          <p:nvGrpSpPr>
            <p:cNvPr id="15" name="组合 32"/>
            <p:cNvGrpSpPr/>
            <p:nvPr/>
          </p:nvGrpSpPr>
          <p:grpSpPr>
            <a:xfrm>
              <a:off x="4660227" y="3692251"/>
              <a:ext cx="1281247" cy="1281247"/>
              <a:chOff x="4841176" y="2829165"/>
              <a:chExt cx="1708329" cy="1708329"/>
            </a:xfrm>
          </p:grpSpPr>
          <p:sp>
            <p:nvSpPr>
              <p:cNvPr id="18" name="任意多边形 33"/>
              <p:cNvSpPr/>
              <p:nvPr/>
            </p:nvSpPr>
            <p:spPr>
              <a:xfrm>
                <a:off x="4841176" y="2829165"/>
                <a:ext cx="1708329" cy="1708329"/>
              </a:xfrm>
              <a:custGeom>
                <a:avLst/>
                <a:gdLst>
                  <a:gd name="connsiteX0" fmla="*/ 1459092 w 2918184"/>
                  <a:gd name="connsiteY0" fmla="*/ 0 h 2918184"/>
                  <a:gd name="connsiteX1" fmla="*/ 1543355 w 2918184"/>
                  <a:gd name="connsiteY1" fmla="*/ 4255 h 2918184"/>
                  <a:gd name="connsiteX2" fmla="*/ 1596298 w 2918184"/>
                  <a:gd name="connsiteY2" fmla="*/ 277157 h 2918184"/>
                  <a:gd name="connsiteX3" fmla="*/ 1699009 w 2918184"/>
                  <a:gd name="connsiteY3" fmla="*/ 292833 h 2918184"/>
                  <a:gd name="connsiteX4" fmla="*/ 1784504 w 2918184"/>
                  <a:gd name="connsiteY4" fmla="*/ 314816 h 2918184"/>
                  <a:gd name="connsiteX5" fmla="*/ 1938345 w 2918184"/>
                  <a:gd name="connsiteY5" fmla="*/ 82201 h 2918184"/>
                  <a:gd name="connsiteX6" fmla="*/ 2027037 w 2918184"/>
                  <a:gd name="connsiteY6" fmla="*/ 114663 h 2918184"/>
                  <a:gd name="connsiteX7" fmla="*/ 2093768 w 2918184"/>
                  <a:gd name="connsiteY7" fmla="*/ 146809 h 2918184"/>
                  <a:gd name="connsiteX8" fmla="*/ 2038202 w 2918184"/>
                  <a:gd name="connsiteY8" fmla="*/ 419419 h 2918184"/>
                  <a:gd name="connsiteX9" fmla="*/ 2124682 w 2918184"/>
                  <a:gd name="connsiteY9" fmla="*/ 471956 h 2918184"/>
                  <a:gd name="connsiteX10" fmla="*/ 2197592 w 2918184"/>
                  <a:gd name="connsiteY10" fmla="*/ 526478 h 2918184"/>
                  <a:gd name="connsiteX11" fmla="*/ 2428432 w 2918184"/>
                  <a:gd name="connsiteY11" fmla="*/ 370651 h 2918184"/>
                  <a:gd name="connsiteX12" fmla="*/ 2490826 w 2918184"/>
                  <a:gd name="connsiteY12" fmla="*/ 427358 h 2918184"/>
                  <a:gd name="connsiteX13" fmla="*/ 2547534 w 2918184"/>
                  <a:gd name="connsiteY13" fmla="*/ 489753 h 2918184"/>
                  <a:gd name="connsiteX14" fmla="*/ 2391707 w 2918184"/>
                  <a:gd name="connsiteY14" fmla="*/ 720593 h 2918184"/>
                  <a:gd name="connsiteX15" fmla="*/ 2446228 w 2918184"/>
                  <a:gd name="connsiteY15" fmla="*/ 793503 h 2918184"/>
                  <a:gd name="connsiteX16" fmla="*/ 2498765 w 2918184"/>
                  <a:gd name="connsiteY16" fmla="*/ 879982 h 2918184"/>
                  <a:gd name="connsiteX17" fmla="*/ 2771375 w 2918184"/>
                  <a:gd name="connsiteY17" fmla="*/ 824417 h 2918184"/>
                  <a:gd name="connsiteX18" fmla="*/ 2803522 w 2918184"/>
                  <a:gd name="connsiteY18" fmla="*/ 891148 h 2918184"/>
                  <a:gd name="connsiteX19" fmla="*/ 2835983 w 2918184"/>
                  <a:gd name="connsiteY19" fmla="*/ 979840 h 2918184"/>
                  <a:gd name="connsiteX20" fmla="*/ 2603369 w 2918184"/>
                  <a:gd name="connsiteY20" fmla="*/ 1133680 h 2918184"/>
                  <a:gd name="connsiteX21" fmla="*/ 2625352 w 2918184"/>
                  <a:gd name="connsiteY21" fmla="*/ 1219176 h 2918184"/>
                  <a:gd name="connsiteX22" fmla="*/ 2641027 w 2918184"/>
                  <a:gd name="connsiteY22" fmla="*/ 1321886 h 2918184"/>
                  <a:gd name="connsiteX23" fmla="*/ 2913929 w 2918184"/>
                  <a:gd name="connsiteY23" fmla="*/ 1374829 h 2918184"/>
                  <a:gd name="connsiteX24" fmla="*/ 2918184 w 2918184"/>
                  <a:gd name="connsiteY24" fmla="*/ 1459092 h 2918184"/>
                  <a:gd name="connsiteX25" fmla="*/ 2913929 w 2918184"/>
                  <a:gd name="connsiteY25" fmla="*/ 1543355 h 2918184"/>
                  <a:gd name="connsiteX26" fmla="*/ 2641027 w 2918184"/>
                  <a:gd name="connsiteY26" fmla="*/ 1596298 h 2918184"/>
                  <a:gd name="connsiteX27" fmla="*/ 2625352 w 2918184"/>
                  <a:gd name="connsiteY27" fmla="*/ 1699009 h 2918184"/>
                  <a:gd name="connsiteX28" fmla="*/ 2603369 w 2918184"/>
                  <a:gd name="connsiteY28" fmla="*/ 1784504 h 2918184"/>
                  <a:gd name="connsiteX29" fmla="*/ 2835983 w 2918184"/>
                  <a:gd name="connsiteY29" fmla="*/ 1938344 h 2918184"/>
                  <a:gd name="connsiteX30" fmla="*/ 2803522 w 2918184"/>
                  <a:gd name="connsiteY30" fmla="*/ 2027037 h 2918184"/>
                  <a:gd name="connsiteX31" fmla="*/ 2771375 w 2918184"/>
                  <a:gd name="connsiteY31" fmla="*/ 2093768 h 2918184"/>
                  <a:gd name="connsiteX32" fmla="*/ 2498765 w 2918184"/>
                  <a:gd name="connsiteY32" fmla="*/ 2038202 h 2918184"/>
                  <a:gd name="connsiteX33" fmla="*/ 2446228 w 2918184"/>
                  <a:gd name="connsiteY33" fmla="*/ 2124682 h 2918184"/>
                  <a:gd name="connsiteX34" fmla="*/ 2391707 w 2918184"/>
                  <a:gd name="connsiteY34" fmla="*/ 2197592 h 2918184"/>
                  <a:gd name="connsiteX35" fmla="*/ 2547534 w 2918184"/>
                  <a:gd name="connsiteY35" fmla="*/ 2428431 h 2918184"/>
                  <a:gd name="connsiteX36" fmla="*/ 2490826 w 2918184"/>
                  <a:gd name="connsiteY36" fmla="*/ 2490826 h 2918184"/>
                  <a:gd name="connsiteX37" fmla="*/ 2428431 w 2918184"/>
                  <a:gd name="connsiteY37" fmla="*/ 2547534 h 2918184"/>
                  <a:gd name="connsiteX38" fmla="*/ 2197592 w 2918184"/>
                  <a:gd name="connsiteY38" fmla="*/ 2391707 h 2918184"/>
                  <a:gd name="connsiteX39" fmla="*/ 2124682 w 2918184"/>
                  <a:gd name="connsiteY39" fmla="*/ 2446228 h 2918184"/>
                  <a:gd name="connsiteX40" fmla="*/ 2038202 w 2918184"/>
                  <a:gd name="connsiteY40" fmla="*/ 2498765 h 2918184"/>
                  <a:gd name="connsiteX41" fmla="*/ 2093768 w 2918184"/>
                  <a:gd name="connsiteY41" fmla="*/ 2771375 h 2918184"/>
                  <a:gd name="connsiteX42" fmla="*/ 2027037 w 2918184"/>
                  <a:gd name="connsiteY42" fmla="*/ 2803522 h 2918184"/>
                  <a:gd name="connsiteX43" fmla="*/ 1938344 w 2918184"/>
                  <a:gd name="connsiteY43" fmla="*/ 2835983 h 2918184"/>
                  <a:gd name="connsiteX44" fmla="*/ 1784504 w 2918184"/>
                  <a:gd name="connsiteY44" fmla="*/ 2603369 h 2918184"/>
                  <a:gd name="connsiteX45" fmla="*/ 1699009 w 2918184"/>
                  <a:gd name="connsiteY45" fmla="*/ 2625352 h 2918184"/>
                  <a:gd name="connsiteX46" fmla="*/ 1596298 w 2918184"/>
                  <a:gd name="connsiteY46" fmla="*/ 2641027 h 2918184"/>
                  <a:gd name="connsiteX47" fmla="*/ 1543355 w 2918184"/>
                  <a:gd name="connsiteY47" fmla="*/ 2913929 h 2918184"/>
                  <a:gd name="connsiteX48" fmla="*/ 1459092 w 2918184"/>
                  <a:gd name="connsiteY48" fmla="*/ 2918184 h 2918184"/>
                  <a:gd name="connsiteX49" fmla="*/ 1374829 w 2918184"/>
                  <a:gd name="connsiteY49" fmla="*/ 2913929 h 2918184"/>
                  <a:gd name="connsiteX50" fmla="*/ 1321886 w 2918184"/>
                  <a:gd name="connsiteY50" fmla="*/ 2641027 h 2918184"/>
                  <a:gd name="connsiteX51" fmla="*/ 1219176 w 2918184"/>
                  <a:gd name="connsiteY51" fmla="*/ 2625352 h 2918184"/>
                  <a:gd name="connsiteX52" fmla="*/ 1133680 w 2918184"/>
                  <a:gd name="connsiteY52" fmla="*/ 2603369 h 2918184"/>
                  <a:gd name="connsiteX53" fmla="*/ 979840 w 2918184"/>
                  <a:gd name="connsiteY53" fmla="*/ 2835983 h 2918184"/>
                  <a:gd name="connsiteX54" fmla="*/ 891148 w 2918184"/>
                  <a:gd name="connsiteY54" fmla="*/ 2803522 h 2918184"/>
                  <a:gd name="connsiteX55" fmla="*/ 824417 w 2918184"/>
                  <a:gd name="connsiteY55" fmla="*/ 2771375 h 2918184"/>
                  <a:gd name="connsiteX56" fmla="*/ 879982 w 2918184"/>
                  <a:gd name="connsiteY56" fmla="*/ 2498765 h 2918184"/>
                  <a:gd name="connsiteX57" fmla="*/ 793503 w 2918184"/>
                  <a:gd name="connsiteY57" fmla="*/ 2446228 h 2918184"/>
                  <a:gd name="connsiteX58" fmla="*/ 720593 w 2918184"/>
                  <a:gd name="connsiteY58" fmla="*/ 2391707 h 2918184"/>
                  <a:gd name="connsiteX59" fmla="*/ 489754 w 2918184"/>
                  <a:gd name="connsiteY59" fmla="*/ 2547534 h 2918184"/>
                  <a:gd name="connsiteX60" fmla="*/ 427359 w 2918184"/>
                  <a:gd name="connsiteY60" fmla="*/ 2490826 h 2918184"/>
                  <a:gd name="connsiteX61" fmla="*/ 370651 w 2918184"/>
                  <a:gd name="connsiteY61" fmla="*/ 2428432 h 2918184"/>
                  <a:gd name="connsiteX62" fmla="*/ 526478 w 2918184"/>
                  <a:gd name="connsiteY62" fmla="*/ 2197592 h 2918184"/>
                  <a:gd name="connsiteX63" fmla="*/ 471956 w 2918184"/>
                  <a:gd name="connsiteY63" fmla="*/ 2124682 h 2918184"/>
                  <a:gd name="connsiteX64" fmla="*/ 419419 w 2918184"/>
                  <a:gd name="connsiteY64" fmla="*/ 2038202 h 2918184"/>
                  <a:gd name="connsiteX65" fmla="*/ 146809 w 2918184"/>
                  <a:gd name="connsiteY65" fmla="*/ 2093768 h 2918184"/>
                  <a:gd name="connsiteX66" fmla="*/ 114663 w 2918184"/>
                  <a:gd name="connsiteY66" fmla="*/ 2027037 h 2918184"/>
                  <a:gd name="connsiteX67" fmla="*/ 82201 w 2918184"/>
                  <a:gd name="connsiteY67" fmla="*/ 1938345 h 2918184"/>
                  <a:gd name="connsiteX68" fmla="*/ 314816 w 2918184"/>
                  <a:gd name="connsiteY68" fmla="*/ 1784504 h 2918184"/>
                  <a:gd name="connsiteX69" fmla="*/ 292833 w 2918184"/>
                  <a:gd name="connsiteY69" fmla="*/ 1699009 h 2918184"/>
                  <a:gd name="connsiteX70" fmla="*/ 277157 w 2918184"/>
                  <a:gd name="connsiteY70" fmla="*/ 1596298 h 2918184"/>
                  <a:gd name="connsiteX71" fmla="*/ 4255 w 2918184"/>
                  <a:gd name="connsiteY71" fmla="*/ 1543355 h 2918184"/>
                  <a:gd name="connsiteX72" fmla="*/ 0 w 2918184"/>
                  <a:gd name="connsiteY72" fmla="*/ 1459092 h 2918184"/>
                  <a:gd name="connsiteX73" fmla="*/ 4255 w 2918184"/>
                  <a:gd name="connsiteY73" fmla="*/ 1374829 h 2918184"/>
                  <a:gd name="connsiteX74" fmla="*/ 277157 w 2918184"/>
                  <a:gd name="connsiteY74" fmla="*/ 1321886 h 2918184"/>
                  <a:gd name="connsiteX75" fmla="*/ 292833 w 2918184"/>
                  <a:gd name="connsiteY75" fmla="*/ 1219176 h 2918184"/>
                  <a:gd name="connsiteX76" fmla="*/ 314816 w 2918184"/>
                  <a:gd name="connsiteY76" fmla="*/ 1133680 h 2918184"/>
                  <a:gd name="connsiteX77" fmla="*/ 82201 w 2918184"/>
                  <a:gd name="connsiteY77" fmla="*/ 979840 h 2918184"/>
                  <a:gd name="connsiteX78" fmla="*/ 114663 w 2918184"/>
                  <a:gd name="connsiteY78" fmla="*/ 891148 h 2918184"/>
                  <a:gd name="connsiteX79" fmla="*/ 146809 w 2918184"/>
                  <a:gd name="connsiteY79" fmla="*/ 824417 h 2918184"/>
                  <a:gd name="connsiteX80" fmla="*/ 419419 w 2918184"/>
                  <a:gd name="connsiteY80" fmla="*/ 879982 h 2918184"/>
                  <a:gd name="connsiteX81" fmla="*/ 471956 w 2918184"/>
                  <a:gd name="connsiteY81" fmla="*/ 793503 h 2918184"/>
                  <a:gd name="connsiteX82" fmla="*/ 526478 w 2918184"/>
                  <a:gd name="connsiteY82" fmla="*/ 720593 h 2918184"/>
                  <a:gd name="connsiteX83" fmla="*/ 370650 w 2918184"/>
                  <a:gd name="connsiteY83" fmla="*/ 489753 h 2918184"/>
                  <a:gd name="connsiteX84" fmla="*/ 427359 w 2918184"/>
                  <a:gd name="connsiteY84" fmla="*/ 427358 h 2918184"/>
                  <a:gd name="connsiteX85" fmla="*/ 489753 w 2918184"/>
                  <a:gd name="connsiteY85" fmla="*/ 370650 h 2918184"/>
                  <a:gd name="connsiteX86" fmla="*/ 720593 w 2918184"/>
                  <a:gd name="connsiteY86" fmla="*/ 526478 h 2918184"/>
                  <a:gd name="connsiteX87" fmla="*/ 793503 w 2918184"/>
                  <a:gd name="connsiteY87" fmla="*/ 471956 h 2918184"/>
                  <a:gd name="connsiteX88" fmla="*/ 879982 w 2918184"/>
                  <a:gd name="connsiteY88" fmla="*/ 419419 h 2918184"/>
                  <a:gd name="connsiteX89" fmla="*/ 824417 w 2918184"/>
                  <a:gd name="connsiteY89" fmla="*/ 146809 h 2918184"/>
                  <a:gd name="connsiteX90" fmla="*/ 891148 w 2918184"/>
                  <a:gd name="connsiteY90" fmla="*/ 114663 h 2918184"/>
                  <a:gd name="connsiteX91" fmla="*/ 979840 w 2918184"/>
                  <a:gd name="connsiteY91" fmla="*/ 82201 h 2918184"/>
                  <a:gd name="connsiteX92" fmla="*/ 1133680 w 2918184"/>
                  <a:gd name="connsiteY92" fmla="*/ 314816 h 2918184"/>
                  <a:gd name="connsiteX93" fmla="*/ 1219176 w 2918184"/>
                  <a:gd name="connsiteY93" fmla="*/ 292833 h 2918184"/>
                  <a:gd name="connsiteX94" fmla="*/ 1321886 w 2918184"/>
                  <a:gd name="connsiteY94" fmla="*/ 277157 h 2918184"/>
                  <a:gd name="connsiteX95" fmla="*/ 1374829 w 2918184"/>
                  <a:gd name="connsiteY95" fmla="*/ 4255 h 291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18184" h="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63000">
                    <a:schemeClr val="tx1">
                      <a:lumMod val="85000"/>
                      <a:lumOff val="15000"/>
                    </a:schemeClr>
                  </a:gs>
                  <a:gs pos="35000">
                    <a:schemeClr val="tx1">
                      <a:lumMod val="50000"/>
                      <a:lumOff val="5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endParaRPr>
              </a:p>
            </p:txBody>
          </p:sp>
          <p:sp>
            <p:nvSpPr>
              <p:cNvPr id="19" name="椭圆 34"/>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sym typeface="+mn-lt"/>
                </a:endParaRPr>
              </a:p>
            </p:txBody>
          </p:sp>
          <p:sp>
            <p:nvSpPr>
              <p:cNvPr id="20" name="椭圆 35"/>
              <p:cNvSpPr>
                <a:spLocks noChangeAspect="1"/>
              </p:cNvSpPr>
              <p:nvPr/>
            </p:nvSpPr>
            <p:spPr>
              <a:xfrm>
                <a:off x="5198327" y="3186316"/>
                <a:ext cx="994026" cy="994026"/>
              </a:xfrm>
              <a:prstGeom prst="ellipse">
                <a:avLst/>
              </a:prstGeom>
              <a:gradFill flip="none" rotWithShape="1">
                <a:gsLst>
                  <a:gs pos="50000">
                    <a:schemeClr val="accent6"/>
                  </a:gs>
                  <a:gs pos="0">
                    <a:schemeClr val="accent6">
                      <a:lumMod val="60000"/>
                      <a:lumOff val="40000"/>
                    </a:schemeClr>
                  </a:gs>
                </a:gsLst>
                <a:path path="circle">
                  <a:fillToRect r="100000" b="100000"/>
                </a:path>
                <a:tileRect l="-100000" t="-100000"/>
              </a:gradFill>
              <a:ln>
                <a:noFill/>
              </a:ln>
              <a:effectLst>
                <a:innerShdw blurRad="114300">
                  <a:schemeClr val="accent6">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sym typeface="+mn-lt"/>
                </a:endParaRPr>
              </a:p>
            </p:txBody>
          </p:sp>
        </p:grpSp>
        <p:grpSp>
          <p:nvGrpSpPr>
            <p:cNvPr id="21" name="组合 36"/>
            <p:cNvGrpSpPr/>
            <p:nvPr/>
          </p:nvGrpSpPr>
          <p:grpSpPr>
            <a:xfrm>
              <a:off x="2770194" y="2906214"/>
              <a:ext cx="1281247" cy="1281247"/>
              <a:chOff x="4841176" y="2829165"/>
              <a:chExt cx="1708329" cy="1708329"/>
            </a:xfrm>
          </p:grpSpPr>
          <p:sp>
            <p:nvSpPr>
              <p:cNvPr id="22" name="任意多边形 37"/>
              <p:cNvSpPr/>
              <p:nvPr/>
            </p:nvSpPr>
            <p:spPr>
              <a:xfrm>
                <a:off x="4841176" y="2829165"/>
                <a:ext cx="1708329" cy="1708329"/>
              </a:xfrm>
              <a:custGeom>
                <a:avLst/>
                <a:gdLst>
                  <a:gd name="connsiteX0" fmla="*/ 1459092 w 2918184"/>
                  <a:gd name="connsiteY0" fmla="*/ 0 h 2918184"/>
                  <a:gd name="connsiteX1" fmla="*/ 1543355 w 2918184"/>
                  <a:gd name="connsiteY1" fmla="*/ 4255 h 2918184"/>
                  <a:gd name="connsiteX2" fmla="*/ 1596298 w 2918184"/>
                  <a:gd name="connsiteY2" fmla="*/ 277157 h 2918184"/>
                  <a:gd name="connsiteX3" fmla="*/ 1699009 w 2918184"/>
                  <a:gd name="connsiteY3" fmla="*/ 292833 h 2918184"/>
                  <a:gd name="connsiteX4" fmla="*/ 1784504 w 2918184"/>
                  <a:gd name="connsiteY4" fmla="*/ 314816 h 2918184"/>
                  <a:gd name="connsiteX5" fmla="*/ 1938345 w 2918184"/>
                  <a:gd name="connsiteY5" fmla="*/ 82201 h 2918184"/>
                  <a:gd name="connsiteX6" fmla="*/ 2027037 w 2918184"/>
                  <a:gd name="connsiteY6" fmla="*/ 114663 h 2918184"/>
                  <a:gd name="connsiteX7" fmla="*/ 2093768 w 2918184"/>
                  <a:gd name="connsiteY7" fmla="*/ 146809 h 2918184"/>
                  <a:gd name="connsiteX8" fmla="*/ 2038202 w 2918184"/>
                  <a:gd name="connsiteY8" fmla="*/ 419419 h 2918184"/>
                  <a:gd name="connsiteX9" fmla="*/ 2124682 w 2918184"/>
                  <a:gd name="connsiteY9" fmla="*/ 471956 h 2918184"/>
                  <a:gd name="connsiteX10" fmla="*/ 2197592 w 2918184"/>
                  <a:gd name="connsiteY10" fmla="*/ 526478 h 2918184"/>
                  <a:gd name="connsiteX11" fmla="*/ 2428432 w 2918184"/>
                  <a:gd name="connsiteY11" fmla="*/ 370651 h 2918184"/>
                  <a:gd name="connsiteX12" fmla="*/ 2490826 w 2918184"/>
                  <a:gd name="connsiteY12" fmla="*/ 427358 h 2918184"/>
                  <a:gd name="connsiteX13" fmla="*/ 2547534 w 2918184"/>
                  <a:gd name="connsiteY13" fmla="*/ 489753 h 2918184"/>
                  <a:gd name="connsiteX14" fmla="*/ 2391707 w 2918184"/>
                  <a:gd name="connsiteY14" fmla="*/ 720593 h 2918184"/>
                  <a:gd name="connsiteX15" fmla="*/ 2446228 w 2918184"/>
                  <a:gd name="connsiteY15" fmla="*/ 793503 h 2918184"/>
                  <a:gd name="connsiteX16" fmla="*/ 2498765 w 2918184"/>
                  <a:gd name="connsiteY16" fmla="*/ 879982 h 2918184"/>
                  <a:gd name="connsiteX17" fmla="*/ 2771375 w 2918184"/>
                  <a:gd name="connsiteY17" fmla="*/ 824417 h 2918184"/>
                  <a:gd name="connsiteX18" fmla="*/ 2803522 w 2918184"/>
                  <a:gd name="connsiteY18" fmla="*/ 891148 h 2918184"/>
                  <a:gd name="connsiteX19" fmla="*/ 2835983 w 2918184"/>
                  <a:gd name="connsiteY19" fmla="*/ 979840 h 2918184"/>
                  <a:gd name="connsiteX20" fmla="*/ 2603369 w 2918184"/>
                  <a:gd name="connsiteY20" fmla="*/ 1133680 h 2918184"/>
                  <a:gd name="connsiteX21" fmla="*/ 2625352 w 2918184"/>
                  <a:gd name="connsiteY21" fmla="*/ 1219176 h 2918184"/>
                  <a:gd name="connsiteX22" fmla="*/ 2641027 w 2918184"/>
                  <a:gd name="connsiteY22" fmla="*/ 1321886 h 2918184"/>
                  <a:gd name="connsiteX23" fmla="*/ 2913929 w 2918184"/>
                  <a:gd name="connsiteY23" fmla="*/ 1374829 h 2918184"/>
                  <a:gd name="connsiteX24" fmla="*/ 2918184 w 2918184"/>
                  <a:gd name="connsiteY24" fmla="*/ 1459092 h 2918184"/>
                  <a:gd name="connsiteX25" fmla="*/ 2913929 w 2918184"/>
                  <a:gd name="connsiteY25" fmla="*/ 1543355 h 2918184"/>
                  <a:gd name="connsiteX26" fmla="*/ 2641027 w 2918184"/>
                  <a:gd name="connsiteY26" fmla="*/ 1596298 h 2918184"/>
                  <a:gd name="connsiteX27" fmla="*/ 2625352 w 2918184"/>
                  <a:gd name="connsiteY27" fmla="*/ 1699009 h 2918184"/>
                  <a:gd name="connsiteX28" fmla="*/ 2603369 w 2918184"/>
                  <a:gd name="connsiteY28" fmla="*/ 1784504 h 2918184"/>
                  <a:gd name="connsiteX29" fmla="*/ 2835983 w 2918184"/>
                  <a:gd name="connsiteY29" fmla="*/ 1938344 h 2918184"/>
                  <a:gd name="connsiteX30" fmla="*/ 2803522 w 2918184"/>
                  <a:gd name="connsiteY30" fmla="*/ 2027037 h 2918184"/>
                  <a:gd name="connsiteX31" fmla="*/ 2771375 w 2918184"/>
                  <a:gd name="connsiteY31" fmla="*/ 2093768 h 2918184"/>
                  <a:gd name="connsiteX32" fmla="*/ 2498765 w 2918184"/>
                  <a:gd name="connsiteY32" fmla="*/ 2038202 h 2918184"/>
                  <a:gd name="connsiteX33" fmla="*/ 2446228 w 2918184"/>
                  <a:gd name="connsiteY33" fmla="*/ 2124682 h 2918184"/>
                  <a:gd name="connsiteX34" fmla="*/ 2391707 w 2918184"/>
                  <a:gd name="connsiteY34" fmla="*/ 2197592 h 2918184"/>
                  <a:gd name="connsiteX35" fmla="*/ 2547534 w 2918184"/>
                  <a:gd name="connsiteY35" fmla="*/ 2428431 h 2918184"/>
                  <a:gd name="connsiteX36" fmla="*/ 2490826 w 2918184"/>
                  <a:gd name="connsiteY36" fmla="*/ 2490826 h 2918184"/>
                  <a:gd name="connsiteX37" fmla="*/ 2428431 w 2918184"/>
                  <a:gd name="connsiteY37" fmla="*/ 2547534 h 2918184"/>
                  <a:gd name="connsiteX38" fmla="*/ 2197592 w 2918184"/>
                  <a:gd name="connsiteY38" fmla="*/ 2391707 h 2918184"/>
                  <a:gd name="connsiteX39" fmla="*/ 2124682 w 2918184"/>
                  <a:gd name="connsiteY39" fmla="*/ 2446228 h 2918184"/>
                  <a:gd name="connsiteX40" fmla="*/ 2038202 w 2918184"/>
                  <a:gd name="connsiteY40" fmla="*/ 2498765 h 2918184"/>
                  <a:gd name="connsiteX41" fmla="*/ 2093768 w 2918184"/>
                  <a:gd name="connsiteY41" fmla="*/ 2771375 h 2918184"/>
                  <a:gd name="connsiteX42" fmla="*/ 2027037 w 2918184"/>
                  <a:gd name="connsiteY42" fmla="*/ 2803522 h 2918184"/>
                  <a:gd name="connsiteX43" fmla="*/ 1938344 w 2918184"/>
                  <a:gd name="connsiteY43" fmla="*/ 2835983 h 2918184"/>
                  <a:gd name="connsiteX44" fmla="*/ 1784504 w 2918184"/>
                  <a:gd name="connsiteY44" fmla="*/ 2603369 h 2918184"/>
                  <a:gd name="connsiteX45" fmla="*/ 1699009 w 2918184"/>
                  <a:gd name="connsiteY45" fmla="*/ 2625352 h 2918184"/>
                  <a:gd name="connsiteX46" fmla="*/ 1596298 w 2918184"/>
                  <a:gd name="connsiteY46" fmla="*/ 2641027 h 2918184"/>
                  <a:gd name="connsiteX47" fmla="*/ 1543355 w 2918184"/>
                  <a:gd name="connsiteY47" fmla="*/ 2913929 h 2918184"/>
                  <a:gd name="connsiteX48" fmla="*/ 1459092 w 2918184"/>
                  <a:gd name="connsiteY48" fmla="*/ 2918184 h 2918184"/>
                  <a:gd name="connsiteX49" fmla="*/ 1374829 w 2918184"/>
                  <a:gd name="connsiteY49" fmla="*/ 2913929 h 2918184"/>
                  <a:gd name="connsiteX50" fmla="*/ 1321886 w 2918184"/>
                  <a:gd name="connsiteY50" fmla="*/ 2641027 h 2918184"/>
                  <a:gd name="connsiteX51" fmla="*/ 1219176 w 2918184"/>
                  <a:gd name="connsiteY51" fmla="*/ 2625352 h 2918184"/>
                  <a:gd name="connsiteX52" fmla="*/ 1133680 w 2918184"/>
                  <a:gd name="connsiteY52" fmla="*/ 2603369 h 2918184"/>
                  <a:gd name="connsiteX53" fmla="*/ 979840 w 2918184"/>
                  <a:gd name="connsiteY53" fmla="*/ 2835983 h 2918184"/>
                  <a:gd name="connsiteX54" fmla="*/ 891148 w 2918184"/>
                  <a:gd name="connsiteY54" fmla="*/ 2803522 h 2918184"/>
                  <a:gd name="connsiteX55" fmla="*/ 824417 w 2918184"/>
                  <a:gd name="connsiteY55" fmla="*/ 2771375 h 2918184"/>
                  <a:gd name="connsiteX56" fmla="*/ 879982 w 2918184"/>
                  <a:gd name="connsiteY56" fmla="*/ 2498765 h 2918184"/>
                  <a:gd name="connsiteX57" fmla="*/ 793503 w 2918184"/>
                  <a:gd name="connsiteY57" fmla="*/ 2446228 h 2918184"/>
                  <a:gd name="connsiteX58" fmla="*/ 720593 w 2918184"/>
                  <a:gd name="connsiteY58" fmla="*/ 2391707 h 2918184"/>
                  <a:gd name="connsiteX59" fmla="*/ 489754 w 2918184"/>
                  <a:gd name="connsiteY59" fmla="*/ 2547534 h 2918184"/>
                  <a:gd name="connsiteX60" fmla="*/ 427359 w 2918184"/>
                  <a:gd name="connsiteY60" fmla="*/ 2490826 h 2918184"/>
                  <a:gd name="connsiteX61" fmla="*/ 370651 w 2918184"/>
                  <a:gd name="connsiteY61" fmla="*/ 2428432 h 2918184"/>
                  <a:gd name="connsiteX62" fmla="*/ 526478 w 2918184"/>
                  <a:gd name="connsiteY62" fmla="*/ 2197592 h 2918184"/>
                  <a:gd name="connsiteX63" fmla="*/ 471956 w 2918184"/>
                  <a:gd name="connsiteY63" fmla="*/ 2124682 h 2918184"/>
                  <a:gd name="connsiteX64" fmla="*/ 419419 w 2918184"/>
                  <a:gd name="connsiteY64" fmla="*/ 2038202 h 2918184"/>
                  <a:gd name="connsiteX65" fmla="*/ 146809 w 2918184"/>
                  <a:gd name="connsiteY65" fmla="*/ 2093768 h 2918184"/>
                  <a:gd name="connsiteX66" fmla="*/ 114663 w 2918184"/>
                  <a:gd name="connsiteY66" fmla="*/ 2027037 h 2918184"/>
                  <a:gd name="connsiteX67" fmla="*/ 82201 w 2918184"/>
                  <a:gd name="connsiteY67" fmla="*/ 1938345 h 2918184"/>
                  <a:gd name="connsiteX68" fmla="*/ 314816 w 2918184"/>
                  <a:gd name="connsiteY68" fmla="*/ 1784504 h 2918184"/>
                  <a:gd name="connsiteX69" fmla="*/ 292833 w 2918184"/>
                  <a:gd name="connsiteY69" fmla="*/ 1699009 h 2918184"/>
                  <a:gd name="connsiteX70" fmla="*/ 277157 w 2918184"/>
                  <a:gd name="connsiteY70" fmla="*/ 1596298 h 2918184"/>
                  <a:gd name="connsiteX71" fmla="*/ 4255 w 2918184"/>
                  <a:gd name="connsiteY71" fmla="*/ 1543355 h 2918184"/>
                  <a:gd name="connsiteX72" fmla="*/ 0 w 2918184"/>
                  <a:gd name="connsiteY72" fmla="*/ 1459092 h 2918184"/>
                  <a:gd name="connsiteX73" fmla="*/ 4255 w 2918184"/>
                  <a:gd name="connsiteY73" fmla="*/ 1374829 h 2918184"/>
                  <a:gd name="connsiteX74" fmla="*/ 277157 w 2918184"/>
                  <a:gd name="connsiteY74" fmla="*/ 1321886 h 2918184"/>
                  <a:gd name="connsiteX75" fmla="*/ 292833 w 2918184"/>
                  <a:gd name="connsiteY75" fmla="*/ 1219176 h 2918184"/>
                  <a:gd name="connsiteX76" fmla="*/ 314816 w 2918184"/>
                  <a:gd name="connsiteY76" fmla="*/ 1133680 h 2918184"/>
                  <a:gd name="connsiteX77" fmla="*/ 82201 w 2918184"/>
                  <a:gd name="connsiteY77" fmla="*/ 979840 h 2918184"/>
                  <a:gd name="connsiteX78" fmla="*/ 114663 w 2918184"/>
                  <a:gd name="connsiteY78" fmla="*/ 891148 h 2918184"/>
                  <a:gd name="connsiteX79" fmla="*/ 146809 w 2918184"/>
                  <a:gd name="connsiteY79" fmla="*/ 824417 h 2918184"/>
                  <a:gd name="connsiteX80" fmla="*/ 419419 w 2918184"/>
                  <a:gd name="connsiteY80" fmla="*/ 879982 h 2918184"/>
                  <a:gd name="connsiteX81" fmla="*/ 471956 w 2918184"/>
                  <a:gd name="connsiteY81" fmla="*/ 793503 h 2918184"/>
                  <a:gd name="connsiteX82" fmla="*/ 526478 w 2918184"/>
                  <a:gd name="connsiteY82" fmla="*/ 720593 h 2918184"/>
                  <a:gd name="connsiteX83" fmla="*/ 370650 w 2918184"/>
                  <a:gd name="connsiteY83" fmla="*/ 489753 h 2918184"/>
                  <a:gd name="connsiteX84" fmla="*/ 427359 w 2918184"/>
                  <a:gd name="connsiteY84" fmla="*/ 427358 h 2918184"/>
                  <a:gd name="connsiteX85" fmla="*/ 489753 w 2918184"/>
                  <a:gd name="connsiteY85" fmla="*/ 370650 h 2918184"/>
                  <a:gd name="connsiteX86" fmla="*/ 720593 w 2918184"/>
                  <a:gd name="connsiteY86" fmla="*/ 526478 h 2918184"/>
                  <a:gd name="connsiteX87" fmla="*/ 793503 w 2918184"/>
                  <a:gd name="connsiteY87" fmla="*/ 471956 h 2918184"/>
                  <a:gd name="connsiteX88" fmla="*/ 879982 w 2918184"/>
                  <a:gd name="connsiteY88" fmla="*/ 419419 h 2918184"/>
                  <a:gd name="connsiteX89" fmla="*/ 824417 w 2918184"/>
                  <a:gd name="connsiteY89" fmla="*/ 146809 h 2918184"/>
                  <a:gd name="connsiteX90" fmla="*/ 891148 w 2918184"/>
                  <a:gd name="connsiteY90" fmla="*/ 114663 h 2918184"/>
                  <a:gd name="connsiteX91" fmla="*/ 979840 w 2918184"/>
                  <a:gd name="connsiteY91" fmla="*/ 82201 h 2918184"/>
                  <a:gd name="connsiteX92" fmla="*/ 1133680 w 2918184"/>
                  <a:gd name="connsiteY92" fmla="*/ 314816 h 2918184"/>
                  <a:gd name="connsiteX93" fmla="*/ 1219176 w 2918184"/>
                  <a:gd name="connsiteY93" fmla="*/ 292833 h 2918184"/>
                  <a:gd name="connsiteX94" fmla="*/ 1321886 w 2918184"/>
                  <a:gd name="connsiteY94" fmla="*/ 277157 h 2918184"/>
                  <a:gd name="connsiteX95" fmla="*/ 1374829 w 2918184"/>
                  <a:gd name="connsiteY95" fmla="*/ 4255 h 291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18184" h="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63000">
                    <a:schemeClr val="tx1">
                      <a:lumMod val="85000"/>
                      <a:lumOff val="15000"/>
                    </a:schemeClr>
                  </a:gs>
                  <a:gs pos="35000">
                    <a:schemeClr val="tx1">
                      <a:lumMod val="50000"/>
                      <a:lumOff val="5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endParaRPr>
              </a:p>
            </p:txBody>
          </p:sp>
          <p:sp>
            <p:nvSpPr>
              <p:cNvPr id="23" name="椭圆 38"/>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sym typeface="+mn-lt"/>
                </a:endParaRPr>
              </a:p>
            </p:txBody>
          </p:sp>
          <p:sp>
            <p:nvSpPr>
              <p:cNvPr id="24" name="椭圆 39"/>
              <p:cNvSpPr>
                <a:spLocks noChangeAspect="1"/>
              </p:cNvSpPr>
              <p:nvPr/>
            </p:nvSpPr>
            <p:spPr>
              <a:xfrm>
                <a:off x="5198327" y="3186316"/>
                <a:ext cx="994026" cy="994026"/>
              </a:xfrm>
              <a:prstGeom prst="ellipse">
                <a:avLst/>
              </a:prstGeom>
              <a:gradFill flip="none" rotWithShape="1">
                <a:gsLst>
                  <a:gs pos="50000">
                    <a:schemeClr val="accent1"/>
                  </a:gs>
                  <a:gs pos="0">
                    <a:schemeClr val="accent1">
                      <a:lumMod val="60000"/>
                      <a:lumOff val="40000"/>
                    </a:schemeClr>
                  </a:gs>
                </a:gsLst>
                <a:path path="circle">
                  <a:fillToRect r="100000" b="100000"/>
                </a:path>
                <a:tileRect l="-100000" t="-100000"/>
              </a:gradFill>
              <a:ln>
                <a:no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sym typeface="+mn-lt"/>
                </a:endParaRPr>
              </a:p>
            </p:txBody>
          </p:sp>
        </p:grpSp>
        <p:sp>
          <p:nvSpPr>
            <p:cNvPr id="25" name="文本框 40"/>
            <p:cNvSpPr txBox="1"/>
            <p:nvPr/>
          </p:nvSpPr>
          <p:spPr>
            <a:xfrm>
              <a:off x="3200303" y="3327547"/>
              <a:ext cx="446276" cy="438582"/>
            </a:xfrm>
            <a:prstGeom prst="rect">
              <a:avLst/>
            </a:prstGeom>
            <a:noFill/>
          </p:spPr>
          <p:txBody>
            <a:bodyPr wrap="none" lIns="68580" tIns="34290" rIns="68580" bIns="34290" rtlCol="0">
              <a:spAutoFit/>
            </a:bodyPr>
            <a:lstStyle/>
            <a:p>
              <a:r>
                <a:rPr lang="en-US" altLang="zh-CN" sz="2400" dirty="0">
                  <a:solidFill>
                    <a:schemeClr val="bg1"/>
                  </a:solidFill>
                  <a:effectLst>
                    <a:innerShdw blurRad="25400" dist="12700" dir="13500000">
                      <a:prstClr val="black">
                        <a:alpha val="50000"/>
                      </a:prstClr>
                    </a:innerShdw>
                  </a:effectLst>
                  <a:latin typeface="Times New Roman" pitchFamily="18" charset="0"/>
                  <a:cs typeface="Times New Roman" pitchFamily="18" charset="0"/>
                </a:rPr>
                <a:t>01</a:t>
              </a:r>
              <a:endParaRPr lang="zh-CN" altLang="en-US" sz="2400" dirty="0">
                <a:solidFill>
                  <a:schemeClr val="bg1"/>
                </a:solidFill>
                <a:effectLst>
                  <a:innerShdw blurRad="25400" dist="12700" dir="13500000">
                    <a:prstClr val="black">
                      <a:alpha val="50000"/>
                    </a:prstClr>
                  </a:innerShdw>
                </a:effectLst>
                <a:latin typeface="Times New Roman" pitchFamily="18" charset="0"/>
                <a:cs typeface="Times New Roman" pitchFamily="18" charset="0"/>
              </a:endParaRPr>
            </a:p>
          </p:txBody>
        </p:sp>
        <p:sp>
          <p:nvSpPr>
            <p:cNvPr id="26" name="文本框 41"/>
            <p:cNvSpPr txBox="1"/>
            <p:nvPr/>
          </p:nvSpPr>
          <p:spPr>
            <a:xfrm>
              <a:off x="4341085" y="3204908"/>
              <a:ext cx="446276" cy="438582"/>
            </a:xfrm>
            <a:prstGeom prst="rect">
              <a:avLst/>
            </a:prstGeom>
            <a:noFill/>
          </p:spPr>
          <p:txBody>
            <a:bodyPr wrap="none" lIns="68580" tIns="34290" rIns="68580" bIns="34290" rtlCol="0">
              <a:spAutoFit/>
            </a:bodyPr>
            <a:lstStyle/>
            <a:p>
              <a:r>
                <a:rPr lang="en-US" altLang="zh-CN" sz="2400" dirty="0">
                  <a:solidFill>
                    <a:schemeClr val="bg1"/>
                  </a:solidFill>
                  <a:effectLst>
                    <a:innerShdw blurRad="25400" dist="12700" dir="13500000">
                      <a:prstClr val="black">
                        <a:alpha val="50000"/>
                      </a:prstClr>
                    </a:innerShdw>
                  </a:effectLst>
                  <a:latin typeface="Times New Roman" pitchFamily="18" charset="0"/>
                  <a:cs typeface="Times New Roman" pitchFamily="18" charset="0"/>
                </a:rPr>
                <a:t>02</a:t>
              </a:r>
              <a:endParaRPr lang="zh-CN" altLang="en-US" sz="2400" dirty="0">
                <a:solidFill>
                  <a:schemeClr val="bg1"/>
                </a:solidFill>
                <a:effectLst>
                  <a:innerShdw blurRad="25400" dist="12700" dir="13500000">
                    <a:prstClr val="black">
                      <a:alpha val="50000"/>
                    </a:prstClr>
                  </a:innerShdw>
                </a:effectLst>
                <a:latin typeface="Times New Roman" pitchFamily="18" charset="0"/>
                <a:cs typeface="Times New Roman" pitchFamily="18" charset="0"/>
              </a:endParaRPr>
            </a:p>
          </p:txBody>
        </p:sp>
        <p:sp>
          <p:nvSpPr>
            <p:cNvPr id="27" name="文本框 42"/>
            <p:cNvSpPr txBox="1"/>
            <p:nvPr/>
          </p:nvSpPr>
          <p:spPr>
            <a:xfrm>
              <a:off x="5374460" y="2672693"/>
              <a:ext cx="446276" cy="438582"/>
            </a:xfrm>
            <a:prstGeom prst="rect">
              <a:avLst/>
            </a:prstGeom>
            <a:noFill/>
          </p:spPr>
          <p:txBody>
            <a:bodyPr wrap="none" lIns="68580" tIns="34290" rIns="68580" bIns="34290" rtlCol="0">
              <a:spAutoFit/>
            </a:bodyPr>
            <a:lstStyle/>
            <a:p>
              <a:r>
                <a:rPr lang="en-US" altLang="zh-CN" sz="2400" dirty="0">
                  <a:solidFill>
                    <a:schemeClr val="bg1"/>
                  </a:solidFill>
                  <a:effectLst>
                    <a:innerShdw blurRad="25400" dist="12700" dir="13500000">
                      <a:prstClr val="black">
                        <a:alpha val="50000"/>
                      </a:prstClr>
                    </a:innerShdw>
                  </a:effectLst>
                  <a:latin typeface="Times New Roman" pitchFamily="18" charset="0"/>
                  <a:cs typeface="Times New Roman" pitchFamily="18" charset="0"/>
                </a:rPr>
                <a:t>03</a:t>
              </a:r>
              <a:endParaRPr lang="zh-CN" altLang="en-US" sz="2400" dirty="0">
                <a:solidFill>
                  <a:schemeClr val="bg1"/>
                </a:solidFill>
                <a:effectLst>
                  <a:innerShdw blurRad="25400" dist="12700" dir="13500000">
                    <a:prstClr val="black">
                      <a:alpha val="50000"/>
                    </a:prstClr>
                  </a:innerShdw>
                </a:effectLst>
                <a:latin typeface="Times New Roman" pitchFamily="18" charset="0"/>
                <a:cs typeface="Times New Roman" pitchFamily="18" charset="0"/>
              </a:endParaRPr>
            </a:p>
          </p:txBody>
        </p:sp>
        <p:sp>
          <p:nvSpPr>
            <p:cNvPr id="28" name="文本框 43"/>
            <p:cNvSpPr txBox="1"/>
            <p:nvPr/>
          </p:nvSpPr>
          <p:spPr>
            <a:xfrm>
              <a:off x="5067493" y="4113584"/>
              <a:ext cx="446276" cy="438582"/>
            </a:xfrm>
            <a:prstGeom prst="rect">
              <a:avLst/>
            </a:prstGeom>
            <a:noFill/>
          </p:spPr>
          <p:txBody>
            <a:bodyPr wrap="none" lIns="68580" tIns="34290" rIns="68580" bIns="34290" rtlCol="0">
              <a:spAutoFit/>
            </a:bodyPr>
            <a:lstStyle/>
            <a:p>
              <a:r>
                <a:rPr lang="en-US" altLang="zh-CN" sz="2400" dirty="0">
                  <a:solidFill>
                    <a:schemeClr val="bg1"/>
                  </a:solidFill>
                  <a:effectLst>
                    <a:innerShdw blurRad="25400" dist="12700" dir="13500000">
                      <a:prstClr val="black">
                        <a:alpha val="50000"/>
                      </a:prstClr>
                    </a:innerShdw>
                  </a:effectLst>
                  <a:latin typeface="Times New Roman" pitchFamily="18" charset="0"/>
                  <a:cs typeface="Times New Roman" pitchFamily="18" charset="0"/>
                </a:rPr>
                <a:t>04</a:t>
              </a:r>
              <a:endParaRPr lang="zh-CN" altLang="en-US" sz="2400" dirty="0">
                <a:solidFill>
                  <a:schemeClr val="bg1"/>
                </a:solidFill>
                <a:effectLst>
                  <a:innerShdw blurRad="25400" dist="12700" dir="13500000">
                    <a:prstClr val="black">
                      <a:alpha val="50000"/>
                    </a:prstClr>
                  </a:innerShdw>
                </a:effectLst>
                <a:latin typeface="Times New Roman" pitchFamily="18" charset="0"/>
                <a:cs typeface="Times New Roman" pitchFamily="18" charset="0"/>
              </a:endParaRPr>
            </a:p>
          </p:txBody>
        </p:sp>
        <p:sp>
          <p:nvSpPr>
            <p:cNvPr id="30" name="矩形 46"/>
            <p:cNvSpPr/>
            <p:nvPr/>
          </p:nvSpPr>
          <p:spPr>
            <a:xfrm>
              <a:off x="2971260" y="2081294"/>
              <a:ext cx="446276" cy="438582"/>
            </a:xfrm>
            <a:prstGeom prst="rect">
              <a:avLst/>
            </a:prstGeom>
          </p:spPr>
          <p:txBody>
            <a:bodyPr wrap="none" lIns="68580" tIns="34290" rIns="68580" bIns="34290">
              <a:spAutoFit/>
            </a:bodyPr>
            <a:lstStyle/>
            <a:p>
              <a:r>
                <a:rPr lang="en-US" altLang="zh-CN" sz="2400" b="1" dirty="0">
                  <a:solidFill>
                    <a:schemeClr val="accent2"/>
                  </a:solidFill>
                  <a:latin typeface="Times New Roman" pitchFamily="18" charset="0"/>
                  <a:ea typeface="方正粗谭黑简体" panose="02000000000000000000" pitchFamily="2" charset="-122"/>
                  <a:cs typeface="Times New Roman" pitchFamily="18" charset="0"/>
                  <a:sym typeface="+mn-lt"/>
                </a:rPr>
                <a:t>02</a:t>
              </a:r>
              <a:endParaRPr lang="zh-CN" altLang="en-US" sz="2400" b="1" dirty="0">
                <a:solidFill>
                  <a:schemeClr val="accent2"/>
                </a:solidFill>
                <a:latin typeface="Times New Roman" pitchFamily="18" charset="0"/>
                <a:ea typeface="方正粗谭黑简体" panose="02000000000000000000" pitchFamily="2" charset="-122"/>
                <a:cs typeface="Times New Roman" pitchFamily="18" charset="0"/>
                <a:sym typeface="+mn-lt"/>
              </a:endParaRPr>
            </a:p>
          </p:txBody>
        </p:sp>
        <p:sp>
          <p:nvSpPr>
            <p:cNvPr id="32" name="矩形 49"/>
            <p:cNvSpPr/>
            <p:nvPr/>
          </p:nvSpPr>
          <p:spPr>
            <a:xfrm>
              <a:off x="1886401" y="3944297"/>
              <a:ext cx="446276" cy="438582"/>
            </a:xfrm>
            <a:prstGeom prst="rect">
              <a:avLst/>
            </a:prstGeom>
          </p:spPr>
          <p:txBody>
            <a:bodyPr wrap="none" lIns="68580" tIns="34290" rIns="68580" bIns="34290">
              <a:spAutoFit/>
            </a:bodyPr>
            <a:lstStyle/>
            <a:p>
              <a:r>
                <a:rPr lang="en-US" altLang="zh-CN" sz="2400" b="1" dirty="0">
                  <a:solidFill>
                    <a:schemeClr val="accent1"/>
                  </a:solidFill>
                  <a:latin typeface="Times New Roman" pitchFamily="18" charset="0"/>
                  <a:ea typeface="方正粗谭黑简体" panose="02000000000000000000" pitchFamily="2" charset="-122"/>
                  <a:cs typeface="Times New Roman" pitchFamily="18" charset="0"/>
                  <a:sym typeface="+mn-lt"/>
                </a:rPr>
                <a:t>01</a:t>
              </a:r>
              <a:endParaRPr lang="zh-CN" altLang="en-US" sz="2400" b="1" dirty="0">
                <a:solidFill>
                  <a:schemeClr val="accent1"/>
                </a:solidFill>
                <a:latin typeface="Times New Roman" pitchFamily="18" charset="0"/>
                <a:ea typeface="方正粗谭黑简体" panose="02000000000000000000" pitchFamily="2" charset="-122"/>
                <a:cs typeface="Times New Roman" pitchFamily="18" charset="0"/>
                <a:sym typeface="+mn-lt"/>
              </a:endParaRPr>
            </a:p>
          </p:txBody>
        </p:sp>
        <p:sp>
          <p:nvSpPr>
            <p:cNvPr id="34" name="矩形 52"/>
            <p:cNvSpPr/>
            <p:nvPr/>
          </p:nvSpPr>
          <p:spPr>
            <a:xfrm>
              <a:off x="6825829" y="2115574"/>
              <a:ext cx="474157" cy="465982"/>
            </a:xfrm>
            <a:prstGeom prst="rect">
              <a:avLst/>
            </a:prstGeom>
          </p:spPr>
          <p:txBody>
            <a:bodyPr wrap="none" lIns="68580" tIns="34290" rIns="68580" bIns="34290">
              <a:spAutoFit/>
            </a:bodyPr>
            <a:lstStyle/>
            <a:p>
              <a:r>
                <a:rPr lang="en-US" altLang="zh-CN" sz="2400" b="1" dirty="0">
                  <a:solidFill>
                    <a:srgbClr val="008000"/>
                  </a:solidFill>
                  <a:latin typeface="Times New Roman" pitchFamily="18" charset="0"/>
                  <a:ea typeface="方正粗谭黑简体" panose="02000000000000000000" pitchFamily="2" charset="-122"/>
                  <a:cs typeface="Times New Roman" pitchFamily="18" charset="0"/>
                  <a:sym typeface="+mn-lt"/>
                </a:rPr>
                <a:t>03</a:t>
              </a:r>
              <a:endParaRPr lang="zh-CN" altLang="en-US" sz="2400" b="1" dirty="0">
                <a:solidFill>
                  <a:srgbClr val="008000"/>
                </a:solidFill>
                <a:latin typeface="Times New Roman" pitchFamily="18" charset="0"/>
                <a:ea typeface="方正粗谭黑简体" panose="02000000000000000000" pitchFamily="2" charset="-122"/>
                <a:cs typeface="Times New Roman" pitchFamily="18" charset="0"/>
                <a:sym typeface="+mn-lt"/>
              </a:endParaRPr>
            </a:p>
          </p:txBody>
        </p:sp>
        <p:sp>
          <p:nvSpPr>
            <p:cNvPr id="36" name="矩形 55"/>
            <p:cNvSpPr/>
            <p:nvPr/>
          </p:nvSpPr>
          <p:spPr>
            <a:xfrm>
              <a:off x="6969459" y="3754354"/>
              <a:ext cx="446276" cy="438582"/>
            </a:xfrm>
            <a:prstGeom prst="rect">
              <a:avLst/>
            </a:prstGeom>
          </p:spPr>
          <p:txBody>
            <a:bodyPr wrap="none" lIns="68580" tIns="34290" rIns="68580" bIns="34290">
              <a:spAutoFit/>
            </a:bodyPr>
            <a:lstStyle/>
            <a:p>
              <a:r>
                <a:rPr lang="en-US" altLang="zh-CN" sz="2400" b="1" dirty="0">
                  <a:solidFill>
                    <a:schemeClr val="accent6"/>
                  </a:solidFill>
                  <a:latin typeface="Times New Roman" pitchFamily="18" charset="0"/>
                  <a:ea typeface="方正粗谭黑简体" panose="02000000000000000000" pitchFamily="2" charset="-122"/>
                  <a:cs typeface="Times New Roman" pitchFamily="18" charset="0"/>
                  <a:sym typeface="+mn-lt"/>
                </a:rPr>
                <a:t>04</a:t>
              </a:r>
              <a:endParaRPr lang="zh-CN" altLang="en-US" sz="2400" b="1" dirty="0">
                <a:solidFill>
                  <a:schemeClr val="accent6"/>
                </a:solidFill>
                <a:latin typeface="Times New Roman" pitchFamily="18" charset="0"/>
                <a:ea typeface="方正粗谭黑简体" panose="02000000000000000000" pitchFamily="2" charset="-122"/>
                <a:cs typeface="Times New Roman" pitchFamily="18" charset="0"/>
                <a:sym typeface="+mn-lt"/>
              </a:endParaRPr>
            </a:p>
          </p:txBody>
        </p:sp>
        <p:cxnSp>
          <p:nvCxnSpPr>
            <p:cNvPr id="37" name="直接连接符 57"/>
            <p:cNvCxnSpPr/>
            <p:nvPr/>
          </p:nvCxnSpPr>
          <p:spPr>
            <a:xfrm>
              <a:off x="1481320" y="4260665"/>
              <a:ext cx="1293917" cy="0"/>
            </a:xfrm>
            <a:prstGeom prst="line">
              <a:avLst/>
            </a:prstGeom>
            <a:ln>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38" name="直接连接符 59"/>
            <p:cNvCxnSpPr>
              <a:endCxn id="22" idx="58"/>
            </p:cNvCxnSpPr>
            <p:nvPr/>
          </p:nvCxnSpPr>
          <p:spPr>
            <a:xfrm flipV="1">
              <a:off x="2775237" y="3956307"/>
              <a:ext cx="311338" cy="28807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直接连接符 60"/>
            <p:cNvCxnSpPr/>
            <p:nvPr/>
          </p:nvCxnSpPr>
          <p:spPr>
            <a:xfrm flipH="1">
              <a:off x="6566236" y="4064822"/>
              <a:ext cx="1224186" cy="0"/>
            </a:xfrm>
            <a:prstGeom prst="line">
              <a:avLst/>
            </a:prstGeom>
            <a:ln>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40" name="直接连接符 63"/>
            <p:cNvCxnSpPr/>
            <p:nvPr/>
          </p:nvCxnSpPr>
          <p:spPr>
            <a:xfrm flipH="1">
              <a:off x="5941474" y="4079100"/>
              <a:ext cx="588610" cy="36587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直接连接符 64"/>
            <p:cNvCxnSpPr/>
            <p:nvPr/>
          </p:nvCxnSpPr>
          <p:spPr>
            <a:xfrm flipH="1" flipV="1">
              <a:off x="6333578" y="2397186"/>
              <a:ext cx="1293917" cy="0"/>
            </a:xfrm>
            <a:prstGeom prst="line">
              <a:avLst/>
            </a:prstGeom>
            <a:ln>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42" name="直接连接符 65"/>
            <p:cNvCxnSpPr/>
            <p:nvPr/>
          </p:nvCxnSpPr>
          <p:spPr>
            <a:xfrm flipH="1">
              <a:off x="6027101" y="2394621"/>
              <a:ext cx="310423" cy="27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直接连接符 72"/>
            <p:cNvCxnSpPr/>
            <p:nvPr/>
          </p:nvCxnSpPr>
          <p:spPr>
            <a:xfrm flipV="1">
              <a:off x="2590557" y="2365840"/>
              <a:ext cx="1293917" cy="0"/>
            </a:xfrm>
            <a:prstGeom prst="line">
              <a:avLst/>
            </a:prstGeom>
            <a:ln>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44" name="直接连接符 73"/>
            <p:cNvCxnSpPr/>
            <p:nvPr/>
          </p:nvCxnSpPr>
          <p:spPr>
            <a:xfrm>
              <a:off x="3880528" y="2363274"/>
              <a:ext cx="675000" cy="513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5" name="椭圆 76"/>
          <p:cNvSpPr/>
          <p:nvPr/>
        </p:nvSpPr>
        <p:spPr bwMode="auto">
          <a:xfrm>
            <a:off x="4489756" y="4938079"/>
            <a:ext cx="1620000" cy="81943"/>
          </a:xfrm>
          <a:prstGeom prst="ellipse">
            <a:avLst/>
          </a:prstGeom>
          <a:gradFill flip="none" rotWithShape="1">
            <a:gsLst>
              <a:gs pos="100000">
                <a:schemeClr val="tx1">
                  <a:lumMod val="85000"/>
                  <a:lumOff val="15000"/>
                  <a:alpha val="0"/>
                </a:schemeClr>
              </a:gs>
              <a:gs pos="0">
                <a:schemeClr val="tx1">
                  <a:lumMod val="85000"/>
                  <a:lumOff val="1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2400">
              <a:latin typeface="Times New Roman" pitchFamily="18" charset="0"/>
              <a:cs typeface="Times New Roman" pitchFamily="18" charset="0"/>
              <a:sym typeface="+mn-lt"/>
            </a:endParaRPr>
          </a:p>
        </p:txBody>
      </p:sp>
      <p:sp>
        <p:nvSpPr>
          <p:cNvPr id="46" name="文本框 36"/>
          <p:cNvSpPr txBox="1"/>
          <p:nvPr/>
        </p:nvSpPr>
        <p:spPr>
          <a:xfrm>
            <a:off x="508906" y="1779662"/>
            <a:ext cx="8599598" cy="407804"/>
          </a:xfrm>
          <a:prstGeom prst="rect">
            <a:avLst/>
          </a:prstGeom>
          <a:noFill/>
        </p:spPr>
        <p:txBody>
          <a:bodyPr wrap="none" lIns="68580" tIns="34290" rIns="68580" bIns="34290" rtlCol="0">
            <a:spAutoFit/>
          </a:bodyPr>
          <a:lstStyle/>
          <a:p>
            <a:r>
              <a:rPr lang="en-US" altLang="zh-CN" sz="2200" b="1" dirty="0">
                <a:solidFill>
                  <a:srgbClr val="7030A0"/>
                </a:solidFill>
                <a:latin typeface="Times New Roman" pitchFamily="18" charset="0"/>
                <a:cs typeface="Times New Roman" pitchFamily="18" charset="0"/>
              </a:rPr>
              <a:t>CHUYÊN GIA CHĂM SÓC SỨC KHỎE: </a:t>
            </a:r>
            <a:r>
              <a:rPr lang="en-US" altLang="zh-CN" sz="2200" b="1" dirty="0" err="1">
                <a:solidFill>
                  <a:srgbClr val="7030A0"/>
                </a:solidFill>
                <a:latin typeface="Times New Roman" pitchFamily="18" charset="0"/>
                <a:cs typeface="Times New Roman" pitchFamily="18" charset="0"/>
              </a:rPr>
              <a:t>Xác</a:t>
            </a:r>
            <a:r>
              <a:rPr lang="en-US" altLang="zh-CN" sz="2200" b="1" dirty="0">
                <a:solidFill>
                  <a:srgbClr val="7030A0"/>
                </a:solidFill>
                <a:latin typeface="Times New Roman" pitchFamily="18" charset="0"/>
                <a:cs typeface="Times New Roman" pitchFamily="18" charset="0"/>
              </a:rPr>
              <a:t> </a:t>
            </a:r>
            <a:r>
              <a:rPr lang="en-US" altLang="zh-CN" sz="2200" b="1" dirty="0" err="1">
                <a:solidFill>
                  <a:srgbClr val="7030A0"/>
                </a:solidFill>
                <a:latin typeface="Times New Roman" pitchFamily="18" charset="0"/>
                <a:cs typeface="Times New Roman" pitchFamily="18" charset="0"/>
              </a:rPr>
              <a:t>định</a:t>
            </a:r>
            <a:r>
              <a:rPr lang="en-US" altLang="zh-CN" sz="2200" b="1" dirty="0">
                <a:solidFill>
                  <a:srgbClr val="7030A0"/>
                </a:solidFill>
                <a:latin typeface="Times New Roman" pitchFamily="18" charset="0"/>
                <a:cs typeface="Times New Roman" pitchFamily="18" charset="0"/>
              </a:rPr>
              <a:t> </a:t>
            </a:r>
            <a:r>
              <a:rPr lang="en-US" altLang="zh-CN" sz="2200" b="1" dirty="0" err="1">
                <a:solidFill>
                  <a:srgbClr val="7030A0"/>
                </a:solidFill>
                <a:latin typeface="Times New Roman" pitchFamily="18" charset="0"/>
                <a:cs typeface="Times New Roman" pitchFamily="18" charset="0"/>
              </a:rPr>
              <a:t>chiều</a:t>
            </a:r>
            <a:r>
              <a:rPr lang="en-US" altLang="zh-CN" sz="2200" b="1" dirty="0">
                <a:solidFill>
                  <a:srgbClr val="7030A0"/>
                </a:solidFill>
                <a:latin typeface="Times New Roman" pitchFamily="18" charset="0"/>
                <a:cs typeface="Times New Roman" pitchFamily="18" charset="0"/>
              </a:rPr>
              <a:t> </a:t>
            </a:r>
            <a:r>
              <a:rPr lang="en-US" altLang="zh-CN" sz="2200" b="1" dirty="0" err="1">
                <a:solidFill>
                  <a:srgbClr val="7030A0"/>
                </a:solidFill>
                <a:latin typeface="Times New Roman" pitchFamily="18" charset="0"/>
                <a:cs typeface="Times New Roman" pitchFamily="18" charset="0"/>
              </a:rPr>
              <a:t>cao</a:t>
            </a:r>
            <a:r>
              <a:rPr lang="en-US" altLang="zh-CN" sz="2200" b="1" dirty="0">
                <a:solidFill>
                  <a:srgbClr val="7030A0"/>
                </a:solidFill>
                <a:latin typeface="Times New Roman" pitchFamily="18" charset="0"/>
                <a:cs typeface="Times New Roman" pitchFamily="18" charset="0"/>
              </a:rPr>
              <a:t> </a:t>
            </a:r>
            <a:r>
              <a:rPr lang="en-US" altLang="zh-CN" sz="2200" b="1" dirty="0" err="1">
                <a:solidFill>
                  <a:srgbClr val="7030A0"/>
                </a:solidFill>
                <a:latin typeface="Times New Roman" pitchFamily="18" charset="0"/>
                <a:cs typeface="Times New Roman" pitchFamily="18" charset="0"/>
              </a:rPr>
              <a:t>của</a:t>
            </a:r>
            <a:r>
              <a:rPr lang="en-US" altLang="zh-CN" sz="2200" b="1" dirty="0">
                <a:solidFill>
                  <a:srgbClr val="7030A0"/>
                </a:solidFill>
                <a:latin typeface="Times New Roman" pitchFamily="18" charset="0"/>
                <a:cs typeface="Times New Roman" pitchFamily="18" charset="0"/>
              </a:rPr>
              <a:t> </a:t>
            </a:r>
            <a:r>
              <a:rPr lang="en-US" altLang="zh-CN" sz="2200" b="1" dirty="0" err="1">
                <a:solidFill>
                  <a:srgbClr val="7030A0"/>
                </a:solidFill>
                <a:latin typeface="Times New Roman" pitchFamily="18" charset="0"/>
                <a:cs typeface="Times New Roman" pitchFamily="18" charset="0"/>
              </a:rPr>
              <a:t>bạn</a:t>
            </a:r>
            <a:endParaRPr lang="en-US" altLang="zh-CN" sz="2200" b="1" dirty="0">
              <a:solidFill>
                <a:srgbClr val="7030A0"/>
              </a:solidFill>
              <a:latin typeface="Times New Roman" pitchFamily="18" charset="0"/>
              <a:cs typeface="Times New Roman" pitchFamily="18" charset="0"/>
            </a:endParaRPr>
          </a:p>
        </p:txBody>
      </p:sp>
      <p:grpSp>
        <p:nvGrpSpPr>
          <p:cNvPr id="47" name="组合 73"/>
          <p:cNvGrpSpPr/>
          <p:nvPr/>
        </p:nvGrpSpPr>
        <p:grpSpPr>
          <a:xfrm>
            <a:off x="34905" y="1657352"/>
            <a:ext cx="511791" cy="511791"/>
            <a:chOff x="2845451" y="5151933"/>
            <a:chExt cx="682388" cy="682388"/>
          </a:xfrm>
        </p:grpSpPr>
        <p:grpSp>
          <p:nvGrpSpPr>
            <p:cNvPr id="48" name="组合 74"/>
            <p:cNvGrpSpPr/>
            <p:nvPr/>
          </p:nvGrpSpPr>
          <p:grpSpPr>
            <a:xfrm>
              <a:off x="2845451" y="5151933"/>
              <a:ext cx="682388" cy="682388"/>
              <a:chOff x="4993868" y="2326869"/>
              <a:chExt cx="2204264" cy="2204264"/>
            </a:xfrm>
            <a:effectLst>
              <a:outerShdw blurRad="292100" dist="114300" dir="2700000" algn="tl" rotWithShape="0">
                <a:prstClr val="black">
                  <a:alpha val="25000"/>
                </a:prstClr>
              </a:outerShdw>
            </a:effectLst>
          </p:grpSpPr>
          <p:sp>
            <p:nvSpPr>
              <p:cNvPr id="52" name="任意多边形 78"/>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2400" b="1">
                  <a:solidFill>
                    <a:prstClr val="white"/>
                  </a:solidFill>
                  <a:latin typeface="Times New Roman" pitchFamily="18" charset="0"/>
                  <a:ea typeface="SimSun" panose="02010600030101010101" pitchFamily="2" charset="-122"/>
                  <a:cs typeface="Times New Roman" pitchFamily="18" charset="0"/>
                </a:endParaRPr>
              </a:p>
            </p:txBody>
          </p:sp>
          <p:sp>
            <p:nvSpPr>
              <p:cNvPr id="53" name="椭圆 79"/>
              <p:cNvSpPr/>
              <p:nvPr/>
            </p:nvSpPr>
            <p:spPr>
              <a:xfrm>
                <a:off x="5305426" y="2638424"/>
                <a:ext cx="1581148" cy="1581148"/>
              </a:xfrm>
              <a:prstGeom prst="ellipse">
                <a:avLst/>
              </a:prstGeom>
              <a:no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2400" b="1">
                  <a:solidFill>
                    <a:prstClr val="white"/>
                  </a:solidFill>
                  <a:latin typeface="Times New Roman" pitchFamily="18" charset="0"/>
                  <a:ea typeface="SimSun" panose="02010600030101010101" pitchFamily="2" charset="-122"/>
                  <a:cs typeface="Times New Roman" pitchFamily="18" charset="0"/>
                </a:endParaRPr>
              </a:p>
            </p:txBody>
          </p:sp>
          <p:sp>
            <p:nvSpPr>
              <p:cNvPr id="54" name="椭圆 80"/>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2400" b="1">
                  <a:solidFill>
                    <a:prstClr val="white"/>
                  </a:solidFill>
                  <a:latin typeface="Times New Roman" pitchFamily="18" charset="0"/>
                  <a:ea typeface="SimSun" panose="02010600030101010101" pitchFamily="2" charset="-122"/>
                  <a:cs typeface="Times New Roman" pitchFamily="18" charset="0"/>
                </a:endParaRPr>
              </a:p>
            </p:txBody>
          </p:sp>
        </p:grpSp>
        <p:sp>
          <p:nvSpPr>
            <p:cNvPr id="49" name="椭圆 75"/>
            <p:cNvSpPr/>
            <p:nvPr/>
          </p:nvSpPr>
          <p:spPr>
            <a:xfrm>
              <a:off x="2987738" y="5297432"/>
              <a:ext cx="392218" cy="392218"/>
            </a:xfrm>
            <a:prstGeom prst="ellipse">
              <a:avLst/>
            </a:prstGeom>
            <a:gradFill>
              <a:gsLst>
                <a:gs pos="100000">
                  <a:srgbClr val="01ACBE"/>
                </a:gs>
                <a:gs pos="53000">
                  <a:srgbClr val="01C4D9"/>
                </a:gs>
                <a:gs pos="0">
                  <a:srgbClr val="5EEFFE"/>
                </a:gs>
              </a:gsLst>
              <a:lin ang="5400000" scaled="1"/>
            </a:gradFill>
            <a:ln>
              <a:solidFill>
                <a:srgbClr val="7030A0"/>
              </a:solid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2400" b="1">
                <a:solidFill>
                  <a:prstClr val="white"/>
                </a:solidFill>
                <a:latin typeface="Times New Roman" pitchFamily="18" charset="0"/>
                <a:ea typeface="SimSun" panose="02010600030101010101" pitchFamily="2" charset="-122"/>
                <a:cs typeface="Times New Roman" pitchFamily="18" charset="0"/>
              </a:endParaRPr>
            </a:p>
          </p:txBody>
        </p:sp>
        <p:sp>
          <p:nvSpPr>
            <p:cNvPr id="50" name="椭圆 76"/>
            <p:cNvSpPr/>
            <p:nvPr/>
          </p:nvSpPr>
          <p:spPr>
            <a:xfrm>
              <a:off x="2987739" y="5297432"/>
              <a:ext cx="392218" cy="392218"/>
            </a:xfrm>
            <a:prstGeom prst="ellipse">
              <a:avLst/>
            </a:prstGeom>
            <a:solidFill>
              <a:srgbClr val="7030A0"/>
            </a:solidFill>
            <a:ln>
              <a:solidFill>
                <a:srgbClr val="7030A0"/>
              </a:solid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2400" b="1">
                <a:solidFill>
                  <a:prstClr val="white"/>
                </a:solidFill>
                <a:latin typeface="Times New Roman" pitchFamily="18" charset="0"/>
                <a:ea typeface="SimSun" panose="02010600030101010101" pitchFamily="2" charset="-122"/>
                <a:cs typeface="Times New Roman" pitchFamily="18" charset="0"/>
              </a:endParaRPr>
            </a:p>
          </p:txBody>
        </p:sp>
        <p:sp>
          <p:nvSpPr>
            <p:cNvPr id="51" name="椭圆 67"/>
            <p:cNvSpPr/>
            <p:nvPr/>
          </p:nvSpPr>
          <p:spPr>
            <a:xfrm>
              <a:off x="3061567" y="5322486"/>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1" fmla="*/ 0 w 812800"/>
                <a:gd name="connsiteY0-2" fmla="*/ 406400 h 457199"/>
                <a:gd name="connsiteX1-3" fmla="*/ 406400 w 812800"/>
                <a:gd name="connsiteY1-4" fmla="*/ 0 h 457199"/>
                <a:gd name="connsiteX2-5" fmla="*/ 812800 w 812800"/>
                <a:gd name="connsiteY2-6" fmla="*/ 406400 h 457199"/>
                <a:gd name="connsiteX3-7" fmla="*/ 0 w 812800"/>
                <a:gd name="connsiteY3-8" fmla="*/ 406400 h 457199"/>
                <a:gd name="connsiteX0-9" fmla="*/ 0 w 812800"/>
                <a:gd name="connsiteY0-10" fmla="*/ 406400 h 421420"/>
                <a:gd name="connsiteX1-11" fmla="*/ 406400 w 812800"/>
                <a:gd name="connsiteY1-12" fmla="*/ 0 h 421420"/>
                <a:gd name="connsiteX2-13" fmla="*/ 812800 w 812800"/>
                <a:gd name="connsiteY2-14" fmla="*/ 406400 h 421420"/>
                <a:gd name="connsiteX3-15" fmla="*/ 0 w 812800"/>
                <a:gd name="connsiteY3-16" fmla="*/ 406400 h 421420"/>
                <a:gd name="connsiteX0-17" fmla="*/ 0 w 812800"/>
                <a:gd name="connsiteY0-18" fmla="*/ 406400 h 406400"/>
                <a:gd name="connsiteX1-19" fmla="*/ 406400 w 812800"/>
                <a:gd name="connsiteY1-20" fmla="*/ 0 h 406400"/>
                <a:gd name="connsiteX2-21" fmla="*/ 812800 w 812800"/>
                <a:gd name="connsiteY2-22" fmla="*/ 406400 h 406400"/>
                <a:gd name="connsiteX3-23" fmla="*/ 0 w 812800"/>
                <a:gd name="connsiteY3-24" fmla="*/ 406400 h 406400"/>
                <a:gd name="connsiteX0-25" fmla="*/ 0 w 812800"/>
                <a:gd name="connsiteY0-26" fmla="*/ 406400 h 406400"/>
                <a:gd name="connsiteX1-27" fmla="*/ 406400 w 812800"/>
                <a:gd name="connsiteY1-28" fmla="*/ 0 h 406400"/>
                <a:gd name="connsiteX2-29" fmla="*/ 812800 w 812800"/>
                <a:gd name="connsiteY2-30" fmla="*/ 406400 h 406400"/>
                <a:gd name="connsiteX3-31" fmla="*/ 0 w 812800"/>
                <a:gd name="connsiteY3-32" fmla="*/ 406400 h 406400"/>
                <a:gd name="connsiteX0-33" fmla="*/ 0 w 812800"/>
                <a:gd name="connsiteY0-34" fmla="*/ 406400 h 406400"/>
                <a:gd name="connsiteX1-35" fmla="*/ 406400 w 812800"/>
                <a:gd name="connsiteY1-36" fmla="*/ 0 h 406400"/>
                <a:gd name="connsiteX2-37" fmla="*/ 812800 w 812800"/>
                <a:gd name="connsiteY2-38" fmla="*/ 406400 h 406400"/>
                <a:gd name="connsiteX3-39" fmla="*/ 0 w 812800"/>
                <a:gd name="connsiteY3-40" fmla="*/ 406400 h 406400"/>
              </a:gdLst>
              <a:ahLst/>
              <a:cxnLst>
                <a:cxn ang="0">
                  <a:pos x="connsiteX0-1" y="connsiteY0-2"/>
                </a:cxn>
                <a:cxn ang="0">
                  <a:pos x="connsiteX1-3" y="connsiteY1-4"/>
                </a:cxn>
                <a:cxn ang="0">
                  <a:pos x="connsiteX2-5" y="connsiteY2-6"/>
                </a:cxn>
                <a:cxn ang="0">
                  <a:pos x="connsiteX3-7" y="connsiteY3-8"/>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2400" b="1">
                <a:solidFill>
                  <a:prstClr val="white"/>
                </a:solidFill>
                <a:latin typeface="Times New Roman" pitchFamily="18" charset="0"/>
                <a:ea typeface="SimSun" panose="02010600030101010101" pitchFamily="2" charset="-122"/>
                <a:cs typeface="Times New Roman" pitchFamily="18" charset="0"/>
              </a:endParaRPr>
            </a:p>
          </p:txBody>
        </p:sp>
      </p:grpSp>
    </p:spTree>
    <p:extLst>
      <p:ext uri="{BB962C8B-B14F-4D97-AF65-F5344CB8AC3E}">
        <p14:creationId xmlns:p14="http://schemas.microsoft.com/office/powerpoint/2010/main" val="10300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2000"/>
                                        <p:tgtEl>
                                          <p:spTgt spid="31"/>
                                        </p:tgtEl>
                                      </p:cBhvr>
                                    </p:animEffect>
                                    <p:anim calcmode="lin" valueType="num">
                                      <p:cBhvr>
                                        <p:cTn id="15" dur="2000" fill="hold"/>
                                        <p:tgtEl>
                                          <p:spTgt spid="31"/>
                                        </p:tgtEl>
                                        <p:attrNameLst>
                                          <p:attrName>ppt_x</p:attrName>
                                        </p:attrNameLst>
                                      </p:cBhvr>
                                      <p:tavLst>
                                        <p:tav tm="0">
                                          <p:val>
                                            <p:strVal val="#ppt_x"/>
                                          </p:val>
                                        </p:tav>
                                        <p:tav tm="100000">
                                          <p:val>
                                            <p:strVal val="#ppt_x"/>
                                          </p:val>
                                        </p:tav>
                                      </p:tavLst>
                                    </p:anim>
                                    <p:anim calcmode="lin" valueType="num">
                                      <p:cBhvr>
                                        <p:cTn id="16" dur="2000" fill="hold"/>
                                        <p:tgtEl>
                                          <p:spTgt spid="3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000"/>
                                        <p:tgtEl>
                                          <p:spTgt spid="29"/>
                                        </p:tgtEl>
                                      </p:cBhvr>
                                    </p:animEffect>
                                    <p:anim calcmode="lin" valueType="num">
                                      <p:cBhvr>
                                        <p:cTn id="20" dur="2000" fill="hold"/>
                                        <p:tgtEl>
                                          <p:spTgt spid="29"/>
                                        </p:tgtEl>
                                        <p:attrNameLst>
                                          <p:attrName>ppt_x</p:attrName>
                                        </p:attrNameLst>
                                      </p:cBhvr>
                                      <p:tavLst>
                                        <p:tav tm="0">
                                          <p:val>
                                            <p:strVal val="#ppt_x"/>
                                          </p:val>
                                        </p:tav>
                                        <p:tav tm="100000">
                                          <p:val>
                                            <p:strVal val="#ppt_x"/>
                                          </p:val>
                                        </p:tav>
                                      </p:tavLst>
                                    </p:anim>
                                    <p:anim calcmode="lin" valueType="num">
                                      <p:cBhvr>
                                        <p:cTn id="21" dur="2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2000"/>
                                        <p:tgtEl>
                                          <p:spTgt spid="33"/>
                                        </p:tgtEl>
                                      </p:cBhvr>
                                    </p:animEffect>
                                    <p:anim calcmode="lin" valueType="num">
                                      <p:cBhvr>
                                        <p:cTn id="25" dur="2000" fill="hold"/>
                                        <p:tgtEl>
                                          <p:spTgt spid="33"/>
                                        </p:tgtEl>
                                        <p:attrNameLst>
                                          <p:attrName>ppt_x</p:attrName>
                                        </p:attrNameLst>
                                      </p:cBhvr>
                                      <p:tavLst>
                                        <p:tav tm="0">
                                          <p:val>
                                            <p:strVal val="#ppt_x"/>
                                          </p:val>
                                        </p:tav>
                                        <p:tav tm="100000">
                                          <p:val>
                                            <p:strVal val="#ppt_x"/>
                                          </p:val>
                                        </p:tav>
                                      </p:tavLst>
                                    </p:anim>
                                    <p:anim calcmode="lin" valueType="num">
                                      <p:cBhvr>
                                        <p:cTn id="26" dur="2000" fill="hold"/>
                                        <p:tgtEl>
                                          <p:spTgt spid="3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2000"/>
                                        <p:tgtEl>
                                          <p:spTgt spid="35"/>
                                        </p:tgtEl>
                                      </p:cBhvr>
                                    </p:animEffect>
                                    <p:anim calcmode="lin" valueType="num">
                                      <p:cBhvr>
                                        <p:cTn id="30" dur="2000" fill="hold"/>
                                        <p:tgtEl>
                                          <p:spTgt spid="35"/>
                                        </p:tgtEl>
                                        <p:attrNameLst>
                                          <p:attrName>ppt_x</p:attrName>
                                        </p:attrNameLst>
                                      </p:cBhvr>
                                      <p:tavLst>
                                        <p:tav tm="0">
                                          <p:val>
                                            <p:strVal val="#ppt_x"/>
                                          </p:val>
                                        </p:tav>
                                        <p:tav tm="100000">
                                          <p:val>
                                            <p:strVal val="#ppt_x"/>
                                          </p:val>
                                        </p:tav>
                                      </p:tavLst>
                                    </p:anim>
                                    <p:anim calcmode="lin" valueType="num">
                                      <p:cBhvr>
                                        <p:cTn id="31"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87">
                                          <p:stCondLst>
                                            <p:cond delay="0"/>
                                          </p:stCondLst>
                                        </p:cTn>
                                        <p:tgtEl>
                                          <p:spTgt spid="47"/>
                                        </p:tgtEl>
                                      </p:cBhvr>
                                    </p:animEffect>
                                    <p:anim calcmode="lin" valueType="num">
                                      <p:cBhvr>
                                        <p:cTn id="37" dur="273"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8" dur="100"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9" dur="100" tmFilter="0, 0; 0.125,0.2665; 0.25,0.4; 0.375,0.465; 0.5,0.5;  0.625,0.535; 0.75,0.6; 0.875,0.7335; 1,1">
                                          <p:stCondLst>
                                            <p:cond delay="100"/>
                                          </p:stCondLst>
                                        </p:cTn>
                                        <p:tgtEl>
                                          <p:spTgt spid="47"/>
                                        </p:tgtEl>
                                        <p:attrNameLst>
                                          <p:attrName>ppt_y</p:attrName>
                                        </p:attrNameLst>
                                      </p:cBhvr>
                                      <p:tavLst>
                                        <p:tav tm="0" fmla="#ppt_y-sin(pi*$)/9">
                                          <p:val>
                                            <p:fltVal val="0"/>
                                          </p:val>
                                        </p:tav>
                                        <p:tav tm="100000">
                                          <p:val>
                                            <p:fltVal val="1"/>
                                          </p:val>
                                        </p:tav>
                                      </p:tavLst>
                                    </p:anim>
                                    <p:anim calcmode="lin" valueType="num">
                                      <p:cBhvr>
                                        <p:cTn id="40" dur="50" tmFilter="0, 0; 0.125,0.2665; 0.25,0.4; 0.375,0.465; 0.5,0.5;  0.625,0.535; 0.75,0.6; 0.875,0.7335; 1,1">
                                          <p:stCondLst>
                                            <p:cond delay="199"/>
                                          </p:stCondLst>
                                        </p:cTn>
                                        <p:tgtEl>
                                          <p:spTgt spid="47"/>
                                        </p:tgtEl>
                                        <p:attrNameLst>
                                          <p:attrName>ppt_y</p:attrName>
                                        </p:attrNameLst>
                                      </p:cBhvr>
                                      <p:tavLst>
                                        <p:tav tm="0" fmla="#ppt_y-sin(pi*$)/27">
                                          <p:val>
                                            <p:fltVal val="0"/>
                                          </p:val>
                                        </p:tav>
                                        <p:tav tm="100000">
                                          <p:val>
                                            <p:fltVal val="1"/>
                                          </p:val>
                                        </p:tav>
                                      </p:tavLst>
                                    </p:anim>
                                    <p:anim calcmode="lin" valueType="num">
                                      <p:cBhvr>
                                        <p:cTn id="41" dur="25" tmFilter="0, 0; 0.125,0.2665; 0.25,0.4; 0.375,0.465; 0.5,0.5;  0.625,0.535; 0.75,0.6; 0.875,0.7335; 1,1">
                                          <p:stCondLst>
                                            <p:cond delay="248"/>
                                          </p:stCondLst>
                                        </p:cTn>
                                        <p:tgtEl>
                                          <p:spTgt spid="47"/>
                                        </p:tgtEl>
                                        <p:attrNameLst>
                                          <p:attrName>ppt_y</p:attrName>
                                        </p:attrNameLst>
                                      </p:cBhvr>
                                      <p:tavLst>
                                        <p:tav tm="0" fmla="#ppt_y-sin(pi*$)/81">
                                          <p:val>
                                            <p:fltVal val="0"/>
                                          </p:val>
                                        </p:tav>
                                        <p:tav tm="100000">
                                          <p:val>
                                            <p:fltVal val="1"/>
                                          </p:val>
                                        </p:tav>
                                      </p:tavLst>
                                    </p:anim>
                                    <p:animScale>
                                      <p:cBhvr>
                                        <p:cTn id="42" dur="4">
                                          <p:stCondLst>
                                            <p:cond delay="98"/>
                                          </p:stCondLst>
                                        </p:cTn>
                                        <p:tgtEl>
                                          <p:spTgt spid="47"/>
                                        </p:tgtEl>
                                      </p:cBhvr>
                                      <p:to x="100000" y="60000"/>
                                    </p:animScale>
                                    <p:animScale>
                                      <p:cBhvr>
                                        <p:cTn id="43" dur="25" decel="50000">
                                          <p:stCondLst>
                                            <p:cond delay="101"/>
                                          </p:stCondLst>
                                        </p:cTn>
                                        <p:tgtEl>
                                          <p:spTgt spid="47"/>
                                        </p:tgtEl>
                                      </p:cBhvr>
                                      <p:to x="100000" y="100000"/>
                                    </p:animScale>
                                    <p:animScale>
                                      <p:cBhvr>
                                        <p:cTn id="44" dur="4">
                                          <p:stCondLst>
                                            <p:cond delay="197"/>
                                          </p:stCondLst>
                                        </p:cTn>
                                        <p:tgtEl>
                                          <p:spTgt spid="47"/>
                                        </p:tgtEl>
                                      </p:cBhvr>
                                      <p:to x="100000" y="80000"/>
                                    </p:animScale>
                                    <p:animScale>
                                      <p:cBhvr>
                                        <p:cTn id="45" dur="25" decel="50000">
                                          <p:stCondLst>
                                            <p:cond delay="201"/>
                                          </p:stCondLst>
                                        </p:cTn>
                                        <p:tgtEl>
                                          <p:spTgt spid="47"/>
                                        </p:tgtEl>
                                      </p:cBhvr>
                                      <p:to x="100000" y="100000"/>
                                    </p:animScale>
                                    <p:animScale>
                                      <p:cBhvr>
                                        <p:cTn id="46" dur="4">
                                          <p:stCondLst>
                                            <p:cond delay="246"/>
                                          </p:stCondLst>
                                        </p:cTn>
                                        <p:tgtEl>
                                          <p:spTgt spid="47"/>
                                        </p:tgtEl>
                                      </p:cBhvr>
                                      <p:to x="100000" y="90000"/>
                                    </p:animScale>
                                    <p:animScale>
                                      <p:cBhvr>
                                        <p:cTn id="47" dur="25" decel="50000">
                                          <p:stCondLst>
                                            <p:cond delay="250"/>
                                          </p:stCondLst>
                                        </p:cTn>
                                        <p:tgtEl>
                                          <p:spTgt spid="47"/>
                                        </p:tgtEl>
                                      </p:cBhvr>
                                      <p:to x="100000" y="100000"/>
                                    </p:animScale>
                                    <p:animScale>
                                      <p:cBhvr>
                                        <p:cTn id="48" dur="4">
                                          <p:stCondLst>
                                            <p:cond delay="271"/>
                                          </p:stCondLst>
                                        </p:cTn>
                                        <p:tgtEl>
                                          <p:spTgt spid="47"/>
                                        </p:tgtEl>
                                      </p:cBhvr>
                                      <p:to x="100000" y="95000"/>
                                    </p:animScale>
                                    <p:animScale>
                                      <p:cBhvr>
                                        <p:cTn id="49" dur="25" decel="50000">
                                          <p:stCondLst>
                                            <p:cond delay="275"/>
                                          </p:stCondLst>
                                        </p:cTn>
                                        <p:tgtEl>
                                          <p:spTgt spid="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6"/>
          <p:cNvSpPr txBox="1"/>
          <p:nvPr/>
        </p:nvSpPr>
        <p:spPr>
          <a:xfrm>
            <a:off x="294886" y="627534"/>
            <a:ext cx="7565663" cy="392415"/>
          </a:xfrm>
          <a:prstGeom prst="rect">
            <a:avLst/>
          </a:prstGeom>
          <a:noFill/>
        </p:spPr>
        <p:txBody>
          <a:bodyPr wrap="square" lIns="68580" tIns="34290" rIns="68580" bIns="34290" rtlCol="0">
            <a:spAutoFit/>
          </a:bodyPr>
          <a:lstStyle/>
          <a:p>
            <a:r>
              <a:rPr lang="en-US" altLang="zh-CN" sz="2100" b="1" dirty="0">
                <a:solidFill>
                  <a:srgbClr val="0070C0"/>
                </a:solidFill>
                <a:latin typeface="Arial" panose="020B0604020202020204" pitchFamily="34" charset="0"/>
                <a:cs typeface="Arial" panose="020B0604020202020204" pitchFamily="34" charset="0"/>
              </a:rPr>
              <a:t>CHUYÊN GIA TOÁN HỌC: </a:t>
            </a:r>
            <a:r>
              <a:rPr lang="en-US" altLang="zh-CN" sz="2100" b="1" dirty="0" err="1">
                <a:solidFill>
                  <a:srgbClr val="0070C0"/>
                </a:solidFill>
                <a:latin typeface="Arial" panose="020B0604020202020204" pitchFamily="34" charset="0"/>
                <a:cs typeface="Arial" panose="020B0604020202020204" pitchFamily="34" charset="0"/>
              </a:rPr>
              <a:t>Xác</a:t>
            </a:r>
            <a:r>
              <a:rPr lang="en-US" altLang="zh-CN" sz="2100" b="1" dirty="0">
                <a:solidFill>
                  <a:srgbClr val="0070C0"/>
                </a:solidFill>
                <a:latin typeface="Arial" panose="020B0604020202020204" pitchFamily="34" charset="0"/>
                <a:cs typeface="Arial" panose="020B0604020202020204" pitchFamily="34" charset="0"/>
              </a:rPr>
              <a:t> </a:t>
            </a:r>
            <a:r>
              <a:rPr lang="en-US" altLang="zh-CN" sz="2100" b="1" dirty="0" err="1">
                <a:solidFill>
                  <a:srgbClr val="0070C0"/>
                </a:solidFill>
                <a:latin typeface="Arial" panose="020B0604020202020204" pitchFamily="34" charset="0"/>
                <a:cs typeface="Arial" panose="020B0604020202020204" pitchFamily="34" charset="0"/>
              </a:rPr>
              <a:t>định</a:t>
            </a:r>
            <a:r>
              <a:rPr lang="en-US" altLang="zh-CN" sz="2100" b="1" dirty="0">
                <a:solidFill>
                  <a:srgbClr val="0070C0"/>
                </a:solidFill>
                <a:latin typeface="Arial" panose="020B0604020202020204" pitchFamily="34" charset="0"/>
                <a:cs typeface="Arial" panose="020B0604020202020204" pitchFamily="34" charset="0"/>
              </a:rPr>
              <a:t> </a:t>
            </a:r>
            <a:r>
              <a:rPr lang="en-US" altLang="zh-CN" sz="2100" b="1" dirty="0" err="1">
                <a:solidFill>
                  <a:srgbClr val="0070C0"/>
                </a:solidFill>
                <a:latin typeface="Arial" panose="020B0604020202020204" pitchFamily="34" charset="0"/>
                <a:cs typeface="Arial" panose="020B0604020202020204" pitchFamily="34" charset="0"/>
              </a:rPr>
              <a:t>đường</a:t>
            </a:r>
            <a:r>
              <a:rPr lang="en-US" altLang="zh-CN" sz="2100" b="1" dirty="0">
                <a:solidFill>
                  <a:srgbClr val="0070C0"/>
                </a:solidFill>
                <a:latin typeface="Arial" panose="020B0604020202020204" pitchFamily="34" charset="0"/>
                <a:cs typeface="Arial" panose="020B0604020202020204" pitchFamily="34" charset="0"/>
              </a:rPr>
              <a:t> </a:t>
            </a:r>
            <a:r>
              <a:rPr lang="en-US" altLang="zh-CN" sz="2100" b="1" dirty="0" err="1">
                <a:solidFill>
                  <a:srgbClr val="0070C0"/>
                </a:solidFill>
                <a:latin typeface="Arial" panose="020B0604020202020204" pitchFamily="34" charset="0"/>
                <a:cs typeface="Arial" panose="020B0604020202020204" pitchFamily="34" charset="0"/>
              </a:rPr>
              <a:t>kính</a:t>
            </a:r>
            <a:r>
              <a:rPr lang="en-US" altLang="zh-CN" sz="2100" b="1" dirty="0">
                <a:solidFill>
                  <a:srgbClr val="0070C0"/>
                </a:solidFill>
                <a:latin typeface="Arial" panose="020B0604020202020204" pitchFamily="34" charset="0"/>
                <a:cs typeface="Arial" panose="020B0604020202020204" pitchFamily="34" charset="0"/>
              </a:rPr>
              <a:t> </a:t>
            </a:r>
            <a:r>
              <a:rPr lang="en-US" altLang="zh-CN" sz="2100" b="1" dirty="0" err="1">
                <a:solidFill>
                  <a:srgbClr val="0070C0"/>
                </a:solidFill>
                <a:latin typeface="Arial" panose="020B0604020202020204" pitchFamily="34" charset="0"/>
                <a:cs typeface="Arial" panose="020B0604020202020204" pitchFamily="34" charset="0"/>
              </a:rPr>
              <a:t>nắp</a:t>
            </a:r>
            <a:r>
              <a:rPr lang="en-US" altLang="zh-CN" sz="2100" b="1" dirty="0">
                <a:solidFill>
                  <a:srgbClr val="0070C0"/>
                </a:solidFill>
                <a:latin typeface="Arial" panose="020B0604020202020204" pitchFamily="34" charset="0"/>
                <a:cs typeface="Arial" panose="020B0604020202020204" pitchFamily="34" charset="0"/>
              </a:rPr>
              <a:t> chai</a:t>
            </a:r>
          </a:p>
        </p:txBody>
      </p:sp>
      <p:sp>
        <p:nvSpPr>
          <p:cNvPr id="4" name="椭圆 43"/>
          <p:cNvSpPr/>
          <p:nvPr/>
        </p:nvSpPr>
        <p:spPr>
          <a:xfrm>
            <a:off x="456876" y="1701275"/>
            <a:ext cx="1650452" cy="160634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endParaRPr>
          </a:p>
        </p:txBody>
      </p:sp>
      <p:sp>
        <p:nvSpPr>
          <p:cNvPr id="5" name="椭圆 9"/>
          <p:cNvSpPr/>
          <p:nvPr/>
        </p:nvSpPr>
        <p:spPr>
          <a:xfrm>
            <a:off x="580331" y="1822619"/>
            <a:ext cx="1415154" cy="1380701"/>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endParaRPr>
          </a:p>
        </p:txBody>
      </p:sp>
      <p:sp>
        <p:nvSpPr>
          <p:cNvPr id="6" name="椭圆 10"/>
          <p:cNvSpPr/>
          <p:nvPr/>
        </p:nvSpPr>
        <p:spPr>
          <a:xfrm>
            <a:off x="730674" y="1972962"/>
            <a:ext cx="1128610" cy="1101133"/>
          </a:xfrm>
          <a:prstGeom prst="ellipse">
            <a:avLst/>
          </a:prstGeom>
          <a:solidFill>
            <a:srgbClr val="00990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endParaRPr>
          </a:p>
        </p:txBody>
      </p:sp>
      <p:sp>
        <p:nvSpPr>
          <p:cNvPr id="7" name="Freeform 13"/>
          <p:cNvSpPr>
            <a:spLocks noChangeAspect="1" noEditPoints="1"/>
          </p:cNvSpPr>
          <p:nvPr/>
        </p:nvSpPr>
        <p:spPr bwMode="auto">
          <a:xfrm>
            <a:off x="1068601" y="2335619"/>
            <a:ext cx="485642" cy="426762"/>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chemeClr val="bg1"/>
          </a:solidFill>
          <a:ln>
            <a:noFill/>
          </a:ln>
        </p:spPr>
        <p:txBody>
          <a:bodyPr vert="horz" wrap="square" lIns="68580" tIns="34290" rIns="68580" bIns="34290" numCol="1" anchor="t" anchorCtr="0" compatLnSpc="1"/>
          <a:lstStyle/>
          <a:p>
            <a:endParaRPr lang="zh-CN" altLang="en-US">
              <a:latin typeface="Arial" panose="020B0604020202020204" pitchFamily="34" charset="0"/>
              <a:cs typeface="Arial" panose="020B0604020202020204" pitchFamily="34" charset="0"/>
            </a:endParaRPr>
          </a:p>
        </p:txBody>
      </p:sp>
      <p:grpSp>
        <p:nvGrpSpPr>
          <p:cNvPr id="8" name="组合 113"/>
          <p:cNvGrpSpPr/>
          <p:nvPr/>
        </p:nvGrpSpPr>
        <p:grpSpPr>
          <a:xfrm>
            <a:off x="2349965" y="1310912"/>
            <a:ext cx="525749" cy="511791"/>
            <a:chOff x="2822348" y="3744846"/>
            <a:chExt cx="682388" cy="682388"/>
          </a:xfrm>
        </p:grpSpPr>
        <p:grpSp>
          <p:nvGrpSpPr>
            <p:cNvPr id="9" name="组合 114"/>
            <p:cNvGrpSpPr/>
            <p:nvPr/>
          </p:nvGrpSpPr>
          <p:grpSpPr>
            <a:xfrm>
              <a:off x="2822348" y="3744846"/>
              <a:ext cx="682388" cy="682388"/>
              <a:chOff x="4993868" y="2326869"/>
              <a:chExt cx="2204264" cy="2204264"/>
            </a:xfrm>
            <a:effectLst>
              <a:outerShdw blurRad="292100" dist="114300" dir="2700000" algn="tl" rotWithShape="0">
                <a:prstClr val="black">
                  <a:alpha val="25000"/>
                </a:prstClr>
              </a:outerShdw>
            </a:effectLst>
          </p:grpSpPr>
          <p:sp>
            <p:nvSpPr>
              <p:cNvPr id="13" name="任意多边形 118"/>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14" name="椭圆 119"/>
              <p:cNvSpPr/>
              <p:nvPr/>
            </p:nvSpPr>
            <p:spPr>
              <a:xfrm>
                <a:off x="5305426" y="2638424"/>
                <a:ext cx="1581148" cy="1581148"/>
              </a:xfrm>
              <a:prstGeom prst="ellipse">
                <a:avLst/>
              </a:prstGeom>
              <a:no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15" name="椭圆 120"/>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grpSp>
        <p:sp>
          <p:nvSpPr>
            <p:cNvPr id="10" name="椭圆 115"/>
            <p:cNvSpPr/>
            <p:nvPr/>
          </p:nvSpPr>
          <p:spPr>
            <a:xfrm>
              <a:off x="2964635" y="3890345"/>
              <a:ext cx="392218" cy="392218"/>
            </a:xfrm>
            <a:prstGeom prst="ellipse">
              <a:avLst/>
            </a:prstGeom>
            <a:gradFill>
              <a:gsLst>
                <a:gs pos="100000">
                  <a:srgbClr val="01ACBE"/>
                </a:gs>
                <a:gs pos="53000">
                  <a:srgbClr val="01C4D9"/>
                </a:gs>
                <a:gs pos="0">
                  <a:srgbClr val="5EEFFE"/>
                </a:gs>
              </a:gsLst>
              <a:lin ang="5400000" scaled="1"/>
            </a:gradFill>
            <a:ln>
              <a:solidFill>
                <a:schemeClr val="accent5">
                  <a:lumMod val="75000"/>
                </a:schemeClr>
              </a:solid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11" name="椭圆 116"/>
            <p:cNvSpPr/>
            <p:nvPr/>
          </p:nvSpPr>
          <p:spPr>
            <a:xfrm>
              <a:off x="2964636" y="3890345"/>
              <a:ext cx="392218" cy="392218"/>
            </a:xfrm>
            <a:prstGeom prst="ellipse">
              <a:avLst/>
            </a:prstGeom>
            <a:solidFill>
              <a:schemeClr val="accent5"/>
            </a:solidFill>
            <a:ln>
              <a:solidFill>
                <a:schemeClr val="accent5">
                  <a:lumMod val="75000"/>
                </a:schemeClr>
              </a:solid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12" name="椭圆 67"/>
            <p:cNvSpPr/>
            <p:nvPr/>
          </p:nvSpPr>
          <p:spPr>
            <a:xfrm>
              <a:off x="3038464" y="3915399"/>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1" fmla="*/ 0 w 812800"/>
                <a:gd name="connsiteY0-2" fmla="*/ 406400 h 457199"/>
                <a:gd name="connsiteX1-3" fmla="*/ 406400 w 812800"/>
                <a:gd name="connsiteY1-4" fmla="*/ 0 h 457199"/>
                <a:gd name="connsiteX2-5" fmla="*/ 812800 w 812800"/>
                <a:gd name="connsiteY2-6" fmla="*/ 406400 h 457199"/>
                <a:gd name="connsiteX3-7" fmla="*/ 0 w 812800"/>
                <a:gd name="connsiteY3-8" fmla="*/ 406400 h 457199"/>
                <a:gd name="connsiteX0-9" fmla="*/ 0 w 812800"/>
                <a:gd name="connsiteY0-10" fmla="*/ 406400 h 421420"/>
                <a:gd name="connsiteX1-11" fmla="*/ 406400 w 812800"/>
                <a:gd name="connsiteY1-12" fmla="*/ 0 h 421420"/>
                <a:gd name="connsiteX2-13" fmla="*/ 812800 w 812800"/>
                <a:gd name="connsiteY2-14" fmla="*/ 406400 h 421420"/>
                <a:gd name="connsiteX3-15" fmla="*/ 0 w 812800"/>
                <a:gd name="connsiteY3-16" fmla="*/ 406400 h 421420"/>
                <a:gd name="connsiteX0-17" fmla="*/ 0 w 812800"/>
                <a:gd name="connsiteY0-18" fmla="*/ 406400 h 406400"/>
                <a:gd name="connsiteX1-19" fmla="*/ 406400 w 812800"/>
                <a:gd name="connsiteY1-20" fmla="*/ 0 h 406400"/>
                <a:gd name="connsiteX2-21" fmla="*/ 812800 w 812800"/>
                <a:gd name="connsiteY2-22" fmla="*/ 406400 h 406400"/>
                <a:gd name="connsiteX3-23" fmla="*/ 0 w 812800"/>
                <a:gd name="connsiteY3-24" fmla="*/ 406400 h 406400"/>
                <a:gd name="connsiteX0-25" fmla="*/ 0 w 812800"/>
                <a:gd name="connsiteY0-26" fmla="*/ 406400 h 406400"/>
                <a:gd name="connsiteX1-27" fmla="*/ 406400 w 812800"/>
                <a:gd name="connsiteY1-28" fmla="*/ 0 h 406400"/>
                <a:gd name="connsiteX2-29" fmla="*/ 812800 w 812800"/>
                <a:gd name="connsiteY2-30" fmla="*/ 406400 h 406400"/>
                <a:gd name="connsiteX3-31" fmla="*/ 0 w 812800"/>
                <a:gd name="connsiteY3-32" fmla="*/ 406400 h 406400"/>
                <a:gd name="connsiteX0-33" fmla="*/ 0 w 812800"/>
                <a:gd name="connsiteY0-34" fmla="*/ 406400 h 406400"/>
                <a:gd name="connsiteX1-35" fmla="*/ 406400 w 812800"/>
                <a:gd name="connsiteY1-36" fmla="*/ 0 h 406400"/>
                <a:gd name="connsiteX2-37" fmla="*/ 812800 w 812800"/>
                <a:gd name="connsiteY2-38" fmla="*/ 406400 h 406400"/>
                <a:gd name="connsiteX3-39" fmla="*/ 0 w 812800"/>
                <a:gd name="connsiteY3-40" fmla="*/ 406400 h 406400"/>
              </a:gdLst>
              <a:ahLst/>
              <a:cxnLst>
                <a:cxn ang="0">
                  <a:pos x="connsiteX0-1" y="connsiteY0-2"/>
                </a:cxn>
                <a:cxn ang="0">
                  <a:pos x="connsiteX1-3" y="connsiteY1-4"/>
                </a:cxn>
                <a:cxn ang="0">
                  <a:pos x="connsiteX2-5" y="connsiteY2-6"/>
                </a:cxn>
                <a:cxn ang="0">
                  <a:pos x="connsiteX3-7" y="connsiteY3-8"/>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grpSp>
      <p:grpSp>
        <p:nvGrpSpPr>
          <p:cNvPr id="16" name="组合 121"/>
          <p:cNvGrpSpPr/>
          <p:nvPr/>
        </p:nvGrpSpPr>
        <p:grpSpPr>
          <a:xfrm>
            <a:off x="2359997" y="2504447"/>
            <a:ext cx="525749" cy="511791"/>
            <a:chOff x="6537098" y="3744846"/>
            <a:chExt cx="682388" cy="682388"/>
          </a:xfrm>
        </p:grpSpPr>
        <p:grpSp>
          <p:nvGrpSpPr>
            <p:cNvPr id="17" name="组合 122"/>
            <p:cNvGrpSpPr/>
            <p:nvPr/>
          </p:nvGrpSpPr>
          <p:grpSpPr>
            <a:xfrm>
              <a:off x="6537098" y="3744846"/>
              <a:ext cx="682388" cy="682388"/>
              <a:chOff x="4993868" y="2326869"/>
              <a:chExt cx="2204264" cy="2204264"/>
            </a:xfrm>
            <a:effectLst>
              <a:outerShdw blurRad="292100" dist="114300" dir="2700000" algn="tl" rotWithShape="0">
                <a:prstClr val="black">
                  <a:alpha val="25000"/>
                </a:prstClr>
              </a:outerShdw>
            </a:effectLst>
          </p:grpSpPr>
          <p:sp>
            <p:nvSpPr>
              <p:cNvPr id="21" name="任意多边形 126"/>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22" name="椭圆 127"/>
              <p:cNvSpPr/>
              <p:nvPr/>
            </p:nvSpPr>
            <p:spPr>
              <a:xfrm>
                <a:off x="5305426" y="2638424"/>
                <a:ext cx="1581148" cy="1581148"/>
              </a:xfrm>
              <a:prstGeom prst="ellipse">
                <a:avLst/>
              </a:prstGeom>
              <a:no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23" name="椭圆 128"/>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grpSp>
        <p:sp>
          <p:nvSpPr>
            <p:cNvPr id="18" name="椭圆 123"/>
            <p:cNvSpPr/>
            <p:nvPr/>
          </p:nvSpPr>
          <p:spPr>
            <a:xfrm>
              <a:off x="6679385" y="3890345"/>
              <a:ext cx="392218" cy="392218"/>
            </a:xfrm>
            <a:prstGeom prst="ellipse">
              <a:avLst/>
            </a:prstGeom>
            <a:gradFill>
              <a:gsLst>
                <a:gs pos="100000">
                  <a:srgbClr val="01ACBE"/>
                </a:gs>
                <a:gs pos="53000">
                  <a:srgbClr val="01C4D9"/>
                </a:gs>
                <a:gs pos="0">
                  <a:srgbClr val="5EEFFE"/>
                </a:gs>
              </a:gsLst>
              <a:lin ang="5400000" scaled="1"/>
            </a:gradFill>
            <a:ln>
              <a:solidFill>
                <a:schemeClr val="accent1">
                  <a:lumMod val="60000"/>
                  <a:lumOff val="40000"/>
                </a:schemeClr>
              </a:solid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19" name="椭圆 124"/>
            <p:cNvSpPr/>
            <p:nvPr/>
          </p:nvSpPr>
          <p:spPr>
            <a:xfrm>
              <a:off x="6679386" y="3890345"/>
              <a:ext cx="392218" cy="392218"/>
            </a:xfrm>
            <a:prstGeom prst="ellipse">
              <a:avLst/>
            </a:prstGeom>
            <a:solidFill>
              <a:schemeClr val="accent2">
                <a:lumMod val="75000"/>
              </a:schemeClr>
            </a:solidFill>
            <a:ln>
              <a:solidFill>
                <a:schemeClr val="accent1">
                  <a:lumMod val="60000"/>
                  <a:lumOff val="40000"/>
                </a:schemeClr>
              </a:solid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20" name="椭圆 67"/>
            <p:cNvSpPr/>
            <p:nvPr/>
          </p:nvSpPr>
          <p:spPr>
            <a:xfrm>
              <a:off x="6753214" y="3915399"/>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1" fmla="*/ 0 w 812800"/>
                <a:gd name="connsiteY0-2" fmla="*/ 406400 h 457199"/>
                <a:gd name="connsiteX1-3" fmla="*/ 406400 w 812800"/>
                <a:gd name="connsiteY1-4" fmla="*/ 0 h 457199"/>
                <a:gd name="connsiteX2-5" fmla="*/ 812800 w 812800"/>
                <a:gd name="connsiteY2-6" fmla="*/ 406400 h 457199"/>
                <a:gd name="connsiteX3-7" fmla="*/ 0 w 812800"/>
                <a:gd name="connsiteY3-8" fmla="*/ 406400 h 457199"/>
                <a:gd name="connsiteX0-9" fmla="*/ 0 w 812800"/>
                <a:gd name="connsiteY0-10" fmla="*/ 406400 h 421420"/>
                <a:gd name="connsiteX1-11" fmla="*/ 406400 w 812800"/>
                <a:gd name="connsiteY1-12" fmla="*/ 0 h 421420"/>
                <a:gd name="connsiteX2-13" fmla="*/ 812800 w 812800"/>
                <a:gd name="connsiteY2-14" fmla="*/ 406400 h 421420"/>
                <a:gd name="connsiteX3-15" fmla="*/ 0 w 812800"/>
                <a:gd name="connsiteY3-16" fmla="*/ 406400 h 421420"/>
                <a:gd name="connsiteX0-17" fmla="*/ 0 w 812800"/>
                <a:gd name="connsiteY0-18" fmla="*/ 406400 h 406400"/>
                <a:gd name="connsiteX1-19" fmla="*/ 406400 w 812800"/>
                <a:gd name="connsiteY1-20" fmla="*/ 0 h 406400"/>
                <a:gd name="connsiteX2-21" fmla="*/ 812800 w 812800"/>
                <a:gd name="connsiteY2-22" fmla="*/ 406400 h 406400"/>
                <a:gd name="connsiteX3-23" fmla="*/ 0 w 812800"/>
                <a:gd name="connsiteY3-24" fmla="*/ 406400 h 406400"/>
                <a:gd name="connsiteX0-25" fmla="*/ 0 w 812800"/>
                <a:gd name="connsiteY0-26" fmla="*/ 406400 h 406400"/>
                <a:gd name="connsiteX1-27" fmla="*/ 406400 w 812800"/>
                <a:gd name="connsiteY1-28" fmla="*/ 0 h 406400"/>
                <a:gd name="connsiteX2-29" fmla="*/ 812800 w 812800"/>
                <a:gd name="connsiteY2-30" fmla="*/ 406400 h 406400"/>
                <a:gd name="connsiteX3-31" fmla="*/ 0 w 812800"/>
                <a:gd name="connsiteY3-32" fmla="*/ 406400 h 406400"/>
                <a:gd name="connsiteX0-33" fmla="*/ 0 w 812800"/>
                <a:gd name="connsiteY0-34" fmla="*/ 406400 h 406400"/>
                <a:gd name="connsiteX1-35" fmla="*/ 406400 w 812800"/>
                <a:gd name="connsiteY1-36" fmla="*/ 0 h 406400"/>
                <a:gd name="connsiteX2-37" fmla="*/ 812800 w 812800"/>
                <a:gd name="connsiteY2-38" fmla="*/ 406400 h 406400"/>
                <a:gd name="connsiteX3-39" fmla="*/ 0 w 812800"/>
                <a:gd name="connsiteY3-40" fmla="*/ 406400 h 406400"/>
              </a:gdLst>
              <a:ahLst/>
              <a:cxnLst>
                <a:cxn ang="0">
                  <a:pos x="connsiteX0-1" y="connsiteY0-2"/>
                </a:cxn>
                <a:cxn ang="0">
                  <a:pos x="connsiteX1-3" y="connsiteY1-4"/>
                </a:cxn>
                <a:cxn ang="0">
                  <a:pos x="connsiteX2-5" y="connsiteY2-6"/>
                </a:cxn>
                <a:cxn ang="0">
                  <a:pos x="connsiteX3-7" y="connsiteY3-8"/>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grpSp>
      <p:grpSp>
        <p:nvGrpSpPr>
          <p:cNvPr id="24" name="组合 129"/>
          <p:cNvGrpSpPr/>
          <p:nvPr/>
        </p:nvGrpSpPr>
        <p:grpSpPr>
          <a:xfrm>
            <a:off x="2344888" y="3889628"/>
            <a:ext cx="525749" cy="511791"/>
            <a:chOff x="2845451" y="5151933"/>
            <a:chExt cx="682388" cy="682388"/>
          </a:xfrm>
        </p:grpSpPr>
        <p:grpSp>
          <p:nvGrpSpPr>
            <p:cNvPr id="25" name="组合 130"/>
            <p:cNvGrpSpPr/>
            <p:nvPr/>
          </p:nvGrpSpPr>
          <p:grpSpPr>
            <a:xfrm>
              <a:off x="2845451" y="5151933"/>
              <a:ext cx="682388" cy="682388"/>
              <a:chOff x="4993868" y="2326869"/>
              <a:chExt cx="2204264" cy="2204264"/>
            </a:xfrm>
            <a:effectLst>
              <a:outerShdw blurRad="292100" dist="114300" dir="2700000" algn="tl" rotWithShape="0">
                <a:prstClr val="black">
                  <a:alpha val="25000"/>
                </a:prstClr>
              </a:outerShdw>
            </a:effectLst>
          </p:grpSpPr>
          <p:sp>
            <p:nvSpPr>
              <p:cNvPr id="29" name="任意多边形 134"/>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30" name="椭圆 135"/>
              <p:cNvSpPr/>
              <p:nvPr/>
            </p:nvSpPr>
            <p:spPr>
              <a:xfrm>
                <a:off x="5305426" y="2638424"/>
                <a:ext cx="1581148" cy="1581148"/>
              </a:xfrm>
              <a:prstGeom prst="ellipse">
                <a:avLst/>
              </a:prstGeom>
              <a:no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31" name="椭圆 136"/>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grpSp>
        <p:sp>
          <p:nvSpPr>
            <p:cNvPr id="26" name="椭圆 131"/>
            <p:cNvSpPr/>
            <p:nvPr/>
          </p:nvSpPr>
          <p:spPr>
            <a:xfrm>
              <a:off x="2987738" y="5297432"/>
              <a:ext cx="392218" cy="392218"/>
            </a:xfrm>
            <a:prstGeom prst="ellipse">
              <a:avLst/>
            </a:prstGeom>
            <a:gradFill>
              <a:gsLst>
                <a:gs pos="100000">
                  <a:srgbClr val="01ACBE"/>
                </a:gs>
                <a:gs pos="53000">
                  <a:srgbClr val="01C4D9"/>
                </a:gs>
                <a:gs pos="0">
                  <a:srgbClr val="5EEFFE"/>
                </a:gs>
              </a:gsLst>
              <a:lin ang="5400000" scaled="1"/>
            </a:gradFill>
            <a:ln>
              <a:solidFill>
                <a:srgbClr val="7030A0"/>
              </a:solid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27" name="椭圆 132"/>
            <p:cNvSpPr/>
            <p:nvPr/>
          </p:nvSpPr>
          <p:spPr>
            <a:xfrm>
              <a:off x="2987739" y="5297432"/>
              <a:ext cx="392218" cy="392218"/>
            </a:xfrm>
            <a:prstGeom prst="ellipse">
              <a:avLst/>
            </a:prstGeom>
            <a:solidFill>
              <a:srgbClr val="7030A0"/>
            </a:solidFill>
            <a:ln>
              <a:solidFill>
                <a:srgbClr val="7030A0"/>
              </a:solid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28" name="椭圆 67"/>
            <p:cNvSpPr/>
            <p:nvPr/>
          </p:nvSpPr>
          <p:spPr>
            <a:xfrm>
              <a:off x="3061567" y="5322486"/>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1" fmla="*/ 0 w 812800"/>
                <a:gd name="connsiteY0-2" fmla="*/ 406400 h 457199"/>
                <a:gd name="connsiteX1-3" fmla="*/ 406400 w 812800"/>
                <a:gd name="connsiteY1-4" fmla="*/ 0 h 457199"/>
                <a:gd name="connsiteX2-5" fmla="*/ 812800 w 812800"/>
                <a:gd name="connsiteY2-6" fmla="*/ 406400 h 457199"/>
                <a:gd name="connsiteX3-7" fmla="*/ 0 w 812800"/>
                <a:gd name="connsiteY3-8" fmla="*/ 406400 h 457199"/>
                <a:gd name="connsiteX0-9" fmla="*/ 0 w 812800"/>
                <a:gd name="connsiteY0-10" fmla="*/ 406400 h 421420"/>
                <a:gd name="connsiteX1-11" fmla="*/ 406400 w 812800"/>
                <a:gd name="connsiteY1-12" fmla="*/ 0 h 421420"/>
                <a:gd name="connsiteX2-13" fmla="*/ 812800 w 812800"/>
                <a:gd name="connsiteY2-14" fmla="*/ 406400 h 421420"/>
                <a:gd name="connsiteX3-15" fmla="*/ 0 w 812800"/>
                <a:gd name="connsiteY3-16" fmla="*/ 406400 h 421420"/>
                <a:gd name="connsiteX0-17" fmla="*/ 0 w 812800"/>
                <a:gd name="connsiteY0-18" fmla="*/ 406400 h 406400"/>
                <a:gd name="connsiteX1-19" fmla="*/ 406400 w 812800"/>
                <a:gd name="connsiteY1-20" fmla="*/ 0 h 406400"/>
                <a:gd name="connsiteX2-21" fmla="*/ 812800 w 812800"/>
                <a:gd name="connsiteY2-22" fmla="*/ 406400 h 406400"/>
                <a:gd name="connsiteX3-23" fmla="*/ 0 w 812800"/>
                <a:gd name="connsiteY3-24" fmla="*/ 406400 h 406400"/>
                <a:gd name="connsiteX0-25" fmla="*/ 0 w 812800"/>
                <a:gd name="connsiteY0-26" fmla="*/ 406400 h 406400"/>
                <a:gd name="connsiteX1-27" fmla="*/ 406400 w 812800"/>
                <a:gd name="connsiteY1-28" fmla="*/ 0 h 406400"/>
                <a:gd name="connsiteX2-29" fmla="*/ 812800 w 812800"/>
                <a:gd name="connsiteY2-30" fmla="*/ 406400 h 406400"/>
                <a:gd name="connsiteX3-31" fmla="*/ 0 w 812800"/>
                <a:gd name="connsiteY3-32" fmla="*/ 406400 h 406400"/>
                <a:gd name="connsiteX0-33" fmla="*/ 0 w 812800"/>
                <a:gd name="connsiteY0-34" fmla="*/ 406400 h 406400"/>
                <a:gd name="connsiteX1-35" fmla="*/ 406400 w 812800"/>
                <a:gd name="connsiteY1-36" fmla="*/ 0 h 406400"/>
                <a:gd name="connsiteX2-37" fmla="*/ 812800 w 812800"/>
                <a:gd name="connsiteY2-38" fmla="*/ 406400 h 406400"/>
                <a:gd name="connsiteX3-39" fmla="*/ 0 w 812800"/>
                <a:gd name="connsiteY3-40" fmla="*/ 406400 h 406400"/>
              </a:gdLst>
              <a:ahLst/>
              <a:cxnLst>
                <a:cxn ang="0">
                  <a:pos x="connsiteX0-1" y="connsiteY0-2"/>
                </a:cxn>
                <a:cxn ang="0">
                  <a:pos x="connsiteX1-3" y="connsiteY1-4"/>
                </a:cxn>
                <a:cxn ang="0">
                  <a:pos x="connsiteX2-5" y="connsiteY2-6"/>
                </a:cxn>
                <a:cxn ang="0">
                  <a:pos x="connsiteX3-7" y="connsiteY3-8"/>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grpSp>
      <p:cxnSp>
        <p:nvCxnSpPr>
          <p:cNvPr id="39" name="Straight Connector 38"/>
          <p:cNvCxnSpPr>
            <a:stCxn id="4" idx="7"/>
          </p:cNvCxnSpPr>
          <p:nvPr/>
        </p:nvCxnSpPr>
        <p:spPr>
          <a:xfrm flipV="1">
            <a:off x="1865624" y="1714200"/>
            <a:ext cx="479264" cy="222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78530" y="2762381"/>
            <a:ext cx="2736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541349" y="3307618"/>
            <a:ext cx="803539" cy="654347"/>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3"/>
          <a:stretch>
            <a:fillRect/>
          </a:stretch>
        </p:blipFill>
        <p:spPr>
          <a:xfrm>
            <a:off x="2987825" y="1035906"/>
            <a:ext cx="2085088" cy="1193013"/>
          </a:xfrm>
          <a:prstGeom prst="rect">
            <a:avLst/>
          </a:prstGeom>
          <a:ln>
            <a:noFill/>
          </a:ln>
          <a:effectLst>
            <a:softEdge rad="112500"/>
          </a:effectLst>
        </p:spPr>
      </p:pic>
      <p:pic>
        <p:nvPicPr>
          <p:cNvPr id="33" name="Picture 32"/>
          <p:cNvPicPr>
            <a:picLocks noChangeAspect="1"/>
          </p:cNvPicPr>
          <p:nvPr/>
        </p:nvPicPr>
        <p:blipFill>
          <a:blip r:embed="rId4"/>
          <a:stretch>
            <a:fillRect/>
          </a:stretch>
        </p:blipFill>
        <p:spPr>
          <a:xfrm>
            <a:off x="5085131" y="1035905"/>
            <a:ext cx="1249759" cy="1184644"/>
          </a:xfrm>
          <a:prstGeom prst="rect">
            <a:avLst/>
          </a:prstGeom>
          <a:ln>
            <a:noFill/>
          </a:ln>
          <a:effectLst>
            <a:softEdge rad="112500"/>
          </a:effectLst>
        </p:spPr>
      </p:pic>
      <p:pic>
        <p:nvPicPr>
          <p:cNvPr id="34" name="Picture 33"/>
          <p:cNvPicPr>
            <a:picLocks noChangeAspect="1"/>
          </p:cNvPicPr>
          <p:nvPr/>
        </p:nvPicPr>
        <p:blipFill>
          <a:blip r:embed="rId5"/>
          <a:stretch>
            <a:fillRect/>
          </a:stretch>
        </p:blipFill>
        <p:spPr>
          <a:xfrm>
            <a:off x="6344027" y="1035906"/>
            <a:ext cx="1321196" cy="1193014"/>
          </a:xfrm>
          <a:prstGeom prst="rect">
            <a:avLst/>
          </a:prstGeom>
          <a:ln>
            <a:noFill/>
          </a:ln>
          <a:effectLst>
            <a:softEdge rad="112500"/>
          </a:effectLst>
        </p:spPr>
      </p:pic>
      <p:pic>
        <p:nvPicPr>
          <p:cNvPr id="38" name="Picture 37"/>
          <p:cNvPicPr>
            <a:picLocks noChangeAspect="1"/>
          </p:cNvPicPr>
          <p:nvPr/>
        </p:nvPicPr>
        <p:blipFill>
          <a:blip r:embed="rId6"/>
          <a:stretch>
            <a:fillRect/>
          </a:stretch>
        </p:blipFill>
        <p:spPr>
          <a:xfrm>
            <a:off x="7664415" y="1035906"/>
            <a:ext cx="1318825" cy="1184642"/>
          </a:xfrm>
          <a:prstGeom prst="rect">
            <a:avLst/>
          </a:prstGeom>
          <a:ln>
            <a:noFill/>
          </a:ln>
          <a:effectLst>
            <a:softEdge rad="112500"/>
          </a:effectLst>
        </p:spPr>
      </p:pic>
      <p:pic>
        <p:nvPicPr>
          <p:cNvPr id="40" name="Picture 39"/>
          <p:cNvPicPr>
            <a:picLocks noChangeAspect="1"/>
          </p:cNvPicPr>
          <p:nvPr/>
        </p:nvPicPr>
        <p:blipFill>
          <a:blip r:embed="rId7"/>
          <a:stretch>
            <a:fillRect/>
          </a:stretch>
        </p:blipFill>
        <p:spPr>
          <a:xfrm>
            <a:off x="2986678" y="2310266"/>
            <a:ext cx="2111673" cy="1203544"/>
          </a:xfrm>
          <a:prstGeom prst="rect">
            <a:avLst/>
          </a:prstGeom>
          <a:ln>
            <a:noFill/>
          </a:ln>
          <a:effectLst>
            <a:softEdge rad="112500"/>
          </a:effectLst>
        </p:spPr>
      </p:pic>
      <p:pic>
        <p:nvPicPr>
          <p:cNvPr id="42" name="Picture 41"/>
          <p:cNvPicPr>
            <a:picLocks noChangeAspect="1"/>
          </p:cNvPicPr>
          <p:nvPr/>
        </p:nvPicPr>
        <p:blipFill>
          <a:blip r:embed="rId8"/>
          <a:stretch>
            <a:fillRect/>
          </a:stretch>
        </p:blipFill>
        <p:spPr>
          <a:xfrm>
            <a:off x="5089337" y="2310267"/>
            <a:ext cx="1247049" cy="1195125"/>
          </a:xfrm>
          <a:prstGeom prst="rect">
            <a:avLst/>
          </a:prstGeom>
          <a:ln>
            <a:noFill/>
          </a:ln>
          <a:effectLst>
            <a:softEdge rad="112500"/>
          </a:effectLst>
        </p:spPr>
      </p:pic>
      <p:pic>
        <p:nvPicPr>
          <p:cNvPr id="44" name="Picture 43"/>
          <p:cNvPicPr>
            <a:picLocks noChangeAspect="1"/>
          </p:cNvPicPr>
          <p:nvPr/>
        </p:nvPicPr>
        <p:blipFill>
          <a:blip r:embed="rId9"/>
          <a:stretch>
            <a:fillRect/>
          </a:stretch>
        </p:blipFill>
        <p:spPr>
          <a:xfrm>
            <a:off x="6352473" y="2310267"/>
            <a:ext cx="1237623" cy="1195124"/>
          </a:xfrm>
          <a:prstGeom prst="rect">
            <a:avLst/>
          </a:prstGeom>
          <a:ln>
            <a:noFill/>
          </a:ln>
          <a:effectLst>
            <a:softEdge rad="112500"/>
          </a:effectLst>
        </p:spPr>
      </p:pic>
      <p:pic>
        <p:nvPicPr>
          <p:cNvPr id="45" name="Picture 44"/>
          <p:cNvPicPr>
            <a:picLocks noChangeAspect="1"/>
          </p:cNvPicPr>
          <p:nvPr/>
        </p:nvPicPr>
        <p:blipFill>
          <a:blip r:embed="rId10"/>
          <a:stretch>
            <a:fillRect/>
          </a:stretch>
        </p:blipFill>
        <p:spPr>
          <a:xfrm rot="16200000">
            <a:off x="7701199" y="2213835"/>
            <a:ext cx="1203543" cy="1396405"/>
          </a:xfrm>
          <a:prstGeom prst="rect">
            <a:avLst/>
          </a:prstGeom>
          <a:ln>
            <a:noFill/>
          </a:ln>
          <a:effectLst>
            <a:softEdge rad="112500"/>
          </a:effectLst>
        </p:spPr>
      </p:pic>
      <p:pic>
        <p:nvPicPr>
          <p:cNvPr id="46" name="Picture 45"/>
          <p:cNvPicPr>
            <a:picLocks noChangeAspect="1"/>
          </p:cNvPicPr>
          <p:nvPr/>
        </p:nvPicPr>
        <p:blipFill>
          <a:blip r:embed="rId11"/>
          <a:stretch>
            <a:fillRect/>
          </a:stretch>
        </p:blipFill>
        <p:spPr>
          <a:xfrm>
            <a:off x="6360248" y="3703401"/>
            <a:ext cx="1833215" cy="1307723"/>
          </a:xfrm>
          <a:prstGeom prst="rect">
            <a:avLst/>
          </a:prstGeom>
          <a:ln>
            <a:noFill/>
          </a:ln>
          <a:effectLst>
            <a:softEdge rad="112500"/>
          </a:effectLst>
        </p:spPr>
      </p:pic>
      <p:pic>
        <p:nvPicPr>
          <p:cNvPr id="47" name="Picture 46"/>
          <p:cNvPicPr>
            <a:picLocks noChangeAspect="1"/>
          </p:cNvPicPr>
          <p:nvPr/>
        </p:nvPicPr>
        <p:blipFill>
          <a:blip r:embed="rId12"/>
          <a:stretch>
            <a:fillRect/>
          </a:stretch>
        </p:blipFill>
        <p:spPr>
          <a:xfrm>
            <a:off x="4901899" y="3703401"/>
            <a:ext cx="1288311" cy="1307723"/>
          </a:xfrm>
          <a:prstGeom prst="rect">
            <a:avLst/>
          </a:prstGeom>
          <a:ln>
            <a:noFill/>
          </a:ln>
          <a:effectLst>
            <a:softEdge rad="112500"/>
          </a:effectLst>
        </p:spPr>
      </p:pic>
      <p:pic>
        <p:nvPicPr>
          <p:cNvPr id="48" name="Picture 47"/>
          <p:cNvPicPr>
            <a:picLocks noChangeAspect="1"/>
          </p:cNvPicPr>
          <p:nvPr/>
        </p:nvPicPr>
        <p:blipFill>
          <a:blip r:embed="rId13"/>
          <a:stretch>
            <a:fillRect/>
          </a:stretch>
        </p:blipFill>
        <p:spPr>
          <a:xfrm>
            <a:off x="3009781" y="3703402"/>
            <a:ext cx="1575726" cy="1307724"/>
          </a:xfrm>
          <a:prstGeom prst="rect">
            <a:avLst/>
          </a:prstGeom>
          <a:ln>
            <a:noFill/>
          </a:ln>
          <a:effectLst>
            <a:softEdge rad="112500"/>
          </a:effectLst>
        </p:spPr>
      </p:pic>
      <p:sp>
        <p:nvSpPr>
          <p:cNvPr id="49" name="WordArt 106">
            <a:extLst>
              <a:ext uri="{FF2B5EF4-FFF2-40B4-BE49-F238E27FC236}">
                <a16:creationId xmlns:a16="http://schemas.microsoft.com/office/drawing/2014/main" xmlns="" id="{176FCB1E-2BEC-BCF0-89C7-B3C84E007E17}"/>
              </a:ext>
            </a:extLst>
          </p:cNvPr>
          <p:cNvSpPr>
            <a:spLocks noChangeArrowheads="1" noChangeShapeType="1" noTextEdit="1"/>
          </p:cNvSpPr>
          <p:nvPr/>
        </p:nvSpPr>
        <p:spPr bwMode="auto">
          <a:xfrm>
            <a:off x="2483768" y="123478"/>
            <a:ext cx="4464496" cy="432048"/>
          </a:xfrm>
          <a:prstGeom prst="rect">
            <a:avLst/>
          </a:prstGeom>
          <a:solidFill>
            <a:schemeClr val="bg1">
              <a:lumMod val="95000"/>
            </a:schemeClr>
          </a:solidFill>
        </p:spPr>
        <p:txBody>
          <a:bodyPr wrap="none" fromWordArt="1">
            <a:prstTxWarp prst="textPlain">
              <a:avLst>
                <a:gd name="adj" fmla="val 50000"/>
              </a:avLst>
            </a:prstTxWarp>
          </a:bodyPr>
          <a:lstStyle/>
          <a:p>
            <a:pPr algn="ctr"/>
            <a:r>
              <a:rPr lang="en-US" sz="2400" b="1" kern="10" dirty="0" err="1"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Gợi</a:t>
            </a:r>
            <a:r>
              <a:rPr lang="en-US" sz="2400" b="1" kern="10" dirty="0"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ý </a:t>
            </a:r>
            <a:r>
              <a:rPr lang="en-US" sz="2400" b="1" kern="10" dirty="0" err="1"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các</a:t>
            </a:r>
            <a:r>
              <a:rPr lang="en-US" sz="2400" b="1" kern="10" dirty="0"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phương</a:t>
            </a:r>
            <a:r>
              <a:rPr lang="en-US" sz="2400" b="1" kern="10" dirty="0"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án</a:t>
            </a:r>
            <a:endParaRPr lang="en-US" sz="2400" b="1" kern="10" dirty="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50" name="Picture 6">
            <a:extLst>
              <a:ext uri="{FF2B5EF4-FFF2-40B4-BE49-F238E27FC236}">
                <a16:creationId xmlns:a16="http://schemas.microsoft.com/office/drawing/2014/main" xmlns="" id="{592ADD0E-EBEE-9C73-A5C3-169517C2C37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a:off x="-1692695" y="2634955"/>
            <a:ext cx="4147745" cy="3608537"/>
          </a:xfrm>
          <a:prstGeom prst="rect">
            <a:avLst/>
          </a:prstGeom>
        </p:spPr>
      </p:pic>
      <p:pic>
        <p:nvPicPr>
          <p:cNvPr id="51" name="Picture 2">
            <a:extLst>
              <a:ext uri="{FF2B5EF4-FFF2-40B4-BE49-F238E27FC236}">
                <a16:creationId xmlns:a16="http://schemas.microsoft.com/office/drawing/2014/main" xmlns="" id="{B1C84AA5-1A2B-EAE8-CD58-61FAEB075EC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0583201">
            <a:off x="6989503" y="-1522946"/>
            <a:ext cx="3818687" cy="3322258"/>
          </a:xfrm>
          <a:prstGeom prst="rect">
            <a:avLst/>
          </a:prstGeom>
        </p:spPr>
      </p:pic>
      <p:pic>
        <p:nvPicPr>
          <p:cNvPr id="52" name="图片 2"/>
          <p:cNvPicPr>
            <a:picLocks noChangeAspect="1"/>
          </p:cNvPicPr>
          <p:nvPr/>
        </p:nvPicPr>
        <p:blipFill>
          <a:blip r:embed="rId18"/>
          <a:stretch>
            <a:fillRect/>
          </a:stretch>
        </p:blipFill>
        <p:spPr>
          <a:xfrm>
            <a:off x="0" y="2"/>
            <a:ext cx="539552" cy="602379"/>
          </a:xfrm>
          <a:prstGeom prst="rect">
            <a:avLst/>
          </a:prstGeom>
        </p:spPr>
      </p:pic>
      <p:pic>
        <p:nvPicPr>
          <p:cNvPr id="53" name="Picture 2">
            <a:extLst>
              <a:ext uri="{FF2B5EF4-FFF2-40B4-BE49-F238E27FC236}">
                <a16:creationId xmlns:a16="http://schemas.microsoft.com/office/drawing/2014/main" xmlns="" id="{0A18761C-C6C3-2CC8-7D1A-9FC4CA78E34D}"/>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873312">
            <a:off x="8234323" y="4314136"/>
            <a:ext cx="835419" cy="938688"/>
          </a:xfrm>
          <a:prstGeom prst="rect">
            <a:avLst/>
          </a:prstGeom>
        </p:spPr>
      </p:pic>
    </p:spTree>
    <p:extLst>
      <p:ext uri="{BB962C8B-B14F-4D97-AF65-F5344CB8AC3E}">
        <p14:creationId xmlns:p14="http://schemas.microsoft.com/office/powerpoint/2010/main" val="2554305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87">
                                          <p:stCondLst>
                                            <p:cond delay="0"/>
                                          </p:stCondLst>
                                        </p:cTn>
                                        <p:tgtEl>
                                          <p:spTgt spid="4"/>
                                        </p:tgtEl>
                                      </p:cBhvr>
                                    </p:animEffect>
                                    <p:anim calcmode="lin" valueType="num">
                                      <p:cBhvr>
                                        <p:cTn id="13" dur="27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10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100" tmFilter="0, 0; 0.125,0.2665; 0.25,0.4; 0.375,0.465; 0.5,0.5;  0.625,0.535; 0.75,0.6; 0.875,0.7335; 1,1">
                                          <p:stCondLst>
                                            <p:cond delay="100"/>
                                          </p:stCondLst>
                                        </p:cTn>
                                        <p:tgtEl>
                                          <p:spTgt spid="4"/>
                                        </p:tgtEl>
                                        <p:attrNameLst>
                                          <p:attrName>ppt_y</p:attrName>
                                        </p:attrNameLst>
                                      </p:cBhvr>
                                      <p:tavLst>
                                        <p:tav tm="0" fmla="#ppt_y-sin(pi*$)/9">
                                          <p:val>
                                            <p:fltVal val="0"/>
                                          </p:val>
                                        </p:tav>
                                        <p:tav tm="100000">
                                          <p:val>
                                            <p:fltVal val="1"/>
                                          </p:val>
                                        </p:tav>
                                      </p:tavLst>
                                    </p:anim>
                                    <p:anim calcmode="lin" valueType="num">
                                      <p:cBhvr>
                                        <p:cTn id="16" dur="50" tmFilter="0, 0; 0.125,0.2665; 0.25,0.4; 0.375,0.465; 0.5,0.5;  0.625,0.535; 0.75,0.6; 0.875,0.7335; 1,1">
                                          <p:stCondLst>
                                            <p:cond delay="199"/>
                                          </p:stCondLst>
                                        </p:cTn>
                                        <p:tgtEl>
                                          <p:spTgt spid="4"/>
                                        </p:tgtEl>
                                        <p:attrNameLst>
                                          <p:attrName>ppt_y</p:attrName>
                                        </p:attrNameLst>
                                      </p:cBhvr>
                                      <p:tavLst>
                                        <p:tav tm="0" fmla="#ppt_y-sin(pi*$)/27">
                                          <p:val>
                                            <p:fltVal val="0"/>
                                          </p:val>
                                        </p:tav>
                                        <p:tav tm="100000">
                                          <p:val>
                                            <p:fltVal val="1"/>
                                          </p:val>
                                        </p:tav>
                                      </p:tavLst>
                                    </p:anim>
                                    <p:anim calcmode="lin" valueType="num">
                                      <p:cBhvr>
                                        <p:cTn id="17" dur="25" tmFilter="0, 0; 0.125,0.2665; 0.25,0.4; 0.375,0.465; 0.5,0.5;  0.625,0.535; 0.75,0.6; 0.875,0.7335; 1,1">
                                          <p:stCondLst>
                                            <p:cond delay="248"/>
                                          </p:stCondLst>
                                        </p:cTn>
                                        <p:tgtEl>
                                          <p:spTgt spid="4"/>
                                        </p:tgtEl>
                                        <p:attrNameLst>
                                          <p:attrName>ppt_y</p:attrName>
                                        </p:attrNameLst>
                                      </p:cBhvr>
                                      <p:tavLst>
                                        <p:tav tm="0" fmla="#ppt_y-sin(pi*$)/81">
                                          <p:val>
                                            <p:fltVal val="0"/>
                                          </p:val>
                                        </p:tav>
                                        <p:tav tm="100000">
                                          <p:val>
                                            <p:fltVal val="1"/>
                                          </p:val>
                                        </p:tav>
                                      </p:tavLst>
                                    </p:anim>
                                    <p:animScale>
                                      <p:cBhvr>
                                        <p:cTn id="18" dur="4">
                                          <p:stCondLst>
                                            <p:cond delay="98"/>
                                          </p:stCondLst>
                                        </p:cTn>
                                        <p:tgtEl>
                                          <p:spTgt spid="4"/>
                                        </p:tgtEl>
                                      </p:cBhvr>
                                      <p:to x="100000" y="60000"/>
                                    </p:animScale>
                                    <p:animScale>
                                      <p:cBhvr>
                                        <p:cTn id="19" dur="25" decel="50000">
                                          <p:stCondLst>
                                            <p:cond delay="101"/>
                                          </p:stCondLst>
                                        </p:cTn>
                                        <p:tgtEl>
                                          <p:spTgt spid="4"/>
                                        </p:tgtEl>
                                      </p:cBhvr>
                                      <p:to x="100000" y="100000"/>
                                    </p:animScale>
                                    <p:animScale>
                                      <p:cBhvr>
                                        <p:cTn id="20" dur="4">
                                          <p:stCondLst>
                                            <p:cond delay="197"/>
                                          </p:stCondLst>
                                        </p:cTn>
                                        <p:tgtEl>
                                          <p:spTgt spid="4"/>
                                        </p:tgtEl>
                                      </p:cBhvr>
                                      <p:to x="100000" y="80000"/>
                                    </p:animScale>
                                    <p:animScale>
                                      <p:cBhvr>
                                        <p:cTn id="21" dur="25" decel="50000">
                                          <p:stCondLst>
                                            <p:cond delay="201"/>
                                          </p:stCondLst>
                                        </p:cTn>
                                        <p:tgtEl>
                                          <p:spTgt spid="4"/>
                                        </p:tgtEl>
                                      </p:cBhvr>
                                      <p:to x="100000" y="100000"/>
                                    </p:animScale>
                                    <p:animScale>
                                      <p:cBhvr>
                                        <p:cTn id="22" dur="4">
                                          <p:stCondLst>
                                            <p:cond delay="246"/>
                                          </p:stCondLst>
                                        </p:cTn>
                                        <p:tgtEl>
                                          <p:spTgt spid="4"/>
                                        </p:tgtEl>
                                      </p:cBhvr>
                                      <p:to x="100000" y="90000"/>
                                    </p:animScale>
                                    <p:animScale>
                                      <p:cBhvr>
                                        <p:cTn id="23" dur="25" decel="50000">
                                          <p:stCondLst>
                                            <p:cond delay="250"/>
                                          </p:stCondLst>
                                        </p:cTn>
                                        <p:tgtEl>
                                          <p:spTgt spid="4"/>
                                        </p:tgtEl>
                                      </p:cBhvr>
                                      <p:to x="100000" y="100000"/>
                                    </p:animScale>
                                    <p:animScale>
                                      <p:cBhvr>
                                        <p:cTn id="24" dur="4">
                                          <p:stCondLst>
                                            <p:cond delay="271"/>
                                          </p:stCondLst>
                                        </p:cTn>
                                        <p:tgtEl>
                                          <p:spTgt spid="4"/>
                                        </p:tgtEl>
                                      </p:cBhvr>
                                      <p:to x="100000" y="95000"/>
                                    </p:animScale>
                                    <p:animScale>
                                      <p:cBhvr>
                                        <p:cTn id="25" dur="25" decel="50000">
                                          <p:stCondLst>
                                            <p:cond delay="275"/>
                                          </p:stCondLst>
                                        </p:cTn>
                                        <p:tgtEl>
                                          <p:spTgt spid="4"/>
                                        </p:tgtEl>
                                      </p:cBhvr>
                                      <p:to x="100000" y="100000"/>
                                    </p:animScale>
                                  </p:childTnLst>
                                </p:cTn>
                              </p:par>
                            </p:childTnLst>
                          </p:cTn>
                        </p:par>
                        <p:par>
                          <p:cTn id="26" fill="hold">
                            <p:stCondLst>
                              <p:cond delay="500"/>
                            </p:stCondLst>
                            <p:childTnLst>
                              <p:par>
                                <p:cTn id="27" presetID="26"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87">
                                          <p:stCondLst>
                                            <p:cond delay="0"/>
                                          </p:stCondLst>
                                        </p:cTn>
                                        <p:tgtEl>
                                          <p:spTgt spid="5"/>
                                        </p:tgtEl>
                                      </p:cBhvr>
                                    </p:animEffect>
                                    <p:anim calcmode="lin" valueType="num">
                                      <p:cBhvr>
                                        <p:cTn id="30" dur="27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100"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100" tmFilter="0, 0; 0.125,0.2665; 0.25,0.4; 0.375,0.465; 0.5,0.5;  0.625,0.535; 0.75,0.6; 0.875,0.7335; 1,1">
                                          <p:stCondLst>
                                            <p:cond delay="100"/>
                                          </p:stCondLst>
                                        </p:cTn>
                                        <p:tgtEl>
                                          <p:spTgt spid="5"/>
                                        </p:tgtEl>
                                        <p:attrNameLst>
                                          <p:attrName>ppt_y</p:attrName>
                                        </p:attrNameLst>
                                      </p:cBhvr>
                                      <p:tavLst>
                                        <p:tav tm="0" fmla="#ppt_y-sin(pi*$)/9">
                                          <p:val>
                                            <p:fltVal val="0"/>
                                          </p:val>
                                        </p:tav>
                                        <p:tav tm="100000">
                                          <p:val>
                                            <p:fltVal val="1"/>
                                          </p:val>
                                        </p:tav>
                                      </p:tavLst>
                                    </p:anim>
                                    <p:anim calcmode="lin" valueType="num">
                                      <p:cBhvr>
                                        <p:cTn id="33" dur="50" tmFilter="0, 0; 0.125,0.2665; 0.25,0.4; 0.375,0.465; 0.5,0.5;  0.625,0.535; 0.75,0.6; 0.875,0.7335; 1,1">
                                          <p:stCondLst>
                                            <p:cond delay="199"/>
                                          </p:stCondLst>
                                        </p:cTn>
                                        <p:tgtEl>
                                          <p:spTgt spid="5"/>
                                        </p:tgtEl>
                                        <p:attrNameLst>
                                          <p:attrName>ppt_y</p:attrName>
                                        </p:attrNameLst>
                                      </p:cBhvr>
                                      <p:tavLst>
                                        <p:tav tm="0" fmla="#ppt_y-sin(pi*$)/27">
                                          <p:val>
                                            <p:fltVal val="0"/>
                                          </p:val>
                                        </p:tav>
                                        <p:tav tm="100000">
                                          <p:val>
                                            <p:fltVal val="1"/>
                                          </p:val>
                                        </p:tav>
                                      </p:tavLst>
                                    </p:anim>
                                    <p:anim calcmode="lin" valueType="num">
                                      <p:cBhvr>
                                        <p:cTn id="34" dur="25" tmFilter="0, 0; 0.125,0.2665; 0.25,0.4; 0.375,0.465; 0.5,0.5;  0.625,0.535; 0.75,0.6; 0.875,0.7335; 1,1">
                                          <p:stCondLst>
                                            <p:cond delay="248"/>
                                          </p:stCondLst>
                                        </p:cTn>
                                        <p:tgtEl>
                                          <p:spTgt spid="5"/>
                                        </p:tgtEl>
                                        <p:attrNameLst>
                                          <p:attrName>ppt_y</p:attrName>
                                        </p:attrNameLst>
                                      </p:cBhvr>
                                      <p:tavLst>
                                        <p:tav tm="0" fmla="#ppt_y-sin(pi*$)/81">
                                          <p:val>
                                            <p:fltVal val="0"/>
                                          </p:val>
                                        </p:tav>
                                        <p:tav tm="100000">
                                          <p:val>
                                            <p:fltVal val="1"/>
                                          </p:val>
                                        </p:tav>
                                      </p:tavLst>
                                    </p:anim>
                                    <p:animScale>
                                      <p:cBhvr>
                                        <p:cTn id="35" dur="4">
                                          <p:stCondLst>
                                            <p:cond delay="98"/>
                                          </p:stCondLst>
                                        </p:cTn>
                                        <p:tgtEl>
                                          <p:spTgt spid="5"/>
                                        </p:tgtEl>
                                      </p:cBhvr>
                                      <p:to x="100000" y="60000"/>
                                    </p:animScale>
                                    <p:animScale>
                                      <p:cBhvr>
                                        <p:cTn id="36" dur="25" decel="50000">
                                          <p:stCondLst>
                                            <p:cond delay="101"/>
                                          </p:stCondLst>
                                        </p:cTn>
                                        <p:tgtEl>
                                          <p:spTgt spid="5"/>
                                        </p:tgtEl>
                                      </p:cBhvr>
                                      <p:to x="100000" y="100000"/>
                                    </p:animScale>
                                    <p:animScale>
                                      <p:cBhvr>
                                        <p:cTn id="37" dur="4">
                                          <p:stCondLst>
                                            <p:cond delay="197"/>
                                          </p:stCondLst>
                                        </p:cTn>
                                        <p:tgtEl>
                                          <p:spTgt spid="5"/>
                                        </p:tgtEl>
                                      </p:cBhvr>
                                      <p:to x="100000" y="80000"/>
                                    </p:animScale>
                                    <p:animScale>
                                      <p:cBhvr>
                                        <p:cTn id="38" dur="25" decel="50000">
                                          <p:stCondLst>
                                            <p:cond delay="201"/>
                                          </p:stCondLst>
                                        </p:cTn>
                                        <p:tgtEl>
                                          <p:spTgt spid="5"/>
                                        </p:tgtEl>
                                      </p:cBhvr>
                                      <p:to x="100000" y="100000"/>
                                    </p:animScale>
                                    <p:animScale>
                                      <p:cBhvr>
                                        <p:cTn id="39" dur="4">
                                          <p:stCondLst>
                                            <p:cond delay="246"/>
                                          </p:stCondLst>
                                        </p:cTn>
                                        <p:tgtEl>
                                          <p:spTgt spid="5"/>
                                        </p:tgtEl>
                                      </p:cBhvr>
                                      <p:to x="100000" y="90000"/>
                                    </p:animScale>
                                    <p:animScale>
                                      <p:cBhvr>
                                        <p:cTn id="40" dur="25" decel="50000">
                                          <p:stCondLst>
                                            <p:cond delay="250"/>
                                          </p:stCondLst>
                                        </p:cTn>
                                        <p:tgtEl>
                                          <p:spTgt spid="5"/>
                                        </p:tgtEl>
                                      </p:cBhvr>
                                      <p:to x="100000" y="100000"/>
                                    </p:animScale>
                                    <p:animScale>
                                      <p:cBhvr>
                                        <p:cTn id="41" dur="4">
                                          <p:stCondLst>
                                            <p:cond delay="271"/>
                                          </p:stCondLst>
                                        </p:cTn>
                                        <p:tgtEl>
                                          <p:spTgt spid="5"/>
                                        </p:tgtEl>
                                      </p:cBhvr>
                                      <p:to x="100000" y="95000"/>
                                    </p:animScale>
                                    <p:animScale>
                                      <p:cBhvr>
                                        <p:cTn id="42" dur="25" decel="50000">
                                          <p:stCondLst>
                                            <p:cond delay="275"/>
                                          </p:stCondLst>
                                        </p:cTn>
                                        <p:tgtEl>
                                          <p:spTgt spid="5"/>
                                        </p:tgtEl>
                                      </p:cBhvr>
                                      <p:to x="100000" y="100000"/>
                                    </p:animScale>
                                  </p:childTnLst>
                                </p:cTn>
                              </p:par>
                            </p:childTnLst>
                          </p:cTn>
                        </p:par>
                        <p:par>
                          <p:cTn id="43" fill="hold">
                            <p:stCondLst>
                              <p:cond delay="1000"/>
                            </p:stCondLst>
                            <p:childTnLst>
                              <p:par>
                                <p:cTn id="44" presetID="26"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87">
                                          <p:stCondLst>
                                            <p:cond delay="0"/>
                                          </p:stCondLst>
                                        </p:cTn>
                                        <p:tgtEl>
                                          <p:spTgt spid="6"/>
                                        </p:tgtEl>
                                      </p:cBhvr>
                                    </p:animEffect>
                                    <p:anim calcmode="lin" valueType="num">
                                      <p:cBhvr>
                                        <p:cTn id="47" dur="27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8" dur="100"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9" dur="100" tmFilter="0, 0; 0.125,0.2665; 0.25,0.4; 0.375,0.465; 0.5,0.5;  0.625,0.535; 0.75,0.6; 0.875,0.7335; 1,1">
                                          <p:stCondLst>
                                            <p:cond delay="100"/>
                                          </p:stCondLst>
                                        </p:cTn>
                                        <p:tgtEl>
                                          <p:spTgt spid="6"/>
                                        </p:tgtEl>
                                        <p:attrNameLst>
                                          <p:attrName>ppt_y</p:attrName>
                                        </p:attrNameLst>
                                      </p:cBhvr>
                                      <p:tavLst>
                                        <p:tav tm="0" fmla="#ppt_y-sin(pi*$)/9">
                                          <p:val>
                                            <p:fltVal val="0"/>
                                          </p:val>
                                        </p:tav>
                                        <p:tav tm="100000">
                                          <p:val>
                                            <p:fltVal val="1"/>
                                          </p:val>
                                        </p:tav>
                                      </p:tavLst>
                                    </p:anim>
                                    <p:anim calcmode="lin" valueType="num">
                                      <p:cBhvr>
                                        <p:cTn id="50" dur="50" tmFilter="0, 0; 0.125,0.2665; 0.25,0.4; 0.375,0.465; 0.5,0.5;  0.625,0.535; 0.75,0.6; 0.875,0.7335; 1,1">
                                          <p:stCondLst>
                                            <p:cond delay="199"/>
                                          </p:stCondLst>
                                        </p:cTn>
                                        <p:tgtEl>
                                          <p:spTgt spid="6"/>
                                        </p:tgtEl>
                                        <p:attrNameLst>
                                          <p:attrName>ppt_y</p:attrName>
                                        </p:attrNameLst>
                                      </p:cBhvr>
                                      <p:tavLst>
                                        <p:tav tm="0" fmla="#ppt_y-sin(pi*$)/27">
                                          <p:val>
                                            <p:fltVal val="0"/>
                                          </p:val>
                                        </p:tav>
                                        <p:tav tm="100000">
                                          <p:val>
                                            <p:fltVal val="1"/>
                                          </p:val>
                                        </p:tav>
                                      </p:tavLst>
                                    </p:anim>
                                    <p:anim calcmode="lin" valueType="num">
                                      <p:cBhvr>
                                        <p:cTn id="51" dur="25" tmFilter="0, 0; 0.125,0.2665; 0.25,0.4; 0.375,0.465; 0.5,0.5;  0.625,0.535; 0.75,0.6; 0.875,0.7335; 1,1">
                                          <p:stCondLst>
                                            <p:cond delay="248"/>
                                          </p:stCondLst>
                                        </p:cTn>
                                        <p:tgtEl>
                                          <p:spTgt spid="6"/>
                                        </p:tgtEl>
                                        <p:attrNameLst>
                                          <p:attrName>ppt_y</p:attrName>
                                        </p:attrNameLst>
                                      </p:cBhvr>
                                      <p:tavLst>
                                        <p:tav tm="0" fmla="#ppt_y-sin(pi*$)/81">
                                          <p:val>
                                            <p:fltVal val="0"/>
                                          </p:val>
                                        </p:tav>
                                        <p:tav tm="100000">
                                          <p:val>
                                            <p:fltVal val="1"/>
                                          </p:val>
                                        </p:tav>
                                      </p:tavLst>
                                    </p:anim>
                                    <p:animScale>
                                      <p:cBhvr>
                                        <p:cTn id="52" dur="4">
                                          <p:stCondLst>
                                            <p:cond delay="98"/>
                                          </p:stCondLst>
                                        </p:cTn>
                                        <p:tgtEl>
                                          <p:spTgt spid="6"/>
                                        </p:tgtEl>
                                      </p:cBhvr>
                                      <p:to x="100000" y="60000"/>
                                    </p:animScale>
                                    <p:animScale>
                                      <p:cBhvr>
                                        <p:cTn id="53" dur="25" decel="50000">
                                          <p:stCondLst>
                                            <p:cond delay="101"/>
                                          </p:stCondLst>
                                        </p:cTn>
                                        <p:tgtEl>
                                          <p:spTgt spid="6"/>
                                        </p:tgtEl>
                                      </p:cBhvr>
                                      <p:to x="100000" y="100000"/>
                                    </p:animScale>
                                    <p:animScale>
                                      <p:cBhvr>
                                        <p:cTn id="54" dur="4">
                                          <p:stCondLst>
                                            <p:cond delay="197"/>
                                          </p:stCondLst>
                                        </p:cTn>
                                        <p:tgtEl>
                                          <p:spTgt spid="6"/>
                                        </p:tgtEl>
                                      </p:cBhvr>
                                      <p:to x="100000" y="80000"/>
                                    </p:animScale>
                                    <p:animScale>
                                      <p:cBhvr>
                                        <p:cTn id="55" dur="25" decel="50000">
                                          <p:stCondLst>
                                            <p:cond delay="201"/>
                                          </p:stCondLst>
                                        </p:cTn>
                                        <p:tgtEl>
                                          <p:spTgt spid="6"/>
                                        </p:tgtEl>
                                      </p:cBhvr>
                                      <p:to x="100000" y="100000"/>
                                    </p:animScale>
                                    <p:animScale>
                                      <p:cBhvr>
                                        <p:cTn id="56" dur="4">
                                          <p:stCondLst>
                                            <p:cond delay="246"/>
                                          </p:stCondLst>
                                        </p:cTn>
                                        <p:tgtEl>
                                          <p:spTgt spid="6"/>
                                        </p:tgtEl>
                                      </p:cBhvr>
                                      <p:to x="100000" y="90000"/>
                                    </p:animScale>
                                    <p:animScale>
                                      <p:cBhvr>
                                        <p:cTn id="57" dur="25" decel="50000">
                                          <p:stCondLst>
                                            <p:cond delay="250"/>
                                          </p:stCondLst>
                                        </p:cTn>
                                        <p:tgtEl>
                                          <p:spTgt spid="6"/>
                                        </p:tgtEl>
                                      </p:cBhvr>
                                      <p:to x="100000" y="100000"/>
                                    </p:animScale>
                                    <p:animScale>
                                      <p:cBhvr>
                                        <p:cTn id="58" dur="4">
                                          <p:stCondLst>
                                            <p:cond delay="271"/>
                                          </p:stCondLst>
                                        </p:cTn>
                                        <p:tgtEl>
                                          <p:spTgt spid="6"/>
                                        </p:tgtEl>
                                      </p:cBhvr>
                                      <p:to x="100000" y="95000"/>
                                    </p:animScale>
                                    <p:animScale>
                                      <p:cBhvr>
                                        <p:cTn id="59" dur="25" decel="50000">
                                          <p:stCondLst>
                                            <p:cond delay="275"/>
                                          </p:stCondLst>
                                        </p:cTn>
                                        <p:tgtEl>
                                          <p:spTgt spid="6"/>
                                        </p:tgtEl>
                                      </p:cBhvr>
                                      <p:to x="100000" y="100000"/>
                                    </p:animScale>
                                  </p:childTnLst>
                                </p:cTn>
                              </p:par>
                            </p:childTnLst>
                          </p:cTn>
                        </p:par>
                        <p:par>
                          <p:cTn id="60" fill="hold">
                            <p:stCondLst>
                              <p:cond delay="1500"/>
                            </p:stCondLst>
                            <p:childTnLst>
                              <p:par>
                                <p:cTn id="61" presetID="26" presetClass="entr" presetSubtype="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87">
                                          <p:stCondLst>
                                            <p:cond delay="0"/>
                                          </p:stCondLst>
                                        </p:cTn>
                                        <p:tgtEl>
                                          <p:spTgt spid="7"/>
                                        </p:tgtEl>
                                      </p:cBhvr>
                                    </p:animEffect>
                                    <p:anim calcmode="lin" valueType="num">
                                      <p:cBhvr>
                                        <p:cTn id="64" dur="27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5" dur="100"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6" dur="100" tmFilter="0, 0; 0.125,0.2665; 0.25,0.4; 0.375,0.465; 0.5,0.5;  0.625,0.535; 0.75,0.6; 0.875,0.7335; 1,1">
                                          <p:stCondLst>
                                            <p:cond delay="100"/>
                                          </p:stCondLst>
                                        </p:cTn>
                                        <p:tgtEl>
                                          <p:spTgt spid="7"/>
                                        </p:tgtEl>
                                        <p:attrNameLst>
                                          <p:attrName>ppt_y</p:attrName>
                                        </p:attrNameLst>
                                      </p:cBhvr>
                                      <p:tavLst>
                                        <p:tav tm="0" fmla="#ppt_y-sin(pi*$)/9">
                                          <p:val>
                                            <p:fltVal val="0"/>
                                          </p:val>
                                        </p:tav>
                                        <p:tav tm="100000">
                                          <p:val>
                                            <p:fltVal val="1"/>
                                          </p:val>
                                        </p:tav>
                                      </p:tavLst>
                                    </p:anim>
                                    <p:anim calcmode="lin" valueType="num">
                                      <p:cBhvr>
                                        <p:cTn id="67" dur="50" tmFilter="0, 0; 0.125,0.2665; 0.25,0.4; 0.375,0.465; 0.5,0.5;  0.625,0.535; 0.75,0.6; 0.875,0.7335; 1,1">
                                          <p:stCondLst>
                                            <p:cond delay="199"/>
                                          </p:stCondLst>
                                        </p:cTn>
                                        <p:tgtEl>
                                          <p:spTgt spid="7"/>
                                        </p:tgtEl>
                                        <p:attrNameLst>
                                          <p:attrName>ppt_y</p:attrName>
                                        </p:attrNameLst>
                                      </p:cBhvr>
                                      <p:tavLst>
                                        <p:tav tm="0" fmla="#ppt_y-sin(pi*$)/27">
                                          <p:val>
                                            <p:fltVal val="0"/>
                                          </p:val>
                                        </p:tav>
                                        <p:tav tm="100000">
                                          <p:val>
                                            <p:fltVal val="1"/>
                                          </p:val>
                                        </p:tav>
                                      </p:tavLst>
                                    </p:anim>
                                    <p:anim calcmode="lin" valueType="num">
                                      <p:cBhvr>
                                        <p:cTn id="68" dur="25" tmFilter="0, 0; 0.125,0.2665; 0.25,0.4; 0.375,0.465; 0.5,0.5;  0.625,0.535; 0.75,0.6; 0.875,0.7335; 1,1">
                                          <p:stCondLst>
                                            <p:cond delay="248"/>
                                          </p:stCondLst>
                                        </p:cTn>
                                        <p:tgtEl>
                                          <p:spTgt spid="7"/>
                                        </p:tgtEl>
                                        <p:attrNameLst>
                                          <p:attrName>ppt_y</p:attrName>
                                        </p:attrNameLst>
                                      </p:cBhvr>
                                      <p:tavLst>
                                        <p:tav tm="0" fmla="#ppt_y-sin(pi*$)/81">
                                          <p:val>
                                            <p:fltVal val="0"/>
                                          </p:val>
                                        </p:tav>
                                        <p:tav tm="100000">
                                          <p:val>
                                            <p:fltVal val="1"/>
                                          </p:val>
                                        </p:tav>
                                      </p:tavLst>
                                    </p:anim>
                                    <p:animScale>
                                      <p:cBhvr>
                                        <p:cTn id="69" dur="4">
                                          <p:stCondLst>
                                            <p:cond delay="98"/>
                                          </p:stCondLst>
                                        </p:cTn>
                                        <p:tgtEl>
                                          <p:spTgt spid="7"/>
                                        </p:tgtEl>
                                      </p:cBhvr>
                                      <p:to x="100000" y="60000"/>
                                    </p:animScale>
                                    <p:animScale>
                                      <p:cBhvr>
                                        <p:cTn id="70" dur="25" decel="50000">
                                          <p:stCondLst>
                                            <p:cond delay="101"/>
                                          </p:stCondLst>
                                        </p:cTn>
                                        <p:tgtEl>
                                          <p:spTgt spid="7"/>
                                        </p:tgtEl>
                                      </p:cBhvr>
                                      <p:to x="100000" y="100000"/>
                                    </p:animScale>
                                    <p:animScale>
                                      <p:cBhvr>
                                        <p:cTn id="71" dur="4">
                                          <p:stCondLst>
                                            <p:cond delay="197"/>
                                          </p:stCondLst>
                                        </p:cTn>
                                        <p:tgtEl>
                                          <p:spTgt spid="7"/>
                                        </p:tgtEl>
                                      </p:cBhvr>
                                      <p:to x="100000" y="80000"/>
                                    </p:animScale>
                                    <p:animScale>
                                      <p:cBhvr>
                                        <p:cTn id="72" dur="25" decel="50000">
                                          <p:stCondLst>
                                            <p:cond delay="201"/>
                                          </p:stCondLst>
                                        </p:cTn>
                                        <p:tgtEl>
                                          <p:spTgt spid="7"/>
                                        </p:tgtEl>
                                      </p:cBhvr>
                                      <p:to x="100000" y="100000"/>
                                    </p:animScale>
                                    <p:animScale>
                                      <p:cBhvr>
                                        <p:cTn id="73" dur="4">
                                          <p:stCondLst>
                                            <p:cond delay="246"/>
                                          </p:stCondLst>
                                        </p:cTn>
                                        <p:tgtEl>
                                          <p:spTgt spid="7"/>
                                        </p:tgtEl>
                                      </p:cBhvr>
                                      <p:to x="100000" y="90000"/>
                                    </p:animScale>
                                    <p:animScale>
                                      <p:cBhvr>
                                        <p:cTn id="74" dur="25" decel="50000">
                                          <p:stCondLst>
                                            <p:cond delay="250"/>
                                          </p:stCondLst>
                                        </p:cTn>
                                        <p:tgtEl>
                                          <p:spTgt spid="7"/>
                                        </p:tgtEl>
                                      </p:cBhvr>
                                      <p:to x="100000" y="100000"/>
                                    </p:animScale>
                                    <p:animScale>
                                      <p:cBhvr>
                                        <p:cTn id="75" dur="4">
                                          <p:stCondLst>
                                            <p:cond delay="271"/>
                                          </p:stCondLst>
                                        </p:cTn>
                                        <p:tgtEl>
                                          <p:spTgt spid="7"/>
                                        </p:tgtEl>
                                      </p:cBhvr>
                                      <p:to x="100000" y="95000"/>
                                    </p:animScale>
                                    <p:animScale>
                                      <p:cBhvr>
                                        <p:cTn id="76" dur="25" decel="50000">
                                          <p:stCondLst>
                                            <p:cond delay="275"/>
                                          </p:stCondLst>
                                        </p:cTn>
                                        <p:tgtEl>
                                          <p:spTgt spid="7"/>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26" presetClass="entr" presetSubtype="0" fill="hold" nodeType="after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ipe(down)">
                                      <p:cBhvr>
                                        <p:cTn id="87" dur="87">
                                          <p:stCondLst>
                                            <p:cond delay="0"/>
                                          </p:stCondLst>
                                        </p:cTn>
                                        <p:tgtEl>
                                          <p:spTgt spid="8"/>
                                        </p:tgtEl>
                                      </p:cBhvr>
                                    </p:animEffect>
                                    <p:anim calcmode="lin" valueType="num">
                                      <p:cBhvr>
                                        <p:cTn id="88" dur="273"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9" dur="100"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0" dur="100" tmFilter="0, 0; 0.125,0.2665; 0.25,0.4; 0.375,0.465; 0.5,0.5;  0.625,0.535; 0.75,0.6; 0.875,0.7335; 1,1">
                                          <p:stCondLst>
                                            <p:cond delay="100"/>
                                          </p:stCondLst>
                                        </p:cTn>
                                        <p:tgtEl>
                                          <p:spTgt spid="8"/>
                                        </p:tgtEl>
                                        <p:attrNameLst>
                                          <p:attrName>ppt_y</p:attrName>
                                        </p:attrNameLst>
                                      </p:cBhvr>
                                      <p:tavLst>
                                        <p:tav tm="0" fmla="#ppt_y-sin(pi*$)/9">
                                          <p:val>
                                            <p:fltVal val="0"/>
                                          </p:val>
                                        </p:tav>
                                        <p:tav tm="100000">
                                          <p:val>
                                            <p:fltVal val="1"/>
                                          </p:val>
                                        </p:tav>
                                      </p:tavLst>
                                    </p:anim>
                                    <p:anim calcmode="lin" valueType="num">
                                      <p:cBhvr>
                                        <p:cTn id="91" dur="50" tmFilter="0, 0; 0.125,0.2665; 0.25,0.4; 0.375,0.465; 0.5,0.5;  0.625,0.535; 0.75,0.6; 0.875,0.7335; 1,1">
                                          <p:stCondLst>
                                            <p:cond delay="199"/>
                                          </p:stCondLst>
                                        </p:cTn>
                                        <p:tgtEl>
                                          <p:spTgt spid="8"/>
                                        </p:tgtEl>
                                        <p:attrNameLst>
                                          <p:attrName>ppt_y</p:attrName>
                                        </p:attrNameLst>
                                      </p:cBhvr>
                                      <p:tavLst>
                                        <p:tav tm="0" fmla="#ppt_y-sin(pi*$)/27">
                                          <p:val>
                                            <p:fltVal val="0"/>
                                          </p:val>
                                        </p:tav>
                                        <p:tav tm="100000">
                                          <p:val>
                                            <p:fltVal val="1"/>
                                          </p:val>
                                        </p:tav>
                                      </p:tavLst>
                                    </p:anim>
                                    <p:anim calcmode="lin" valueType="num">
                                      <p:cBhvr>
                                        <p:cTn id="92" dur="25" tmFilter="0, 0; 0.125,0.2665; 0.25,0.4; 0.375,0.465; 0.5,0.5;  0.625,0.535; 0.75,0.6; 0.875,0.7335; 1,1">
                                          <p:stCondLst>
                                            <p:cond delay="248"/>
                                          </p:stCondLst>
                                        </p:cTn>
                                        <p:tgtEl>
                                          <p:spTgt spid="8"/>
                                        </p:tgtEl>
                                        <p:attrNameLst>
                                          <p:attrName>ppt_y</p:attrName>
                                        </p:attrNameLst>
                                      </p:cBhvr>
                                      <p:tavLst>
                                        <p:tav tm="0" fmla="#ppt_y-sin(pi*$)/81">
                                          <p:val>
                                            <p:fltVal val="0"/>
                                          </p:val>
                                        </p:tav>
                                        <p:tav tm="100000">
                                          <p:val>
                                            <p:fltVal val="1"/>
                                          </p:val>
                                        </p:tav>
                                      </p:tavLst>
                                    </p:anim>
                                    <p:animScale>
                                      <p:cBhvr>
                                        <p:cTn id="93" dur="4">
                                          <p:stCondLst>
                                            <p:cond delay="98"/>
                                          </p:stCondLst>
                                        </p:cTn>
                                        <p:tgtEl>
                                          <p:spTgt spid="8"/>
                                        </p:tgtEl>
                                      </p:cBhvr>
                                      <p:to x="100000" y="60000"/>
                                    </p:animScale>
                                    <p:animScale>
                                      <p:cBhvr>
                                        <p:cTn id="94" dur="25" decel="50000">
                                          <p:stCondLst>
                                            <p:cond delay="101"/>
                                          </p:stCondLst>
                                        </p:cTn>
                                        <p:tgtEl>
                                          <p:spTgt spid="8"/>
                                        </p:tgtEl>
                                      </p:cBhvr>
                                      <p:to x="100000" y="100000"/>
                                    </p:animScale>
                                    <p:animScale>
                                      <p:cBhvr>
                                        <p:cTn id="95" dur="4">
                                          <p:stCondLst>
                                            <p:cond delay="197"/>
                                          </p:stCondLst>
                                        </p:cTn>
                                        <p:tgtEl>
                                          <p:spTgt spid="8"/>
                                        </p:tgtEl>
                                      </p:cBhvr>
                                      <p:to x="100000" y="80000"/>
                                    </p:animScale>
                                    <p:animScale>
                                      <p:cBhvr>
                                        <p:cTn id="96" dur="25" decel="50000">
                                          <p:stCondLst>
                                            <p:cond delay="201"/>
                                          </p:stCondLst>
                                        </p:cTn>
                                        <p:tgtEl>
                                          <p:spTgt spid="8"/>
                                        </p:tgtEl>
                                      </p:cBhvr>
                                      <p:to x="100000" y="100000"/>
                                    </p:animScale>
                                    <p:animScale>
                                      <p:cBhvr>
                                        <p:cTn id="97" dur="4">
                                          <p:stCondLst>
                                            <p:cond delay="246"/>
                                          </p:stCondLst>
                                        </p:cTn>
                                        <p:tgtEl>
                                          <p:spTgt spid="8"/>
                                        </p:tgtEl>
                                      </p:cBhvr>
                                      <p:to x="100000" y="90000"/>
                                    </p:animScale>
                                    <p:animScale>
                                      <p:cBhvr>
                                        <p:cTn id="98" dur="25" decel="50000">
                                          <p:stCondLst>
                                            <p:cond delay="250"/>
                                          </p:stCondLst>
                                        </p:cTn>
                                        <p:tgtEl>
                                          <p:spTgt spid="8"/>
                                        </p:tgtEl>
                                      </p:cBhvr>
                                      <p:to x="100000" y="100000"/>
                                    </p:animScale>
                                    <p:animScale>
                                      <p:cBhvr>
                                        <p:cTn id="99" dur="4">
                                          <p:stCondLst>
                                            <p:cond delay="271"/>
                                          </p:stCondLst>
                                        </p:cTn>
                                        <p:tgtEl>
                                          <p:spTgt spid="8"/>
                                        </p:tgtEl>
                                      </p:cBhvr>
                                      <p:to x="100000" y="95000"/>
                                    </p:animScale>
                                    <p:animScale>
                                      <p:cBhvr>
                                        <p:cTn id="100" dur="25" decel="50000">
                                          <p:stCondLst>
                                            <p:cond delay="275"/>
                                          </p:stCondLst>
                                        </p:cTn>
                                        <p:tgtEl>
                                          <p:spTgt spid="8"/>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barn(inVertical)">
                                      <p:cBhvr>
                                        <p:cTn id="105" dur="500"/>
                                        <p:tgtEl>
                                          <p:spTgt spid="32"/>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nodeType="click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barn(inVertical)">
                                      <p:cBhvr>
                                        <p:cTn id="110" dur="500"/>
                                        <p:tgtEl>
                                          <p:spTgt spid="33"/>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barn(inVertical)">
                                      <p:cBhvr>
                                        <p:cTn id="115" dur="500"/>
                                        <p:tgtEl>
                                          <p:spTgt spid="34"/>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nodeType="click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barn(inVertical)">
                                      <p:cBhvr>
                                        <p:cTn id="120" dur="500"/>
                                        <p:tgtEl>
                                          <p:spTgt spid="38"/>
                                        </p:tgtEl>
                                      </p:cBhvr>
                                    </p:animEffec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fade">
                                      <p:cBhvr>
                                        <p:cTn id="125" dur="1000"/>
                                        <p:tgtEl>
                                          <p:spTgt spid="41"/>
                                        </p:tgtEl>
                                      </p:cBhvr>
                                    </p:animEffect>
                                    <p:anim calcmode="lin" valueType="num">
                                      <p:cBhvr>
                                        <p:cTn id="126" dur="1000" fill="hold"/>
                                        <p:tgtEl>
                                          <p:spTgt spid="41"/>
                                        </p:tgtEl>
                                        <p:attrNameLst>
                                          <p:attrName>ppt_x</p:attrName>
                                        </p:attrNameLst>
                                      </p:cBhvr>
                                      <p:tavLst>
                                        <p:tav tm="0">
                                          <p:val>
                                            <p:strVal val="#ppt_x"/>
                                          </p:val>
                                        </p:tav>
                                        <p:tav tm="100000">
                                          <p:val>
                                            <p:strVal val="#ppt_x"/>
                                          </p:val>
                                        </p:tav>
                                      </p:tavLst>
                                    </p:anim>
                                    <p:anim calcmode="lin" valueType="num">
                                      <p:cBhvr>
                                        <p:cTn id="127" dur="1000" fill="hold"/>
                                        <p:tgtEl>
                                          <p:spTgt spid="41"/>
                                        </p:tgtEl>
                                        <p:attrNameLst>
                                          <p:attrName>ppt_y</p:attrName>
                                        </p:attrNameLst>
                                      </p:cBhvr>
                                      <p:tavLst>
                                        <p:tav tm="0">
                                          <p:val>
                                            <p:strVal val="#ppt_y+.1"/>
                                          </p:val>
                                        </p:tav>
                                        <p:tav tm="100000">
                                          <p:val>
                                            <p:strVal val="#ppt_y"/>
                                          </p:val>
                                        </p:tav>
                                      </p:tavLst>
                                    </p:anim>
                                  </p:childTnLst>
                                </p:cTn>
                              </p:par>
                            </p:childTnLst>
                          </p:cTn>
                        </p:par>
                        <p:par>
                          <p:cTn id="128" fill="hold">
                            <p:stCondLst>
                              <p:cond delay="1000"/>
                            </p:stCondLst>
                            <p:childTnLst>
                              <p:par>
                                <p:cTn id="129" presetID="26" presetClass="entr" presetSubtype="0" fill="hold" nodeType="after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wipe(down)">
                                      <p:cBhvr>
                                        <p:cTn id="131" dur="87">
                                          <p:stCondLst>
                                            <p:cond delay="0"/>
                                          </p:stCondLst>
                                        </p:cTn>
                                        <p:tgtEl>
                                          <p:spTgt spid="16"/>
                                        </p:tgtEl>
                                      </p:cBhvr>
                                    </p:animEffect>
                                    <p:anim calcmode="lin" valueType="num">
                                      <p:cBhvr>
                                        <p:cTn id="132" dur="273"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33" dur="100"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4" dur="100" tmFilter="0, 0; 0.125,0.2665; 0.25,0.4; 0.375,0.465; 0.5,0.5;  0.625,0.535; 0.75,0.6; 0.875,0.7335; 1,1">
                                          <p:stCondLst>
                                            <p:cond delay="100"/>
                                          </p:stCondLst>
                                        </p:cTn>
                                        <p:tgtEl>
                                          <p:spTgt spid="16"/>
                                        </p:tgtEl>
                                        <p:attrNameLst>
                                          <p:attrName>ppt_y</p:attrName>
                                        </p:attrNameLst>
                                      </p:cBhvr>
                                      <p:tavLst>
                                        <p:tav tm="0" fmla="#ppt_y-sin(pi*$)/9">
                                          <p:val>
                                            <p:fltVal val="0"/>
                                          </p:val>
                                        </p:tav>
                                        <p:tav tm="100000">
                                          <p:val>
                                            <p:fltVal val="1"/>
                                          </p:val>
                                        </p:tav>
                                      </p:tavLst>
                                    </p:anim>
                                    <p:anim calcmode="lin" valueType="num">
                                      <p:cBhvr>
                                        <p:cTn id="135" dur="50" tmFilter="0, 0; 0.125,0.2665; 0.25,0.4; 0.375,0.465; 0.5,0.5;  0.625,0.535; 0.75,0.6; 0.875,0.7335; 1,1">
                                          <p:stCondLst>
                                            <p:cond delay="199"/>
                                          </p:stCondLst>
                                        </p:cTn>
                                        <p:tgtEl>
                                          <p:spTgt spid="16"/>
                                        </p:tgtEl>
                                        <p:attrNameLst>
                                          <p:attrName>ppt_y</p:attrName>
                                        </p:attrNameLst>
                                      </p:cBhvr>
                                      <p:tavLst>
                                        <p:tav tm="0" fmla="#ppt_y-sin(pi*$)/27">
                                          <p:val>
                                            <p:fltVal val="0"/>
                                          </p:val>
                                        </p:tav>
                                        <p:tav tm="100000">
                                          <p:val>
                                            <p:fltVal val="1"/>
                                          </p:val>
                                        </p:tav>
                                      </p:tavLst>
                                    </p:anim>
                                    <p:anim calcmode="lin" valueType="num">
                                      <p:cBhvr>
                                        <p:cTn id="136" dur="25" tmFilter="0, 0; 0.125,0.2665; 0.25,0.4; 0.375,0.465; 0.5,0.5;  0.625,0.535; 0.75,0.6; 0.875,0.7335; 1,1">
                                          <p:stCondLst>
                                            <p:cond delay="248"/>
                                          </p:stCondLst>
                                        </p:cTn>
                                        <p:tgtEl>
                                          <p:spTgt spid="16"/>
                                        </p:tgtEl>
                                        <p:attrNameLst>
                                          <p:attrName>ppt_y</p:attrName>
                                        </p:attrNameLst>
                                      </p:cBhvr>
                                      <p:tavLst>
                                        <p:tav tm="0" fmla="#ppt_y-sin(pi*$)/81">
                                          <p:val>
                                            <p:fltVal val="0"/>
                                          </p:val>
                                        </p:tav>
                                        <p:tav tm="100000">
                                          <p:val>
                                            <p:fltVal val="1"/>
                                          </p:val>
                                        </p:tav>
                                      </p:tavLst>
                                    </p:anim>
                                    <p:animScale>
                                      <p:cBhvr>
                                        <p:cTn id="137" dur="4">
                                          <p:stCondLst>
                                            <p:cond delay="98"/>
                                          </p:stCondLst>
                                        </p:cTn>
                                        <p:tgtEl>
                                          <p:spTgt spid="16"/>
                                        </p:tgtEl>
                                      </p:cBhvr>
                                      <p:to x="100000" y="60000"/>
                                    </p:animScale>
                                    <p:animScale>
                                      <p:cBhvr>
                                        <p:cTn id="138" dur="25" decel="50000">
                                          <p:stCondLst>
                                            <p:cond delay="101"/>
                                          </p:stCondLst>
                                        </p:cTn>
                                        <p:tgtEl>
                                          <p:spTgt spid="16"/>
                                        </p:tgtEl>
                                      </p:cBhvr>
                                      <p:to x="100000" y="100000"/>
                                    </p:animScale>
                                    <p:animScale>
                                      <p:cBhvr>
                                        <p:cTn id="139" dur="4">
                                          <p:stCondLst>
                                            <p:cond delay="197"/>
                                          </p:stCondLst>
                                        </p:cTn>
                                        <p:tgtEl>
                                          <p:spTgt spid="16"/>
                                        </p:tgtEl>
                                      </p:cBhvr>
                                      <p:to x="100000" y="80000"/>
                                    </p:animScale>
                                    <p:animScale>
                                      <p:cBhvr>
                                        <p:cTn id="140" dur="25" decel="50000">
                                          <p:stCondLst>
                                            <p:cond delay="201"/>
                                          </p:stCondLst>
                                        </p:cTn>
                                        <p:tgtEl>
                                          <p:spTgt spid="16"/>
                                        </p:tgtEl>
                                      </p:cBhvr>
                                      <p:to x="100000" y="100000"/>
                                    </p:animScale>
                                    <p:animScale>
                                      <p:cBhvr>
                                        <p:cTn id="141" dur="4">
                                          <p:stCondLst>
                                            <p:cond delay="246"/>
                                          </p:stCondLst>
                                        </p:cTn>
                                        <p:tgtEl>
                                          <p:spTgt spid="16"/>
                                        </p:tgtEl>
                                      </p:cBhvr>
                                      <p:to x="100000" y="90000"/>
                                    </p:animScale>
                                    <p:animScale>
                                      <p:cBhvr>
                                        <p:cTn id="142" dur="25" decel="50000">
                                          <p:stCondLst>
                                            <p:cond delay="250"/>
                                          </p:stCondLst>
                                        </p:cTn>
                                        <p:tgtEl>
                                          <p:spTgt spid="16"/>
                                        </p:tgtEl>
                                      </p:cBhvr>
                                      <p:to x="100000" y="100000"/>
                                    </p:animScale>
                                    <p:animScale>
                                      <p:cBhvr>
                                        <p:cTn id="143" dur="4">
                                          <p:stCondLst>
                                            <p:cond delay="271"/>
                                          </p:stCondLst>
                                        </p:cTn>
                                        <p:tgtEl>
                                          <p:spTgt spid="16"/>
                                        </p:tgtEl>
                                      </p:cBhvr>
                                      <p:to x="100000" y="95000"/>
                                    </p:animScale>
                                    <p:animScale>
                                      <p:cBhvr>
                                        <p:cTn id="144" dur="25" decel="50000">
                                          <p:stCondLst>
                                            <p:cond delay="275"/>
                                          </p:stCondLst>
                                        </p:cTn>
                                        <p:tgtEl>
                                          <p:spTgt spid="16"/>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6" presetClass="entr" presetSubtype="16" fill="hold" nodeType="click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circle(in)">
                                      <p:cBhvr>
                                        <p:cTn id="149" dur="2000"/>
                                        <p:tgtEl>
                                          <p:spTgt spid="40"/>
                                        </p:tgtEl>
                                      </p:cBhvr>
                                    </p:animEffect>
                                  </p:childTnLst>
                                </p:cTn>
                              </p:par>
                            </p:childTnLst>
                          </p:cTn>
                        </p:par>
                      </p:childTnLst>
                    </p:cTn>
                  </p:par>
                  <p:par>
                    <p:cTn id="150" fill="hold">
                      <p:stCondLst>
                        <p:cond delay="indefinite"/>
                      </p:stCondLst>
                      <p:childTnLst>
                        <p:par>
                          <p:cTn id="151" fill="hold">
                            <p:stCondLst>
                              <p:cond delay="0"/>
                            </p:stCondLst>
                            <p:childTnLst>
                              <p:par>
                                <p:cTn id="152" presetID="6" presetClass="entr" presetSubtype="16" fill="hold" nodeType="click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circle(in)">
                                      <p:cBhvr>
                                        <p:cTn id="154" dur="2000"/>
                                        <p:tgtEl>
                                          <p:spTgt spid="42"/>
                                        </p:tgtEl>
                                      </p:cBhvr>
                                    </p:animEffect>
                                  </p:childTnLst>
                                </p:cTn>
                              </p:par>
                            </p:childTnLst>
                          </p:cTn>
                        </p:par>
                      </p:childTnLst>
                    </p:cTn>
                  </p:par>
                  <p:par>
                    <p:cTn id="155" fill="hold">
                      <p:stCondLst>
                        <p:cond delay="indefinite"/>
                      </p:stCondLst>
                      <p:childTnLst>
                        <p:par>
                          <p:cTn id="156" fill="hold">
                            <p:stCondLst>
                              <p:cond delay="0"/>
                            </p:stCondLst>
                            <p:childTnLst>
                              <p:par>
                                <p:cTn id="157" presetID="6" presetClass="entr" presetSubtype="16" fill="hold" nodeType="clickEffect">
                                  <p:stCondLst>
                                    <p:cond delay="0"/>
                                  </p:stCondLst>
                                  <p:childTnLst>
                                    <p:set>
                                      <p:cBhvr>
                                        <p:cTn id="158" dur="1" fill="hold">
                                          <p:stCondLst>
                                            <p:cond delay="0"/>
                                          </p:stCondLst>
                                        </p:cTn>
                                        <p:tgtEl>
                                          <p:spTgt spid="44"/>
                                        </p:tgtEl>
                                        <p:attrNameLst>
                                          <p:attrName>style.visibility</p:attrName>
                                        </p:attrNameLst>
                                      </p:cBhvr>
                                      <p:to>
                                        <p:strVal val="visible"/>
                                      </p:to>
                                    </p:set>
                                    <p:animEffect transition="in" filter="circle(in)">
                                      <p:cBhvr>
                                        <p:cTn id="159" dur="2000"/>
                                        <p:tgtEl>
                                          <p:spTgt spid="44"/>
                                        </p:tgtEl>
                                      </p:cBhvr>
                                    </p:animEffect>
                                  </p:childTnLst>
                                </p:cTn>
                              </p:par>
                            </p:childTnLst>
                          </p:cTn>
                        </p:par>
                      </p:childTnLst>
                    </p:cTn>
                  </p:par>
                  <p:par>
                    <p:cTn id="160" fill="hold">
                      <p:stCondLst>
                        <p:cond delay="indefinite"/>
                      </p:stCondLst>
                      <p:childTnLst>
                        <p:par>
                          <p:cTn id="161" fill="hold">
                            <p:stCondLst>
                              <p:cond delay="0"/>
                            </p:stCondLst>
                            <p:childTnLst>
                              <p:par>
                                <p:cTn id="162" presetID="6" presetClass="entr" presetSubtype="16" fill="hold" nodeType="click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circle(in)">
                                      <p:cBhvr>
                                        <p:cTn id="164" dur="2000"/>
                                        <p:tgtEl>
                                          <p:spTgt spid="45"/>
                                        </p:tgtEl>
                                      </p:cBhvr>
                                    </p:animEffect>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nodeType="clickEffect">
                                  <p:stCondLst>
                                    <p:cond delay="0"/>
                                  </p:stCondLst>
                                  <p:childTnLst>
                                    <p:set>
                                      <p:cBhvr>
                                        <p:cTn id="168" dur="1" fill="hold">
                                          <p:stCondLst>
                                            <p:cond delay="0"/>
                                          </p:stCondLst>
                                        </p:cTn>
                                        <p:tgtEl>
                                          <p:spTgt spid="43"/>
                                        </p:tgtEl>
                                        <p:attrNameLst>
                                          <p:attrName>style.visibility</p:attrName>
                                        </p:attrNameLst>
                                      </p:cBhvr>
                                      <p:to>
                                        <p:strVal val="visible"/>
                                      </p:to>
                                    </p:set>
                                    <p:animEffect transition="in" filter="fade">
                                      <p:cBhvr>
                                        <p:cTn id="169" dur="1000"/>
                                        <p:tgtEl>
                                          <p:spTgt spid="43"/>
                                        </p:tgtEl>
                                      </p:cBhvr>
                                    </p:animEffect>
                                    <p:anim calcmode="lin" valueType="num">
                                      <p:cBhvr>
                                        <p:cTn id="170" dur="1000" fill="hold"/>
                                        <p:tgtEl>
                                          <p:spTgt spid="43"/>
                                        </p:tgtEl>
                                        <p:attrNameLst>
                                          <p:attrName>ppt_x</p:attrName>
                                        </p:attrNameLst>
                                      </p:cBhvr>
                                      <p:tavLst>
                                        <p:tav tm="0">
                                          <p:val>
                                            <p:strVal val="#ppt_x"/>
                                          </p:val>
                                        </p:tav>
                                        <p:tav tm="100000">
                                          <p:val>
                                            <p:strVal val="#ppt_x"/>
                                          </p:val>
                                        </p:tav>
                                      </p:tavLst>
                                    </p:anim>
                                    <p:anim calcmode="lin" valueType="num">
                                      <p:cBhvr>
                                        <p:cTn id="171" dur="1000" fill="hold"/>
                                        <p:tgtEl>
                                          <p:spTgt spid="43"/>
                                        </p:tgtEl>
                                        <p:attrNameLst>
                                          <p:attrName>ppt_y</p:attrName>
                                        </p:attrNameLst>
                                      </p:cBhvr>
                                      <p:tavLst>
                                        <p:tav tm="0">
                                          <p:val>
                                            <p:strVal val="#ppt_y+.1"/>
                                          </p:val>
                                        </p:tav>
                                        <p:tav tm="100000">
                                          <p:val>
                                            <p:strVal val="#ppt_y"/>
                                          </p:val>
                                        </p:tav>
                                      </p:tavLst>
                                    </p:anim>
                                  </p:childTnLst>
                                </p:cTn>
                              </p:par>
                            </p:childTnLst>
                          </p:cTn>
                        </p:par>
                        <p:par>
                          <p:cTn id="172" fill="hold">
                            <p:stCondLst>
                              <p:cond delay="1000"/>
                            </p:stCondLst>
                            <p:childTnLst>
                              <p:par>
                                <p:cTn id="173" presetID="26" presetClass="entr" presetSubtype="0" fill="hold" nodeType="afterEffect">
                                  <p:stCondLst>
                                    <p:cond delay="0"/>
                                  </p:stCondLst>
                                  <p:childTnLst>
                                    <p:set>
                                      <p:cBhvr>
                                        <p:cTn id="174" dur="1" fill="hold">
                                          <p:stCondLst>
                                            <p:cond delay="0"/>
                                          </p:stCondLst>
                                        </p:cTn>
                                        <p:tgtEl>
                                          <p:spTgt spid="24"/>
                                        </p:tgtEl>
                                        <p:attrNameLst>
                                          <p:attrName>style.visibility</p:attrName>
                                        </p:attrNameLst>
                                      </p:cBhvr>
                                      <p:to>
                                        <p:strVal val="visible"/>
                                      </p:to>
                                    </p:set>
                                    <p:animEffect transition="in" filter="wipe(down)">
                                      <p:cBhvr>
                                        <p:cTn id="175" dur="87">
                                          <p:stCondLst>
                                            <p:cond delay="0"/>
                                          </p:stCondLst>
                                        </p:cTn>
                                        <p:tgtEl>
                                          <p:spTgt spid="24"/>
                                        </p:tgtEl>
                                      </p:cBhvr>
                                    </p:animEffect>
                                    <p:anim calcmode="lin" valueType="num">
                                      <p:cBhvr>
                                        <p:cTn id="176" dur="273"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77" dur="100"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78" dur="100" tmFilter="0, 0; 0.125,0.2665; 0.25,0.4; 0.375,0.465; 0.5,0.5;  0.625,0.535; 0.75,0.6; 0.875,0.7335; 1,1">
                                          <p:stCondLst>
                                            <p:cond delay="100"/>
                                          </p:stCondLst>
                                        </p:cTn>
                                        <p:tgtEl>
                                          <p:spTgt spid="24"/>
                                        </p:tgtEl>
                                        <p:attrNameLst>
                                          <p:attrName>ppt_y</p:attrName>
                                        </p:attrNameLst>
                                      </p:cBhvr>
                                      <p:tavLst>
                                        <p:tav tm="0" fmla="#ppt_y-sin(pi*$)/9">
                                          <p:val>
                                            <p:fltVal val="0"/>
                                          </p:val>
                                        </p:tav>
                                        <p:tav tm="100000">
                                          <p:val>
                                            <p:fltVal val="1"/>
                                          </p:val>
                                        </p:tav>
                                      </p:tavLst>
                                    </p:anim>
                                    <p:anim calcmode="lin" valueType="num">
                                      <p:cBhvr>
                                        <p:cTn id="179" dur="50" tmFilter="0, 0; 0.125,0.2665; 0.25,0.4; 0.375,0.465; 0.5,0.5;  0.625,0.535; 0.75,0.6; 0.875,0.7335; 1,1">
                                          <p:stCondLst>
                                            <p:cond delay="199"/>
                                          </p:stCondLst>
                                        </p:cTn>
                                        <p:tgtEl>
                                          <p:spTgt spid="24"/>
                                        </p:tgtEl>
                                        <p:attrNameLst>
                                          <p:attrName>ppt_y</p:attrName>
                                        </p:attrNameLst>
                                      </p:cBhvr>
                                      <p:tavLst>
                                        <p:tav tm="0" fmla="#ppt_y-sin(pi*$)/27">
                                          <p:val>
                                            <p:fltVal val="0"/>
                                          </p:val>
                                        </p:tav>
                                        <p:tav tm="100000">
                                          <p:val>
                                            <p:fltVal val="1"/>
                                          </p:val>
                                        </p:tav>
                                      </p:tavLst>
                                    </p:anim>
                                    <p:anim calcmode="lin" valueType="num">
                                      <p:cBhvr>
                                        <p:cTn id="180" dur="25" tmFilter="0, 0; 0.125,0.2665; 0.25,0.4; 0.375,0.465; 0.5,0.5;  0.625,0.535; 0.75,0.6; 0.875,0.7335; 1,1">
                                          <p:stCondLst>
                                            <p:cond delay="248"/>
                                          </p:stCondLst>
                                        </p:cTn>
                                        <p:tgtEl>
                                          <p:spTgt spid="24"/>
                                        </p:tgtEl>
                                        <p:attrNameLst>
                                          <p:attrName>ppt_y</p:attrName>
                                        </p:attrNameLst>
                                      </p:cBhvr>
                                      <p:tavLst>
                                        <p:tav tm="0" fmla="#ppt_y-sin(pi*$)/81">
                                          <p:val>
                                            <p:fltVal val="0"/>
                                          </p:val>
                                        </p:tav>
                                        <p:tav tm="100000">
                                          <p:val>
                                            <p:fltVal val="1"/>
                                          </p:val>
                                        </p:tav>
                                      </p:tavLst>
                                    </p:anim>
                                    <p:animScale>
                                      <p:cBhvr>
                                        <p:cTn id="181" dur="4">
                                          <p:stCondLst>
                                            <p:cond delay="98"/>
                                          </p:stCondLst>
                                        </p:cTn>
                                        <p:tgtEl>
                                          <p:spTgt spid="24"/>
                                        </p:tgtEl>
                                      </p:cBhvr>
                                      <p:to x="100000" y="60000"/>
                                    </p:animScale>
                                    <p:animScale>
                                      <p:cBhvr>
                                        <p:cTn id="182" dur="25" decel="50000">
                                          <p:stCondLst>
                                            <p:cond delay="101"/>
                                          </p:stCondLst>
                                        </p:cTn>
                                        <p:tgtEl>
                                          <p:spTgt spid="24"/>
                                        </p:tgtEl>
                                      </p:cBhvr>
                                      <p:to x="100000" y="100000"/>
                                    </p:animScale>
                                    <p:animScale>
                                      <p:cBhvr>
                                        <p:cTn id="183" dur="4">
                                          <p:stCondLst>
                                            <p:cond delay="197"/>
                                          </p:stCondLst>
                                        </p:cTn>
                                        <p:tgtEl>
                                          <p:spTgt spid="24"/>
                                        </p:tgtEl>
                                      </p:cBhvr>
                                      <p:to x="100000" y="80000"/>
                                    </p:animScale>
                                    <p:animScale>
                                      <p:cBhvr>
                                        <p:cTn id="184" dur="25" decel="50000">
                                          <p:stCondLst>
                                            <p:cond delay="201"/>
                                          </p:stCondLst>
                                        </p:cTn>
                                        <p:tgtEl>
                                          <p:spTgt spid="24"/>
                                        </p:tgtEl>
                                      </p:cBhvr>
                                      <p:to x="100000" y="100000"/>
                                    </p:animScale>
                                    <p:animScale>
                                      <p:cBhvr>
                                        <p:cTn id="185" dur="4">
                                          <p:stCondLst>
                                            <p:cond delay="246"/>
                                          </p:stCondLst>
                                        </p:cTn>
                                        <p:tgtEl>
                                          <p:spTgt spid="24"/>
                                        </p:tgtEl>
                                      </p:cBhvr>
                                      <p:to x="100000" y="90000"/>
                                    </p:animScale>
                                    <p:animScale>
                                      <p:cBhvr>
                                        <p:cTn id="186" dur="25" decel="50000">
                                          <p:stCondLst>
                                            <p:cond delay="250"/>
                                          </p:stCondLst>
                                        </p:cTn>
                                        <p:tgtEl>
                                          <p:spTgt spid="24"/>
                                        </p:tgtEl>
                                      </p:cBhvr>
                                      <p:to x="100000" y="100000"/>
                                    </p:animScale>
                                    <p:animScale>
                                      <p:cBhvr>
                                        <p:cTn id="187" dur="4">
                                          <p:stCondLst>
                                            <p:cond delay="271"/>
                                          </p:stCondLst>
                                        </p:cTn>
                                        <p:tgtEl>
                                          <p:spTgt spid="24"/>
                                        </p:tgtEl>
                                      </p:cBhvr>
                                      <p:to x="100000" y="95000"/>
                                    </p:animScale>
                                    <p:animScale>
                                      <p:cBhvr>
                                        <p:cTn id="188" dur="25" decel="50000">
                                          <p:stCondLst>
                                            <p:cond delay="275"/>
                                          </p:stCondLst>
                                        </p:cTn>
                                        <p:tgtEl>
                                          <p:spTgt spid="24"/>
                                        </p:tgtEl>
                                      </p:cBhvr>
                                      <p:to x="100000" y="100000"/>
                                    </p:animScale>
                                  </p:childTnLst>
                                </p:cTn>
                              </p:par>
                            </p:childTnLst>
                          </p:cTn>
                        </p:par>
                      </p:childTnLst>
                    </p:cTn>
                  </p:par>
                  <p:par>
                    <p:cTn id="189" fill="hold">
                      <p:stCondLst>
                        <p:cond delay="indefinite"/>
                      </p:stCondLst>
                      <p:childTnLst>
                        <p:par>
                          <p:cTn id="190" fill="hold">
                            <p:stCondLst>
                              <p:cond delay="0"/>
                            </p:stCondLst>
                            <p:childTnLst>
                              <p:par>
                                <p:cTn id="191" presetID="21" presetClass="entr" presetSubtype="1" fill="hold" nodeType="clickEffect">
                                  <p:stCondLst>
                                    <p:cond delay="0"/>
                                  </p:stCondLst>
                                  <p:childTnLst>
                                    <p:set>
                                      <p:cBhvr>
                                        <p:cTn id="192" dur="1" fill="hold">
                                          <p:stCondLst>
                                            <p:cond delay="0"/>
                                          </p:stCondLst>
                                        </p:cTn>
                                        <p:tgtEl>
                                          <p:spTgt spid="48"/>
                                        </p:tgtEl>
                                        <p:attrNameLst>
                                          <p:attrName>style.visibility</p:attrName>
                                        </p:attrNameLst>
                                      </p:cBhvr>
                                      <p:to>
                                        <p:strVal val="visible"/>
                                      </p:to>
                                    </p:set>
                                    <p:animEffect transition="in" filter="wheel(1)">
                                      <p:cBhvr>
                                        <p:cTn id="193" dur="2000"/>
                                        <p:tgtEl>
                                          <p:spTgt spid="48"/>
                                        </p:tgtEl>
                                      </p:cBhvr>
                                    </p:animEffect>
                                  </p:childTnLst>
                                </p:cTn>
                              </p:par>
                            </p:childTnLst>
                          </p:cTn>
                        </p:par>
                      </p:childTnLst>
                    </p:cTn>
                  </p:par>
                  <p:par>
                    <p:cTn id="194" fill="hold">
                      <p:stCondLst>
                        <p:cond delay="indefinite"/>
                      </p:stCondLst>
                      <p:childTnLst>
                        <p:par>
                          <p:cTn id="195" fill="hold">
                            <p:stCondLst>
                              <p:cond delay="0"/>
                            </p:stCondLst>
                            <p:childTnLst>
                              <p:par>
                                <p:cTn id="196" presetID="21" presetClass="entr" presetSubtype="1" fill="hold" nodeType="clickEffect">
                                  <p:stCondLst>
                                    <p:cond delay="0"/>
                                  </p:stCondLst>
                                  <p:childTnLst>
                                    <p:set>
                                      <p:cBhvr>
                                        <p:cTn id="197" dur="1" fill="hold">
                                          <p:stCondLst>
                                            <p:cond delay="0"/>
                                          </p:stCondLst>
                                        </p:cTn>
                                        <p:tgtEl>
                                          <p:spTgt spid="47"/>
                                        </p:tgtEl>
                                        <p:attrNameLst>
                                          <p:attrName>style.visibility</p:attrName>
                                        </p:attrNameLst>
                                      </p:cBhvr>
                                      <p:to>
                                        <p:strVal val="visible"/>
                                      </p:to>
                                    </p:set>
                                    <p:animEffect transition="in" filter="wheel(1)">
                                      <p:cBhvr>
                                        <p:cTn id="198" dur="2000"/>
                                        <p:tgtEl>
                                          <p:spTgt spid="47"/>
                                        </p:tgtEl>
                                      </p:cBhvr>
                                    </p:animEffect>
                                  </p:childTnLst>
                                </p:cTn>
                              </p:par>
                            </p:childTnLst>
                          </p:cTn>
                        </p:par>
                      </p:childTnLst>
                    </p:cTn>
                  </p:par>
                  <p:par>
                    <p:cTn id="199" fill="hold">
                      <p:stCondLst>
                        <p:cond delay="indefinite"/>
                      </p:stCondLst>
                      <p:childTnLst>
                        <p:par>
                          <p:cTn id="200" fill="hold">
                            <p:stCondLst>
                              <p:cond delay="0"/>
                            </p:stCondLst>
                            <p:childTnLst>
                              <p:par>
                                <p:cTn id="201" presetID="21" presetClass="entr" presetSubtype="1" fill="hold" nodeType="clickEffect">
                                  <p:stCondLst>
                                    <p:cond delay="0"/>
                                  </p:stCondLst>
                                  <p:childTnLst>
                                    <p:set>
                                      <p:cBhvr>
                                        <p:cTn id="202" dur="1" fill="hold">
                                          <p:stCondLst>
                                            <p:cond delay="0"/>
                                          </p:stCondLst>
                                        </p:cTn>
                                        <p:tgtEl>
                                          <p:spTgt spid="46"/>
                                        </p:tgtEl>
                                        <p:attrNameLst>
                                          <p:attrName>style.visibility</p:attrName>
                                        </p:attrNameLst>
                                      </p:cBhvr>
                                      <p:to>
                                        <p:strVal val="visible"/>
                                      </p:to>
                                    </p:set>
                                    <p:animEffect transition="in" filter="wheel(1)">
                                      <p:cBhvr>
                                        <p:cTn id="203"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6"/>
          <p:cNvSpPr txBox="1"/>
          <p:nvPr/>
        </p:nvSpPr>
        <p:spPr>
          <a:xfrm>
            <a:off x="430999" y="699542"/>
            <a:ext cx="6072431" cy="392415"/>
          </a:xfrm>
          <a:prstGeom prst="rect">
            <a:avLst/>
          </a:prstGeom>
          <a:noFill/>
        </p:spPr>
        <p:txBody>
          <a:bodyPr wrap="none" lIns="68580" tIns="34290" rIns="68580" bIns="34290" rtlCol="0">
            <a:spAutoFit/>
          </a:bodyPr>
          <a:lstStyle/>
          <a:p>
            <a:r>
              <a:rPr lang="en-US" altLang="zh-CN" sz="2100" b="1" dirty="0">
                <a:solidFill>
                  <a:srgbClr val="0000FF"/>
                </a:solidFill>
                <a:latin typeface="Arial" panose="020B0604020202020204" pitchFamily="34" charset="0"/>
                <a:cs typeface="Arial" panose="020B0604020202020204" pitchFamily="34" charset="0"/>
              </a:rPr>
              <a:t>CHUYÊN GIA VẬT LÍ: </a:t>
            </a:r>
            <a:r>
              <a:rPr lang="en-US" altLang="zh-CN" sz="2100" b="1" dirty="0" err="1">
                <a:solidFill>
                  <a:srgbClr val="0000FF"/>
                </a:solidFill>
                <a:latin typeface="Arial" panose="020B0604020202020204" pitchFamily="34" charset="0"/>
                <a:cs typeface="Arial" panose="020B0604020202020204" pitchFamily="34" charset="0"/>
              </a:rPr>
              <a:t>Xác</a:t>
            </a:r>
            <a:r>
              <a:rPr lang="en-US" altLang="zh-CN" sz="2100" b="1" dirty="0">
                <a:solidFill>
                  <a:srgbClr val="0000FF"/>
                </a:solidFill>
                <a:latin typeface="Arial" panose="020B0604020202020204" pitchFamily="34" charset="0"/>
                <a:cs typeface="Arial" panose="020B0604020202020204" pitchFamily="34" charset="0"/>
              </a:rPr>
              <a:t> </a:t>
            </a:r>
            <a:r>
              <a:rPr lang="en-US" altLang="zh-CN" sz="2100" b="1" dirty="0" err="1">
                <a:solidFill>
                  <a:srgbClr val="0000FF"/>
                </a:solidFill>
                <a:latin typeface="Arial" panose="020B0604020202020204" pitchFamily="34" charset="0"/>
                <a:cs typeface="Arial" panose="020B0604020202020204" pitchFamily="34" charset="0"/>
              </a:rPr>
              <a:t>định</a:t>
            </a:r>
            <a:r>
              <a:rPr lang="en-US" altLang="zh-CN" sz="2100" b="1" dirty="0">
                <a:solidFill>
                  <a:srgbClr val="0000FF"/>
                </a:solidFill>
                <a:latin typeface="Arial" panose="020B0604020202020204" pitchFamily="34" charset="0"/>
                <a:cs typeface="Arial" panose="020B0604020202020204" pitchFamily="34" charset="0"/>
              </a:rPr>
              <a:t> </a:t>
            </a:r>
            <a:r>
              <a:rPr lang="en-US" altLang="zh-CN" sz="2100" b="1" dirty="0" err="1">
                <a:solidFill>
                  <a:srgbClr val="0000FF"/>
                </a:solidFill>
                <a:latin typeface="Arial" panose="020B0604020202020204" pitchFamily="34" charset="0"/>
                <a:cs typeface="Arial" panose="020B0604020202020204" pitchFamily="34" charset="0"/>
              </a:rPr>
              <a:t>thể</a:t>
            </a:r>
            <a:r>
              <a:rPr lang="en-US" altLang="zh-CN" sz="2100" b="1" dirty="0">
                <a:solidFill>
                  <a:srgbClr val="0000FF"/>
                </a:solidFill>
                <a:latin typeface="Arial" panose="020B0604020202020204" pitchFamily="34" charset="0"/>
                <a:cs typeface="Arial" panose="020B0604020202020204" pitchFamily="34" charset="0"/>
              </a:rPr>
              <a:t> </a:t>
            </a:r>
            <a:r>
              <a:rPr lang="en-US" altLang="zh-CN" sz="2100" b="1" dirty="0" err="1">
                <a:solidFill>
                  <a:srgbClr val="0000FF"/>
                </a:solidFill>
                <a:latin typeface="Arial" panose="020B0604020202020204" pitchFamily="34" charset="0"/>
                <a:cs typeface="Arial" panose="020B0604020202020204" pitchFamily="34" charset="0"/>
              </a:rPr>
              <a:t>tích</a:t>
            </a:r>
            <a:r>
              <a:rPr lang="en-US" altLang="zh-CN" sz="2100" b="1" dirty="0">
                <a:solidFill>
                  <a:srgbClr val="0000FF"/>
                </a:solidFill>
                <a:latin typeface="Arial" panose="020B0604020202020204" pitchFamily="34" charset="0"/>
                <a:cs typeface="Arial" panose="020B0604020202020204" pitchFamily="34" charset="0"/>
              </a:rPr>
              <a:t> </a:t>
            </a:r>
            <a:r>
              <a:rPr lang="en-US" altLang="zh-CN" sz="2100" b="1" dirty="0" err="1">
                <a:solidFill>
                  <a:srgbClr val="0000FF"/>
                </a:solidFill>
                <a:latin typeface="Arial" panose="020B0604020202020204" pitchFamily="34" charset="0"/>
                <a:cs typeface="Arial" panose="020B0604020202020204" pitchFamily="34" charset="0"/>
              </a:rPr>
              <a:t>của</a:t>
            </a:r>
            <a:r>
              <a:rPr lang="en-US" altLang="zh-CN" sz="2100" b="1" dirty="0">
                <a:solidFill>
                  <a:srgbClr val="0000FF"/>
                </a:solidFill>
                <a:latin typeface="Arial" panose="020B0604020202020204" pitchFamily="34" charset="0"/>
                <a:cs typeface="Arial" panose="020B0604020202020204" pitchFamily="34" charset="0"/>
              </a:rPr>
              <a:t> </a:t>
            </a:r>
            <a:r>
              <a:rPr lang="en-US" altLang="zh-CN" sz="2100" b="1" dirty="0" err="1">
                <a:solidFill>
                  <a:srgbClr val="0000FF"/>
                </a:solidFill>
                <a:latin typeface="Arial" panose="020B0604020202020204" pitchFamily="34" charset="0"/>
                <a:cs typeface="Arial" panose="020B0604020202020204" pitchFamily="34" charset="0"/>
              </a:rPr>
              <a:t>vật</a:t>
            </a:r>
            <a:endParaRPr lang="en-US" altLang="zh-CN" sz="2100" b="1" dirty="0">
              <a:solidFill>
                <a:srgbClr val="0000FF"/>
              </a:solidFill>
              <a:latin typeface="Arial" panose="020B0604020202020204" pitchFamily="34" charset="0"/>
              <a:cs typeface="Arial" panose="020B0604020202020204" pitchFamily="34" charset="0"/>
            </a:endParaRPr>
          </a:p>
        </p:txBody>
      </p:sp>
      <p:sp>
        <p:nvSpPr>
          <p:cNvPr id="4" name="矩形 33"/>
          <p:cNvSpPr/>
          <p:nvPr/>
        </p:nvSpPr>
        <p:spPr>
          <a:xfrm>
            <a:off x="1480776" y="2314346"/>
            <a:ext cx="34289" cy="462006"/>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5" name="矩形 34"/>
          <p:cNvSpPr/>
          <p:nvPr/>
        </p:nvSpPr>
        <p:spPr>
          <a:xfrm>
            <a:off x="283891" y="3008538"/>
            <a:ext cx="34289" cy="462006"/>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6" name="圆角矩形 1"/>
          <p:cNvSpPr/>
          <p:nvPr/>
        </p:nvSpPr>
        <p:spPr>
          <a:xfrm rot="2700000">
            <a:off x="557705" y="1993963"/>
            <a:ext cx="996807" cy="978090"/>
          </a:xfrm>
          <a:prstGeom prst="roundRect">
            <a:avLst/>
          </a:prstGeom>
          <a:solidFill>
            <a:srgbClr val="0070C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mn-lt"/>
            </a:endParaRPr>
          </a:p>
        </p:txBody>
      </p:sp>
      <p:grpSp>
        <p:nvGrpSpPr>
          <p:cNvPr id="7" name="组合 9"/>
          <p:cNvGrpSpPr/>
          <p:nvPr/>
        </p:nvGrpSpPr>
        <p:grpSpPr>
          <a:xfrm>
            <a:off x="535781" y="2400047"/>
            <a:ext cx="978090" cy="996807"/>
            <a:chOff x="2432666" y="3409197"/>
            <a:chExt cx="1009740" cy="1009740"/>
          </a:xfrm>
          <a:effectLst>
            <a:outerShdw blurRad="25400" dist="12700" dir="2700000" algn="tl" rotWithShape="0">
              <a:prstClr val="black">
                <a:alpha val="40000"/>
              </a:prstClr>
            </a:outerShdw>
          </a:effectLst>
        </p:grpSpPr>
        <p:sp>
          <p:nvSpPr>
            <p:cNvPr id="8" name="圆角矩形 53"/>
            <p:cNvSpPr/>
            <p:nvPr/>
          </p:nvSpPr>
          <p:spPr>
            <a:xfrm rot="2700000">
              <a:off x="243266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9" name="圆角矩形 46"/>
            <p:cNvSpPr/>
            <p:nvPr/>
          </p:nvSpPr>
          <p:spPr>
            <a:xfrm rot="2700000">
              <a:off x="243266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solidFill>
                <a:srgbClr val="0070C0"/>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grpSp>
      <p:sp>
        <p:nvSpPr>
          <p:cNvPr id="10" name="KSO_Shape"/>
          <p:cNvSpPr>
            <a:spLocks noChangeAspect="1"/>
          </p:cNvSpPr>
          <p:nvPr/>
        </p:nvSpPr>
        <p:spPr>
          <a:xfrm>
            <a:off x="816193" y="2624496"/>
            <a:ext cx="415640" cy="420947"/>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0070C0"/>
          </a:solidFill>
          <a:ln>
            <a:noFill/>
          </a:ln>
          <a:effectLst>
            <a:innerShdw blurRad="25400" dist="12700" dir="13500000">
              <a:prstClr val="black">
                <a:alpha val="50000"/>
              </a:prstClr>
            </a:innerShdw>
          </a:effectLst>
        </p:spPr>
        <p:txBody>
          <a:bodyPr vert="horz" wrap="square" lIns="68580" tIns="34290" rIns="68580" bIns="34290" numCol="1" anchor="t" anchorCtr="0" compatLnSpc="1">
            <a:noAutofit/>
          </a:bodyPr>
          <a:lstStyle/>
          <a:p>
            <a:endParaRPr lang="zh-CN" altLang="en-US">
              <a:solidFill>
                <a:schemeClr val="tx1"/>
              </a:solidFill>
              <a:latin typeface="Arial" panose="020B0604020202020204" pitchFamily="34" charset="0"/>
              <a:cs typeface="Arial" panose="020B0604020202020204" pitchFamily="34" charset="0"/>
              <a:sym typeface="+mn-lt"/>
            </a:endParaRPr>
          </a:p>
        </p:txBody>
      </p:sp>
      <p:sp>
        <p:nvSpPr>
          <p:cNvPr id="11" name="Rectangle 10"/>
          <p:cNvSpPr/>
          <p:nvPr/>
        </p:nvSpPr>
        <p:spPr>
          <a:xfrm>
            <a:off x="6688111" y="1409232"/>
            <a:ext cx="727364" cy="767695"/>
          </a:xfrm>
          <a:prstGeom prst="rect">
            <a:avLst/>
          </a:prstGeom>
          <a:ln>
            <a:solidFill>
              <a:srgbClr val="00B050"/>
            </a:solidFill>
          </a:ln>
          <a:effectLst>
            <a:outerShdw blurRad="225425" dist="50800" dir="5220000" algn="ctr">
              <a:srgbClr val="000000">
                <a:alpha val="33000"/>
              </a:srgbClr>
            </a:outerShdw>
          </a:effectLst>
          <a:scene3d>
            <a:camera prst="isometricBottomDown"/>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anose="020B0604020202020204" pitchFamily="34" charset="0"/>
              <a:cs typeface="Arial" panose="020B0604020202020204" pitchFamily="34" charset="0"/>
            </a:endParaRPr>
          </a:p>
        </p:txBody>
      </p:sp>
      <p:sp>
        <p:nvSpPr>
          <p:cNvPr id="12" name="TextBox 11"/>
          <p:cNvSpPr txBox="1"/>
          <p:nvPr/>
        </p:nvSpPr>
        <p:spPr>
          <a:xfrm>
            <a:off x="2161911" y="1342957"/>
            <a:ext cx="4138194" cy="900247"/>
          </a:xfrm>
          <a:prstGeom prst="rect">
            <a:avLst/>
          </a:prstGeom>
          <a:solidFill>
            <a:schemeClr val="accent4">
              <a:lumMod val="40000"/>
              <a:lumOff val="60000"/>
            </a:schemeClr>
          </a:solidFill>
        </p:spPr>
        <p:txBody>
          <a:bodyPr wrap="square" lIns="68580" tIns="34290" rIns="68580" bIns="34290" rtlCol="0">
            <a:spAutoFit/>
          </a:bodyPr>
          <a:lstStyle/>
          <a:p>
            <a:r>
              <a:rPr lang="en-US" b="1" dirty="0" err="1">
                <a:solidFill>
                  <a:srgbClr val="008000"/>
                </a:solidFill>
                <a:latin typeface="Arial" panose="020B0604020202020204" pitchFamily="34" charset="0"/>
                <a:cs typeface="Arial" panose="020B0604020202020204" pitchFamily="34" charset="0"/>
              </a:rPr>
              <a:t>Đối</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với</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vật</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rắn</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có</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hình</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hộp</a:t>
            </a:r>
            <a:r>
              <a:rPr lang="en-US" b="1" dirty="0">
                <a:solidFill>
                  <a:srgbClr val="008000"/>
                </a:solidFill>
                <a:latin typeface="Arial" panose="020B0604020202020204" pitchFamily="34" charset="0"/>
                <a:cs typeface="Arial" panose="020B0604020202020204" pitchFamily="34" charset="0"/>
              </a:rPr>
              <a:t> :</a:t>
            </a:r>
          </a:p>
          <a:p>
            <a:r>
              <a:rPr lang="en-US" b="1" dirty="0" err="1">
                <a:solidFill>
                  <a:srgbClr val="008000"/>
                </a:solidFill>
                <a:latin typeface="Arial" panose="020B0604020202020204" pitchFamily="34" charset="0"/>
                <a:cs typeface="Arial" panose="020B0604020202020204" pitchFamily="34" charset="0"/>
              </a:rPr>
              <a:t>Có</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thể</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đo</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chiều</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dài</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các</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cạnh</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sau</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đó</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dùng</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công</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thức</a:t>
            </a:r>
            <a:r>
              <a:rPr lang="en-US" b="1" dirty="0">
                <a:solidFill>
                  <a:srgbClr val="008000"/>
                </a:solidFill>
                <a:latin typeface="Arial" panose="020B0604020202020204" pitchFamily="34" charset="0"/>
                <a:cs typeface="Arial" panose="020B0604020202020204" pitchFamily="34" charset="0"/>
              </a:rPr>
              <a:t> </a:t>
            </a:r>
            <a:r>
              <a:rPr lang="en-US" b="1" dirty="0" err="1">
                <a:solidFill>
                  <a:srgbClr val="008000"/>
                </a:solidFill>
                <a:latin typeface="Arial" panose="020B0604020202020204" pitchFamily="34" charset="0"/>
                <a:cs typeface="Arial" panose="020B0604020202020204" pitchFamily="34" charset="0"/>
              </a:rPr>
              <a:t>tính</a:t>
            </a:r>
            <a:r>
              <a:rPr lang="en-US" b="1" dirty="0">
                <a:solidFill>
                  <a:srgbClr val="008000"/>
                </a:solidFill>
                <a:latin typeface="Arial" panose="020B0604020202020204" pitchFamily="34" charset="0"/>
                <a:cs typeface="Arial" panose="020B0604020202020204" pitchFamily="34" charset="0"/>
              </a:rPr>
              <a:t>. V = </a:t>
            </a:r>
            <a:r>
              <a:rPr lang="en-US" b="1" dirty="0" err="1">
                <a:solidFill>
                  <a:srgbClr val="008000"/>
                </a:solidFill>
                <a:latin typeface="Arial" panose="020B0604020202020204" pitchFamily="34" charset="0"/>
                <a:cs typeface="Arial" panose="020B0604020202020204" pitchFamily="34" charset="0"/>
              </a:rPr>
              <a:t>a.b.h</a:t>
            </a:r>
            <a:endParaRPr lang="en-US" b="1" dirty="0">
              <a:solidFill>
                <a:srgbClr val="008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316" y="2448084"/>
            <a:ext cx="1836321" cy="2164553"/>
          </a:xfrm>
          <a:prstGeom prst="rect">
            <a:avLst/>
          </a:prstGeom>
        </p:spPr>
      </p:pic>
      <p:sp>
        <p:nvSpPr>
          <p:cNvPr id="15" name="Rectangle 14"/>
          <p:cNvSpPr/>
          <p:nvPr/>
        </p:nvSpPr>
        <p:spPr>
          <a:xfrm>
            <a:off x="2161911" y="2932903"/>
            <a:ext cx="4138194" cy="1398844"/>
          </a:xfrm>
          <a:prstGeom prst="rect">
            <a:avLst/>
          </a:prstGeom>
          <a:solidFill>
            <a:srgbClr val="CC99FF"/>
          </a:solidFill>
        </p:spPr>
        <p:txBody>
          <a:bodyPr wrap="square" lIns="68580" tIns="34290" rIns="68580" bIns="34290">
            <a:spAutoFit/>
          </a:bodyPr>
          <a:lstStyle/>
          <a:p>
            <a:pPr algn="just">
              <a:lnSpc>
                <a:spcPct val="120000"/>
              </a:lnSpc>
              <a:spcAft>
                <a:spcPts val="225"/>
              </a:spcAft>
            </a:pP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Với</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vật</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rắn</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không</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thấm</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nước</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hình</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dạng</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không</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xác</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định</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có</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thể</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dùng</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bình</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chia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độ</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bình</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tràn</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để</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xác</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định</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thể</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8000"/>
                </a:solidFill>
                <a:latin typeface="Arial" panose="020B0604020202020204" pitchFamily="34" charset="0"/>
                <a:ea typeface="Calibri" panose="020F0502020204030204" pitchFamily="34" charset="0"/>
                <a:cs typeface="Arial" panose="020B0604020202020204" pitchFamily="34" charset="0"/>
              </a:rPr>
              <a:t>tích</a:t>
            </a:r>
            <a:r>
              <a:rPr lang="en-US" b="1" dirty="0">
                <a:solidFill>
                  <a:srgbClr val="008000"/>
                </a:solidFill>
                <a:latin typeface="Arial" panose="020B0604020202020204" pitchFamily="34" charset="0"/>
                <a:ea typeface="Calibri" panose="020F0502020204030204" pitchFamily="34" charset="0"/>
                <a:cs typeface="Arial" panose="020B0604020202020204" pitchFamily="34" charset="0"/>
              </a:rPr>
              <a:t>.</a:t>
            </a:r>
          </a:p>
        </p:txBody>
      </p:sp>
      <p:cxnSp>
        <p:nvCxnSpPr>
          <p:cNvPr id="17" name="Straight Arrow Connector 16"/>
          <p:cNvCxnSpPr>
            <a:endCxn id="12" idx="1"/>
          </p:cNvCxnSpPr>
          <p:nvPr/>
        </p:nvCxnSpPr>
        <p:spPr>
          <a:xfrm flipV="1">
            <a:off x="1501564" y="1793081"/>
            <a:ext cx="660347" cy="450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555145" y="3083551"/>
            <a:ext cx="557157" cy="586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WordArt 106">
            <a:extLst>
              <a:ext uri="{FF2B5EF4-FFF2-40B4-BE49-F238E27FC236}">
                <a16:creationId xmlns:a16="http://schemas.microsoft.com/office/drawing/2014/main" xmlns="" id="{176FCB1E-2BEC-BCF0-89C7-B3C84E007E17}"/>
              </a:ext>
            </a:extLst>
          </p:cNvPr>
          <p:cNvSpPr>
            <a:spLocks noChangeArrowheads="1" noChangeShapeType="1" noTextEdit="1"/>
          </p:cNvSpPr>
          <p:nvPr/>
        </p:nvSpPr>
        <p:spPr bwMode="auto">
          <a:xfrm>
            <a:off x="2483768" y="123478"/>
            <a:ext cx="4464496" cy="432048"/>
          </a:xfrm>
          <a:prstGeom prst="rect">
            <a:avLst/>
          </a:prstGeom>
          <a:solidFill>
            <a:schemeClr val="bg1">
              <a:lumMod val="95000"/>
            </a:schemeClr>
          </a:solidFill>
        </p:spPr>
        <p:txBody>
          <a:bodyPr wrap="none" fromWordArt="1">
            <a:prstTxWarp prst="textPlain">
              <a:avLst>
                <a:gd name="adj" fmla="val 50000"/>
              </a:avLst>
            </a:prstTxWarp>
          </a:bodyPr>
          <a:lstStyle/>
          <a:p>
            <a:pPr algn="ctr"/>
            <a:r>
              <a:rPr lang="en-US" sz="2400" b="1" kern="10" dirty="0" err="1"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Gợi</a:t>
            </a:r>
            <a:r>
              <a:rPr lang="en-US" sz="2400" b="1" kern="10" dirty="0"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ý </a:t>
            </a:r>
            <a:r>
              <a:rPr lang="en-US" sz="2400" b="1" kern="10" dirty="0" err="1"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các</a:t>
            </a:r>
            <a:r>
              <a:rPr lang="en-US" sz="2400" b="1" kern="10" dirty="0"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phương</a:t>
            </a:r>
            <a:r>
              <a:rPr lang="en-US" sz="2400" b="1" kern="10" dirty="0"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án</a:t>
            </a:r>
            <a:endParaRPr lang="en-US" sz="2400" b="1" kern="10" dirty="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0" name="Picture 6">
            <a:extLst>
              <a:ext uri="{FF2B5EF4-FFF2-40B4-BE49-F238E27FC236}">
                <a16:creationId xmlns:a16="http://schemas.microsoft.com/office/drawing/2014/main" xmlns="" id="{592ADD0E-EBEE-9C73-A5C3-169517C2C3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692695" y="2634955"/>
            <a:ext cx="4147745" cy="3608537"/>
          </a:xfrm>
          <a:prstGeom prst="rect">
            <a:avLst/>
          </a:prstGeom>
        </p:spPr>
      </p:pic>
      <p:pic>
        <p:nvPicPr>
          <p:cNvPr id="21" name="Picture 2">
            <a:extLst>
              <a:ext uri="{FF2B5EF4-FFF2-40B4-BE49-F238E27FC236}">
                <a16:creationId xmlns:a16="http://schemas.microsoft.com/office/drawing/2014/main" xmlns="" id="{B1C84AA5-1A2B-EAE8-CD58-61FAEB075EC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0583201">
            <a:off x="6886457" y="-1146778"/>
            <a:ext cx="3818687" cy="3322258"/>
          </a:xfrm>
          <a:prstGeom prst="rect">
            <a:avLst/>
          </a:prstGeom>
        </p:spPr>
      </p:pic>
      <p:pic>
        <p:nvPicPr>
          <p:cNvPr id="22" name="图片 2"/>
          <p:cNvPicPr>
            <a:picLocks noChangeAspect="1"/>
          </p:cNvPicPr>
          <p:nvPr/>
        </p:nvPicPr>
        <p:blipFill>
          <a:blip r:embed="rId9"/>
          <a:stretch>
            <a:fillRect/>
          </a:stretch>
        </p:blipFill>
        <p:spPr>
          <a:xfrm>
            <a:off x="0" y="2"/>
            <a:ext cx="539552" cy="602379"/>
          </a:xfrm>
          <a:prstGeom prst="rect">
            <a:avLst/>
          </a:prstGeom>
        </p:spPr>
      </p:pic>
      <p:pic>
        <p:nvPicPr>
          <p:cNvPr id="23" name="Picture 2">
            <a:extLst>
              <a:ext uri="{FF2B5EF4-FFF2-40B4-BE49-F238E27FC236}">
                <a16:creationId xmlns:a16="http://schemas.microsoft.com/office/drawing/2014/main" xmlns="" id="{0A18761C-C6C3-2CC8-7D1A-9FC4CA78E34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873312">
            <a:off x="8234323" y="4314136"/>
            <a:ext cx="835419" cy="938688"/>
          </a:xfrm>
          <a:prstGeom prst="rect">
            <a:avLst/>
          </a:prstGeom>
        </p:spPr>
      </p:pic>
    </p:spTree>
    <p:extLst>
      <p:ext uri="{BB962C8B-B14F-4D97-AF65-F5344CB8AC3E}">
        <p14:creationId xmlns:p14="http://schemas.microsoft.com/office/powerpoint/2010/main" val="1333902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 calcmode="lin" valueType="num">
                                      <p:cBhvr>
                                        <p:cTn id="14" dur="2000" fill="hold"/>
                                        <p:tgtEl>
                                          <p:spTgt spid="4"/>
                                        </p:tgtEl>
                                        <p:attrNameLst>
                                          <p:attrName>style.rotation</p:attrName>
                                        </p:attrNameLst>
                                      </p:cBhvr>
                                      <p:tavLst>
                                        <p:tav tm="0">
                                          <p:val>
                                            <p:fltVal val="90"/>
                                          </p:val>
                                        </p:tav>
                                        <p:tav tm="100000">
                                          <p:val>
                                            <p:fltVal val="0"/>
                                          </p:val>
                                        </p:tav>
                                      </p:tavLst>
                                    </p:anim>
                                    <p:animEffect transition="in" filter="fade">
                                      <p:cBhvr>
                                        <p:cTn id="15" dur="2000"/>
                                        <p:tgtEl>
                                          <p:spTgt spid="4"/>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0" fill="hold"/>
                                        <p:tgtEl>
                                          <p:spTgt spid="5"/>
                                        </p:tgtEl>
                                        <p:attrNameLst>
                                          <p:attrName>ppt_w</p:attrName>
                                        </p:attrNameLst>
                                      </p:cBhvr>
                                      <p:tavLst>
                                        <p:tav tm="0">
                                          <p:val>
                                            <p:fltVal val="0"/>
                                          </p:val>
                                        </p:tav>
                                        <p:tav tm="100000">
                                          <p:val>
                                            <p:strVal val="#ppt_w"/>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 calcmode="lin" valueType="num">
                                      <p:cBhvr>
                                        <p:cTn id="20" dur="2000" fill="hold"/>
                                        <p:tgtEl>
                                          <p:spTgt spid="5"/>
                                        </p:tgtEl>
                                        <p:attrNameLst>
                                          <p:attrName>style.rotation</p:attrName>
                                        </p:attrNameLst>
                                      </p:cBhvr>
                                      <p:tavLst>
                                        <p:tav tm="0">
                                          <p:val>
                                            <p:fltVal val="90"/>
                                          </p:val>
                                        </p:tav>
                                        <p:tav tm="100000">
                                          <p:val>
                                            <p:fltVal val="0"/>
                                          </p:val>
                                        </p:tav>
                                      </p:tavLst>
                                    </p:anim>
                                    <p:animEffect transition="in" filter="fade">
                                      <p:cBhvr>
                                        <p:cTn id="21" dur="2000"/>
                                        <p:tgtEl>
                                          <p:spTgt spid="5"/>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300"/>
                                        <p:tgtEl>
                                          <p:spTgt spid="6"/>
                                        </p:tgtEl>
                                      </p:cBhvr>
                                    </p:animEffect>
                                    <p:anim calcmode="lin" valueType="num">
                                      <p:cBhvr>
                                        <p:cTn id="26" dur="300" fill="hold"/>
                                        <p:tgtEl>
                                          <p:spTgt spid="6"/>
                                        </p:tgtEl>
                                        <p:attrNameLst>
                                          <p:attrName>ppt_x</p:attrName>
                                        </p:attrNameLst>
                                      </p:cBhvr>
                                      <p:tavLst>
                                        <p:tav tm="0">
                                          <p:val>
                                            <p:strVal val="#ppt_x"/>
                                          </p:val>
                                        </p:tav>
                                        <p:tav tm="100000">
                                          <p:val>
                                            <p:strVal val="#ppt_x"/>
                                          </p:val>
                                        </p:tav>
                                      </p:tavLst>
                                    </p:anim>
                                    <p:anim calcmode="lin" valueType="num">
                                      <p:cBhvr>
                                        <p:cTn id="27" dur="3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3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300"/>
                                        <p:tgtEl>
                                          <p:spTgt spid="7"/>
                                        </p:tgtEl>
                                      </p:cBhvr>
                                    </p:animEffect>
                                    <p:anim calcmode="lin" valueType="num">
                                      <p:cBhvr>
                                        <p:cTn id="32" dur="300" fill="hold"/>
                                        <p:tgtEl>
                                          <p:spTgt spid="7"/>
                                        </p:tgtEl>
                                        <p:attrNameLst>
                                          <p:attrName>ppt_x</p:attrName>
                                        </p:attrNameLst>
                                      </p:cBhvr>
                                      <p:tavLst>
                                        <p:tav tm="0">
                                          <p:val>
                                            <p:strVal val="#ppt_x"/>
                                          </p:val>
                                        </p:tav>
                                        <p:tav tm="100000">
                                          <p:val>
                                            <p:strVal val="#ppt_x"/>
                                          </p:val>
                                        </p:tav>
                                      </p:tavLst>
                                    </p:anim>
                                    <p:anim calcmode="lin" valueType="num">
                                      <p:cBhvr>
                                        <p:cTn id="33" dur="3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300"/>
                                        <p:tgtEl>
                                          <p:spTgt spid="10"/>
                                        </p:tgtEl>
                                      </p:cBhvr>
                                    </p:animEffect>
                                    <p:anim calcmode="lin" valueType="num">
                                      <p:cBhvr>
                                        <p:cTn id="38" dur="300" fill="hold"/>
                                        <p:tgtEl>
                                          <p:spTgt spid="10"/>
                                        </p:tgtEl>
                                        <p:attrNameLst>
                                          <p:attrName>ppt_x</p:attrName>
                                        </p:attrNameLst>
                                      </p:cBhvr>
                                      <p:tavLst>
                                        <p:tav tm="0">
                                          <p:val>
                                            <p:strVal val="#ppt_x"/>
                                          </p:val>
                                        </p:tav>
                                        <p:tav tm="100000">
                                          <p:val>
                                            <p:strVal val="#ppt_x"/>
                                          </p:val>
                                        </p:tav>
                                      </p:tavLst>
                                    </p:anim>
                                    <p:anim calcmode="lin" valueType="num">
                                      <p:cBhvr>
                                        <p:cTn id="39" dur="3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16" presetClass="entr" presetSubtype="2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16" presetClass="entr" presetSubtype="21"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par>
                                <p:cTn id="63" presetID="16" presetClass="entr" presetSubtype="21"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10" grpId="0" animBg="1"/>
      <p:bldP spid="11" grpId="0" animBg="1"/>
      <p:bldP spid="12"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7"/>
          <p:cNvGrpSpPr/>
          <p:nvPr/>
        </p:nvGrpSpPr>
        <p:grpSpPr>
          <a:xfrm>
            <a:off x="1075033" y="2310539"/>
            <a:ext cx="786761" cy="737665"/>
            <a:chOff x="4841176" y="2829165"/>
            <a:chExt cx="1708329" cy="1708329"/>
          </a:xfrm>
        </p:grpSpPr>
        <p:sp>
          <p:nvSpPr>
            <p:cNvPr id="4" name="任意多边形 20"/>
            <p:cNvSpPr/>
            <p:nvPr/>
          </p:nvSpPr>
          <p:spPr>
            <a:xfrm>
              <a:off x="4841176" y="2829165"/>
              <a:ext cx="1708329" cy="1708329"/>
            </a:xfrm>
            <a:custGeom>
              <a:avLst/>
              <a:gdLst>
                <a:gd name="connsiteX0" fmla="*/ 1459092 w 2918184"/>
                <a:gd name="connsiteY0" fmla="*/ 0 h 2918184"/>
                <a:gd name="connsiteX1" fmla="*/ 1543355 w 2918184"/>
                <a:gd name="connsiteY1" fmla="*/ 4255 h 2918184"/>
                <a:gd name="connsiteX2" fmla="*/ 1596298 w 2918184"/>
                <a:gd name="connsiteY2" fmla="*/ 277157 h 2918184"/>
                <a:gd name="connsiteX3" fmla="*/ 1699009 w 2918184"/>
                <a:gd name="connsiteY3" fmla="*/ 292833 h 2918184"/>
                <a:gd name="connsiteX4" fmla="*/ 1784504 w 2918184"/>
                <a:gd name="connsiteY4" fmla="*/ 314816 h 2918184"/>
                <a:gd name="connsiteX5" fmla="*/ 1938345 w 2918184"/>
                <a:gd name="connsiteY5" fmla="*/ 82201 h 2918184"/>
                <a:gd name="connsiteX6" fmla="*/ 2027037 w 2918184"/>
                <a:gd name="connsiteY6" fmla="*/ 114663 h 2918184"/>
                <a:gd name="connsiteX7" fmla="*/ 2093768 w 2918184"/>
                <a:gd name="connsiteY7" fmla="*/ 146809 h 2918184"/>
                <a:gd name="connsiteX8" fmla="*/ 2038202 w 2918184"/>
                <a:gd name="connsiteY8" fmla="*/ 419419 h 2918184"/>
                <a:gd name="connsiteX9" fmla="*/ 2124682 w 2918184"/>
                <a:gd name="connsiteY9" fmla="*/ 471956 h 2918184"/>
                <a:gd name="connsiteX10" fmla="*/ 2197592 w 2918184"/>
                <a:gd name="connsiteY10" fmla="*/ 526478 h 2918184"/>
                <a:gd name="connsiteX11" fmla="*/ 2428432 w 2918184"/>
                <a:gd name="connsiteY11" fmla="*/ 370651 h 2918184"/>
                <a:gd name="connsiteX12" fmla="*/ 2490826 w 2918184"/>
                <a:gd name="connsiteY12" fmla="*/ 427358 h 2918184"/>
                <a:gd name="connsiteX13" fmla="*/ 2547534 w 2918184"/>
                <a:gd name="connsiteY13" fmla="*/ 489753 h 2918184"/>
                <a:gd name="connsiteX14" fmla="*/ 2391707 w 2918184"/>
                <a:gd name="connsiteY14" fmla="*/ 720593 h 2918184"/>
                <a:gd name="connsiteX15" fmla="*/ 2446228 w 2918184"/>
                <a:gd name="connsiteY15" fmla="*/ 793503 h 2918184"/>
                <a:gd name="connsiteX16" fmla="*/ 2498765 w 2918184"/>
                <a:gd name="connsiteY16" fmla="*/ 879982 h 2918184"/>
                <a:gd name="connsiteX17" fmla="*/ 2771375 w 2918184"/>
                <a:gd name="connsiteY17" fmla="*/ 824417 h 2918184"/>
                <a:gd name="connsiteX18" fmla="*/ 2803522 w 2918184"/>
                <a:gd name="connsiteY18" fmla="*/ 891148 h 2918184"/>
                <a:gd name="connsiteX19" fmla="*/ 2835983 w 2918184"/>
                <a:gd name="connsiteY19" fmla="*/ 979840 h 2918184"/>
                <a:gd name="connsiteX20" fmla="*/ 2603369 w 2918184"/>
                <a:gd name="connsiteY20" fmla="*/ 1133680 h 2918184"/>
                <a:gd name="connsiteX21" fmla="*/ 2625352 w 2918184"/>
                <a:gd name="connsiteY21" fmla="*/ 1219176 h 2918184"/>
                <a:gd name="connsiteX22" fmla="*/ 2641027 w 2918184"/>
                <a:gd name="connsiteY22" fmla="*/ 1321886 h 2918184"/>
                <a:gd name="connsiteX23" fmla="*/ 2913929 w 2918184"/>
                <a:gd name="connsiteY23" fmla="*/ 1374829 h 2918184"/>
                <a:gd name="connsiteX24" fmla="*/ 2918184 w 2918184"/>
                <a:gd name="connsiteY24" fmla="*/ 1459092 h 2918184"/>
                <a:gd name="connsiteX25" fmla="*/ 2913929 w 2918184"/>
                <a:gd name="connsiteY25" fmla="*/ 1543355 h 2918184"/>
                <a:gd name="connsiteX26" fmla="*/ 2641027 w 2918184"/>
                <a:gd name="connsiteY26" fmla="*/ 1596298 h 2918184"/>
                <a:gd name="connsiteX27" fmla="*/ 2625352 w 2918184"/>
                <a:gd name="connsiteY27" fmla="*/ 1699009 h 2918184"/>
                <a:gd name="connsiteX28" fmla="*/ 2603369 w 2918184"/>
                <a:gd name="connsiteY28" fmla="*/ 1784504 h 2918184"/>
                <a:gd name="connsiteX29" fmla="*/ 2835983 w 2918184"/>
                <a:gd name="connsiteY29" fmla="*/ 1938344 h 2918184"/>
                <a:gd name="connsiteX30" fmla="*/ 2803522 w 2918184"/>
                <a:gd name="connsiteY30" fmla="*/ 2027037 h 2918184"/>
                <a:gd name="connsiteX31" fmla="*/ 2771375 w 2918184"/>
                <a:gd name="connsiteY31" fmla="*/ 2093768 h 2918184"/>
                <a:gd name="connsiteX32" fmla="*/ 2498765 w 2918184"/>
                <a:gd name="connsiteY32" fmla="*/ 2038202 h 2918184"/>
                <a:gd name="connsiteX33" fmla="*/ 2446228 w 2918184"/>
                <a:gd name="connsiteY33" fmla="*/ 2124682 h 2918184"/>
                <a:gd name="connsiteX34" fmla="*/ 2391707 w 2918184"/>
                <a:gd name="connsiteY34" fmla="*/ 2197592 h 2918184"/>
                <a:gd name="connsiteX35" fmla="*/ 2547534 w 2918184"/>
                <a:gd name="connsiteY35" fmla="*/ 2428431 h 2918184"/>
                <a:gd name="connsiteX36" fmla="*/ 2490826 w 2918184"/>
                <a:gd name="connsiteY36" fmla="*/ 2490826 h 2918184"/>
                <a:gd name="connsiteX37" fmla="*/ 2428431 w 2918184"/>
                <a:gd name="connsiteY37" fmla="*/ 2547534 h 2918184"/>
                <a:gd name="connsiteX38" fmla="*/ 2197592 w 2918184"/>
                <a:gd name="connsiteY38" fmla="*/ 2391707 h 2918184"/>
                <a:gd name="connsiteX39" fmla="*/ 2124682 w 2918184"/>
                <a:gd name="connsiteY39" fmla="*/ 2446228 h 2918184"/>
                <a:gd name="connsiteX40" fmla="*/ 2038202 w 2918184"/>
                <a:gd name="connsiteY40" fmla="*/ 2498765 h 2918184"/>
                <a:gd name="connsiteX41" fmla="*/ 2093768 w 2918184"/>
                <a:gd name="connsiteY41" fmla="*/ 2771375 h 2918184"/>
                <a:gd name="connsiteX42" fmla="*/ 2027037 w 2918184"/>
                <a:gd name="connsiteY42" fmla="*/ 2803522 h 2918184"/>
                <a:gd name="connsiteX43" fmla="*/ 1938344 w 2918184"/>
                <a:gd name="connsiteY43" fmla="*/ 2835983 h 2918184"/>
                <a:gd name="connsiteX44" fmla="*/ 1784504 w 2918184"/>
                <a:gd name="connsiteY44" fmla="*/ 2603369 h 2918184"/>
                <a:gd name="connsiteX45" fmla="*/ 1699009 w 2918184"/>
                <a:gd name="connsiteY45" fmla="*/ 2625352 h 2918184"/>
                <a:gd name="connsiteX46" fmla="*/ 1596298 w 2918184"/>
                <a:gd name="connsiteY46" fmla="*/ 2641027 h 2918184"/>
                <a:gd name="connsiteX47" fmla="*/ 1543355 w 2918184"/>
                <a:gd name="connsiteY47" fmla="*/ 2913929 h 2918184"/>
                <a:gd name="connsiteX48" fmla="*/ 1459092 w 2918184"/>
                <a:gd name="connsiteY48" fmla="*/ 2918184 h 2918184"/>
                <a:gd name="connsiteX49" fmla="*/ 1374829 w 2918184"/>
                <a:gd name="connsiteY49" fmla="*/ 2913929 h 2918184"/>
                <a:gd name="connsiteX50" fmla="*/ 1321886 w 2918184"/>
                <a:gd name="connsiteY50" fmla="*/ 2641027 h 2918184"/>
                <a:gd name="connsiteX51" fmla="*/ 1219176 w 2918184"/>
                <a:gd name="connsiteY51" fmla="*/ 2625352 h 2918184"/>
                <a:gd name="connsiteX52" fmla="*/ 1133680 w 2918184"/>
                <a:gd name="connsiteY52" fmla="*/ 2603369 h 2918184"/>
                <a:gd name="connsiteX53" fmla="*/ 979840 w 2918184"/>
                <a:gd name="connsiteY53" fmla="*/ 2835983 h 2918184"/>
                <a:gd name="connsiteX54" fmla="*/ 891148 w 2918184"/>
                <a:gd name="connsiteY54" fmla="*/ 2803522 h 2918184"/>
                <a:gd name="connsiteX55" fmla="*/ 824417 w 2918184"/>
                <a:gd name="connsiteY55" fmla="*/ 2771375 h 2918184"/>
                <a:gd name="connsiteX56" fmla="*/ 879982 w 2918184"/>
                <a:gd name="connsiteY56" fmla="*/ 2498765 h 2918184"/>
                <a:gd name="connsiteX57" fmla="*/ 793503 w 2918184"/>
                <a:gd name="connsiteY57" fmla="*/ 2446228 h 2918184"/>
                <a:gd name="connsiteX58" fmla="*/ 720593 w 2918184"/>
                <a:gd name="connsiteY58" fmla="*/ 2391707 h 2918184"/>
                <a:gd name="connsiteX59" fmla="*/ 489754 w 2918184"/>
                <a:gd name="connsiteY59" fmla="*/ 2547534 h 2918184"/>
                <a:gd name="connsiteX60" fmla="*/ 427359 w 2918184"/>
                <a:gd name="connsiteY60" fmla="*/ 2490826 h 2918184"/>
                <a:gd name="connsiteX61" fmla="*/ 370651 w 2918184"/>
                <a:gd name="connsiteY61" fmla="*/ 2428432 h 2918184"/>
                <a:gd name="connsiteX62" fmla="*/ 526478 w 2918184"/>
                <a:gd name="connsiteY62" fmla="*/ 2197592 h 2918184"/>
                <a:gd name="connsiteX63" fmla="*/ 471956 w 2918184"/>
                <a:gd name="connsiteY63" fmla="*/ 2124682 h 2918184"/>
                <a:gd name="connsiteX64" fmla="*/ 419419 w 2918184"/>
                <a:gd name="connsiteY64" fmla="*/ 2038202 h 2918184"/>
                <a:gd name="connsiteX65" fmla="*/ 146809 w 2918184"/>
                <a:gd name="connsiteY65" fmla="*/ 2093768 h 2918184"/>
                <a:gd name="connsiteX66" fmla="*/ 114663 w 2918184"/>
                <a:gd name="connsiteY66" fmla="*/ 2027037 h 2918184"/>
                <a:gd name="connsiteX67" fmla="*/ 82201 w 2918184"/>
                <a:gd name="connsiteY67" fmla="*/ 1938345 h 2918184"/>
                <a:gd name="connsiteX68" fmla="*/ 314816 w 2918184"/>
                <a:gd name="connsiteY68" fmla="*/ 1784504 h 2918184"/>
                <a:gd name="connsiteX69" fmla="*/ 292833 w 2918184"/>
                <a:gd name="connsiteY69" fmla="*/ 1699009 h 2918184"/>
                <a:gd name="connsiteX70" fmla="*/ 277157 w 2918184"/>
                <a:gd name="connsiteY70" fmla="*/ 1596298 h 2918184"/>
                <a:gd name="connsiteX71" fmla="*/ 4255 w 2918184"/>
                <a:gd name="connsiteY71" fmla="*/ 1543355 h 2918184"/>
                <a:gd name="connsiteX72" fmla="*/ 0 w 2918184"/>
                <a:gd name="connsiteY72" fmla="*/ 1459092 h 2918184"/>
                <a:gd name="connsiteX73" fmla="*/ 4255 w 2918184"/>
                <a:gd name="connsiteY73" fmla="*/ 1374829 h 2918184"/>
                <a:gd name="connsiteX74" fmla="*/ 277157 w 2918184"/>
                <a:gd name="connsiteY74" fmla="*/ 1321886 h 2918184"/>
                <a:gd name="connsiteX75" fmla="*/ 292833 w 2918184"/>
                <a:gd name="connsiteY75" fmla="*/ 1219176 h 2918184"/>
                <a:gd name="connsiteX76" fmla="*/ 314816 w 2918184"/>
                <a:gd name="connsiteY76" fmla="*/ 1133680 h 2918184"/>
                <a:gd name="connsiteX77" fmla="*/ 82201 w 2918184"/>
                <a:gd name="connsiteY77" fmla="*/ 979840 h 2918184"/>
                <a:gd name="connsiteX78" fmla="*/ 114663 w 2918184"/>
                <a:gd name="connsiteY78" fmla="*/ 891148 h 2918184"/>
                <a:gd name="connsiteX79" fmla="*/ 146809 w 2918184"/>
                <a:gd name="connsiteY79" fmla="*/ 824417 h 2918184"/>
                <a:gd name="connsiteX80" fmla="*/ 419419 w 2918184"/>
                <a:gd name="connsiteY80" fmla="*/ 879982 h 2918184"/>
                <a:gd name="connsiteX81" fmla="*/ 471956 w 2918184"/>
                <a:gd name="connsiteY81" fmla="*/ 793503 h 2918184"/>
                <a:gd name="connsiteX82" fmla="*/ 526478 w 2918184"/>
                <a:gd name="connsiteY82" fmla="*/ 720593 h 2918184"/>
                <a:gd name="connsiteX83" fmla="*/ 370650 w 2918184"/>
                <a:gd name="connsiteY83" fmla="*/ 489753 h 2918184"/>
                <a:gd name="connsiteX84" fmla="*/ 427359 w 2918184"/>
                <a:gd name="connsiteY84" fmla="*/ 427358 h 2918184"/>
                <a:gd name="connsiteX85" fmla="*/ 489753 w 2918184"/>
                <a:gd name="connsiteY85" fmla="*/ 370650 h 2918184"/>
                <a:gd name="connsiteX86" fmla="*/ 720593 w 2918184"/>
                <a:gd name="connsiteY86" fmla="*/ 526478 h 2918184"/>
                <a:gd name="connsiteX87" fmla="*/ 793503 w 2918184"/>
                <a:gd name="connsiteY87" fmla="*/ 471956 h 2918184"/>
                <a:gd name="connsiteX88" fmla="*/ 879982 w 2918184"/>
                <a:gd name="connsiteY88" fmla="*/ 419419 h 2918184"/>
                <a:gd name="connsiteX89" fmla="*/ 824417 w 2918184"/>
                <a:gd name="connsiteY89" fmla="*/ 146809 h 2918184"/>
                <a:gd name="connsiteX90" fmla="*/ 891148 w 2918184"/>
                <a:gd name="connsiteY90" fmla="*/ 114663 h 2918184"/>
                <a:gd name="connsiteX91" fmla="*/ 979840 w 2918184"/>
                <a:gd name="connsiteY91" fmla="*/ 82201 h 2918184"/>
                <a:gd name="connsiteX92" fmla="*/ 1133680 w 2918184"/>
                <a:gd name="connsiteY92" fmla="*/ 314816 h 2918184"/>
                <a:gd name="connsiteX93" fmla="*/ 1219176 w 2918184"/>
                <a:gd name="connsiteY93" fmla="*/ 292833 h 2918184"/>
                <a:gd name="connsiteX94" fmla="*/ 1321886 w 2918184"/>
                <a:gd name="connsiteY94" fmla="*/ 277157 h 2918184"/>
                <a:gd name="connsiteX95" fmla="*/ 1374829 w 2918184"/>
                <a:gd name="connsiteY95" fmla="*/ 4255 h 291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18184" h="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63000">
                  <a:schemeClr val="tx1">
                    <a:lumMod val="85000"/>
                    <a:lumOff val="15000"/>
                  </a:schemeClr>
                </a:gs>
                <a:gs pos="35000">
                  <a:schemeClr val="tx1">
                    <a:lumMod val="50000"/>
                    <a:lumOff val="5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 name="椭圆 21"/>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6" name="椭圆 22"/>
            <p:cNvSpPr>
              <a:spLocks noChangeAspect="1"/>
            </p:cNvSpPr>
            <p:nvPr/>
          </p:nvSpPr>
          <p:spPr>
            <a:xfrm>
              <a:off x="5198327" y="3186316"/>
              <a:ext cx="994026" cy="994026"/>
            </a:xfrm>
            <a:prstGeom prst="ellipse">
              <a:avLst/>
            </a:prstGeom>
            <a:gradFill flip="none" rotWithShape="1">
              <a:gsLst>
                <a:gs pos="50000">
                  <a:schemeClr val="accent2"/>
                </a:gs>
                <a:gs pos="0">
                  <a:schemeClr val="accent2">
                    <a:lumMod val="60000"/>
                    <a:lumOff val="40000"/>
                  </a:schemeClr>
                </a:gs>
              </a:gsLst>
              <a:path path="circle">
                <a:fillToRect r="100000" b="100000"/>
              </a:path>
              <a:tileRect l="-100000" t="-100000"/>
            </a:gradFill>
            <a:ln>
              <a:noFill/>
            </a:ln>
            <a:effectLst>
              <a:innerShdw blurRad="114300">
                <a:schemeClr val="accent2">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grpSp>
      <p:grpSp>
        <p:nvGrpSpPr>
          <p:cNvPr id="7" name="组合 28"/>
          <p:cNvGrpSpPr/>
          <p:nvPr/>
        </p:nvGrpSpPr>
        <p:grpSpPr>
          <a:xfrm>
            <a:off x="1414097" y="1700635"/>
            <a:ext cx="786761" cy="737665"/>
            <a:chOff x="4841176" y="2829165"/>
            <a:chExt cx="1708329" cy="1708329"/>
          </a:xfrm>
        </p:grpSpPr>
        <p:sp>
          <p:nvSpPr>
            <p:cNvPr id="8" name="任意多边形 29"/>
            <p:cNvSpPr/>
            <p:nvPr/>
          </p:nvSpPr>
          <p:spPr>
            <a:xfrm>
              <a:off x="4841176" y="2829165"/>
              <a:ext cx="1708329" cy="1708329"/>
            </a:xfrm>
            <a:custGeom>
              <a:avLst/>
              <a:gdLst>
                <a:gd name="connsiteX0" fmla="*/ 1459092 w 2918184"/>
                <a:gd name="connsiteY0" fmla="*/ 0 h 2918184"/>
                <a:gd name="connsiteX1" fmla="*/ 1543355 w 2918184"/>
                <a:gd name="connsiteY1" fmla="*/ 4255 h 2918184"/>
                <a:gd name="connsiteX2" fmla="*/ 1596298 w 2918184"/>
                <a:gd name="connsiteY2" fmla="*/ 277157 h 2918184"/>
                <a:gd name="connsiteX3" fmla="*/ 1699009 w 2918184"/>
                <a:gd name="connsiteY3" fmla="*/ 292833 h 2918184"/>
                <a:gd name="connsiteX4" fmla="*/ 1784504 w 2918184"/>
                <a:gd name="connsiteY4" fmla="*/ 314816 h 2918184"/>
                <a:gd name="connsiteX5" fmla="*/ 1938345 w 2918184"/>
                <a:gd name="connsiteY5" fmla="*/ 82201 h 2918184"/>
                <a:gd name="connsiteX6" fmla="*/ 2027037 w 2918184"/>
                <a:gd name="connsiteY6" fmla="*/ 114663 h 2918184"/>
                <a:gd name="connsiteX7" fmla="*/ 2093768 w 2918184"/>
                <a:gd name="connsiteY7" fmla="*/ 146809 h 2918184"/>
                <a:gd name="connsiteX8" fmla="*/ 2038202 w 2918184"/>
                <a:gd name="connsiteY8" fmla="*/ 419419 h 2918184"/>
                <a:gd name="connsiteX9" fmla="*/ 2124682 w 2918184"/>
                <a:gd name="connsiteY9" fmla="*/ 471956 h 2918184"/>
                <a:gd name="connsiteX10" fmla="*/ 2197592 w 2918184"/>
                <a:gd name="connsiteY10" fmla="*/ 526478 h 2918184"/>
                <a:gd name="connsiteX11" fmla="*/ 2428432 w 2918184"/>
                <a:gd name="connsiteY11" fmla="*/ 370651 h 2918184"/>
                <a:gd name="connsiteX12" fmla="*/ 2490826 w 2918184"/>
                <a:gd name="connsiteY12" fmla="*/ 427358 h 2918184"/>
                <a:gd name="connsiteX13" fmla="*/ 2547534 w 2918184"/>
                <a:gd name="connsiteY13" fmla="*/ 489753 h 2918184"/>
                <a:gd name="connsiteX14" fmla="*/ 2391707 w 2918184"/>
                <a:gd name="connsiteY14" fmla="*/ 720593 h 2918184"/>
                <a:gd name="connsiteX15" fmla="*/ 2446228 w 2918184"/>
                <a:gd name="connsiteY15" fmla="*/ 793503 h 2918184"/>
                <a:gd name="connsiteX16" fmla="*/ 2498765 w 2918184"/>
                <a:gd name="connsiteY16" fmla="*/ 879982 h 2918184"/>
                <a:gd name="connsiteX17" fmla="*/ 2771375 w 2918184"/>
                <a:gd name="connsiteY17" fmla="*/ 824417 h 2918184"/>
                <a:gd name="connsiteX18" fmla="*/ 2803522 w 2918184"/>
                <a:gd name="connsiteY18" fmla="*/ 891148 h 2918184"/>
                <a:gd name="connsiteX19" fmla="*/ 2835983 w 2918184"/>
                <a:gd name="connsiteY19" fmla="*/ 979840 h 2918184"/>
                <a:gd name="connsiteX20" fmla="*/ 2603369 w 2918184"/>
                <a:gd name="connsiteY20" fmla="*/ 1133680 h 2918184"/>
                <a:gd name="connsiteX21" fmla="*/ 2625352 w 2918184"/>
                <a:gd name="connsiteY21" fmla="*/ 1219176 h 2918184"/>
                <a:gd name="connsiteX22" fmla="*/ 2641027 w 2918184"/>
                <a:gd name="connsiteY22" fmla="*/ 1321886 h 2918184"/>
                <a:gd name="connsiteX23" fmla="*/ 2913929 w 2918184"/>
                <a:gd name="connsiteY23" fmla="*/ 1374829 h 2918184"/>
                <a:gd name="connsiteX24" fmla="*/ 2918184 w 2918184"/>
                <a:gd name="connsiteY24" fmla="*/ 1459092 h 2918184"/>
                <a:gd name="connsiteX25" fmla="*/ 2913929 w 2918184"/>
                <a:gd name="connsiteY25" fmla="*/ 1543355 h 2918184"/>
                <a:gd name="connsiteX26" fmla="*/ 2641027 w 2918184"/>
                <a:gd name="connsiteY26" fmla="*/ 1596298 h 2918184"/>
                <a:gd name="connsiteX27" fmla="*/ 2625352 w 2918184"/>
                <a:gd name="connsiteY27" fmla="*/ 1699009 h 2918184"/>
                <a:gd name="connsiteX28" fmla="*/ 2603369 w 2918184"/>
                <a:gd name="connsiteY28" fmla="*/ 1784504 h 2918184"/>
                <a:gd name="connsiteX29" fmla="*/ 2835983 w 2918184"/>
                <a:gd name="connsiteY29" fmla="*/ 1938344 h 2918184"/>
                <a:gd name="connsiteX30" fmla="*/ 2803522 w 2918184"/>
                <a:gd name="connsiteY30" fmla="*/ 2027037 h 2918184"/>
                <a:gd name="connsiteX31" fmla="*/ 2771375 w 2918184"/>
                <a:gd name="connsiteY31" fmla="*/ 2093768 h 2918184"/>
                <a:gd name="connsiteX32" fmla="*/ 2498765 w 2918184"/>
                <a:gd name="connsiteY32" fmla="*/ 2038202 h 2918184"/>
                <a:gd name="connsiteX33" fmla="*/ 2446228 w 2918184"/>
                <a:gd name="connsiteY33" fmla="*/ 2124682 h 2918184"/>
                <a:gd name="connsiteX34" fmla="*/ 2391707 w 2918184"/>
                <a:gd name="connsiteY34" fmla="*/ 2197592 h 2918184"/>
                <a:gd name="connsiteX35" fmla="*/ 2547534 w 2918184"/>
                <a:gd name="connsiteY35" fmla="*/ 2428431 h 2918184"/>
                <a:gd name="connsiteX36" fmla="*/ 2490826 w 2918184"/>
                <a:gd name="connsiteY36" fmla="*/ 2490826 h 2918184"/>
                <a:gd name="connsiteX37" fmla="*/ 2428431 w 2918184"/>
                <a:gd name="connsiteY37" fmla="*/ 2547534 h 2918184"/>
                <a:gd name="connsiteX38" fmla="*/ 2197592 w 2918184"/>
                <a:gd name="connsiteY38" fmla="*/ 2391707 h 2918184"/>
                <a:gd name="connsiteX39" fmla="*/ 2124682 w 2918184"/>
                <a:gd name="connsiteY39" fmla="*/ 2446228 h 2918184"/>
                <a:gd name="connsiteX40" fmla="*/ 2038202 w 2918184"/>
                <a:gd name="connsiteY40" fmla="*/ 2498765 h 2918184"/>
                <a:gd name="connsiteX41" fmla="*/ 2093768 w 2918184"/>
                <a:gd name="connsiteY41" fmla="*/ 2771375 h 2918184"/>
                <a:gd name="connsiteX42" fmla="*/ 2027037 w 2918184"/>
                <a:gd name="connsiteY42" fmla="*/ 2803522 h 2918184"/>
                <a:gd name="connsiteX43" fmla="*/ 1938344 w 2918184"/>
                <a:gd name="connsiteY43" fmla="*/ 2835983 h 2918184"/>
                <a:gd name="connsiteX44" fmla="*/ 1784504 w 2918184"/>
                <a:gd name="connsiteY44" fmla="*/ 2603369 h 2918184"/>
                <a:gd name="connsiteX45" fmla="*/ 1699009 w 2918184"/>
                <a:gd name="connsiteY45" fmla="*/ 2625352 h 2918184"/>
                <a:gd name="connsiteX46" fmla="*/ 1596298 w 2918184"/>
                <a:gd name="connsiteY46" fmla="*/ 2641027 h 2918184"/>
                <a:gd name="connsiteX47" fmla="*/ 1543355 w 2918184"/>
                <a:gd name="connsiteY47" fmla="*/ 2913929 h 2918184"/>
                <a:gd name="connsiteX48" fmla="*/ 1459092 w 2918184"/>
                <a:gd name="connsiteY48" fmla="*/ 2918184 h 2918184"/>
                <a:gd name="connsiteX49" fmla="*/ 1374829 w 2918184"/>
                <a:gd name="connsiteY49" fmla="*/ 2913929 h 2918184"/>
                <a:gd name="connsiteX50" fmla="*/ 1321886 w 2918184"/>
                <a:gd name="connsiteY50" fmla="*/ 2641027 h 2918184"/>
                <a:gd name="connsiteX51" fmla="*/ 1219176 w 2918184"/>
                <a:gd name="connsiteY51" fmla="*/ 2625352 h 2918184"/>
                <a:gd name="connsiteX52" fmla="*/ 1133680 w 2918184"/>
                <a:gd name="connsiteY52" fmla="*/ 2603369 h 2918184"/>
                <a:gd name="connsiteX53" fmla="*/ 979840 w 2918184"/>
                <a:gd name="connsiteY53" fmla="*/ 2835983 h 2918184"/>
                <a:gd name="connsiteX54" fmla="*/ 891148 w 2918184"/>
                <a:gd name="connsiteY54" fmla="*/ 2803522 h 2918184"/>
                <a:gd name="connsiteX55" fmla="*/ 824417 w 2918184"/>
                <a:gd name="connsiteY55" fmla="*/ 2771375 h 2918184"/>
                <a:gd name="connsiteX56" fmla="*/ 879982 w 2918184"/>
                <a:gd name="connsiteY56" fmla="*/ 2498765 h 2918184"/>
                <a:gd name="connsiteX57" fmla="*/ 793503 w 2918184"/>
                <a:gd name="connsiteY57" fmla="*/ 2446228 h 2918184"/>
                <a:gd name="connsiteX58" fmla="*/ 720593 w 2918184"/>
                <a:gd name="connsiteY58" fmla="*/ 2391707 h 2918184"/>
                <a:gd name="connsiteX59" fmla="*/ 489754 w 2918184"/>
                <a:gd name="connsiteY59" fmla="*/ 2547534 h 2918184"/>
                <a:gd name="connsiteX60" fmla="*/ 427359 w 2918184"/>
                <a:gd name="connsiteY60" fmla="*/ 2490826 h 2918184"/>
                <a:gd name="connsiteX61" fmla="*/ 370651 w 2918184"/>
                <a:gd name="connsiteY61" fmla="*/ 2428432 h 2918184"/>
                <a:gd name="connsiteX62" fmla="*/ 526478 w 2918184"/>
                <a:gd name="connsiteY62" fmla="*/ 2197592 h 2918184"/>
                <a:gd name="connsiteX63" fmla="*/ 471956 w 2918184"/>
                <a:gd name="connsiteY63" fmla="*/ 2124682 h 2918184"/>
                <a:gd name="connsiteX64" fmla="*/ 419419 w 2918184"/>
                <a:gd name="connsiteY64" fmla="*/ 2038202 h 2918184"/>
                <a:gd name="connsiteX65" fmla="*/ 146809 w 2918184"/>
                <a:gd name="connsiteY65" fmla="*/ 2093768 h 2918184"/>
                <a:gd name="connsiteX66" fmla="*/ 114663 w 2918184"/>
                <a:gd name="connsiteY66" fmla="*/ 2027037 h 2918184"/>
                <a:gd name="connsiteX67" fmla="*/ 82201 w 2918184"/>
                <a:gd name="connsiteY67" fmla="*/ 1938345 h 2918184"/>
                <a:gd name="connsiteX68" fmla="*/ 314816 w 2918184"/>
                <a:gd name="connsiteY68" fmla="*/ 1784504 h 2918184"/>
                <a:gd name="connsiteX69" fmla="*/ 292833 w 2918184"/>
                <a:gd name="connsiteY69" fmla="*/ 1699009 h 2918184"/>
                <a:gd name="connsiteX70" fmla="*/ 277157 w 2918184"/>
                <a:gd name="connsiteY70" fmla="*/ 1596298 h 2918184"/>
                <a:gd name="connsiteX71" fmla="*/ 4255 w 2918184"/>
                <a:gd name="connsiteY71" fmla="*/ 1543355 h 2918184"/>
                <a:gd name="connsiteX72" fmla="*/ 0 w 2918184"/>
                <a:gd name="connsiteY72" fmla="*/ 1459092 h 2918184"/>
                <a:gd name="connsiteX73" fmla="*/ 4255 w 2918184"/>
                <a:gd name="connsiteY73" fmla="*/ 1374829 h 2918184"/>
                <a:gd name="connsiteX74" fmla="*/ 277157 w 2918184"/>
                <a:gd name="connsiteY74" fmla="*/ 1321886 h 2918184"/>
                <a:gd name="connsiteX75" fmla="*/ 292833 w 2918184"/>
                <a:gd name="connsiteY75" fmla="*/ 1219176 h 2918184"/>
                <a:gd name="connsiteX76" fmla="*/ 314816 w 2918184"/>
                <a:gd name="connsiteY76" fmla="*/ 1133680 h 2918184"/>
                <a:gd name="connsiteX77" fmla="*/ 82201 w 2918184"/>
                <a:gd name="connsiteY77" fmla="*/ 979840 h 2918184"/>
                <a:gd name="connsiteX78" fmla="*/ 114663 w 2918184"/>
                <a:gd name="connsiteY78" fmla="*/ 891148 h 2918184"/>
                <a:gd name="connsiteX79" fmla="*/ 146809 w 2918184"/>
                <a:gd name="connsiteY79" fmla="*/ 824417 h 2918184"/>
                <a:gd name="connsiteX80" fmla="*/ 419419 w 2918184"/>
                <a:gd name="connsiteY80" fmla="*/ 879982 h 2918184"/>
                <a:gd name="connsiteX81" fmla="*/ 471956 w 2918184"/>
                <a:gd name="connsiteY81" fmla="*/ 793503 h 2918184"/>
                <a:gd name="connsiteX82" fmla="*/ 526478 w 2918184"/>
                <a:gd name="connsiteY82" fmla="*/ 720593 h 2918184"/>
                <a:gd name="connsiteX83" fmla="*/ 370650 w 2918184"/>
                <a:gd name="connsiteY83" fmla="*/ 489753 h 2918184"/>
                <a:gd name="connsiteX84" fmla="*/ 427359 w 2918184"/>
                <a:gd name="connsiteY84" fmla="*/ 427358 h 2918184"/>
                <a:gd name="connsiteX85" fmla="*/ 489753 w 2918184"/>
                <a:gd name="connsiteY85" fmla="*/ 370650 h 2918184"/>
                <a:gd name="connsiteX86" fmla="*/ 720593 w 2918184"/>
                <a:gd name="connsiteY86" fmla="*/ 526478 h 2918184"/>
                <a:gd name="connsiteX87" fmla="*/ 793503 w 2918184"/>
                <a:gd name="connsiteY87" fmla="*/ 471956 h 2918184"/>
                <a:gd name="connsiteX88" fmla="*/ 879982 w 2918184"/>
                <a:gd name="connsiteY88" fmla="*/ 419419 h 2918184"/>
                <a:gd name="connsiteX89" fmla="*/ 824417 w 2918184"/>
                <a:gd name="connsiteY89" fmla="*/ 146809 h 2918184"/>
                <a:gd name="connsiteX90" fmla="*/ 891148 w 2918184"/>
                <a:gd name="connsiteY90" fmla="*/ 114663 h 2918184"/>
                <a:gd name="connsiteX91" fmla="*/ 979840 w 2918184"/>
                <a:gd name="connsiteY91" fmla="*/ 82201 h 2918184"/>
                <a:gd name="connsiteX92" fmla="*/ 1133680 w 2918184"/>
                <a:gd name="connsiteY92" fmla="*/ 314816 h 2918184"/>
                <a:gd name="connsiteX93" fmla="*/ 1219176 w 2918184"/>
                <a:gd name="connsiteY93" fmla="*/ 292833 h 2918184"/>
                <a:gd name="connsiteX94" fmla="*/ 1321886 w 2918184"/>
                <a:gd name="connsiteY94" fmla="*/ 277157 h 2918184"/>
                <a:gd name="connsiteX95" fmla="*/ 1374829 w 2918184"/>
                <a:gd name="connsiteY95" fmla="*/ 4255 h 291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18184" h="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63000">
                  <a:schemeClr val="tx1">
                    <a:lumMod val="85000"/>
                    <a:lumOff val="15000"/>
                  </a:schemeClr>
                </a:gs>
                <a:gs pos="35000">
                  <a:schemeClr val="tx1">
                    <a:lumMod val="50000"/>
                    <a:lumOff val="5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9" name="椭圆 30"/>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10" name="椭圆 31"/>
            <p:cNvSpPr>
              <a:spLocks noChangeAspect="1"/>
            </p:cNvSpPr>
            <p:nvPr/>
          </p:nvSpPr>
          <p:spPr>
            <a:xfrm>
              <a:off x="5198327" y="3186316"/>
              <a:ext cx="994026" cy="994026"/>
            </a:xfrm>
            <a:prstGeom prst="ellipse">
              <a:avLst/>
            </a:prstGeom>
            <a:gradFill flip="none" rotWithShape="1">
              <a:gsLst>
                <a:gs pos="50000">
                  <a:schemeClr val="accent4"/>
                </a:gs>
                <a:gs pos="0">
                  <a:schemeClr val="accent4">
                    <a:lumMod val="60000"/>
                    <a:lumOff val="40000"/>
                  </a:schemeClr>
                </a:gs>
              </a:gsLst>
              <a:path path="circle">
                <a:fillToRect r="100000" b="100000"/>
              </a:path>
              <a:tileRect l="-100000" t="-100000"/>
            </a:gradFill>
            <a:ln>
              <a:no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grpSp>
      <p:grpSp>
        <p:nvGrpSpPr>
          <p:cNvPr id="11" name="组合 32"/>
          <p:cNvGrpSpPr/>
          <p:nvPr/>
        </p:nvGrpSpPr>
        <p:grpSpPr>
          <a:xfrm>
            <a:off x="1152475" y="2979585"/>
            <a:ext cx="786761" cy="737665"/>
            <a:chOff x="4841176" y="2829165"/>
            <a:chExt cx="1708329" cy="1708329"/>
          </a:xfrm>
        </p:grpSpPr>
        <p:sp>
          <p:nvSpPr>
            <p:cNvPr id="12" name="任意多边形 33"/>
            <p:cNvSpPr/>
            <p:nvPr/>
          </p:nvSpPr>
          <p:spPr>
            <a:xfrm>
              <a:off x="4841176" y="2829165"/>
              <a:ext cx="1708329" cy="1708329"/>
            </a:xfrm>
            <a:custGeom>
              <a:avLst/>
              <a:gdLst>
                <a:gd name="connsiteX0" fmla="*/ 1459092 w 2918184"/>
                <a:gd name="connsiteY0" fmla="*/ 0 h 2918184"/>
                <a:gd name="connsiteX1" fmla="*/ 1543355 w 2918184"/>
                <a:gd name="connsiteY1" fmla="*/ 4255 h 2918184"/>
                <a:gd name="connsiteX2" fmla="*/ 1596298 w 2918184"/>
                <a:gd name="connsiteY2" fmla="*/ 277157 h 2918184"/>
                <a:gd name="connsiteX3" fmla="*/ 1699009 w 2918184"/>
                <a:gd name="connsiteY3" fmla="*/ 292833 h 2918184"/>
                <a:gd name="connsiteX4" fmla="*/ 1784504 w 2918184"/>
                <a:gd name="connsiteY4" fmla="*/ 314816 h 2918184"/>
                <a:gd name="connsiteX5" fmla="*/ 1938345 w 2918184"/>
                <a:gd name="connsiteY5" fmla="*/ 82201 h 2918184"/>
                <a:gd name="connsiteX6" fmla="*/ 2027037 w 2918184"/>
                <a:gd name="connsiteY6" fmla="*/ 114663 h 2918184"/>
                <a:gd name="connsiteX7" fmla="*/ 2093768 w 2918184"/>
                <a:gd name="connsiteY7" fmla="*/ 146809 h 2918184"/>
                <a:gd name="connsiteX8" fmla="*/ 2038202 w 2918184"/>
                <a:gd name="connsiteY8" fmla="*/ 419419 h 2918184"/>
                <a:gd name="connsiteX9" fmla="*/ 2124682 w 2918184"/>
                <a:gd name="connsiteY9" fmla="*/ 471956 h 2918184"/>
                <a:gd name="connsiteX10" fmla="*/ 2197592 w 2918184"/>
                <a:gd name="connsiteY10" fmla="*/ 526478 h 2918184"/>
                <a:gd name="connsiteX11" fmla="*/ 2428432 w 2918184"/>
                <a:gd name="connsiteY11" fmla="*/ 370651 h 2918184"/>
                <a:gd name="connsiteX12" fmla="*/ 2490826 w 2918184"/>
                <a:gd name="connsiteY12" fmla="*/ 427358 h 2918184"/>
                <a:gd name="connsiteX13" fmla="*/ 2547534 w 2918184"/>
                <a:gd name="connsiteY13" fmla="*/ 489753 h 2918184"/>
                <a:gd name="connsiteX14" fmla="*/ 2391707 w 2918184"/>
                <a:gd name="connsiteY14" fmla="*/ 720593 h 2918184"/>
                <a:gd name="connsiteX15" fmla="*/ 2446228 w 2918184"/>
                <a:gd name="connsiteY15" fmla="*/ 793503 h 2918184"/>
                <a:gd name="connsiteX16" fmla="*/ 2498765 w 2918184"/>
                <a:gd name="connsiteY16" fmla="*/ 879982 h 2918184"/>
                <a:gd name="connsiteX17" fmla="*/ 2771375 w 2918184"/>
                <a:gd name="connsiteY17" fmla="*/ 824417 h 2918184"/>
                <a:gd name="connsiteX18" fmla="*/ 2803522 w 2918184"/>
                <a:gd name="connsiteY18" fmla="*/ 891148 h 2918184"/>
                <a:gd name="connsiteX19" fmla="*/ 2835983 w 2918184"/>
                <a:gd name="connsiteY19" fmla="*/ 979840 h 2918184"/>
                <a:gd name="connsiteX20" fmla="*/ 2603369 w 2918184"/>
                <a:gd name="connsiteY20" fmla="*/ 1133680 h 2918184"/>
                <a:gd name="connsiteX21" fmla="*/ 2625352 w 2918184"/>
                <a:gd name="connsiteY21" fmla="*/ 1219176 h 2918184"/>
                <a:gd name="connsiteX22" fmla="*/ 2641027 w 2918184"/>
                <a:gd name="connsiteY22" fmla="*/ 1321886 h 2918184"/>
                <a:gd name="connsiteX23" fmla="*/ 2913929 w 2918184"/>
                <a:gd name="connsiteY23" fmla="*/ 1374829 h 2918184"/>
                <a:gd name="connsiteX24" fmla="*/ 2918184 w 2918184"/>
                <a:gd name="connsiteY24" fmla="*/ 1459092 h 2918184"/>
                <a:gd name="connsiteX25" fmla="*/ 2913929 w 2918184"/>
                <a:gd name="connsiteY25" fmla="*/ 1543355 h 2918184"/>
                <a:gd name="connsiteX26" fmla="*/ 2641027 w 2918184"/>
                <a:gd name="connsiteY26" fmla="*/ 1596298 h 2918184"/>
                <a:gd name="connsiteX27" fmla="*/ 2625352 w 2918184"/>
                <a:gd name="connsiteY27" fmla="*/ 1699009 h 2918184"/>
                <a:gd name="connsiteX28" fmla="*/ 2603369 w 2918184"/>
                <a:gd name="connsiteY28" fmla="*/ 1784504 h 2918184"/>
                <a:gd name="connsiteX29" fmla="*/ 2835983 w 2918184"/>
                <a:gd name="connsiteY29" fmla="*/ 1938344 h 2918184"/>
                <a:gd name="connsiteX30" fmla="*/ 2803522 w 2918184"/>
                <a:gd name="connsiteY30" fmla="*/ 2027037 h 2918184"/>
                <a:gd name="connsiteX31" fmla="*/ 2771375 w 2918184"/>
                <a:gd name="connsiteY31" fmla="*/ 2093768 h 2918184"/>
                <a:gd name="connsiteX32" fmla="*/ 2498765 w 2918184"/>
                <a:gd name="connsiteY32" fmla="*/ 2038202 h 2918184"/>
                <a:gd name="connsiteX33" fmla="*/ 2446228 w 2918184"/>
                <a:gd name="connsiteY33" fmla="*/ 2124682 h 2918184"/>
                <a:gd name="connsiteX34" fmla="*/ 2391707 w 2918184"/>
                <a:gd name="connsiteY34" fmla="*/ 2197592 h 2918184"/>
                <a:gd name="connsiteX35" fmla="*/ 2547534 w 2918184"/>
                <a:gd name="connsiteY35" fmla="*/ 2428431 h 2918184"/>
                <a:gd name="connsiteX36" fmla="*/ 2490826 w 2918184"/>
                <a:gd name="connsiteY36" fmla="*/ 2490826 h 2918184"/>
                <a:gd name="connsiteX37" fmla="*/ 2428431 w 2918184"/>
                <a:gd name="connsiteY37" fmla="*/ 2547534 h 2918184"/>
                <a:gd name="connsiteX38" fmla="*/ 2197592 w 2918184"/>
                <a:gd name="connsiteY38" fmla="*/ 2391707 h 2918184"/>
                <a:gd name="connsiteX39" fmla="*/ 2124682 w 2918184"/>
                <a:gd name="connsiteY39" fmla="*/ 2446228 h 2918184"/>
                <a:gd name="connsiteX40" fmla="*/ 2038202 w 2918184"/>
                <a:gd name="connsiteY40" fmla="*/ 2498765 h 2918184"/>
                <a:gd name="connsiteX41" fmla="*/ 2093768 w 2918184"/>
                <a:gd name="connsiteY41" fmla="*/ 2771375 h 2918184"/>
                <a:gd name="connsiteX42" fmla="*/ 2027037 w 2918184"/>
                <a:gd name="connsiteY42" fmla="*/ 2803522 h 2918184"/>
                <a:gd name="connsiteX43" fmla="*/ 1938344 w 2918184"/>
                <a:gd name="connsiteY43" fmla="*/ 2835983 h 2918184"/>
                <a:gd name="connsiteX44" fmla="*/ 1784504 w 2918184"/>
                <a:gd name="connsiteY44" fmla="*/ 2603369 h 2918184"/>
                <a:gd name="connsiteX45" fmla="*/ 1699009 w 2918184"/>
                <a:gd name="connsiteY45" fmla="*/ 2625352 h 2918184"/>
                <a:gd name="connsiteX46" fmla="*/ 1596298 w 2918184"/>
                <a:gd name="connsiteY46" fmla="*/ 2641027 h 2918184"/>
                <a:gd name="connsiteX47" fmla="*/ 1543355 w 2918184"/>
                <a:gd name="connsiteY47" fmla="*/ 2913929 h 2918184"/>
                <a:gd name="connsiteX48" fmla="*/ 1459092 w 2918184"/>
                <a:gd name="connsiteY48" fmla="*/ 2918184 h 2918184"/>
                <a:gd name="connsiteX49" fmla="*/ 1374829 w 2918184"/>
                <a:gd name="connsiteY49" fmla="*/ 2913929 h 2918184"/>
                <a:gd name="connsiteX50" fmla="*/ 1321886 w 2918184"/>
                <a:gd name="connsiteY50" fmla="*/ 2641027 h 2918184"/>
                <a:gd name="connsiteX51" fmla="*/ 1219176 w 2918184"/>
                <a:gd name="connsiteY51" fmla="*/ 2625352 h 2918184"/>
                <a:gd name="connsiteX52" fmla="*/ 1133680 w 2918184"/>
                <a:gd name="connsiteY52" fmla="*/ 2603369 h 2918184"/>
                <a:gd name="connsiteX53" fmla="*/ 979840 w 2918184"/>
                <a:gd name="connsiteY53" fmla="*/ 2835983 h 2918184"/>
                <a:gd name="connsiteX54" fmla="*/ 891148 w 2918184"/>
                <a:gd name="connsiteY54" fmla="*/ 2803522 h 2918184"/>
                <a:gd name="connsiteX55" fmla="*/ 824417 w 2918184"/>
                <a:gd name="connsiteY55" fmla="*/ 2771375 h 2918184"/>
                <a:gd name="connsiteX56" fmla="*/ 879982 w 2918184"/>
                <a:gd name="connsiteY56" fmla="*/ 2498765 h 2918184"/>
                <a:gd name="connsiteX57" fmla="*/ 793503 w 2918184"/>
                <a:gd name="connsiteY57" fmla="*/ 2446228 h 2918184"/>
                <a:gd name="connsiteX58" fmla="*/ 720593 w 2918184"/>
                <a:gd name="connsiteY58" fmla="*/ 2391707 h 2918184"/>
                <a:gd name="connsiteX59" fmla="*/ 489754 w 2918184"/>
                <a:gd name="connsiteY59" fmla="*/ 2547534 h 2918184"/>
                <a:gd name="connsiteX60" fmla="*/ 427359 w 2918184"/>
                <a:gd name="connsiteY60" fmla="*/ 2490826 h 2918184"/>
                <a:gd name="connsiteX61" fmla="*/ 370651 w 2918184"/>
                <a:gd name="connsiteY61" fmla="*/ 2428432 h 2918184"/>
                <a:gd name="connsiteX62" fmla="*/ 526478 w 2918184"/>
                <a:gd name="connsiteY62" fmla="*/ 2197592 h 2918184"/>
                <a:gd name="connsiteX63" fmla="*/ 471956 w 2918184"/>
                <a:gd name="connsiteY63" fmla="*/ 2124682 h 2918184"/>
                <a:gd name="connsiteX64" fmla="*/ 419419 w 2918184"/>
                <a:gd name="connsiteY64" fmla="*/ 2038202 h 2918184"/>
                <a:gd name="connsiteX65" fmla="*/ 146809 w 2918184"/>
                <a:gd name="connsiteY65" fmla="*/ 2093768 h 2918184"/>
                <a:gd name="connsiteX66" fmla="*/ 114663 w 2918184"/>
                <a:gd name="connsiteY66" fmla="*/ 2027037 h 2918184"/>
                <a:gd name="connsiteX67" fmla="*/ 82201 w 2918184"/>
                <a:gd name="connsiteY67" fmla="*/ 1938345 h 2918184"/>
                <a:gd name="connsiteX68" fmla="*/ 314816 w 2918184"/>
                <a:gd name="connsiteY68" fmla="*/ 1784504 h 2918184"/>
                <a:gd name="connsiteX69" fmla="*/ 292833 w 2918184"/>
                <a:gd name="connsiteY69" fmla="*/ 1699009 h 2918184"/>
                <a:gd name="connsiteX70" fmla="*/ 277157 w 2918184"/>
                <a:gd name="connsiteY70" fmla="*/ 1596298 h 2918184"/>
                <a:gd name="connsiteX71" fmla="*/ 4255 w 2918184"/>
                <a:gd name="connsiteY71" fmla="*/ 1543355 h 2918184"/>
                <a:gd name="connsiteX72" fmla="*/ 0 w 2918184"/>
                <a:gd name="connsiteY72" fmla="*/ 1459092 h 2918184"/>
                <a:gd name="connsiteX73" fmla="*/ 4255 w 2918184"/>
                <a:gd name="connsiteY73" fmla="*/ 1374829 h 2918184"/>
                <a:gd name="connsiteX74" fmla="*/ 277157 w 2918184"/>
                <a:gd name="connsiteY74" fmla="*/ 1321886 h 2918184"/>
                <a:gd name="connsiteX75" fmla="*/ 292833 w 2918184"/>
                <a:gd name="connsiteY75" fmla="*/ 1219176 h 2918184"/>
                <a:gd name="connsiteX76" fmla="*/ 314816 w 2918184"/>
                <a:gd name="connsiteY76" fmla="*/ 1133680 h 2918184"/>
                <a:gd name="connsiteX77" fmla="*/ 82201 w 2918184"/>
                <a:gd name="connsiteY77" fmla="*/ 979840 h 2918184"/>
                <a:gd name="connsiteX78" fmla="*/ 114663 w 2918184"/>
                <a:gd name="connsiteY78" fmla="*/ 891148 h 2918184"/>
                <a:gd name="connsiteX79" fmla="*/ 146809 w 2918184"/>
                <a:gd name="connsiteY79" fmla="*/ 824417 h 2918184"/>
                <a:gd name="connsiteX80" fmla="*/ 419419 w 2918184"/>
                <a:gd name="connsiteY80" fmla="*/ 879982 h 2918184"/>
                <a:gd name="connsiteX81" fmla="*/ 471956 w 2918184"/>
                <a:gd name="connsiteY81" fmla="*/ 793503 h 2918184"/>
                <a:gd name="connsiteX82" fmla="*/ 526478 w 2918184"/>
                <a:gd name="connsiteY82" fmla="*/ 720593 h 2918184"/>
                <a:gd name="connsiteX83" fmla="*/ 370650 w 2918184"/>
                <a:gd name="connsiteY83" fmla="*/ 489753 h 2918184"/>
                <a:gd name="connsiteX84" fmla="*/ 427359 w 2918184"/>
                <a:gd name="connsiteY84" fmla="*/ 427358 h 2918184"/>
                <a:gd name="connsiteX85" fmla="*/ 489753 w 2918184"/>
                <a:gd name="connsiteY85" fmla="*/ 370650 h 2918184"/>
                <a:gd name="connsiteX86" fmla="*/ 720593 w 2918184"/>
                <a:gd name="connsiteY86" fmla="*/ 526478 h 2918184"/>
                <a:gd name="connsiteX87" fmla="*/ 793503 w 2918184"/>
                <a:gd name="connsiteY87" fmla="*/ 471956 h 2918184"/>
                <a:gd name="connsiteX88" fmla="*/ 879982 w 2918184"/>
                <a:gd name="connsiteY88" fmla="*/ 419419 h 2918184"/>
                <a:gd name="connsiteX89" fmla="*/ 824417 w 2918184"/>
                <a:gd name="connsiteY89" fmla="*/ 146809 h 2918184"/>
                <a:gd name="connsiteX90" fmla="*/ 891148 w 2918184"/>
                <a:gd name="connsiteY90" fmla="*/ 114663 h 2918184"/>
                <a:gd name="connsiteX91" fmla="*/ 979840 w 2918184"/>
                <a:gd name="connsiteY91" fmla="*/ 82201 h 2918184"/>
                <a:gd name="connsiteX92" fmla="*/ 1133680 w 2918184"/>
                <a:gd name="connsiteY92" fmla="*/ 314816 h 2918184"/>
                <a:gd name="connsiteX93" fmla="*/ 1219176 w 2918184"/>
                <a:gd name="connsiteY93" fmla="*/ 292833 h 2918184"/>
                <a:gd name="connsiteX94" fmla="*/ 1321886 w 2918184"/>
                <a:gd name="connsiteY94" fmla="*/ 277157 h 2918184"/>
                <a:gd name="connsiteX95" fmla="*/ 1374829 w 2918184"/>
                <a:gd name="connsiteY95" fmla="*/ 4255 h 291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18184" h="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63000">
                  <a:schemeClr val="tx1">
                    <a:lumMod val="85000"/>
                    <a:lumOff val="15000"/>
                  </a:schemeClr>
                </a:gs>
                <a:gs pos="35000">
                  <a:schemeClr val="tx1">
                    <a:lumMod val="50000"/>
                    <a:lumOff val="5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椭圆 34"/>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14" name="椭圆 35"/>
            <p:cNvSpPr>
              <a:spLocks noChangeAspect="1"/>
            </p:cNvSpPr>
            <p:nvPr/>
          </p:nvSpPr>
          <p:spPr>
            <a:xfrm>
              <a:off x="5198327" y="3186316"/>
              <a:ext cx="994026" cy="994026"/>
            </a:xfrm>
            <a:prstGeom prst="ellipse">
              <a:avLst/>
            </a:prstGeom>
            <a:gradFill flip="none" rotWithShape="1">
              <a:gsLst>
                <a:gs pos="50000">
                  <a:schemeClr val="accent6"/>
                </a:gs>
                <a:gs pos="0">
                  <a:schemeClr val="accent6">
                    <a:lumMod val="60000"/>
                    <a:lumOff val="40000"/>
                  </a:schemeClr>
                </a:gs>
              </a:gsLst>
              <a:path path="circle">
                <a:fillToRect r="100000" b="100000"/>
              </a:path>
              <a:tileRect l="-100000" t="-100000"/>
            </a:gradFill>
            <a:ln>
              <a:noFill/>
            </a:ln>
            <a:effectLst>
              <a:innerShdw blurRad="114300">
                <a:schemeClr val="accent6">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grpSp>
      <p:grpSp>
        <p:nvGrpSpPr>
          <p:cNvPr id="15" name="组合 36"/>
          <p:cNvGrpSpPr/>
          <p:nvPr/>
        </p:nvGrpSpPr>
        <p:grpSpPr>
          <a:xfrm>
            <a:off x="372503" y="2369354"/>
            <a:ext cx="786761" cy="737665"/>
            <a:chOff x="4841176" y="2829165"/>
            <a:chExt cx="1708329" cy="1708329"/>
          </a:xfrm>
        </p:grpSpPr>
        <p:sp>
          <p:nvSpPr>
            <p:cNvPr id="16" name="任意多边形 37"/>
            <p:cNvSpPr/>
            <p:nvPr/>
          </p:nvSpPr>
          <p:spPr>
            <a:xfrm>
              <a:off x="4841176" y="2829165"/>
              <a:ext cx="1708329" cy="1708329"/>
            </a:xfrm>
            <a:custGeom>
              <a:avLst/>
              <a:gdLst>
                <a:gd name="connsiteX0" fmla="*/ 1459092 w 2918184"/>
                <a:gd name="connsiteY0" fmla="*/ 0 h 2918184"/>
                <a:gd name="connsiteX1" fmla="*/ 1543355 w 2918184"/>
                <a:gd name="connsiteY1" fmla="*/ 4255 h 2918184"/>
                <a:gd name="connsiteX2" fmla="*/ 1596298 w 2918184"/>
                <a:gd name="connsiteY2" fmla="*/ 277157 h 2918184"/>
                <a:gd name="connsiteX3" fmla="*/ 1699009 w 2918184"/>
                <a:gd name="connsiteY3" fmla="*/ 292833 h 2918184"/>
                <a:gd name="connsiteX4" fmla="*/ 1784504 w 2918184"/>
                <a:gd name="connsiteY4" fmla="*/ 314816 h 2918184"/>
                <a:gd name="connsiteX5" fmla="*/ 1938345 w 2918184"/>
                <a:gd name="connsiteY5" fmla="*/ 82201 h 2918184"/>
                <a:gd name="connsiteX6" fmla="*/ 2027037 w 2918184"/>
                <a:gd name="connsiteY6" fmla="*/ 114663 h 2918184"/>
                <a:gd name="connsiteX7" fmla="*/ 2093768 w 2918184"/>
                <a:gd name="connsiteY7" fmla="*/ 146809 h 2918184"/>
                <a:gd name="connsiteX8" fmla="*/ 2038202 w 2918184"/>
                <a:gd name="connsiteY8" fmla="*/ 419419 h 2918184"/>
                <a:gd name="connsiteX9" fmla="*/ 2124682 w 2918184"/>
                <a:gd name="connsiteY9" fmla="*/ 471956 h 2918184"/>
                <a:gd name="connsiteX10" fmla="*/ 2197592 w 2918184"/>
                <a:gd name="connsiteY10" fmla="*/ 526478 h 2918184"/>
                <a:gd name="connsiteX11" fmla="*/ 2428432 w 2918184"/>
                <a:gd name="connsiteY11" fmla="*/ 370651 h 2918184"/>
                <a:gd name="connsiteX12" fmla="*/ 2490826 w 2918184"/>
                <a:gd name="connsiteY12" fmla="*/ 427358 h 2918184"/>
                <a:gd name="connsiteX13" fmla="*/ 2547534 w 2918184"/>
                <a:gd name="connsiteY13" fmla="*/ 489753 h 2918184"/>
                <a:gd name="connsiteX14" fmla="*/ 2391707 w 2918184"/>
                <a:gd name="connsiteY14" fmla="*/ 720593 h 2918184"/>
                <a:gd name="connsiteX15" fmla="*/ 2446228 w 2918184"/>
                <a:gd name="connsiteY15" fmla="*/ 793503 h 2918184"/>
                <a:gd name="connsiteX16" fmla="*/ 2498765 w 2918184"/>
                <a:gd name="connsiteY16" fmla="*/ 879982 h 2918184"/>
                <a:gd name="connsiteX17" fmla="*/ 2771375 w 2918184"/>
                <a:gd name="connsiteY17" fmla="*/ 824417 h 2918184"/>
                <a:gd name="connsiteX18" fmla="*/ 2803522 w 2918184"/>
                <a:gd name="connsiteY18" fmla="*/ 891148 h 2918184"/>
                <a:gd name="connsiteX19" fmla="*/ 2835983 w 2918184"/>
                <a:gd name="connsiteY19" fmla="*/ 979840 h 2918184"/>
                <a:gd name="connsiteX20" fmla="*/ 2603369 w 2918184"/>
                <a:gd name="connsiteY20" fmla="*/ 1133680 h 2918184"/>
                <a:gd name="connsiteX21" fmla="*/ 2625352 w 2918184"/>
                <a:gd name="connsiteY21" fmla="*/ 1219176 h 2918184"/>
                <a:gd name="connsiteX22" fmla="*/ 2641027 w 2918184"/>
                <a:gd name="connsiteY22" fmla="*/ 1321886 h 2918184"/>
                <a:gd name="connsiteX23" fmla="*/ 2913929 w 2918184"/>
                <a:gd name="connsiteY23" fmla="*/ 1374829 h 2918184"/>
                <a:gd name="connsiteX24" fmla="*/ 2918184 w 2918184"/>
                <a:gd name="connsiteY24" fmla="*/ 1459092 h 2918184"/>
                <a:gd name="connsiteX25" fmla="*/ 2913929 w 2918184"/>
                <a:gd name="connsiteY25" fmla="*/ 1543355 h 2918184"/>
                <a:gd name="connsiteX26" fmla="*/ 2641027 w 2918184"/>
                <a:gd name="connsiteY26" fmla="*/ 1596298 h 2918184"/>
                <a:gd name="connsiteX27" fmla="*/ 2625352 w 2918184"/>
                <a:gd name="connsiteY27" fmla="*/ 1699009 h 2918184"/>
                <a:gd name="connsiteX28" fmla="*/ 2603369 w 2918184"/>
                <a:gd name="connsiteY28" fmla="*/ 1784504 h 2918184"/>
                <a:gd name="connsiteX29" fmla="*/ 2835983 w 2918184"/>
                <a:gd name="connsiteY29" fmla="*/ 1938344 h 2918184"/>
                <a:gd name="connsiteX30" fmla="*/ 2803522 w 2918184"/>
                <a:gd name="connsiteY30" fmla="*/ 2027037 h 2918184"/>
                <a:gd name="connsiteX31" fmla="*/ 2771375 w 2918184"/>
                <a:gd name="connsiteY31" fmla="*/ 2093768 h 2918184"/>
                <a:gd name="connsiteX32" fmla="*/ 2498765 w 2918184"/>
                <a:gd name="connsiteY32" fmla="*/ 2038202 h 2918184"/>
                <a:gd name="connsiteX33" fmla="*/ 2446228 w 2918184"/>
                <a:gd name="connsiteY33" fmla="*/ 2124682 h 2918184"/>
                <a:gd name="connsiteX34" fmla="*/ 2391707 w 2918184"/>
                <a:gd name="connsiteY34" fmla="*/ 2197592 h 2918184"/>
                <a:gd name="connsiteX35" fmla="*/ 2547534 w 2918184"/>
                <a:gd name="connsiteY35" fmla="*/ 2428431 h 2918184"/>
                <a:gd name="connsiteX36" fmla="*/ 2490826 w 2918184"/>
                <a:gd name="connsiteY36" fmla="*/ 2490826 h 2918184"/>
                <a:gd name="connsiteX37" fmla="*/ 2428431 w 2918184"/>
                <a:gd name="connsiteY37" fmla="*/ 2547534 h 2918184"/>
                <a:gd name="connsiteX38" fmla="*/ 2197592 w 2918184"/>
                <a:gd name="connsiteY38" fmla="*/ 2391707 h 2918184"/>
                <a:gd name="connsiteX39" fmla="*/ 2124682 w 2918184"/>
                <a:gd name="connsiteY39" fmla="*/ 2446228 h 2918184"/>
                <a:gd name="connsiteX40" fmla="*/ 2038202 w 2918184"/>
                <a:gd name="connsiteY40" fmla="*/ 2498765 h 2918184"/>
                <a:gd name="connsiteX41" fmla="*/ 2093768 w 2918184"/>
                <a:gd name="connsiteY41" fmla="*/ 2771375 h 2918184"/>
                <a:gd name="connsiteX42" fmla="*/ 2027037 w 2918184"/>
                <a:gd name="connsiteY42" fmla="*/ 2803522 h 2918184"/>
                <a:gd name="connsiteX43" fmla="*/ 1938344 w 2918184"/>
                <a:gd name="connsiteY43" fmla="*/ 2835983 h 2918184"/>
                <a:gd name="connsiteX44" fmla="*/ 1784504 w 2918184"/>
                <a:gd name="connsiteY44" fmla="*/ 2603369 h 2918184"/>
                <a:gd name="connsiteX45" fmla="*/ 1699009 w 2918184"/>
                <a:gd name="connsiteY45" fmla="*/ 2625352 h 2918184"/>
                <a:gd name="connsiteX46" fmla="*/ 1596298 w 2918184"/>
                <a:gd name="connsiteY46" fmla="*/ 2641027 h 2918184"/>
                <a:gd name="connsiteX47" fmla="*/ 1543355 w 2918184"/>
                <a:gd name="connsiteY47" fmla="*/ 2913929 h 2918184"/>
                <a:gd name="connsiteX48" fmla="*/ 1459092 w 2918184"/>
                <a:gd name="connsiteY48" fmla="*/ 2918184 h 2918184"/>
                <a:gd name="connsiteX49" fmla="*/ 1374829 w 2918184"/>
                <a:gd name="connsiteY49" fmla="*/ 2913929 h 2918184"/>
                <a:gd name="connsiteX50" fmla="*/ 1321886 w 2918184"/>
                <a:gd name="connsiteY50" fmla="*/ 2641027 h 2918184"/>
                <a:gd name="connsiteX51" fmla="*/ 1219176 w 2918184"/>
                <a:gd name="connsiteY51" fmla="*/ 2625352 h 2918184"/>
                <a:gd name="connsiteX52" fmla="*/ 1133680 w 2918184"/>
                <a:gd name="connsiteY52" fmla="*/ 2603369 h 2918184"/>
                <a:gd name="connsiteX53" fmla="*/ 979840 w 2918184"/>
                <a:gd name="connsiteY53" fmla="*/ 2835983 h 2918184"/>
                <a:gd name="connsiteX54" fmla="*/ 891148 w 2918184"/>
                <a:gd name="connsiteY54" fmla="*/ 2803522 h 2918184"/>
                <a:gd name="connsiteX55" fmla="*/ 824417 w 2918184"/>
                <a:gd name="connsiteY55" fmla="*/ 2771375 h 2918184"/>
                <a:gd name="connsiteX56" fmla="*/ 879982 w 2918184"/>
                <a:gd name="connsiteY56" fmla="*/ 2498765 h 2918184"/>
                <a:gd name="connsiteX57" fmla="*/ 793503 w 2918184"/>
                <a:gd name="connsiteY57" fmla="*/ 2446228 h 2918184"/>
                <a:gd name="connsiteX58" fmla="*/ 720593 w 2918184"/>
                <a:gd name="connsiteY58" fmla="*/ 2391707 h 2918184"/>
                <a:gd name="connsiteX59" fmla="*/ 489754 w 2918184"/>
                <a:gd name="connsiteY59" fmla="*/ 2547534 h 2918184"/>
                <a:gd name="connsiteX60" fmla="*/ 427359 w 2918184"/>
                <a:gd name="connsiteY60" fmla="*/ 2490826 h 2918184"/>
                <a:gd name="connsiteX61" fmla="*/ 370651 w 2918184"/>
                <a:gd name="connsiteY61" fmla="*/ 2428432 h 2918184"/>
                <a:gd name="connsiteX62" fmla="*/ 526478 w 2918184"/>
                <a:gd name="connsiteY62" fmla="*/ 2197592 h 2918184"/>
                <a:gd name="connsiteX63" fmla="*/ 471956 w 2918184"/>
                <a:gd name="connsiteY63" fmla="*/ 2124682 h 2918184"/>
                <a:gd name="connsiteX64" fmla="*/ 419419 w 2918184"/>
                <a:gd name="connsiteY64" fmla="*/ 2038202 h 2918184"/>
                <a:gd name="connsiteX65" fmla="*/ 146809 w 2918184"/>
                <a:gd name="connsiteY65" fmla="*/ 2093768 h 2918184"/>
                <a:gd name="connsiteX66" fmla="*/ 114663 w 2918184"/>
                <a:gd name="connsiteY66" fmla="*/ 2027037 h 2918184"/>
                <a:gd name="connsiteX67" fmla="*/ 82201 w 2918184"/>
                <a:gd name="connsiteY67" fmla="*/ 1938345 h 2918184"/>
                <a:gd name="connsiteX68" fmla="*/ 314816 w 2918184"/>
                <a:gd name="connsiteY68" fmla="*/ 1784504 h 2918184"/>
                <a:gd name="connsiteX69" fmla="*/ 292833 w 2918184"/>
                <a:gd name="connsiteY69" fmla="*/ 1699009 h 2918184"/>
                <a:gd name="connsiteX70" fmla="*/ 277157 w 2918184"/>
                <a:gd name="connsiteY70" fmla="*/ 1596298 h 2918184"/>
                <a:gd name="connsiteX71" fmla="*/ 4255 w 2918184"/>
                <a:gd name="connsiteY71" fmla="*/ 1543355 h 2918184"/>
                <a:gd name="connsiteX72" fmla="*/ 0 w 2918184"/>
                <a:gd name="connsiteY72" fmla="*/ 1459092 h 2918184"/>
                <a:gd name="connsiteX73" fmla="*/ 4255 w 2918184"/>
                <a:gd name="connsiteY73" fmla="*/ 1374829 h 2918184"/>
                <a:gd name="connsiteX74" fmla="*/ 277157 w 2918184"/>
                <a:gd name="connsiteY74" fmla="*/ 1321886 h 2918184"/>
                <a:gd name="connsiteX75" fmla="*/ 292833 w 2918184"/>
                <a:gd name="connsiteY75" fmla="*/ 1219176 h 2918184"/>
                <a:gd name="connsiteX76" fmla="*/ 314816 w 2918184"/>
                <a:gd name="connsiteY76" fmla="*/ 1133680 h 2918184"/>
                <a:gd name="connsiteX77" fmla="*/ 82201 w 2918184"/>
                <a:gd name="connsiteY77" fmla="*/ 979840 h 2918184"/>
                <a:gd name="connsiteX78" fmla="*/ 114663 w 2918184"/>
                <a:gd name="connsiteY78" fmla="*/ 891148 h 2918184"/>
                <a:gd name="connsiteX79" fmla="*/ 146809 w 2918184"/>
                <a:gd name="connsiteY79" fmla="*/ 824417 h 2918184"/>
                <a:gd name="connsiteX80" fmla="*/ 419419 w 2918184"/>
                <a:gd name="connsiteY80" fmla="*/ 879982 h 2918184"/>
                <a:gd name="connsiteX81" fmla="*/ 471956 w 2918184"/>
                <a:gd name="connsiteY81" fmla="*/ 793503 h 2918184"/>
                <a:gd name="connsiteX82" fmla="*/ 526478 w 2918184"/>
                <a:gd name="connsiteY82" fmla="*/ 720593 h 2918184"/>
                <a:gd name="connsiteX83" fmla="*/ 370650 w 2918184"/>
                <a:gd name="connsiteY83" fmla="*/ 489753 h 2918184"/>
                <a:gd name="connsiteX84" fmla="*/ 427359 w 2918184"/>
                <a:gd name="connsiteY84" fmla="*/ 427358 h 2918184"/>
                <a:gd name="connsiteX85" fmla="*/ 489753 w 2918184"/>
                <a:gd name="connsiteY85" fmla="*/ 370650 h 2918184"/>
                <a:gd name="connsiteX86" fmla="*/ 720593 w 2918184"/>
                <a:gd name="connsiteY86" fmla="*/ 526478 h 2918184"/>
                <a:gd name="connsiteX87" fmla="*/ 793503 w 2918184"/>
                <a:gd name="connsiteY87" fmla="*/ 471956 h 2918184"/>
                <a:gd name="connsiteX88" fmla="*/ 879982 w 2918184"/>
                <a:gd name="connsiteY88" fmla="*/ 419419 h 2918184"/>
                <a:gd name="connsiteX89" fmla="*/ 824417 w 2918184"/>
                <a:gd name="connsiteY89" fmla="*/ 146809 h 2918184"/>
                <a:gd name="connsiteX90" fmla="*/ 891148 w 2918184"/>
                <a:gd name="connsiteY90" fmla="*/ 114663 h 2918184"/>
                <a:gd name="connsiteX91" fmla="*/ 979840 w 2918184"/>
                <a:gd name="connsiteY91" fmla="*/ 82201 h 2918184"/>
                <a:gd name="connsiteX92" fmla="*/ 1133680 w 2918184"/>
                <a:gd name="connsiteY92" fmla="*/ 314816 h 2918184"/>
                <a:gd name="connsiteX93" fmla="*/ 1219176 w 2918184"/>
                <a:gd name="connsiteY93" fmla="*/ 292833 h 2918184"/>
                <a:gd name="connsiteX94" fmla="*/ 1321886 w 2918184"/>
                <a:gd name="connsiteY94" fmla="*/ 277157 h 2918184"/>
                <a:gd name="connsiteX95" fmla="*/ 1374829 w 2918184"/>
                <a:gd name="connsiteY95" fmla="*/ 4255 h 291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18184" h="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63000">
                  <a:schemeClr val="tx1">
                    <a:lumMod val="85000"/>
                    <a:lumOff val="15000"/>
                  </a:schemeClr>
                </a:gs>
                <a:gs pos="35000">
                  <a:schemeClr val="tx1">
                    <a:lumMod val="50000"/>
                    <a:lumOff val="5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椭圆 38"/>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18" name="椭圆 39"/>
            <p:cNvSpPr>
              <a:spLocks noChangeAspect="1"/>
            </p:cNvSpPr>
            <p:nvPr/>
          </p:nvSpPr>
          <p:spPr>
            <a:xfrm>
              <a:off x="5198327" y="3186316"/>
              <a:ext cx="994026" cy="994026"/>
            </a:xfrm>
            <a:prstGeom prst="ellipse">
              <a:avLst/>
            </a:prstGeom>
            <a:gradFill flip="none" rotWithShape="1">
              <a:gsLst>
                <a:gs pos="50000">
                  <a:schemeClr val="accent1"/>
                </a:gs>
                <a:gs pos="0">
                  <a:schemeClr val="accent1">
                    <a:lumMod val="60000"/>
                    <a:lumOff val="40000"/>
                  </a:schemeClr>
                </a:gs>
              </a:gsLst>
              <a:path path="circle">
                <a:fillToRect r="100000" b="100000"/>
              </a:path>
              <a:tileRect l="-100000" t="-100000"/>
            </a:gradFill>
            <a:ln>
              <a:no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grpSp>
      <p:sp>
        <p:nvSpPr>
          <p:cNvPr id="30" name="椭圆 76"/>
          <p:cNvSpPr/>
          <p:nvPr/>
        </p:nvSpPr>
        <p:spPr bwMode="auto">
          <a:xfrm>
            <a:off x="971600" y="4011910"/>
            <a:ext cx="994776" cy="47178"/>
          </a:xfrm>
          <a:prstGeom prst="ellipse">
            <a:avLst/>
          </a:prstGeom>
          <a:gradFill flip="none" rotWithShape="1">
            <a:gsLst>
              <a:gs pos="100000">
                <a:schemeClr val="tx1">
                  <a:lumMod val="85000"/>
                  <a:lumOff val="15000"/>
                  <a:alpha val="0"/>
                </a:schemeClr>
              </a:gs>
              <a:gs pos="0">
                <a:schemeClr val="tx1">
                  <a:lumMod val="85000"/>
                  <a:lumOff val="1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Arial" panose="020B0604020202020204" pitchFamily="34" charset="0"/>
              <a:cs typeface="Arial" panose="020B0604020202020204" pitchFamily="34" charset="0"/>
              <a:sym typeface="+mn-lt"/>
            </a:endParaRPr>
          </a:p>
        </p:txBody>
      </p:sp>
      <p:sp>
        <p:nvSpPr>
          <p:cNvPr id="34" name="文本框 36"/>
          <p:cNvSpPr txBox="1"/>
          <p:nvPr/>
        </p:nvSpPr>
        <p:spPr>
          <a:xfrm>
            <a:off x="150444" y="683282"/>
            <a:ext cx="8585139" cy="392415"/>
          </a:xfrm>
          <a:prstGeom prst="rect">
            <a:avLst/>
          </a:prstGeom>
          <a:noFill/>
        </p:spPr>
        <p:txBody>
          <a:bodyPr wrap="none" lIns="68580" tIns="34290" rIns="68580" bIns="34290" rtlCol="0">
            <a:spAutoFit/>
          </a:bodyPr>
          <a:lstStyle/>
          <a:p>
            <a:r>
              <a:rPr lang="en-US" altLang="zh-CN" sz="2100" b="1" dirty="0">
                <a:solidFill>
                  <a:srgbClr val="7030A0"/>
                </a:solidFill>
                <a:latin typeface="Arial" panose="020B0604020202020204" pitchFamily="34" charset="0"/>
                <a:cs typeface="Arial" panose="020B0604020202020204" pitchFamily="34" charset="0"/>
              </a:rPr>
              <a:t>CHUYÊN GIA CHĂM SÓC SỨC KHỎE: </a:t>
            </a:r>
            <a:r>
              <a:rPr lang="en-US" altLang="zh-CN" sz="2100" b="1" dirty="0" err="1">
                <a:solidFill>
                  <a:srgbClr val="7030A0"/>
                </a:solidFill>
                <a:latin typeface="Arial" panose="020B0604020202020204" pitchFamily="34" charset="0"/>
                <a:cs typeface="Arial" panose="020B0604020202020204" pitchFamily="34" charset="0"/>
              </a:rPr>
              <a:t>Xác</a:t>
            </a:r>
            <a:r>
              <a:rPr lang="en-US" altLang="zh-CN" sz="2100" b="1" dirty="0">
                <a:solidFill>
                  <a:srgbClr val="7030A0"/>
                </a:solidFill>
                <a:latin typeface="Arial" panose="020B0604020202020204" pitchFamily="34" charset="0"/>
                <a:cs typeface="Arial" panose="020B0604020202020204" pitchFamily="34" charset="0"/>
              </a:rPr>
              <a:t> </a:t>
            </a:r>
            <a:r>
              <a:rPr lang="en-US" altLang="zh-CN" sz="2100" b="1" dirty="0" err="1">
                <a:solidFill>
                  <a:srgbClr val="7030A0"/>
                </a:solidFill>
                <a:latin typeface="Arial" panose="020B0604020202020204" pitchFamily="34" charset="0"/>
                <a:cs typeface="Arial" panose="020B0604020202020204" pitchFamily="34" charset="0"/>
              </a:rPr>
              <a:t>định</a:t>
            </a:r>
            <a:r>
              <a:rPr lang="en-US" altLang="zh-CN" sz="2100" b="1" dirty="0">
                <a:solidFill>
                  <a:srgbClr val="7030A0"/>
                </a:solidFill>
                <a:latin typeface="Arial" panose="020B0604020202020204" pitchFamily="34" charset="0"/>
                <a:cs typeface="Arial" panose="020B0604020202020204" pitchFamily="34" charset="0"/>
              </a:rPr>
              <a:t> </a:t>
            </a:r>
            <a:r>
              <a:rPr lang="en-US" altLang="zh-CN" sz="2100" b="1" dirty="0" err="1">
                <a:solidFill>
                  <a:srgbClr val="7030A0"/>
                </a:solidFill>
                <a:latin typeface="Arial" panose="020B0604020202020204" pitchFamily="34" charset="0"/>
                <a:cs typeface="Arial" panose="020B0604020202020204" pitchFamily="34" charset="0"/>
              </a:rPr>
              <a:t>chiều</a:t>
            </a:r>
            <a:r>
              <a:rPr lang="en-US" altLang="zh-CN" sz="2100" b="1" dirty="0">
                <a:solidFill>
                  <a:srgbClr val="7030A0"/>
                </a:solidFill>
                <a:latin typeface="Arial" panose="020B0604020202020204" pitchFamily="34" charset="0"/>
                <a:cs typeface="Arial" panose="020B0604020202020204" pitchFamily="34" charset="0"/>
              </a:rPr>
              <a:t> </a:t>
            </a:r>
            <a:r>
              <a:rPr lang="en-US" altLang="zh-CN" sz="2100" b="1" dirty="0" err="1">
                <a:solidFill>
                  <a:srgbClr val="7030A0"/>
                </a:solidFill>
                <a:latin typeface="Arial" panose="020B0604020202020204" pitchFamily="34" charset="0"/>
                <a:cs typeface="Arial" panose="020B0604020202020204" pitchFamily="34" charset="0"/>
              </a:rPr>
              <a:t>cao</a:t>
            </a:r>
            <a:r>
              <a:rPr lang="en-US" altLang="zh-CN" sz="2100" b="1" dirty="0">
                <a:solidFill>
                  <a:srgbClr val="7030A0"/>
                </a:solidFill>
                <a:latin typeface="Arial" panose="020B0604020202020204" pitchFamily="34" charset="0"/>
                <a:cs typeface="Arial" panose="020B0604020202020204" pitchFamily="34" charset="0"/>
              </a:rPr>
              <a:t> </a:t>
            </a:r>
            <a:r>
              <a:rPr lang="en-US" altLang="zh-CN" sz="2100" b="1" dirty="0" err="1">
                <a:solidFill>
                  <a:srgbClr val="7030A0"/>
                </a:solidFill>
                <a:latin typeface="Arial" panose="020B0604020202020204" pitchFamily="34" charset="0"/>
                <a:cs typeface="Arial" panose="020B0604020202020204" pitchFamily="34" charset="0"/>
              </a:rPr>
              <a:t>của</a:t>
            </a:r>
            <a:r>
              <a:rPr lang="en-US" altLang="zh-CN" sz="2100" b="1" dirty="0">
                <a:solidFill>
                  <a:srgbClr val="7030A0"/>
                </a:solidFill>
                <a:latin typeface="Arial" panose="020B0604020202020204" pitchFamily="34" charset="0"/>
                <a:cs typeface="Arial" panose="020B0604020202020204" pitchFamily="34" charset="0"/>
              </a:rPr>
              <a:t> </a:t>
            </a:r>
            <a:r>
              <a:rPr lang="en-US" altLang="zh-CN" sz="2100" b="1" dirty="0" err="1">
                <a:solidFill>
                  <a:srgbClr val="7030A0"/>
                </a:solidFill>
                <a:latin typeface="Arial" panose="020B0604020202020204" pitchFamily="34" charset="0"/>
                <a:cs typeface="Arial" panose="020B0604020202020204" pitchFamily="34" charset="0"/>
              </a:rPr>
              <a:t>bạn</a:t>
            </a:r>
            <a:endParaRPr lang="en-US" altLang="zh-CN" sz="2100" b="1" dirty="0">
              <a:solidFill>
                <a:srgbClr val="7030A0"/>
              </a:solidFill>
              <a:latin typeface="Arial" panose="020B0604020202020204" pitchFamily="34" charset="0"/>
              <a:cs typeface="Arial" panose="020B0604020202020204" pitchFamily="34" charset="0"/>
            </a:endParaRPr>
          </a:p>
        </p:txBody>
      </p:sp>
      <p:sp>
        <p:nvSpPr>
          <p:cNvPr id="35" name="文本框 48"/>
          <p:cNvSpPr txBox="1"/>
          <p:nvPr/>
        </p:nvSpPr>
        <p:spPr>
          <a:xfrm>
            <a:off x="2123728" y="1361405"/>
            <a:ext cx="2241864" cy="346249"/>
          </a:xfrm>
          <a:prstGeom prst="rect">
            <a:avLst/>
          </a:prstGeom>
          <a:noFill/>
        </p:spPr>
        <p:txBody>
          <a:bodyPr wrap="none" lIns="68580" tIns="34290" rIns="68580" bIns="34290" rtlCol="0">
            <a:spAutoFit/>
          </a:bodyPr>
          <a:lstStyle/>
          <a:p>
            <a:r>
              <a:rPr lang="en-US" altLang="zh-CN" b="1" dirty="0">
                <a:solidFill>
                  <a:srgbClr val="C00000"/>
                </a:solidFill>
                <a:latin typeface="Arial" panose="020B0604020202020204" pitchFamily="34" charset="0"/>
                <a:ea typeface="方正正中黑简体" panose="02000000000000000000" pitchFamily="2" charset="-122"/>
                <a:cs typeface="Arial" panose="020B0604020202020204" pitchFamily="34" charset="0"/>
                <a:sym typeface="+mn-lt"/>
              </a:rPr>
              <a:t>CHỌN ĐỐI TƯỢNG</a:t>
            </a:r>
            <a:endParaRPr lang="zh-CN" altLang="en-US" b="1" dirty="0">
              <a:solidFill>
                <a:srgbClr val="C00000"/>
              </a:solidFill>
              <a:latin typeface="Arial" panose="020B0604020202020204" pitchFamily="34" charset="0"/>
              <a:ea typeface="方正正中黑简体" panose="02000000000000000000" pitchFamily="2" charset="-122"/>
              <a:cs typeface="Arial" panose="020B0604020202020204" pitchFamily="34" charset="0"/>
              <a:sym typeface="+mn-lt"/>
            </a:endParaRPr>
          </a:p>
        </p:txBody>
      </p:sp>
      <p:sp>
        <p:nvSpPr>
          <p:cNvPr id="36" name="文本框 45"/>
          <p:cNvSpPr txBox="1"/>
          <p:nvPr/>
        </p:nvSpPr>
        <p:spPr>
          <a:xfrm>
            <a:off x="2400508" y="2225501"/>
            <a:ext cx="1768754" cy="346249"/>
          </a:xfrm>
          <a:prstGeom prst="rect">
            <a:avLst/>
          </a:prstGeom>
          <a:noFill/>
        </p:spPr>
        <p:txBody>
          <a:bodyPr wrap="none" lIns="68580" tIns="34290" rIns="68580" bIns="34290" rtlCol="0">
            <a:spAutoFit/>
          </a:bodyPr>
          <a:lstStyle/>
          <a:p>
            <a:r>
              <a:rPr lang="en-US" altLang="zh-CN" b="1" dirty="0">
                <a:solidFill>
                  <a:schemeClr val="accent6">
                    <a:lumMod val="50000"/>
                  </a:schemeClr>
                </a:solidFill>
                <a:latin typeface="Arial" panose="020B0604020202020204" pitchFamily="34" charset="0"/>
                <a:ea typeface="方正正中黑简体" panose="02000000000000000000" pitchFamily="2" charset="-122"/>
                <a:cs typeface="Arial" panose="020B0604020202020204" pitchFamily="34" charset="0"/>
                <a:sym typeface="+mn-lt"/>
              </a:rPr>
              <a:t>NÊU CÁCH ĐO</a:t>
            </a:r>
            <a:endParaRPr lang="zh-CN" altLang="en-US" b="1" dirty="0">
              <a:solidFill>
                <a:schemeClr val="accent6">
                  <a:lumMod val="50000"/>
                </a:schemeClr>
              </a:solidFill>
              <a:latin typeface="Arial" panose="020B0604020202020204" pitchFamily="34" charset="0"/>
              <a:ea typeface="方正正中黑简体" panose="02000000000000000000" pitchFamily="2" charset="-122"/>
              <a:cs typeface="Arial" panose="020B0604020202020204" pitchFamily="34" charset="0"/>
              <a:sym typeface="+mn-lt"/>
            </a:endParaRPr>
          </a:p>
        </p:txBody>
      </p:sp>
      <p:sp>
        <p:nvSpPr>
          <p:cNvPr id="37" name="文本框 51"/>
          <p:cNvSpPr txBox="1"/>
          <p:nvPr/>
        </p:nvSpPr>
        <p:spPr>
          <a:xfrm>
            <a:off x="2610828" y="2974056"/>
            <a:ext cx="1313100" cy="346249"/>
          </a:xfrm>
          <a:prstGeom prst="rect">
            <a:avLst/>
          </a:prstGeom>
          <a:noFill/>
        </p:spPr>
        <p:txBody>
          <a:bodyPr wrap="none" lIns="68580" tIns="34290" rIns="68580" bIns="34290" rtlCol="0">
            <a:spAutoFit/>
          </a:bodyPr>
          <a:lstStyle/>
          <a:p>
            <a:r>
              <a:rPr lang="en-US" altLang="zh-CN" b="1" dirty="0">
                <a:solidFill>
                  <a:srgbClr val="008000"/>
                </a:solidFill>
                <a:latin typeface="Arial" panose="020B0604020202020204" pitchFamily="34" charset="0"/>
                <a:ea typeface="方正正中黑简体" panose="02000000000000000000" pitchFamily="2" charset="-122"/>
                <a:cs typeface="Arial" panose="020B0604020202020204" pitchFamily="34" charset="0"/>
                <a:sym typeface="+mn-lt"/>
              </a:rPr>
              <a:t>ĐÁNH GIÁ</a:t>
            </a:r>
            <a:endParaRPr lang="zh-CN" altLang="en-US" b="1" dirty="0">
              <a:solidFill>
                <a:srgbClr val="008000"/>
              </a:solidFill>
              <a:latin typeface="Arial" panose="020B0604020202020204" pitchFamily="34" charset="0"/>
              <a:ea typeface="方正正中黑简体" panose="02000000000000000000" pitchFamily="2" charset="-122"/>
              <a:cs typeface="Arial" panose="020B0604020202020204" pitchFamily="34" charset="0"/>
              <a:sym typeface="+mn-lt"/>
            </a:endParaRPr>
          </a:p>
        </p:txBody>
      </p:sp>
      <p:sp>
        <p:nvSpPr>
          <p:cNvPr id="38" name="文本框 54"/>
          <p:cNvSpPr txBox="1"/>
          <p:nvPr/>
        </p:nvSpPr>
        <p:spPr>
          <a:xfrm>
            <a:off x="2535086" y="4097709"/>
            <a:ext cx="1388842" cy="346249"/>
          </a:xfrm>
          <a:prstGeom prst="rect">
            <a:avLst/>
          </a:prstGeom>
          <a:noFill/>
        </p:spPr>
        <p:txBody>
          <a:bodyPr wrap="none" lIns="68580" tIns="34290" rIns="68580" bIns="34290" rtlCol="0">
            <a:spAutoFit/>
          </a:bodyPr>
          <a:lstStyle/>
          <a:p>
            <a:r>
              <a:rPr lang="en-US" altLang="zh-CN" b="1" dirty="0">
                <a:solidFill>
                  <a:srgbClr val="0000FF"/>
                </a:solidFill>
                <a:latin typeface="Arial" panose="020B0604020202020204" pitchFamily="34" charset="0"/>
                <a:ea typeface="方正正中黑简体" panose="02000000000000000000" pitchFamily="2" charset="-122"/>
                <a:cs typeface="Arial" panose="020B0604020202020204" pitchFamily="34" charset="0"/>
                <a:sym typeface="+mn-lt"/>
              </a:rPr>
              <a:t>BIỆN PHÁP</a:t>
            </a:r>
            <a:endParaRPr lang="zh-CN" altLang="en-US" b="1" dirty="0">
              <a:solidFill>
                <a:srgbClr val="0000FF"/>
              </a:solidFill>
              <a:latin typeface="Arial" panose="020B0604020202020204" pitchFamily="34" charset="0"/>
              <a:ea typeface="方正正中黑简体" panose="02000000000000000000" pitchFamily="2" charset="-122"/>
              <a:cs typeface="Arial" panose="020B0604020202020204" pitchFamily="34" charset="0"/>
              <a:sym typeface="+mn-lt"/>
            </a:endParaRPr>
          </a:p>
        </p:txBody>
      </p:sp>
      <p:sp>
        <p:nvSpPr>
          <p:cNvPr id="39" name="Rectangle 38"/>
          <p:cNvSpPr/>
          <p:nvPr/>
        </p:nvSpPr>
        <p:spPr>
          <a:xfrm>
            <a:off x="4508959" y="1149237"/>
            <a:ext cx="4438589" cy="1066446"/>
          </a:xfrm>
          <a:prstGeom prst="rect">
            <a:avLst/>
          </a:prstGeom>
          <a:solidFill>
            <a:schemeClr val="accent3">
              <a:lumMod val="40000"/>
              <a:lumOff val="60000"/>
            </a:schemeClr>
          </a:solidFill>
        </p:spPr>
        <p:txBody>
          <a:bodyPr wrap="square" lIns="68580" tIns="34290" rIns="68580" bIns="34290">
            <a:spAutoFit/>
          </a:bodyPr>
          <a:lstStyle/>
          <a:p>
            <a:pPr algn="just">
              <a:lnSpc>
                <a:spcPct val="120000"/>
              </a:lnSpc>
              <a:spcAft>
                <a:spcPts val="225"/>
              </a:spcAft>
            </a:pPr>
            <a:r>
              <a:rPr lang="it-IT" b="1" dirty="0">
                <a:solidFill>
                  <a:srgbClr val="C00000"/>
                </a:solidFill>
                <a:latin typeface="Arial" panose="020B0604020202020204" pitchFamily="34" charset="0"/>
                <a:ea typeface="Calibri" panose="020F0502020204030204" pitchFamily="34" charset="0"/>
                <a:cs typeface="Arial" panose="020B0604020202020204" pitchFamily="34" charset="0"/>
              </a:rPr>
              <a:t>Chọn 3 bạn trong nhóm có chiều cao thuộc  trong 3 nhóm: thấp, trung bình và cao.</a:t>
            </a:r>
            <a:endParaRPr lang="en-US"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40" name="Rectangle 39"/>
          <p:cNvSpPr/>
          <p:nvPr/>
        </p:nvSpPr>
        <p:spPr>
          <a:xfrm>
            <a:off x="4508959" y="2255223"/>
            <a:ext cx="4438588" cy="371127"/>
          </a:xfrm>
          <a:prstGeom prst="rect">
            <a:avLst/>
          </a:prstGeom>
          <a:solidFill>
            <a:schemeClr val="accent2">
              <a:lumMod val="60000"/>
              <a:lumOff val="40000"/>
            </a:schemeClr>
          </a:solidFill>
        </p:spPr>
        <p:txBody>
          <a:bodyPr wrap="square" lIns="68580" tIns="34290" rIns="68580" bIns="34290">
            <a:spAutoFit/>
          </a:bodyPr>
          <a:lstStyle/>
          <a:p>
            <a:pPr algn="just">
              <a:lnSpc>
                <a:spcPct val="120000"/>
              </a:lnSpc>
              <a:spcAft>
                <a:spcPts val="225"/>
              </a:spcAft>
            </a:pPr>
            <a:r>
              <a:rPr lang="it-IT"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Gồm 5 bước: ...</a:t>
            </a:r>
            <a:endParaRPr lang="en-US"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41" name="Rectangle 40"/>
          <p:cNvSpPr/>
          <p:nvPr/>
        </p:nvSpPr>
        <p:spPr>
          <a:xfrm>
            <a:off x="4508959" y="2714819"/>
            <a:ext cx="4438587" cy="1066446"/>
          </a:xfrm>
          <a:prstGeom prst="rect">
            <a:avLst/>
          </a:prstGeom>
          <a:solidFill>
            <a:schemeClr val="accent4">
              <a:lumMod val="60000"/>
              <a:lumOff val="40000"/>
            </a:schemeClr>
          </a:solidFill>
        </p:spPr>
        <p:txBody>
          <a:bodyPr wrap="square" lIns="68580" tIns="34290" rIns="68580" bIns="34290">
            <a:spAutoFit/>
          </a:bodyPr>
          <a:lstStyle/>
          <a:p>
            <a:pPr algn="just">
              <a:lnSpc>
                <a:spcPct val="120000"/>
              </a:lnSpc>
              <a:spcAft>
                <a:spcPts val="225"/>
              </a:spcAft>
            </a:pPr>
            <a:r>
              <a:rPr lang="it-IT" b="1" dirty="0">
                <a:solidFill>
                  <a:srgbClr val="008000"/>
                </a:solidFill>
                <a:latin typeface="Arial" panose="020B0604020202020204" pitchFamily="34" charset="0"/>
                <a:ea typeface="Calibri" panose="020F0502020204030204" pitchFamily="34" charset="0"/>
                <a:cs typeface="Arial" panose="020B0604020202020204" pitchFamily="34" charset="0"/>
              </a:rPr>
              <a:t>So sánh đối chiếu với bảng kết quả chiều cao chuẩn theo lứa tuổi để đánh giá chiều cao của các bạn vừa đo.</a:t>
            </a:r>
            <a:endParaRPr lang="en-US" b="1" dirty="0">
              <a:solidFill>
                <a:srgbClr val="008000"/>
              </a:solidFill>
              <a:latin typeface="Arial" panose="020B0604020202020204" pitchFamily="34" charset="0"/>
              <a:ea typeface="Calibri" panose="020F0502020204030204" pitchFamily="34" charset="0"/>
              <a:cs typeface="Arial" panose="020B0604020202020204" pitchFamily="34" charset="0"/>
            </a:endParaRPr>
          </a:p>
        </p:txBody>
      </p:sp>
      <p:sp>
        <p:nvSpPr>
          <p:cNvPr id="42" name="Rectangle 41"/>
          <p:cNvSpPr/>
          <p:nvPr/>
        </p:nvSpPr>
        <p:spPr>
          <a:xfrm>
            <a:off x="4508958" y="3893322"/>
            <a:ext cx="4438588" cy="762902"/>
          </a:xfrm>
          <a:prstGeom prst="rect">
            <a:avLst/>
          </a:prstGeom>
          <a:solidFill>
            <a:schemeClr val="accent6">
              <a:lumMod val="40000"/>
              <a:lumOff val="60000"/>
            </a:schemeClr>
          </a:solidFill>
        </p:spPr>
        <p:txBody>
          <a:bodyPr wrap="square" lIns="68580" tIns="34290" rIns="68580" bIns="34290">
            <a:spAutoFit/>
          </a:bodyPr>
          <a:lstStyle/>
          <a:p>
            <a:pPr algn="just">
              <a:lnSpc>
                <a:spcPct val="120000"/>
              </a:lnSpc>
              <a:spcAft>
                <a:spcPts val="225"/>
              </a:spcAft>
            </a:pPr>
            <a:r>
              <a:rPr lang="en-US"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FF"/>
                </a:solidFill>
                <a:latin typeface="Arial" panose="020B0604020202020204" pitchFamily="34" charset="0"/>
                <a:ea typeface="Calibri" panose="020F0502020204030204" pitchFamily="34" charset="0"/>
                <a:cs typeface="Arial" panose="020B0604020202020204" pitchFamily="34" charset="0"/>
              </a:rPr>
              <a:t>Cải</a:t>
            </a:r>
            <a:r>
              <a:rPr lang="en-US"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FF"/>
                </a:solidFill>
                <a:latin typeface="Arial" panose="020B0604020202020204" pitchFamily="34" charset="0"/>
                <a:ea typeface="Calibri" panose="020F0502020204030204" pitchFamily="34" charset="0"/>
                <a:cs typeface="Arial" panose="020B0604020202020204" pitchFamily="34" charset="0"/>
              </a:rPr>
              <a:t>thiện</a:t>
            </a:r>
            <a:r>
              <a:rPr lang="en-US"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FF"/>
                </a:solidFill>
                <a:latin typeface="Arial" panose="020B0604020202020204" pitchFamily="34" charset="0"/>
                <a:ea typeface="Calibri" panose="020F0502020204030204" pitchFamily="34" charset="0"/>
                <a:cs typeface="Arial" panose="020B0604020202020204" pitchFamily="34" charset="0"/>
              </a:rPr>
              <a:t>chế</a:t>
            </a:r>
            <a:r>
              <a:rPr lang="en-US"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FF"/>
                </a:solidFill>
                <a:latin typeface="Arial" panose="020B0604020202020204" pitchFamily="34" charset="0"/>
                <a:ea typeface="Calibri" panose="020F0502020204030204" pitchFamily="34" charset="0"/>
                <a:cs typeface="Arial" panose="020B0604020202020204" pitchFamily="34" charset="0"/>
              </a:rPr>
              <a:t>độ</a:t>
            </a:r>
            <a:r>
              <a:rPr lang="en-US"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FF"/>
                </a:solidFill>
                <a:latin typeface="Arial" panose="020B0604020202020204" pitchFamily="34" charset="0"/>
                <a:ea typeface="Calibri" panose="020F0502020204030204" pitchFamily="34" charset="0"/>
                <a:cs typeface="Arial" panose="020B0604020202020204" pitchFamily="34" charset="0"/>
              </a:rPr>
              <a:t>dinh</a:t>
            </a:r>
            <a:r>
              <a:rPr lang="en-US"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FF"/>
                </a:solidFill>
                <a:latin typeface="Arial" panose="020B0604020202020204" pitchFamily="34" charset="0"/>
                <a:ea typeface="Calibri" panose="020F0502020204030204" pitchFamily="34" charset="0"/>
                <a:cs typeface="Arial" panose="020B0604020202020204" pitchFamily="34" charset="0"/>
              </a:rPr>
              <a:t>dưỡng</a:t>
            </a:r>
            <a:endParaRPr lang="en-US" b="1"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225"/>
              </a:spcAft>
            </a:pPr>
            <a:r>
              <a:rPr lang="en-US"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FF"/>
                </a:solidFill>
                <a:latin typeface="Arial" panose="020B0604020202020204" pitchFamily="34" charset="0"/>
                <a:ea typeface="Calibri" panose="020F0502020204030204" pitchFamily="34" charset="0"/>
                <a:cs typeface="Arial" panose="020B0604020202020204" pitchFamily="34" charset="0"/>
              </a:rPr>
              <a:t>Luyện</a:t>
            </a:r>
            <a:r>
              <a:rPr lang="en-US"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FF"/>
                </a:solidFill>
                <a:latin typeface="Arial" panose="020B0604020202020204" pitchFamily="34" charset="0"/>
                <a:ea typeface="Calibri" panose="020F0502020204030204" pitchFamily="34" charset="0"/>
                <a:cs typeface="Arial" panose="020B0604020202020204" pitchFamily="34" charset="0"/>
              </a:rPr>
              <a:t>tập</a:t>
            </a:r>
            <a:r>
              <a:rPr lang="en-US"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FF"/>
                </a:solidFill>
                <a:latin typeface="Arial" panose="020B0604020202020204" pitchFamily="34" charset="0"/>
                <a:ea typeface="Calibri" panose="020F0502020204030204" pitchFamily="34" charset="0"/>
                <a:cs typeface="Arial" panose="020B0604020202020204" pitchFamily="34" charset="0"/>
              </a:rPr>
              <a:t>thể</a:t>
            </a:r>
            <a:r>
              <a:rPr lang="en-US"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FF"/>
                </a:solidFill>
                <a:latin typeface="Arial" panose="020B0604020202020204" pitchFamily="34" charset="0"/>
                <a:ea typeface="Calibri" panose="020F0502020204030204" pitchFamily="34" charset="0"/>
                <a:cs typeface="Arial" panose="020B0604020202020204" pitchFamily="34" charset="0"/>
              </a:rPr>
              <a:t>dục</a:t>
            </a:r>
            <a:r>
              <a:rPr lang="en-US"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FF"/>
                </a:solidFill>
                <a:latin typeface="Arial" panose="020B0604020202020204" pitchFamily="34" charset="0"/>
                <a:ea typeface="Calibri" panose="020F0502020204030204" pitchFamily="34" charset="0"/>
                <a:cs typeface="Arial" panose="020B0604020202020204" pitchFamily="34" charset="0"/>
              </a:rPr>
              <a:t>thể</a:t>
            </a:r>
            <a:r>
              <a:rPr lang="en-US"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FF"/>
                </a:solidFill>
                <a:latin typeface="Arial" panose="020B0604020202020204" pitchFamily="34" charset="0"/>
                <a:ea typeface="Calibri" panose="020F0502020204030204" pitchFamily="34" charset="0"/>
                <a:cs typeface="Arial" panose="020B0604020202020204" pitchFamily="34" charset="0"/>
              </a:rPr>
              <a:t>thao</a:t>
            </a:r>
            <a:r>
              <a:rPr lang="en-US"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FF"/>
                </a:solidFill>
                <a:latin typeface="Arial" panose="020B0604020202020204" pitchFamily="34" charset="0"/>
                <a:ea typeface="Calibri" panose="020F0502020204030204" pitchFamily="34" charset="0"/>
                <a:cs typeface="Arial" panose="020B0604020202020204" pitchFamily="34" charset="0"/>
              </a:rPr>
              <a:t>đều</a:t>
            </a:r>
            <a:r>
              <a:rPr lang="en-US"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0000FF"/>
                </a:solidFill>
                <a:latin typeface="Arial" panose="020B0604020202020204" pitchFamily="34" charset="0"/>
                <a:ea typeface="Calibri" panose="020F0502020204030204" pitchFamily="34" charset="0"/>
                <a:cs typeface="Arial" panose="020B0604020202020204" pitchFamily="34" charset="0"/>
              </a:rPr>
              <a:t>đặn</a:t>
            </a:r>
            <a:endParaRPr lang="en-US" b="1" dirty="0">
              <a:solidFill>
                <a:srgbClr val="0000FF"/>
              </a:solidFill>
              <a:latin typeface="Arial" panose="020B0604020202020204" pitchFamily="34" charset="0"/>
              <a:cs typeface="Arial" panose="020B0604020202020204" pitchFamily="34" charset="0"/>
            </a:endParaRPr>
          </a:p>
        </p:txBody>
      </p:sp>
      <p:sp>
        <p:nvSpPr>
          <p:cNvPr id="29" name="WordArt 106">
            <a:extLst>
              <a:ext uri="{FF2B5EF4-FFF2-40B4-BE49-F238E27FC236}">
                <a16:creationId xmlns:a16="http://schemas.microsoft.com/office/drawing/2014/main" xmlns="" id="{176FCB1E-2BEC-BCF0-89C7-B3C84E007E17}"/>
              </a:ext>
            </a:extLst>
          </p:cNvPr>
          <p:cNvSpPr>
            <a:spLocks noChangeArrowheads="1" noChangeShapeType="1" noTextEdit="1"/>
          </p:cNvSpPr>
          <p:nvPr/>
        </p:nvSpPr>
        <p:spPr bwMode="auto">
          <a:xfrm>
            <a:off x="2483768" y="123478"/>
            <a:ext cx="4464496" cy="432048"/>
          </a:xfrm>
          <a:prstGeom prst="rect">
            <a:avLst/>
          </a:prstGeom>
          <a:solidFill>
            <a:schemeClr val="bg1">
              <a:lumMod val="95000"/>
            </a:schemeClr>
          </a:solidFill>
        </p:spPr>
        <p:txBody>
          <a:bodyPr wrap="none" fromWordArt="1">
            <a:prstTxWarp prst="textPlain">
              <a:avLst>
                <a:gd name="adj" fmla="val 50000"/>
              </a:avLst>
            </a:prstTxWarp>
          </a:bodyPr>
          <a:lstStyle/>
          <a:p>
            <a:pPr algn="ctr"/>
            <a:r>
              <a:rPr lang="en-US" sz="2400" b="1" kern="10" dirty="0" err="1"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Gợi</a:t>
            </a:r>
            <a:r>
              <a:rPr lang="en-US" sz="2400" b="1" kern="10" dirty="0"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ý </a:t>
            </a:r>
            <a:r>
              <a:rPr lang="en-US" sz="2400" b="1" kern="10" dirty="0" err="1"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các</a:t>
            </a:r>
            <a:r>
              <a:rPr lang="en-US" sz="2400" b="1" kern="10" dirty="0"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phương</a:t>
            </a:r>
            <a:r>
              <a:rPr lang="en-US" sz="2400" b="1" kern="10" dirty="0"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án</a:t>
            </a:r>
            <a:endParaRPr lang="en-US" sz="2400" b="1" kern="10" dirty="0">
              <a:ln w="12700">
                <a:solidFill>
                  <a:schemeClr val="tx1"/>
                </a:solidFill>
                <a:round/>
                <a:headEnd/>
                <a:tailEnd/>
              </a:ln>
              <a:solidFill>
                <a:schemeClr val="accent6">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31" name="Picture 6">
            <a:extLst>
              <a:ext uri="{FF2B5EF4-FFF2-40B4-BE49-F238E27FC236}">
                <a16:creationId xmlns:a16="http://schemas.microsoft.com/office/drawing/2014/main" xmlns="" id="{592ADD0E-EBEE-9C73-A5C3-169517C2C3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692695" y="2634955"/>
            <a:ext cx="4147745" cy="3608537"/>
          </a:xfrm>
          <a:prstGeom prst="rect">
            <a:avLst/>
          </a:prstGeom>
        </p:spPr>
      </p:pic>
      <p:pic>
        <p:nvPicPr>
          <p:cNvPr id="32" name="Picture 2">
            <a:extLst>
              <a:ext uri="{FF2B5EF4-FFF2-40B4-BE49-F238E27FC236}">
                <a16:creationId xmlns:a16="http://schemas.microsoft.com/office/drawing/2014/main" xmlns="" id="{B1C84AA5-1A2B-EAE8-CD58-61FAEB075EC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0583201">
            <a:off x="6886457" y="-1146778"/>
            <a:ext cx="3818687" cy="3322258"/>
          </a:xfrm>
          <a:prstGeom prst="rect">
            <a:avLst/>
          </a:prstGeom>
        </p:spPr>
      </p:pic>
      <p:pic>
        <p:nvPicPr>
          <p:cNvPr id="33" name="图片 2"/>
          <p:cNvPicPr>
            <a:picLocks noChangeAspect="1"/>
          </p:cNvPicPr>
          <p:nvPr/>
        </p:nvPicPr>
        <p:blipFill>
          <a:blip r:embed="rId9"/>
          <a:stretch>
            <a:fillRect/>
          </a:stretch>
        </p:blipFill>
        <p:spPr>
          <a:xfrm>
            <a:off x="0" y="2"/>
            <a:ext cx="539552" cy="602379"/>
          </a:xfrm>
          <a:prstGeom prst="rect">
            <a:avLst/>
          </a:prstGeom>
        </p:spPr>
      </p:pic>
      <p:pic>
        <p:nvPicPr>
          <p:cNvPr id="43" name="Picture 2">
            <a:extLst>
              <a:ext uri="{FF2B5EF4-FFF2-40B4-BE49-F238E27FC236}">
                <a16:creationId xmlns:a16="http://schemas.microsoft.com/office/drawing/2014/main" xmlns="" id="{0A18761C-C6C3-2CC8-7D1A-9FC4CA78E34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873312">
            <a:off x="8234323" y="4314136"/>
            <a:ext cx="835419" cy="938688"/>
          </a:xfrm>
          <a:prstGeom prst="rect">
            <a:avLst/>
          </a:prstGeom>
        </p:spPr>
      </p:pic>
    </p:spTree>
    <p:extLst>
      <p:ext uri="{BB962C8B-B14F-4D97-AF65-F5344CB8AC3E}">
        <p14:creationId xmlns:p14="http://schemas.microsoft.com/office/powerpoint/2010/main" val="2334611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8" presetClass="emph" presetSubtype="0" fill="hold" nodeType="withEffect">
                                  <p:stCondLst>
                                    <p:cond delay="0"/>
                                  </p:stCondLst>
                                  <p:childTnLst>
                                    <p:animRot by="21600000">
                                      <p:cBhvr>
                                        <p:cTn id="27" dur="2000" fill="hold"/>
                                        <p:tgtEl>
                                          <p:spTgt spid="15"/>
                                        </p:tgtEl>
                                        <p:attrNameLst>
                                          <p:attrName>r</p:attrName>
                                        </p:attrNameLst>
                                      </p:cBhvr>
                                    </p:animRot>
                                  </p:childTnLst>
                                </p:cTn>
                              </p:par>
                              <p:par>
                                <p:cTn id="28" presetID="8" presetClass="emph" presetSubtype="0" fill="hold" nodeType="withEffect">
                                  <p:stCondLst>
                                    <p:cond delay="0"/>
                                  </p:stCondLst>
                                  <p:childTnLst>
                                    <p:animRot by="21600000">
                                      <p:cBhvr>
                                        <p:cTn id="29" dur="2000" fill="hold"/>
                                        <p:tgtEl>
                                          <p:spTgt spid="3"/>
                                        </p:tgtEl>
                                        <p:attrNameLst>
                                          <p:attrName>r</p:attrName>
                                        </p:attrNameLst>
                                      </p:cBhvr>
                                    </p:animRot>
                                  </p:childTnLst>
                                </p:cTn>
                              </p:par>
                              <p:par>
                                <p:cTn id="30" presetID="8" presetClass="emph" presetSubtype="0" fill="hold" nodeType="withEffect">
                                  <p:stCondLst>
                                    <p:cond delay="0"/>
                                  </p:stCondLst>
                                  <p:childTnLst>
                                    <p:animRot by="21600000">
                                      <p:cBhvr>
                                        <p:cTn id="31" dur="2000" fill="hold"/>
                                        <p:tgtEl>
                                          <p:spTgt spid="7"/>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1"/>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2000"/>
                                        <p:tgtEl>
                                          <p:spTgt spid="35"/>
                                        </p:tgtEl>
                                      </p:cBhvr>
                                    </p:animEffect>
                                    <p:anim calcmode="lin" valueType="num">
                                      <p:cBhvr>
                                        <p:cTn id="39" dur="2000" fill="hold"/>
                                        <p:tgtEl>
                                          <p:spTgt spid="35"/>
                                        </p:tgtEl>
                                        <p:attrNameLst>
                                          <p:attrName>ppt_x</p:attrName>
                                        </p:attrNameLst>
                                      </p:cBhvr>
                                      <p:tavLst>
                                        <p:tav tm="0">
                                          <p:val>
                                            <p:strVal val="#ppt_x"/>
                                          </p:val>
                                        </p:tav>
                                        <p:tav tm="100000">
                                          <p:val>
                                            <p:strVal val="#ppt_x"/>
                                          </p:val>
                                        </p:tav>
                                      </p:tavLst>
                                    </p:anim>
                                    <p:anim calcmode="lin" valueType="num">
                                      <p:cBhvr>
                                        <p:cTn id="40" dur="2000" fill="hold"/>
                                        <p:tgtEl>
                                          <p:spTgt spid="3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2000"/>
                                        <p:tgtEl>
                                          <p:spTgt spid="36"/>
                                        </p:tgtEl>
                                      </p:cBhvr>
                                    </p:animEffect>
                                    <p:anim calcmode="lin" valueType="num">
                                      <p:cBhvr>
                                        <p:cTn id="44" dur="2000" fill="hold"/>
                                        <p:tgtEl>
                                          <p:spTgt spid="36"/>
                                        </p:tgtEl>
                                        <p:attrNameLst>
                                          <p:attrName>ppt_x</p:attrName>
                                        </p:attrNameLst>
                                      </p:cBhvr>
                                      <p:tavLst>
                                        <p:tav tm="0">
                                          <p:val>
                                            <p:strVal val="#ppt_x"/>
                                          </p:val>
                                        </p:tav>
                                        <p:tav tm="100000">
                                          <p:val>
                                            <p:strVal val="#ppt_x"/>
                                          </p:val>
                                        </p:tav>
                                      </p:tavLst>
                                    </p:anim>
                                    <p:anim calcmode="lin" valueType="num">
                                      <p:cBhvr>
                                        <p:cTn id="45" dur="2000" fill="hold"/>
                                        <p:tgtEl>
                                          <p:spTgt spid="3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2000"/>
                                        <p:tgtEl>
                                          <p:spTgt spid="37"/>
                                        </p:tgtEl>
                                      </p:cBhvr>
                                    </p:animEffect>
                                    <p:anim calcmode="lin" valueType="num">
                                      <p:cBhvr>
                                        <p:cTn id="49" dur="2000" fill="hold"/>
                                        <p:tgtEl>
                                          <p:spTgt spid="37"/>
                                        </p:tgtEl>
                                        <p:attrNameLst>
                                          <p:attrName>ppt_x</p:attrName>
                                        </p:attrNameLst>
                                      </p:cBhvr>
                                      <p:tavLst>
                                        <p:tav tm="0">
                                          <p:val>
                                            <p:strVal val="#ppt_x"/>
                                          </p:val>
                                        </p:tav>
                                        <p:tav tm="100000">
                                          <p:val>
                                            <p:strVal val="#ppt_x"/>
                                          </p:val>
                                        </p:tav>
                                      </p:tavLst>
                                    </p:anim>
                                    <p:anim calcmode="lin" valueType="num">
                                      <p:cBhvr>
                                        <p:cTn id="50" dur="200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2000"/>
                                        <p:tgtEl>
                                          <p:spTgt spid="38"/>
                                        </p:tgtEl>
                                      </p:cBhvr>
                                    </p:animEffect>
                                    <p:anim calcmode="lin" valueType="num">
                                      <p:cBhvr>
                                        <p:cTn id="54" dur="2000" fill="hold"/>
                                        <p:tgtEl>
                                          <p:spTgt spid="38"/>
                                        </p:tgtEl>
                                        <p:attrNameLst>
                                          <p:attrName>ppt_x</p:attrName>
                                        </p:attrNameLst>
                                      </p:cBhvr>
                                      <p:tavLst>
                                        <p:tav tm="0">
                                          <p:val>
                                            <p:strVal val="#ppt_x"/>
                                          </p:val>
                                        </p:tav>
                                        <p:tav tm="100000">
                                          <p:val>
                                            <p:strVal val="#ppt_x"/>
                                          </p:val>
                                        </p:tav>
                                      </p:tavLst>
                                    </p:anim>
                                    <p:anim calcmode="lin" valueType="num">
                                      <p:cBhvr>
                                        <p:cTn id="55" dur="2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heel(1)">
                                      <p:cBhvr>
                                        <p:cTn id="60" dur="20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heel(1)">
                                      <p:cBhvr>
                                        <p:cTn id="65" dur="20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heel(1)">
                                      <p:cBhvr>
                                        <p:cTn id="70" dur="20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heel(1)">
                                      <p:cBhvr>
                                        <p:cTn id="75"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animBg="1"/>
      <p:bldP spid="40" grpId="0" animBg="1"/>
      <p:bldP spid="41"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inh Vu\Nam hoc 2021-2022\Chu de Hoa 8\GADT\Pictur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 y="3576"/>
            <a:ext cx="9147051" cy="5139926"/>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6"/>
          <p:cNvSpPr>
            <a:spLocks noChangeArrowheads="1" noChangeShapeType="1" noTextEdit="1"/>
          </p:cNvSpPr>
          <p:nvPr/>
        </p:nvSpPr>
        <p:spPr bwMode="auto">
          <a:xfrm>
            <a:off x="-21107398" y="4677986"/>
            <a:ext cx="20726399" cy="354360"/>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9525">
                  <a:solidFill>
                    <a:srgbClr val="FFFF00"/>
                  </a:solidFill>
                  <a:round/>
                  <a:headEnd/>
                  <a:tailEnd/>
                </a:ln>
                <a:solidFill>
                  <a:srgbClr val="0000FF"/>
                </a:solidFill>
                <a:latin typeface="VNI-Times"/>
              </a:rPr>
              <a:t> * BAØI GIAÛNG KHTN 9</a:t>
            </a:r>
            <a:r>
              <a:rPr lang="en-US" sz="3700" kern="10" dirty="0" smtClean="0">
                <a:ln w="9525">
                  <a:solidFill>
                    <a:srgbClr val="FFFF00"/>
                  </a:solidFill>
                  <a:round/>
                  <a:headEnd/>
                  <a:tailEnd/>
                </a:ln>
                <a:solidFill>
                  <a:srgbClr val="0000FF"/>
                </a:solidFill>
                <a:latin typeface="VNI-Times"/>
              </a:rPr>
              <a:t> * BIOLOGY – </a:t>
            </a:r>
            <a:r>
              <a:rPr lang="en-US" sz="3700" kern="10" dirty="0">
                <a:ln w="9525">
                  <a:solidFill>
                    <a:srgbClr val="FFFF00"/>
                  </a:solidFill>
                  <a:round/>
                  <a:headEnd/>
                  <a:tailEnd/>
                </a:ln>
                <a:solidFill>
                  <a:srgbClr val="0000FF"/>
                </a:solidFill>
                <a:latin typeface="VNI-Times"/>
              </a:rPr>
              <a:t>VU MINH*</a:t>
            </a:r>
          </a:p>
        </p:txBody>
      </p:sp>
      <p:pic>
        <p:nvPicPr>
          <p:cNvPr id="9" name="Picture 6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05715" y="3729062"/>
            <a:ext cx="700086"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125244" y="1329612"/>
            <a:ext cx="6615113" cy="243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195" tIns="47098" rIns="94195" bIns="47098"/>
          <a:lstStyle/>
          <a:p>
            <a:pPr>
              <a:spcBef>
                <a:spcPct val="20000"/>
              </a:spcBef>
            </a:pPr>
            <a:endParaRPr lang="en-US" sz="2400" dirty="0">
              <a:solidFill>
                <a:srgbClr val="000099"/>
              </a:solidFill>
              <a:latin typeface="VNI-Times" pitchFamily="2" charset="0"/>
            </a:endParaRPr>
          </a:p>
        </p:txBody>
      </p:sp>
      <p:sp>
        <p:nvSpPr>
          <p:cNvPr id="11" name="Google Shape;1459;p43"/>
          <p:cNvSpPr txBox="1">
            <a:spLocks/>
          </p:cNvSpPr>
          <p:nvPr/>
        </p:nvSpPr>
        <p:spPr>
          <a:xfrm>
            <a:off x="1475664" y="3867917"/>
            <a:ext cx="6473337" cy="869269"/>
          </a:xfrm>
          <a:prstGeom prst="rect">
            <a:avLst/>
          </a:prstGeom>
        </p:spPr>
        <p:txBody>
          <a:bodyPr spcFirstLastPara="1" vert="horz" wrap="square" lIns="0" tIns="0" rIns="0" bIns="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2900" dirty="0">
                <a:solidFill>
                  <a:srgbClr val="FF99FF"/>
                </a:solidFill>
                <a:latin typeface="Comic Sans MS" pitchFamily="66" charset="0"/>
              </a:rPr>
              <a:t>CẢM ƠN </a:t>
            </a:r>
            <a:endParaRPr lang="en-US" sz="2900" dirty="0">
              <a:solidFill>
                <a:srgbClr val="FF99FF"/>
              </a:solidFill>
              <a:latin typeface="Comic Sans MS" pitchFamily="66" charset="0"/>
            </a:endParaRPr>
          </a:p>
          <a:p>
            <a:pPr>
              <a:spcBef>
                <a:spcPts val="0"/>
              </a:spcBef>
            </a:pPr>
            <a:r>
              <a:rPr lang="vi-VN" sz="2900" dirty="0">
                <a:solidFill>
                  <a:srgbClr val="FF99FF"/>
                </a:solidFill>
                <a:latin typeface="Comic Sans MS" pitchFamily="66" charset="0"/>
              </a:rPr>
              <a:t>các thầy cô và các em học sinh!!!</a:t>
            </a:r>
          </a:p>
        </p:txBody>
      </p:sp>
      <p:pic>
        <p:nvPicPr>
          <p:cNvPr id="21" name="Picture 2" descr="Free Download: Wooden nature blank board | Frame border design, Page  borders design, Colorful borders design">
            <a:extLst>
              <a:ext uri="{FF2B5EF4-FFF2-40B4-BE49-F238E27FC236}">
                <a16:creationId xmlns:a16="http://schemas.microsoft.com/office/drawing/2014/main" xmlns="" id="{9395CF26-9E71-4948-99CA-6511F53B1A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9" t="1056" r="1369"/>
          <a:stretch/>
        </p:blipFill>
        <p:spPr bwMode="auto">
          <a:xfrm>
            <a:off x="1006111" y="546125"/>
            <a:ext cx="6868866" cy="82547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2642116" y="750852"/>
            <a:ext cx="3633191" cy="464448"/>
          </a:xfrm>
          <a:prstGeom prst="rect">
            <a:avLst/>
          </a:prstGeom>
          <a:noFill/>
          <a:ln>
            <a:solidFill>
              <a:srgbClr val="FFCCFF"/>
            </a:solidFill>
          </a:ln>
        </p:spPr>
        <p:txBody>
          <a:bodyPr wrap="square" lIns="94195" tIns="47098" rIns="94195" bIns="47098">
            <a:spAutoFit/>
          </a:bodyPr>
          <a:lstStyle/>
          <a:p>
            <a:pPr algn="ctr">
              <a:defRPr/>
            </a:pPr>
            <a:r>
              <a:rPr lang="en-US" sz="2400" b="1" dirty="0">
                <a:ln w="19050">
                  <a:solidFill>
                    <a:schemeClr val="tx2">
                      <a:tint val="1000"/>
                    </a:schemeClr>
                  </a:solidFill>
                  <a:prstDash val="solid"/>
                </a:ln>
                <a:solidFill>
                  <a:srgbClr val="FF3399"/>
                </a:solidFill>
                <a:effectLst>
                  <a:outerShdw blurRad="50000" dist="50800" dir="7500000" algn="tl">
                    <a:srgbClr val="000000">
                      <a:shade val="5000"/>
                      <a:alpha val="35000"/>
                    </a:srgbClr>
                  </a:outerShdw>
                </a:effectLst>
                <a:latin typeface="VfFree42" pitchFamily="2" charset="0"/>
              </a:rPr>
              <a:t>HÖÔÙNG DAÃN VEÀ NHAØ</a:t>
            </a:r>
          </a:p>
        </p:txBody>
      </p:sp>
      <p:pic>
        <p:nvPicPr>
          <p:cNvPr id="23" name="Picture 7" descr="0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2678" y="248465"/>
            <a:ext cx="128539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oogle Shape;2941;p93"/>
          <p:cNvSpPr txBox="1">
            <a:spLocks/>
          </p:cNvSpPr>
          <p:nvPr/>
        </p:nvSpPr>
        <p:spPr>
          <a:xfrm>
            <a:off x="1043610" y="2467493"/>
            <a:ext cx="1987963" cy="864093"/>
          </a:xfrm>
          <a:prstGeom prst="rect">
            <a:avLst/>
          </a:prstGeom>
        </p:spPr>
        <p:txBody>
          <a:bodyPr spcFirstLastPara="1" vert="horz" wrap="square" lIns="0" tIns="0" rIns="0" bIns="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65100"/>
            <a:r>
              <a:rPr lang="en-US" sz="2400" dirty="0" err="1" smtClean="0">
                <a:solidFill>
                  <a:srgbClr val="008000"/>
                </a:solidFill>
                <a:latin typeface="Times New Roman" panose="02020603050405020304" pitchFamily="18" charset="0"/>
                <a:cs typeface="Times New Roman" panose="02020603050405020304" pitchFamily="18" charset="0"/>
              </a:rPr>
              <a:t>Học</a:t>
            </a:r>
            <a:r>
              <a:rPr lang="en-US" sz="2400" dirty="0" smtClean="0">
                <a:solidFill>
                  <a:srgbClr val="008000"/>
                </a:solidFill>
                <a:latin typeface="Times New Roman" panose="02020603050405020304" pitchFamily="18" charset="0"/>
                <a:cs typeface="Times New Roman" panose="02020603050405020304" pitchFamily="18" charset="0"/>
              </a:rPr>
              <a:t> </a:t>
            </a:r>
            <a:r>
              <a:rPr lang="en-US" sz="2400" dirty="0" err="1" smtClean="0">
                <a:solidFill>
                  <a:srgbClr val="008000"/>
                </a:solidFill>
                <a:latin typeface="Times New Roman" panose="02020603050405020304" pitchFamily="18" charset="0"/>
                <a:cs typeface="Times New Roman" panose="02020603050405020304" pitchFamily="18" charset="0"/>
              </a:rPr>
              <a:t>bài</a:t>
            </a:r>
            <a:r>
              <a:rPr lang="en-US" sz="2400" dirty="0" smtClean="0">
                <a:solidFill>
                  <a:srgbClr val="008000"/>
                </a:solidFill>
                <a:latin typeface="Times New Roman" panose="02020603050405020304" pitchFamily="18" charset="0"/>
                <a:cs typeface="Times New Roman" panose="02020603050405020304" pitchFamily="18" charset="0"/>
              </a:rPr>
              <a:t>, </a:t>
            </a:r>
            <a:r>
              <a:rPr lang="en-US" sz="2400" dirty="0" err="1" smtClean="0">
                <a:solidFill>
                  <a:srgbClr val="008000"/>
                </a:solidFill>
                <a:latin typeface="Times New Roman" panose="02020603050405020304" pitchFamily="18" charset="0"/>
                <a:cs typeface="Times New Roman" panose="02020603050405020304" pitchFamily="18" charset="0"/>
              </a:rPr>
              <a:t>làm</a:t>
            </a:r>
            <a:r>
              <a:rPr lang="en-US" sz="2400" dirty="0" smtClean="0">
                <a:solidFill>
                  <a:srgbClr val="008000"/>
                </a:solidFill>
                <a:latin typeface="Times New Roman" panose="02020603050405020304" pitchFamily="18" charset="0"/>
                <a:cs typeface="Times New Roman" panose="02020603050405020304" pitchFamily="18" charset="0"/>
              </a:rPr>
              <a:t> </a:t>
            </a:r>
            <a:r>
              <a:rPr lang="en-US" sz="2400" dirty="0" err="1" smtClean="0">
                <a:solidFill>
                  <a:srgbClr val="008000"/>
                </a:solidFill>
                <a:latin typeface="Times New Roman" panose="02020603050405020304" pitchFamily="18" charset="0"/>
                <a:cs typeface="Times New Roman" panose="02020603050405020304" pitchFamily="18" charset="0"/>
              </a:rPr>
              <a:t>bài</a:t>
            </a:r>
            <a:r>
              <a:rPr lang="en-US" sz="2400" dirty="0" smtClean="0">
                <a:solidFill>
                  <a:srgbClr val="008000"/>
                </a:solidFill>
                <a:latin typeface="Times New Roman" panose="02020603050405020304" pitchFamily="18" charset="0"/>
                <a:cs typeface="Times New Roman" panose="02020603050405020304" pitchFamily="18" charset="0"/>
              </a:rPr>
              <a:t> </a:t>
            </a:r>
            <a:r>
              <a:rPr lang="en-US" sz="2400" dirty="0" err="1" smtClean="0">
                <a:solidFill>
                  <a:srgbClr val="008000"/>
                </a:solidFill>
                <a:latin typeface="Times New Roman" panose="02020603050405020304" pitchFamily="18" charset="0"/>
                <a:cs typeface="Times New Roman" panose="02020603050405020304" pitchFamily="18" charset="0"/>
              </a:rPr>
              <a:t>tập</a:t>
            </a:r>
            <a:r>
              <a:rPr lang="en-US" sz="2400" dirty="0" smtClean="0">
                <a:solidFill>
                  <a:srgbClr val="008000"/>
                </a:solidFill>
                <a:latin typeface="Times New Roman" panose="02020603050405020304" pitchFamily="18" charset="0"/>
                <a:cs typeface="Times New Roman" panose="02020603050405020304" pitchFamily="18" charset="0"/>
              </a:rPr>
              <a:t> SBT</a:t>
            </a:r>
            <a:endParaRPr lang="vi-VN" sz="2400" dirty="0">
              <a:solidFill>
                <a:srgbClr val="008000"/>
              </a:solidFill>
              <a:latin typeface="Times New Roman" panose="02020603050405020304" pitchFamily="18" charset="0"/>
              <a:cs typeface="Times New Roman" panose="02020603050405020304" pitchFamily="18" charset="0"/>
            </a:endParaRPr>
          </a:p>
        </p:txBody>
      </p:sp>
      <p:sp>
        <p:nvSpPr>
          <p:cNvPr id="15" name="Google Shape;2943;p93"/>
          <p:cNvSpPr/>
          <p:nvPr/>
        </p:nvSpPr>
        <p:spPr>
          <a:xfrm>
            <a:off x="2637112" y="3520847"/>
            <a:ext cx="242825" cy="545275"/>
          </a:xfrm>
          <a:custGeom>
            <a:avLst/>
            <a:gdLst/>
            <a:ahLst/>
            <a:cxnLst/>
            <a:rect l="l" t="t" r="r" b="b"/>
            <a:pathLst>
              <a:path w="9713" h="21811" extrusionOk="0">
                <a:moveTo>
                  <a:pt x="7024" y="4705"/>
                </a:moveTo>
                <a:cubicBezTo>
                  <a:pt x="7058" y="4705"/>
                  <a:pt x="7091" y="4705"/>
                  <a:pt x="7192" y="4739"/>
                </a:cubicBezTo>
                <a:cubicBezTo>
                  <a:pt x="7226" y="4739"/>
                  <a:pt x="7226" y="4806"/>
                  <a:pt x="7260" y="4806"/>
                </a:cubicBezTo>
                <a:lnTo>
                  <a:pt x="7327" y="4840"/>
                </a:lnTo>
                <a:cubicBezTo>
                  <a:pt x="7327" y="4873"/>
                  <a:pt x="7360" y="4873"/>
                  <a:pt x="7360" y="4907"/>
                </a:cubicBezTo>
                <a:cubicBezTo>
                  <a:pt x="7394" y="5008"/>
                  <a:pt x="7394" y="5041"/>
                  <a:pt x="7394" y="5109"/>
                </a:cubicBezTo>
                <a:lnTo>
                  <a:pt x="7394" y="5646"/>
                </a:lnTo>
                <a:cubicBezTo>
                  <a:pt x="7360" y="5949"/>
                  <a:pt x="7260" y="6285"/>
                  <a:pt x="7159" y="6654"/>
                </a:cubicBezTo>
                <a:cubicBezTo>
                  <a:pt x="7058" y="6856"/>
                  <a:pt x="6923" y="7024"/>
                  <a:pt x="6823" y="7192"/>
                </a:cubicBezTo>
                <a:cubicBezTo>
                  <a:pt x="6688" y="7360"/>
                  <a:pt x="6554" y="7495"/>
                  <a:pt x="6386" y="7595"/>
                </a:cubicBezTo>
                <a:cubicBezTo>
                  <a:pt x="6184" y="7730"/>
                  <a:pt x="6016" y="7864"/>
                  <a:pt x="5747" y="7999"/>
                </a:cubicBezTo>
                <a:cubicBezTo>
                  <a:pt x="5512" y="8100"/>
                  <a:pt x="5210" y="8167"/>
                  <a:pt x="4907" y="8234"/>
                </a:cubicBezTo>
                <a:cubicBezTo>
                  <a:pt x="4739" y="8268"/>
                  <a:pt x="4537" y="8268"/>
                  <a:pt x="4336" y="8268"/>
                </a:cubicBezTo>
                <a:cubicBezTo>
                  <a:pt x="4134" y="8268"/>
                  <a:pt x="3966" y="8268"/>
                  <a:pt x="3798" y="8234"/>
                </a:cubicBezTo>
                <a:cubicBezTo>
                  <a:pt x="3395" y="8200"/>
                  <a:pt x="3059" y="8066"/>
                  <a:pt x="2723" y="7931"/>
                </a:cubicBezTo>
                <a:cubicBezTo>
                  <a:pt x="2622" y="7898"/>
                  <a:pt x="2487" y="7831"/>
                  <a:pt x="2353" y="7763"/>
                </a:cubicBezTo>
                <a:cubicBezTo>
                  <a:pt x="2454" y="7595"/>
                  <a:pt x="2555" y="7427"/>
                  <a:pt x="2656" y="7327"/>
                </a:cubicBezTo>
                <a:cubicBezTo>
                  <a:pt x="2891" y="6991"/>
                  <a:pt x="3227" y="6654"/>
                  <a:pt x="3731" y="6251"/>
                </a:cubicBezTo>
                <a:lnTo>
                  <a:pt x="3798" y="6218"/>
                </a:lnTo>
                <a:lnTo>
                  <a:pt x="3832" y="6184"/>
                </a:lnTo>
                <a:cubicBezTo>
                  <a:pt x="4504" y="5646"/>
                  <a:pt x="5176" y="5243"/>
                  <a:pt x="5814" y="4974"/>
                </a:cubicBezTo>
                <a:cubicBezTo>
                  <a:pt x="6117" y="4840"/>
                  <a:pt x="6386" y="4739"/>
                  <a:pt x="6688" y="4705"/>
                </a:cubicBezTo>
                <a:close/>
                <a:moveTo>
                  <a:pt x="7091" y="11729"/>
                </a:moveTo>
                <a:cubicBezTo>
                  <a:pt x="7260" y="11763"/>
                  <a:pt x="7461" y="11796"/>
                  <a:pt x="7596" y="11863"/>
                </a:cubicBezTo>
                <a:cubicBezTo>
                  <a:pt x="7730" y="11897"/>
                  <a:pt x="7797" y="11964"/>
                  <a:pt x="7932" y="12065"/>
                </a:cubicBezTo>
                <a:lnTo>
                  <a:pt x="8133" y="12267"/>
                </a:lnTo>
                <a:cubicBezTo>
                  <a:pt x="8200" y="12300"/>
                  <a:pt x="8234" y="12401"/>
                  <a:pt x="8268" y="12468"/>
                </a:cubicBezTo>
                <a:cubicBezTo>
                  <a:pt x="8301" y="12569"/>
                  <a:pt x="8301" y="12603"/>
                  <a:pt x="8301" y="12703"/>
                </a:cubicBezTo>
                <a:lnTo>
                  <a:pt x="8301" y="12939"/>
                </a:lnTo>
                <a:cubicBezTo>
                  <a:pt x="8301" y="13040"/>
                  <a:pt x="8268" y="13140"/>
                  <a:pt x="8234" y="13241"/>
                </a:cubicBezTo>
                <a:cubicBezTo>
                  <a:pt x="8133" y="13376"/>
                  <a:pt x="8066" y="13510"/>
                  <a:pt x="7965" y="13644"/>
                </a:cubicBezTo>
                <a:cubicBezTo>
                  <a:pt x="7797" y="13880"/>
                  <a:pt x="7562" y="14115"/>
                  <a:pt x="7293" y="14317"/>
                </a:cubicBezTo>
                <a:lnTo>
                  <a:pt x="7260" y="14350"/>
                </a:lnTo>
                <a:cubicBezTo>
                  <a:pt x="6890" y="14653"/>
                  <a:pt x="6453" y="14854"/>
                  <a:pt x="6083" y="15022"/>
                </a:cubicBezTo>
                <a:cubicBezTo>
                  <a:pt x="5781" y="15157"/>
                  <a:pt x="5512" y="15258"/>
                  <a:pt x="5210" y="15291"/>
                </a:cubicBezTo>
                <a:lnTo>
                  <a:pt x="4571" y="15291"/>
                </a:lnTo>
                <a:cubicBezTo>
                  <a:pt x="4369" y="15258"/>
                  <a:pt x="4201" y="15190"/>
                  <a:pt x="4000" y="15123"/>
                </a:cubicBezTo>
                <a:cubicBezTo>
                  <a:pt x="3765" y="15022"/>
                  <a:pt x="3563" y="14921"/>
                  <a:pt x="3395" y="14787"/>
                </a:cubicBezTo>
                <a:lnTo>
                  <a:pt x="3328" y="14686"/>
                </a:lnTo>
                <a:lnTo>
                  <a:pt x="3361" y="14619"/>
                </a:lnTo>
                <a:lnTo>
                  <a:pt x="3428" y="14451"/>
                </a:lnTo>
                <a:cubicBezTo>
                  <a:pt x="3664" y="13980"/>
                  <a:pt x="3899" y="13510"/>
                  <a:pt x="4201" y="13140"/>
                </a:cubicBezTo>
                <a:cubicBezTo>
                  <a:pt x="4403" y="12872"/>
                  <a:pt x="4672" y="12603"/>
                  <a:pt x="4907" y="12401"/>
                </a:cubicBezTo>
                <a:cubicBezTo>
                  <a:pt x="5176" y="12199"/>
                  <a:pt x="5445" y="12065"/>
                  <a:pt x="5714" y="11931"/>
                </a:cubicBezTo>
                <a:cubicBezTo>
                  <a:pt x="5982" y="11863"/>
                  <a:pt x="6218" y="11763"/>
                  <a:pt x="6453" y="11729"/>
                </a:cubicBezTo>
                <a:close/>
                <a:moveTo>
                  <a:pt x="6419" y="1"/>
                </a:moveTo>
                <a:cubicBezTo>
                  <a:pt x="5579" y="1"/>
                  <a:pt x="4672" y="269"/>
                  <a:pt x="3664" y="706"/>
                </a:cubicBezTo>
                <a:cubicBezTo>
                  <a:pt x="3227" y="941"/>
                  <a:pt x="2756" y="1210"/>
                  <a:pt x="2353" y="1513"/>
                </a:cubicBezTo>
                <a:cubicBezTo>
                  <a:pt x="1883" y="1849"/>
                  <a:pt x="1513" y="2219"/>
                  <a:pt x="1210" y="2622"/>
                </a:cubicBezTo>
                <a:cubicBezTo>
                  <a:pt x="841" y="3025"/>
                  <a:pt x="572" y="3462"/>
                  <a:pt x="404" y="3865"/>
                </a:cubicBezTo>
                <a:cubicBezTo>
                  <a:pt x="202" y="4369"/>
                  <a:pt x="101" y="4840"/>
                  <a:pt x="34" y="5344"/>
                </a:cubicBezTo>
                <a:cubicBezTo>
                  <a:pt x="1" y="5747"/>
                  <a:pt x="101" y="6218"/>
                  <a:pt x="202" y="6587"/>
                </a:cubicBezTo>
                <a:cubicBezTo>
                  <a:pt x="337" y="6991"/>
                  <a:pt x="538" y="7327"/>
                  <a:pt x="807" y="7663"/>
                </a:cubicBezTo>
                <a:cubicBezTo>
                  <a:pt x="874" y="7763"/>
                  <a:pt x="1009" y="7898"/>
                  <a:pt x="1177" y="8032"/>
                </a:cubicBezTo>
                <a:cubicBezTo>
                  <a:pt x="975" y="8570"/>
                  <a:pt x="841" y="9208"/>
                  <a:pt x="807" y="9881"/>
                </a:cubicBezTo>
                <a:cubicBezTo>
                  <a:pt x="706" y="10620"/>
                  <a:pt x="807" y="11460"/>
                  <a:pt x="975" y="12300"/>
                </a:cubicBezTo>
                <a:cubicBezTo>
                  <a:pt x="1143" y="13107"/>
                  <a:pt x="1412" y="13812"/>
                  <a:pt x="1849" y="14417"/>
                </a:cubicBezTo>
                <a:cubicBezTo>
                  <a:pt x="1983" y="14619"/>
                  <a:pt x="2084" y="14787"/>
                  <a:pt x="2219" y="14921"/>
                </a:cubicBezTo>
                <a:cubicBezTo>
                  <a:pt x="2084" y="15325"/>
                  <a:pt x="2017" y="15795"/>
                  <a:pt x="2017" y="16232"/>
                </a:cubicBezTo>
                <a:cubicBezTo>
                  <a:pt x="1916" y="17173"/>
                  <a:pt x="2151" y="18181"/>
                  <a:pt x="2555" y="19122"/>
                </a:cubicBezTo>
                <a:cubicBezTo>
                  <a:pt x="2924" y="19962"/>
                  <a:pt x="3596" y="20668"/>
                  <a:pt x="4369" y="21139"/>
                </a:cubicBezTo>
                <a:cubicBezTo>
                  <a:pt x="5075" y="21542"/>
                  <a:pt x="5882" y="21811"/>
                  <a:pt x="6755" y="21811"/>
                </a:cubicBezTo>
                <a:lnTo>
                  <a:pt x="7091" y="21811"/>
                </a:lnTo>
                <a:cubicBezTo>
                  <a:pt x="7864" y="21777"/>
                  <a:pt x="8637" y="21508"/>
                  <a:pt x="9444" y="21139"/>
                </a:cubicBezTo>
                <a:cubicBezTo>
                  <a:pt x="9545" y="21105"/>
                  <a:pt x="9612" y="21004"/>
                  <a:pt x="9646" y="20870"/>
                </a:cubicBezTo>
                <a:cubicBezTo>
                  <a:pt x="9713" y="20769"/>
                  <a:pt x="9713" y="20601"/>
                  <a:pt x="9612" y="20500"/>
                </a:cubicBezTo>
                <a:cubicBezTo>
                  <a:pt x="9545" y="20366"/>
                  <a:pt x="9410" y="20298"/>
                  <a:pt x="9209" y="20298"/>
                </a:cubicBezTo>
                <a:cubicBezTo>
                  <a:pt x="9108" y="20298"/>
                  <a:pt x="9041" y="20298"/>
                  <a:pt x="8940" y="20332"/>
                </a:cubicBezTo>
                <a:cubicBezTo>
                  <a:pt x="8805" y="20366"/>
                  <a:pt x="8738" y="20466"/>
                  <a:pt x="8604" y="20500"/>
                </a:cubicBezTo>
                <a:cubicBezTo>
                  <a:pt x="8133" y="20668"/>
                  <a:pt x="7730" y="20802"/>
                  <a:pt x="7293" y="20870"/>
                </a:cubicBezTo>
                <a:cubicBezTo>
                  <a:pt x="7125" y="20937"/>
                  <a:pt x="6923" y="20937"/>
                  <a:pt x="6755" y="20937"/>
                </a:cubicBezTo>
                <a:cubicBezTo>
                  <a:pt x="6554" y="20937"/>
                  <a:pt x="6386" y="20937"/>
                  <a:pt x="6218" y="20870"/>
                </a:cubicBezTo>
                <a:cubicBezTo>
                  <a:pt x="5915" y="20836"/>
                  <a:pt x="5579" y="20769"/>
                  <a:pt x="5344" y="20634"/>
                </a:cubicBezTo>
                <a:cubicBezTo>
                  <a:pt x="5042" y="20500"/>
                  <a:pt x="4773" y="20332"/>
                  <a:pt x="4537" y="20164"/>
                </a:cubicBezTo>
                <a:cubicBezTo>
                  <a:pt x="4269" y="19962"/>
                  <a:pt x="4033" y="19761"/>
                  <a:pt x="3865" y="19492"/>
                </a:cubicBezTo>
                <a:cubicBezTo>
                  <a:pt x="3664" y="19189"/>
                  <a:pt x="3496" y="18921"/>
                  <a:pt x="3328" y="18584"/>
                </a:cubicBezTo>
                <a:cubicBezTo>
                  <a:pt x="3160" y="18181"/>
                  <a:pt x="3059" y="17778"/>
                  <a:pt x="2992" y="17341"/>
                </a:cubicBezTo>
                <a:cubicBezTo>
                  <a:pt x="2924" y="16904"/>
                  <a:pt x="2924" y="16467"/>
                  <a:pt x="2992" y="15997"/>
                </a:cubicBezTo>
                <a:cubicBezTo>
                  <a:pt x="2992" y="15930"/>
                  <a:pt x="3025" y="15795"/>
                  <a:pt x="3025" y="15728"/>
                </a:cubicBezTo>
                <a:cubicBezTo>
                  <a:pt x="3126" y="15795"/>
                  <a:pt x="3227" y="15896"/>
                  <a:pt x="3395" y="15930"/>
                </a:cubicBezTo>
                <a:cubicBezTo>
                  <a:pt x="3731" y="16098"/>
                  <a:pt x="4067" y="16165"/>
                  <a:pt x="4504" y="16266"/>
                </a:cubicBezTo>
                <a:cubicBezTo>
                  <a:pt x="4605" y="16266"/>
                  <a:pt x="4739" y="16299"/>
                  <a:pt x="4874" y="16299"/>
                </a:cubicBezTo>
                <a:cubicBezTo>
                  <a:pt x="5142" y="16299"/>
                  <a:pt x="5344" y="16266"/>
                  <a:pt x="5613" y="16232"/>
                </a:cubicBezTo>
                <a:cubicBezTo>
                  <a:pt x="6016" y="16131"/>
                  <a:pt x="6386" y="15997"/>
                  <a:pt x="6856" y="15762"/>
                </a:cubicBezTo>
                <a:cubicBezTo>
                  <a:pt x="7260" y="15560"/>
                  <a:pt x="7696" y="15291"/>
                  <a:pt x="8100" y="14921"/>
                </a:cubicBezTo>
                <a:cubicBezTo>
                  <a:pt x="8436" y="14653"/>
                  <a:pt x="8705" y="14317"/>
                  <a:pt x="8940" y="13980"/>
                </a:cubicBezTo>
                <a:cubicBezTo>
                  <a:pt x="9074" y="13779"/>
                  <a:pt x="9242" y="13476"/>
                  <a:pt x="9276" y="13107"/>
                </a:cubicBezTo>
                <a:cubicBezTo>
                  <a:pt x="9309" y="12771"/>
                  <a:pt x="9309" y="12468"/>
                  <a:pt x="9209" y="12233"/>
                </a:cubicBezTo>
                <a:cubicBezTo>
                  <a:pt x="9108" y="11931"/>
                  <a:pt x="8940" y="11695"/>
                  <a:pt x="8738" y="11460"/>
                </a:cubicBezTo>
                <a:cubicBezTo>
                  <a:pt x="8234" y="10956"/>
                  <a:pt x="7528" y="10788"/>
                  <a:pt x="7058" y="10754"/>
                </a:cubicBezTo>
                <a:lnTo>
                  <a:pt x="6789" y="10754"/>
                </a:lnTo>
                <a:cubicBezTo>
                  <a:pt x="6218" y="10754"/>
                  <a:pt x="5579" y="10922"/>
                  <a:pt x="4941" y="11258"/>
                </a:cubicBezTo>
                <a:cubicBezTo>
                  <a:pt x="4201" y="11695"/>
                  <a:pt x="3563" y="12300"/>
                  <a:pt x="3025" y="13208"/>
                </a:cubicBezTo>
                <a:cubicBezTo>
                  <a:pt x="2857" y="13443"/>
                  <a:pt x="2723" y="13712"/>
                  <a:pt x="2588" y="13947"/>
                </a:cubicBezTo>
                <a:cubicBezTo>
                  <a:pt x="2487" y="13712"/>
                  <a:pt x="2319" y="13443"/>
                  <a:pt x="2219" y="13208"/>
                </a:cubicBezTo>
                <a:cubicBezTo>
                  <a:pt x="2017" y="12703"/>
                  <a:pt x="1883" y="12132"/>
                  <a:pt x="1748" y="11594"/>
                </a:cubicBezTo>
                <a:cubicBezTo>
                  <a:pt x="1681" y="10922"/>
                  <a:pt x="1681" y="10284"/>
                  <a:pt x="1748" y="9612"/>
                </a:cubicBezTo>
                <a:cubicBezTo>
                  <a:pt x="1815" y="9276"/>
                  <a:pt x="1883" y="8940"/>
                  <a:pt x="1983" y="8604"/>
                </a:cubicBezTo>
                <a:cubicBezTo>
                  <a:pt x="2185" y="8738"/>
                  <a:pt x="2420" y="8872"/>
                  <a:pt x="2689" y="8940"/>
                </a:cubicBezTo>
                <a:cubicBezTo>
                  <a:pt x="3025" y="9074"/>
                  <a:pt x="3395" y="9175"/>
                  <a:pt x="3865" y="9208"/>
                </a:cubicBezTo>
                <a:lnTo>
                  <a:pt x="4235" y="9208"/>
                </a:lnTo>
                <a:cubicBezTo>
                  <a:pt x="4504" y="9208"/>
                  <a:pt x="4739" y="9208"/>
                  <a:pt x="5042" y="9175"/>
                </a:cubicBezTo>
                <a:cubicBezTo>
                  <a:pt x="5781" y="9040"/>
                  <a:pt x="6554" y="8704"/>
                  <a:pt x="7091" y="8200"/>
                </a:cubicBezTo>
                <a:cubicBezTo>
                  <a:pt x="7696" y="7696"/>
                  <a:pt x="8066" y="6923"/>
                  <a:pt x="8234" y="6016"/>
                </a:cubicBezTo>
                <a:cubicBezTo>
                  <a:pt x="8402" y="5142"/>
                  <a:pt x="8268" y="4504"/>
                  <a:pt x="7864" y="4168"/>
                </a:cubicBezTo>
                <a:cubicBezTo>
                  <a:pt x="7596" y="3966"/>
                  <a:pt x="7260" y="3832"/>
                  <a:pt x="6856" y="3832"/>
                </a:cubicBezTo>
                <a:cubicBezTo>
                  <a:pt x="6621" y="3832"/>
                  <a:pt x="6419" y="3865"/>
                  <a:pt x="6184" y="3899"/>
                </a:cubicBezTo>
                <a:cubicBezTo>
                  <a:pt x="5848" y="4000"/>
                  <a:pt x="5512" y="4134"/>
                  <a:pt x="5210" y="4235"/>
                </a:cubicBezTo>
                <a:cubicBezTo>
                  <a:pt x="4907" y="4369"/>
                  <a:pt x="4605" y="4537"/>
                  <a:pt x="4269" y="4739"/>
                </a:cubicBezTo>
                <a:cubicBezTo>
                  <a:pt x="3664" y="5142"/>
                  <a:pt x="3059" y="5579"/>
                  <a:pt x="2521" y="6050"/>
                </a:cubicBezTo>
                <a:cubicBezTo>
                  <a:pt x="2252" y="6251"/>
                  <a:pt x="2084" y="6486"/>
                  <a:pt x="1916" y="6688"/>
                </a:cubicBezTo>
                <a:cubicBezTo>
                  <a:pt x="1815" y="6856"/>
                  <a:pt x="1681" y="7024"/>
                  <a:pt x="1580" y="7192"/>
                </a:cubicBezTo>
                <a:lnTo>
                  <a:pt x="1513" y="7091"/>
                </a:lnTo>
                <a:lnTo>
                  <a:pt x="1412" y="7024"/>
                </a:lnTo>
                <a:cubicBezTo>
                  <a:pt x="1311" y="6856"/>
                  <a:pt x="1210" y="6688"/>
                  <a:pt x="1143" y="6520"/>
                </a:cubicBezTo>
                <a:cubicBezTo>
                  <a:pt x="1042" y="6318"/>
                  <a:pt x="1009" y="6150"/>
                  <a:pt x="975" y="5915"/>
                </a:cubicBezTo>
                <a:cubicBezTo>
                  <a:pt x="908" y="5680"/>
                  <a:pt x="908" y="5478"/>
                  <a:pt x="975" y="5209"/>
                </a:cubicBezTo>
                <a:cubicBezTo>
                  <a:pt x="1009" y="4974"/>
                  <a:pt x="1076" y="4672"/>
                  <a:pt x="1177" y="4403"/>
                </a:cubicBezTo>
                <a:cubicBezTo>
                  <a:pt x="1311" y="4067"/>
                  <a:pt x="1513" y="3798"/>
                  <a:pt x="1715" y="3496"/>
                </a:cubicBezTo>
                <a:cubicBezTo>
                  <a:pt x="2017" y="3126"/>
                  <a:pt x="2387" y="2723"/>
                  <a:pt x="2824" y="2387"/>
                </a:cubicBezTo>
                <a:cubicBezTo>
                  <a:pt x="3328" y="2017"/>
                  <a:pt x="3865" y="1681"/>
                  <a:pt x="4403" y="1446"/>
                </a:cubicBezTo>
                <a:cubicBezTo>
                  <a:pt x="4907" y="1210"/>
                  <a:pt x="5378" y="1110"/>
                  <a:pt x="5848" y="1009"/>
                </a:cubicBezTo>
                <a:cubicBezTo>
                  <a:pt x="6016" y="1009"/>
                  <a:pt x="6184" y="975"/>
                  <a:pt x="6352" y="975"/>
                </a:cubicBezTo>
                <a:lnTo>
                  <a:pt x="6386" y="975"/>
                </a:lnTo>
                <a:cubicBezTo>
                  <a:pt x="6621" y="975"/>
                  <a:pt x="6856" y="773"/>
                  <a:pt x="6856" y="505"/>
                </a:cubicBezTo>
                <a:cubicBezTo>
                  <a:pt x="6856" y="269"/>
                  <a:pt x="6621" y="34"/>
                  <a:pt x="6386" y="34"/>
                </a:cubicBezTo>
                <a:cubicBezTo>
                  <a:pt x="6487" y="1"/>
                  <a:pt x="6419" y="1"/>
                  <a:pt x="6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2945;p93"/>
          <p:cNvGrpSpPr/>
          <p:nvPr/>
        </p:nvGrpSpPr>
        <p:grpSpPr>
          <a:xfrm rot="-4563703" flipH="1">
            <a:off x="2639209" y="2053445"/>
            <a:ext cx="601365" cy="295734"/>
            <a:chOff x="3281450" y="846325"/>
            <a:chExt cx="718525" cy="353350"/>
          </a:xfrm>
        </p:grpSpPr>
        <p:sp>
          <p:nvSpPr>
            <p:cNvPr id="17" name="Google Shape;2946;p93"/>
            <p:cNvSpPr/>
            <p:nvPr/>
          </p:nvSpPr>
          <p:spPr>
            <a:xfrm>
              <a:off x="3377500" y="876225"/>
              <a:ext cx="622475" cy="254900"/>
            </a:xfrm>
            <a:custGeom>
              <a:avLst/>
              <a:gdLst/>
              <a:ahLst/>
              <a:cxnLst/>
              <a:rect l="l" t="t" r="r" b="b"/>
              <a:pathLst>
                <a:path w="24899" h="10196" extrusionOk="0">
                  <a:moveTo>
                    <a:pt x="24233" y="210"/>
                  </a:moveTo>
                  <a:cubicBezTo>
                    <a:pt x="24245" y="219"/>
                    <a:pt x="24256" y="226"/>
                    <a:pt x="24266" y="231"/>
                  </a:cubicBezTo>
                  <a:lnTo>
                    <a:pt x="24266" y="231"/>
                  </a:lnTo>
                  <a:cubicBezTo>
                    <a:pt x="24256" y="246"/>
                    <a:pt x="24245" y="264"/>
                    <a:pt x="24233" y="286"/>
                  </a:cubicBezTo>
                  <a:cubicBezTo>
                    <a:pt x="24119" y="552"/>
                    <a:pt x="23187" y="818"/>
                    <a:pt x="22902" y="932"/>
                  </a:cubicBezTo>
                  <a:cubicBezTo>
                    <a:pt x="22103" y="1237"/>
                    <a:pt x="21247" y="1446"/>
                    <a:pt x="20429" y="1788"/>
                  </a:cubicBezTo>
                  <a:cubicBezTo>
                    <a:pt x="18546" y="2530"/>
                    <a:pt x="16606" y="3025"/>
                    <a:pt x="14685" y="3671"/>
                  </a:cubicBezTo>
                  <a:cubicBezTo>
                    <a:pt x="12935" y="4261"/>
                    <a:pt x="11185" y="4851"/>
                    <a:pt x="9454" y="5440"/>
                  </a:cubicBezTo>
                  <a:cubicBezTo>
                    <a:pt x="8446" y="5802"/>
                    <a:pt x="7419" y="6068"/>
                    <a:pt x="6430" y="6391"/>
                  </a:cubicBezTo>
                  <a:cubicBezTo>
                    <a:pt x="5574" y="6696"/>
                    <a:pt x="4642" y="6848"/>
                    <a:pt x="3805" y="7190"/>
                  </a:cubicBezTo>
                  <a:cubicBezTo>
                    <a:pt x="3101" y="7476"/>
                    <a:pt x="2702" y="7856"/>
                    <a:pt x="2093" y="8332"/>
                  </a:cubicBezTo>
                  <a:cubicBezTo>
                    <a:pt x="1657" y="8707"/>
                    <a:pt x="1214" y="9044"/>
                    <a:pt x="787" y="9410"/>
                  </a:cubicBezTo>
                  <a:lnTo>
                    <a:pt x="787" y="9410"/>
                  </a:lnTo>
                  <a:cubicBezTo>
                    <a:pt x="904" y="8790"/>
                    <a:pt x="2062" y="4814"/>
                    <a:pt x="2150" y="4375"/>
                  </a:cubicBezTo>
                  <a:cubicBezTo>
                    <a:pt x="2207" y="4147"/>
                    <a:pt x="2226" y="3557"/>
                    <a:pt x="2435" y="3386"/>
                  </a:cubicBezTo>
                  <a:cubicBezTo>
                    <a:pt x="2587" y="3272"/>
                    <a:pt x="3386" y="3310"/>
                    <a:pt x="3538" y="3291"/>
                  </a:cubicBezTo>
                  <a:cubicBezTo>
                    <a:pt x="4337" y="3139"/>
                    <a:pt x="5098" y="2873"/>
                    <a:pt x="5878" y="2663"/>
                  </a:cubicBezTo>
                  <a:cubicBezTo>
                    <a:pt x="9834" y="1560"/>
                    <a:pt x="13924" y="1123"/>
                    <a:pt x="18013" y="723"/>
                  </a:cubicBezTo>
                  <a:cubicBezTo>
                    <a:pt x="19858" y="533"/>
                    <a:pt x="21722" y="495"/>
                    <a:pt x="23567" y="305"/>
                  </a:cubicBezTo>
                  <a:lnTo>
                    <a:pt x="24233" y="210"/>
                  </a:lnTo>
                  <a:close/>
                  <a:moveTo>
                    <a:pt x="24709" y="0"/>
                  </a:moveTo>
                  <a:cubicBezTo>
                    <a:pt x="23396" y="77"/>
                    <a:pt x="22103" y="343"/>
                    <a:pt x="20771" y="419"/>
                  </a:cubicBezTo>
                  <a:cubicBezTo>
                    <a:pt x="19497" y="457"/>
                    <a:pt x="18242" y="552"/>
                    <a:pt x="16967" y="704"/>
                  </a:cubicBezTo>
                  <a:cubicBezTo>
                    <a:pt x="14247" y="952"/>
                    <a:pt x="11565" y="1275"/>
                    <a:pt x="8902" y="1807"/>
                  </a:cubicBezTo>
                  <a:cubicBezTo>
                    <a:pt x="7552" y="2093"/>
                    <a:pt x="6239" y="2454"/>
                    <a:pt x="4908" y="2835"/>
                  </a:cubicBezTo>
                  <a:cubicBezTo>
                    <a:pt x="4090" y="3082"/>
                    <a:pt x="3367" y="3139"/>
                    <a:pt x="2530" y="3272"/>
                  </a:cubicBezTo>
                  <a:cubicBezTo>
                    <a:pt x="2505" y="3275"/>
                    <a:pt x="2481" y="3276"/>
                    <a:pt x="2459" y="3276"/>
                  </a:cubicBezTo>
                  <a:cubicBezTo>
                    <a:pt x="2413" y="3276"/>
                    <a:pt x="2373" y="3272"/>
                    <a:pt x="2333" y="3272"/>
                  </a:cubicBezTo>
                  <a:cubicBezTo>
                    <a:pt x="2274" y="3272"/>
                    <a:pt x="2216" y="3282"/>
                    <a:pt x="2150" y="3329"/>
                  </a:cubicBezTo>
                  <a:cubicBezTo>
                    <a:pt x="1903" y="3481"/>
                    <a:pt x="1903" y="3976"/>
                    <a:pt x="1865" y="4185"/>
                  </a:cubicBezTo>
                  <a:cubicBezTo>
                    <a:pt x="1712" y="4756"/>
                    <a:pt x="1598" y="5364"/>
                    <a:pt x="1465" y="5916"/>
                  </a:cubicBezTo>
                  <a:cubicBezTo>
                    <a:pt x="1142" y="7133"/>
                    <a:pt x="457" y="8408"/>
                    <a:pt x="381" y="9625"/>
                  </a:cubicBezTo>
                  <a:cubicBezTo>
                    <a:pt x="381" y="9682"/>
                    <a:pt x="419" y="9682"/>
                    <a:pt x="457" y="9701"/>
                  </a:cubicBezTo>
                  <a:cubicBezTo>
                    <a:pt x="458" y="9701"/>
                    <a:pt x="459" y="9701"/>
                    <a:pt x="461" y="9701"/>
                  </a:cubicBezTo>
                  <a:lnTo>
                    <a:pt x="461" y="9701"/>
                  </a:lnTo>
                  <a:cubicBezTo>
                    <a:pt x="330" y="9823"/>
                    <a:pt x="202" y="9949"/>
                    <a:pt x="77" y="10081"/>
                  </a:cubicBezTo>
                  <a:cubicBezTo>
                    <a:pt x="1" y="10158"/>
                    <a:pt x="58" y="10196"/>
                    <a:pt x="153" y="10196"/>
                  </a:cubicBezTo>
                  <a:lnTo>
                    <a:pt x="229" y="10196"/>
                  </a:lnTo>
                  <a:cubicBezTo>
                    <a:pt x="343" y="10196"/>
                    <a:pt x="552" y="10043"/>
                    <a:pt x="343" y="10043"/>
                  </a:cubicBezTo>
                  <a:cubicBezTo>
                    <a:pt x="666" y="10043"/>
                    <a:pt x="1180" y="9321"/>
                    <a:pt x="1389" y="9130"/>
                  </a:cubicBezTo>
                  <a:cubicBezTo>
                    <a:pt x="1750" y="8807"/>
                    <a:pt x="2169" y="8560"/>
                    <a:pt x="2530" y="8236"/>
                  </a:cubicBezTo>
                  <a:cubicBezTo>
                    <a:pt x="3519" y="7342"/>
                    <a:pt x="4623" y="7190"/>
                    <a:pt x="5859" y="6791"/>
                  </a:cubicBezTo>
                  <a:cubicBezTo>
                    <a:pt x="7932" y="6087"/>
                    <a:pt x="10044" y="5516"/>
                    <a:pt x="12079" y="4794"/>
                  </a:cubicBezTo>
                  <a:cubicBezTo>
                    <a:pt x="14418" y="3957"/>
                    <a:pt x="16777" y="3234"/>
                    <a:pt x="19116" y="2473"/>
                  </a:cubicBezTo>
                  <a:cubicBezTo>
                    <a:pt x="20163" y="2112"/>
                    <a:pt x="21209" y="1674"/>
                    <a:pt x="22255" y="1332"/>
                  </a:cubicBezTo>
                  <a:cubicBezTo>
                    <a:pt x="23168" y="1028"/>
                    <a:pt x="24024" y="685"/>
                    <a:pt x="24785" y="153"/>
                  </a:cubicBezTo>
                  <a:cubicBezTo>
                    <a:pt x="24899" y="77"/>
                    <a:pt x="24804" y="0"/>
                    <a:pt x="247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47;p93"/>
            <p:cNvSpPr/>
            <p:nvPr/>
          </p:nvSpPr>
          <p:spPr>
            <a:xfrm>
              <a:off x="3464100" y="876775"/>
              <a:ext cx="531250" cy="322900"/>
            </a:xfrm>
            <a:custGeom>
              <a:avLst/>
              <a:gdLst/>
              <a:ahLst/>
              <a:cxnLst/>
              <a:rect l="l" t="t" r="r" b="b"/>
              <a:pathLst>
                <a:path w="21250" h="12916" extrusionOk="0">
                  <a:moveTo>
                    <a:pt x="21047" y="1"/>
                  </a:moveTo>
                  <a:cubicBezTo>
                    <a:pt x="21019" y="1"/>
                    <a:pt x="20989" y="5"/>
                    <a:pt x="20959" y="17"/>
                  </a:cubicBezTo>
                  <a:cubicBezTo>
                    <a:pt x="20674" y="112"/>
                    <a:pt x="20522" y="340"/>
                    <a:pt x="20294" y="530"/>
                  </a:cubicBezTo>
                  <a:cubicBezTo>
                    <a:pt x="19856" y="987"/>
                    <a:pt x="19343" y="1367"/>
                    <a:pt x="18867" y="1766"/>
                  </a:cubicBezTo>
                  <a:cubicBezTo>
                    <a:pt x="17992" y="2508"/>
                    <a:pt x="17041" y="3155"/>
                    <a:pt x="16147" y="3859"/>
                  </a:cubicBezTo>
                  <a:cubicBezTo>
                    <a:pt x="13998" y="5533"/>
                    <a:pt x="11886" y="7206"/>
                    <a:pt x="9585" y="8671"/>
                  </a:cubicBezTo>
                  <a:cubicBezTo>
                    <a:pt x="7512" y="9964"/>
                    <a:pt x="5305" y="10896"/>
                    <a:pt x="3365" y="12399"/>
                  </a:cubicBezTo>
                  <a:cubicBezTo>
                    <a:pt x="3251" y="12496"/>
                    <a:pt x="3055" y="12704"/>
                    <a:pt x="2870" y="12704"/>
                  </a:cubicBezTo>
                  <a:cubicBezTo>
                    <a:pt x="2838" y="12704"/>
                    <a:pt x="2806" y="12698"/>
                    <a:pt x="2775" y="12684"/>
                  </a:cubicBezTo>
                  <a:cubicBezTo>
                    <a:pt x="2585" y="12608"/>
                    <a:pt x="2376" y="11943"/>
                    <a:pt x="2281" y="11714"/>
                  </a:cubicBezTo>
                  <a:cubicBezTo>
                    <a:pt x="2034" y="11163"/>
                    <a:pt x="1824" y="10592"/>
                    <a:pt x="1634" y="10021"/>
                  </a:cubicBezTo>
                  <a:cubicBezTo>
                    <a:pt x="1292" y="9051"/>
                    <a:pt x="1044" y="7929"/>
                    <a:pt x="379" y="7111"/>
                  </a:cubicBezTo>
                  <a:cubicBezTo>
                    <a:pt x="360" y="7092"/>
                    <a:pt x="324" y="7084"/>
                    <a:pt x="284" y="7084"/>
                  </a:cubicBezTo>
                  <a:cubicBezTo>
                    <a:pt x="203" y="7084"/>
                    <a:pt x="106" y="7118"/>
                    <a:pt x="93" y="7168"/>
                  </a:cubicBezTo>
                  <a:cubicBezTo>
                    <a:pt x="55" y="7187"/>
                    <a:pt x="55" y="7206"/>
                    <a:pt x="36" y="7244"/>
                  </a:cubicBezTo>
                  <a:cubicBezTo>
                    <a:pt x="0" y="7299"/>
                    <a:pt x="55" y="7323"/>
                    <a:pt x="126" y="7323"/>
                  </a:cubicBezTo>
                  <a:cubicBezTo>
                    <a:pt x="144" y="7323"/>
                    <a:pt x="162" y="7322"/>
                    <a:pt x="181" y="7319"/>
                  </a:cubicBezTo>
                  <a:lnTo>
                    <a:pt x="181" y="7319"/>
                  </a:lnTo>
                  <a:cubicBezTo>
                    <a:pt x="931" y="8325"/>
                    <a:pt x="1194" y="9779"/>
                    <a:pt x="1634" y="10915"/>
                  </a:cubicBezTo>
                  <a:cubicBezTo>
                    <a:pt x="1805" y="11372"/>
                    <a:pt x="2148" y="12875"/>
                    <a:pt x="2794" y="12913"/>
                  </a:cubicBezTo>
                  <a:cubicBezTo>
                    <a:pt x="2812" y="12914"/>
                    <a:pt x="2831" y="12915"/>
                    <a:pt x="2849" y="12915"/>
                  </a:cubicBezTo>
                  <a:cubicBezTo>
                    <a:pt x="3391" y="12915"/>
                    <a:pt x="4044" y="12123"/>
                    <a:pt x="4430" y="11828"/>
                  </a:cubicBezTo>
                  <a:cubicBezTo>
                    <a:pt x="5667" y="10915"/>
                    <a:pt x="7055" y="10326"/>
                    <a:pt x="8387" y="9565"/>
                  </a:cubicBezTo>
                  <a:cubicBezTo>
                    <a:pt x="10688" y="8253"/>
                    <a:pt x="12856" y="6674"/>
                    <a:pt x="14949" y="5019"/>
                  </a:cubicBezTo>
                  <a:cubicBezTo>
                    <a:pt x="16014" y="4201"/>
                    <a:pt x="17079" y="3383"/>
                    <a:pt x="18182" y="2584"/>
                  </a:cubicBezTo>
                  <a:cubicBezTo>
                    <a:pt x="18715" y="2204"/>
                    <a:pt x="19209" y="1766"/>
                    <a:pt x="19685" y="1348"/>
                  </a:cubicBezTo>
                  <a:cubicBezTo>
                    <a:pt x="20065" y="1006"/>
                    <a:pt x="20636" y="264"/>
                    <a:pt x="21111" y="112"/>
                  </a:cubicBezTo>
                  <a:cubicBezTo>
                    <a:pt x="21249" y="81"/>
                    <a:pt x="21165" y="1"/>
                    <a:pt x="210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48;p93"/>
            <p:cNvSpPr/>
            <p:nvPr/>
          </p:nvSpPr>
          <p:spPr>
            <a:xfrm>
              <a:off x="3379675" y="1089375"/>
              <a:ext cx="109800" cy="41975"/>
            </a:xfrm>
            <a:custGeom>
              <a:avLst/>
              <a:gdLst/>
              <a:ahLst/>
              <a:cxnLst/>
              <a:rect l="l" t="t" r="r" b="b"/>
              <a:pathLst>
                <a:path w="4392" h="1679" extrusionOk="0">
                  <a:moveTo>
                    <a:pt x="4160" y="0"/>
                  </a:moveTo>
                  <a:cubicBezTo>
                    <a:pt x="4122" y="0"/>
                    <a:pt x="4085" y="5"/>
                    <a:pt x="4060" y="15"/>
                  </a:cubicBezTo>
                  <a:cubicBezTo>
                    <a:pt x="2843" y="700"/>
                    <a:pt x="1397" y="909"/>
                    <a:pt x="142" y="1536"/>
                  </a:cubicBezTo>
                  <a:cubicBezTo>
                    <a:pt x="0" y="1607"/>
                    <a:pt x="59" y="1678"/>
                    <a:pt x="153" y="1678"/>
                  </a:cubicBezTo>
                  <a:cubicBezTo>
                    <a:pt x="186" y="1678"/>
                    <a:pt x="222" y="1670"/>
                    <a:pt x="256" y="1651"/>
                  </a:cubicBezTo>
                  <a:cubicBezTo>
                    <a:pt x="1549" y="1042"/>
                    <a:pt x="3014" y="833"/>
                    <a:pt x="4250" y="110"/>
                  </a:cubicBezTo>
                  <a:cubicBezTo>
                    <a:pt x="4391" y="39"/>
                    <a:pt x="4271" y="0"/>
                    <a:pt x="41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9;p93"/>
            <p:cNvSpPr/>
            <p:nvPr/>
          </p:nvSpPr>
          <p:spPr>
            <a:xfrm>
              <a:off x="3281450" y="846325"/>
              <a:ext cx="715400" cy="111750"/>
            </a:xfrm>
            <a:custGeom>
              <a:avLst/>
              <a:gdLst/>
              <a:ahLst/>
              <a:cxnLst/>
              <a:rect l="l" t="t" r="r" b="b"/>
              <a:pathLst>
                <a:path w="28616" h="4470" extrusionOk="0">
                  <a:moveTo>
                    <a:pt x="3436" y="0"/>
                  </a:moveTo>
                  <a:cubicBezTo>
                    <a:pt x="3048" y="0"/>
                    <a:pt x="2662" y="14"/>
                    <a:pt x="2283" y="55"/>
                  </a:cubicBezTo>
                  <a:cubicBezTo>
                    <a:pt x="1617" y="150"/>
                    <a:pt x="761" y="207"/>
                    <a:pt x="153" y="512"/>
                  </a:cubicBezTo>
                  <a:cubicBezTo>
                    <a:pt x="95" y="531"/>
                    <a:pt x="0" y="607"/>
                    <a:pt x="76" y="664"/>
                  </a:cubicBezTo>
                  <a:cubicBezTo>
                    <a:pt x="1332" y="1387"/>
                    <a:pt x="2435" y="2281"/>
                    <a:pt x="3614" y="3137"/>
                  </a:cubicBezTo>
                  <a:cubicBezTo>
                    <a:pt x="4014" y="3441"/>
                    <a:pt x="4451" y="3650"/>
                    <a:pt x="4908" y="3916"/>
                  </a:cubicBezTo>
                  <a:cubicBezTo>
                    <a:pt x="5250" y="4107"/>
                    <a:pt x="5497" y="4373"/>
                    <a:pt x="5897" y="4468"/>
                  </a:cubicBezTo>
                  <a:cubicBezTo>
                    <a:pt x="5902" y="4469"/>
                    <a:pt x="5909" y="4470"/>
                    <a:pt x="5915" y="4470"/>
                  </a:cubicBezTo>
                  <a:cubicBezTo>
                    <a:pt x="6022" y="4470"/>
                    <a:pt x="6248" y="4333"/>
                    <a:pt x="6087" y="4297"/>
                  </a:cubicBezTo>
                  <a:cubicBezTo>
                    <a:pt x="5611" y="4183"/>
                    <a:pt x="4832" y="3631"/>
                    <a:pt x="4432" y="3365"/>
                  </a:cubicBezTo>
                  <a:cubicBezTo>
                    <a:pt x="3785" y="2965"/>
                    <a:pt x="3215" y="2452"/>
                    <a:pt x="2644" y="1976"/>
                  </a:cubicBezTo>
                  <a:cubicBezTo>
                    <a:pt x="2188" y="1634"/>
                    <a:pt x="1712" y="1330"/>
                    <a:pt x="1237" y="1006"/>
                  </a:cubicBezTo>
                  <a:cubicBezTo>
                    <a:pt x="970" y="854"/>
                    <a:pt x="457" y="721"/>
                    <a:pt x="818" y="493"/>
                  </a:cubicBezTo>
                  <a:cubicBezTo>
                    <a:pt x="913" y="417"/>
                    <a:pt x="1161" y="436"/>
                    <a:pt x="1294" y="417"/>
                  </a:cubicBezTo>
                  <a:cubicBezTo>
                    <a:pt x="2321" y="234"/>
                    <a:pt x="3368" y="169"/>
                    <a:pt x="4423" y="169"/>
                  </a:cubicBezTo>
                  <a:cubicBezTo>
                    <a:pt x="6336" y="169"/>
                    <a:pt x="8276" y="382"/>
                    <a:pt x="10176" y="493"/>
                  </a:cubicBezTo>
                  <a:cubicBezTo>
                    <a:pt x="13125" y="626"/>
                    <a:pt x="16054" y="873"/>
                    <a:pt x="19002" y="1006"/>
                  </a:cubicBezTo>
                  <a:cubicBezTo>
                    <a:pt x="20543" y="1101"/>
                    <a:pt x="22122" y="1139"/>
                    <a:pt x="23662" y="1196"/>
                  </a:cubicBezTo>
                  <a:cubicBezTo>
                    <a:pt x="23841" y="1205"/>
                    <a:pt x="24022" y="1209"/>
                    <a:pt x="24203" y="1209"/>
                  </a:cubicBezTo>
                  <a:cubicBezTo>
                    <a:pt x="25049" y="1209"/>
                    <a:pt x="25916" y="1129"/>
                    <a:pt x="26770" y="1129"/>
                  </a:cubicBezTo>
                  <a:cubicBezTo>
                    <a:pt x="27289" y="1129"/>
                    <a:pt x="27802" y="1158"/>
                    <a:pt x="28303" y="1254"/>
                  </a:cubicBezTo>
                  <a:cubicBezTo>
                    <a:pt x="28307" y="1255"/>
                    <a:pt x="28312" y="1255"/>
                    <a:pt x="28317" y="1255"/>
                  </a:cubicBezTo>
                  <a:cubicBezTo>
                    <a:pt x="28394" y="1255"/>
                    <a:pt x="28615" y="1136"/>
                    <a:pt x="28456" y="1082"/>
                  </a:cubicBezTo>
                  <a:cubicBezTo>
                    <a:pt x="28035" y="1007"/>
                    <a:pt x="27605" y="983"/>
                    <a:pt x="27172" y="983"/>
                  </a:cubicBezTo>
                  <a:cubicBezTo>
                    <a:pt x="26509" y="983"/>
                    <a:pt x="25840" y="1040"/>
                    <a:pt x="25184" y="1063"/>
                  </a:cubicBezTo>
                  <a:cubicBezTo>
                    <a:pt x="25067" y="1065"/>
                    <a:pt x="24949" y="1066"/>
                    <a:pt x="24832" y="1066"/>
                  </a:cubicBezTo>
                  <a:cubicBezTo>
                    <a:pt x="23637" y="1066"/>
                    <a:pt x="22444" y="984"/>
                    <a:pt x="21266" y="949"/>
                  </a:cubicBezTo>
                  <a:cubicBezTo>
                    <a:pt x="18603" y="854"/>
                    <a:pt x="15940" y="702"/>
                    <a:pt x="13277" y="512"/>
                  </a:cubicBezTo>
                  <a:cubicBezTo>
                    <a:pt x="10671" y="341"/>
                    <a:pt x="8065" y="131"/>
                    <a:pt x="5478" y="55"/>
                  </a:cubicBezTo>
                  <a:cubicBezTo>
                    <a:pt x="4811" y="43"/>
                    <a:pt x="4121" y="0"/>
                    <a:pt x="34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950;p93"/>
          <p:cNvSpPr/>
          <p:nvPr/>
        </p:nvSpPr>
        <p:spPr>
          <a:xfrm>
            <a:off x="3043933" y="1490194"/>
            <a:ext cx="1600075" cy="2377700"/>
          </a:xfrm>
          <a:custGeom>
            <a:avLst/>
            <a:gdLst/>
            <a:ahLst/>
            <a:cxnLst/>
            <a:rect l="l" t="t" r="r" b="b"/>
            <a:pathLst>
              <a:path w="64003" h="95108" extrusionOk="0">
                <a:moveTo>
                  <a:pt x="64003" y="95108"/>
                </a:moveTo>
                <a:cubicBezTo>
                  <a:pt x="58814" y="94191"/>
                  <a:pt x="39710" y="94131"/>
                  <a:pt x="32866" y="89604"/>
                </a:cubicBezTo>
                <a:cubicBezTo>
                  <a:pt x="26022" y="85077"/>
                  <a:pt x="23211" y="79171"/>
                  <a:pt x="22940" y="67947"/>
                </a:cubicBezTo>
                <a:cubicBezTo>
                  <a:pt x="22669" y="56723"/>
                  <a:pt x="31509" y="32542"/>
                  <a:pt x="31242" y="22261"/>
                </a:cubicBezTo>
                <a:cubicBezTo>
                  <a:pt x="30975" y="11980"/>
                  <a:pt x="21273" y="9942"/>
                  <a:pt x="21336" y="6259"/>
                </a:cubicBezTo>
                <a:cubicBezTo>
                  <a:pt x="21400" y="2576"/>
                  <a:pt x="29020" y="-789"/>
                  <a:pt x="31623" y="163"/>
                </a:cubicBezTo>
                <a:cubicBezTo>
                  <a:pt x="34227" y="1116"/>
                  <a:pt x="37910" y="8990"/>
                  <a:pt x="36957" y="11974"/>
                </a:cubicBezTo>
                <a:cubicBezTo>
                  <a:pt x="36005" y="14959"/>
                  <a:pt x="31052" y="17880"/>
                  <a:pt x="25908" y="18070"/>
                </a:cubicBezTo>
                <a:cubicBezTo>
                  <a:pt x="20765" y="18261"/>
                  <a:pt x="10414" y="13054"/>
                  <a:pt x="6096" y="13117"/>
                </a:cubicBezTo>
                <a:cubicBezTo>
                  <a:pt x="1778" y="13181"/>
                  <a:pt x="1016" y="17562"/>
                  <a:pt x="0" y="18451"/>
                </a:cubicBezTo>
              </a:path>
            </a:pathLst>
          </a:custGeom>
          <a:noFill/>
          <a:ln w="19050" cap="flat" cmpd="sng">
            <a:solidFill>
              <a:schemeClr val="dk2"/>
            </a:solidFill>
            <a:prstDash val="dash"/>
            <a:round/>
            <a:headEnd type="none" w="med" len="med"/>
            <a:tailEnd type="none" w="med" len="med"/>
          </a:ln>
        </p:spPr>
      </p:sp>
      <p:sp>
        <p:nvSpPr>
          <p:cNvPr id="66" name="Google Shape;2993;p93"/>
          <p:cNvSpPr/>
          <p:nvPr/>
        </p:nvSpPr>
        <p:spPr>
          <a:xfrm>
            <a:off x="4814855" y="3454489"/>
            <a:ext cx="284850" cy="332900"/>
          </a:xfrm>
          <a:custGeom>
            <a:avLst/>
            <a:gdLst/>
            <a:ahLst/>
            <a:cxnLst/>
            <a:rect l="l" t="t" r="r" b="b"/>
            <a:pathLst>
              <a:path w="11394" h="13316" extrusionOk="0">
                <a:moveTo>
                  <a:pt x="2454" y="5770"/>
                </a:moveTo>
                <a:cubicBezTo>
                  <a:pt x="2420" y="5803"/>
                  <a:pt x="2420" y="5803"/>
                  <a:pt x="2454" y="5837"/>
                </a:cubicBezTo>
                <a:lnTo>
                  <a:pt x="2454" y="5770"/>
                </a:lnTo>
                <a:close/>
                <a:moveTo>
                  <a:pt x="4739" y="3081"/>
                </a:moveTo>
                <a:cubicBezTo>
                  <a:pt x="5210" y="3081"/>
                  <a:pt x="5647" y="3148"/>
                  <a:pt x="6117" y="3283"/>
                </a:cubicBezTo>
                <a:cubicBezTo>
                  <a:pt x="6487" y="3350"/>
                  <a:pt x="6823" y="3518"/>
                  <a:pt x="7159" y="3686"/>
                </a:cubicBezTo>
                <a:cubicBezTo>
                  <a:pt x="7394" y="3821"/>
                  <a:pt x="7596" y="3955"/>
                  <a:pt x="7764" y="4123"/>
                </a:cubicBezTo>
                <a:cubicBezTo>
                  <a:pt x="7898" y="4257"/>
                  <a:pt x="7965" y="4358"/>
                  <a:pt x="8066" y="4493"/>
                </a:cubicBezTo>
                <a:cubicBezTo>
                  <a:pt x="8100" y="4627"/>
                  <a:pt x="8167" y="4728"/>
                  <a:pt x="8234" y="4829"/>
                </a:cubicBezTo>
                <a:cubicBezTo>
                  <a:pt x="8167" y="4930"/>
                  <a:pt x="8234" y="5064"/>
                  <a:pt x="8234" y="5165"/>
                </a:cubicBezTo>
                <a:cubicBezTo>
                  <a:pt x="8234" y="5333"/>
                  <a:pt x="8167" y="5467"/>
                  <a:pt x="8167" y="5635"/>
                </a:cubicBezTo>
                <a:cubicBezTo>
                  <a:pt x="8133" y="5702"/>
                  <a:pt x="8133" y="5803"/>
                  <a:pt x="8100" y="5837"/>
                </a:cubicBezTo>
                <a:cubicBezTo>
                  <a:pt x="8066" y="5871"/>
                  <a:pt x="8066" y="5938"/>
                  <a:pt x="7999" y="5971"/>
                </a:cubicBezTo>
                <a:lnTo>
                  <a:pt x="7932" y="6039"/>
                </a:lnTo>
                <a:cubicBezTo>
                  <a:pt x="7898" y="6106"/>
                  <a:pt x="7831" y="6106"/>
                  <a:pt x="7797" y="6106"/>
                </a:cubicBezTo>
                <a:cubicBezTo>
                  <a:pt x="7730" y="6106"/>
                  <a:pt x="7663" y="6139"/>
                  <a:pt x="7596" y="6139"/>
                </a:cubicBezTo>
                <a:cubicBezTo>
                  <a:pt x="7461" y="6139"/>
                  <a:pt x="7293" y="6106"/>
                  <a:pt x="7159" y="6039"/>
                </a:cubicBezTo>
                <a:cubicBezTo>
                  <a:pt x="6890" y="5971"/>
                  <a:pt x="6621" y="5837"/>
                  <a:pt x="6386" y="5702"/>
                </a:cubicBezTo>
                <a:cubicBezTo>
                  <a:pt x="5949" y="5467"/>
                  <a:pt x="5546" y="5165"/>
                  <a:pt x="5210" y="4829"/>
                </a:cubicBezTo>
                <a:cubicBezTo>
                  <a:pt x="5042" y="4661"/>
                  <a:pt x="4806" y="4459"/>
                  <a:pt x="4706" y="4190"/>
                </a:cubicBezTo>
                <a:cubicBezTo>
                  <a:pt x="4605" y="4089"/>
                  <a:pt x="4571" y="3921"/>
                  <a:pt x="4470" y="3787"/>
                </a:cubicBezTo>
                <a:cubicBezTo>
                  <a:pt x="4403" y="3619"/>
                  <a:pt x="4370" y="3451"/>
                  <a:pt x="4302" y="3283"/>
                </a:cubicBezTo>
                <a:cubicBezTo>
                  <a:pt x="4302" y="3249"/>
                  <a:pt x="4269" y="3148"/>
                  <a:pt x="4269" y="3115"/>
                </a:cubicBezTo>
                <a:cubicBezTo>
                  <a:pt x="4437" y="3115"/>
                  <a:pt x="4571" y="3081"/>
                  <a:pt x="4739" y="3081"/>
                </a:cubicBezTo>
                <a:close/>
                <a:moveTo>
                  <a:pt x="3529" y="6778"/>
                </a:moveTo>
                <a:cubicBezTo>
                  <a:pt x="3765" y="6778"/>
                  <a:pt x="3966" y="6811"/>
                  <a:pt x="4235" y="6845"/>
                </a:cubicBezTo>
                <a:cubicBezTo>
                  <a:pt x="4504" y="6946"/>
                  <a:pt x="4806" y="7047"/>
                  <a:pt x="5075" y="7215"/>
                </a:cubicBezTo>
                <a:cubicBezTo>
                  <a:pt x="5075" y="7215"/>
                  <a:pt x="5075" y="7215"/>
                  <a:pt x="5075" y="7215"/>
                </a:cubicBezTo>
                <a:lnTo>
                  <a:pt x="5075" y="7215"/>
                </a:lnTo>
                <a:cubicBezTo>
                  <a:pt x="5075" y="7215"/>
                  <a:pt x="5086" y="7215"/>
                  <a:pt x="5096" y="7228"/>
                </a:cubicBezTo>
                <a:lnTo>
                  <a:pt x="5096" y="7228"/>
                </a:lnTo>
                <a:cubicBezTo>
                  <a:pt x="5089" y="7223"/>
                  <a:pt x="5082" y="7219"/>
                  <a:pt x="5075" y="7215"/>
                </a:cubicBezTo>
                <a:lnTo>
                  <a:pt x="5075" y="7215"/>
                </a:lnTo>
                <a:cubicBezTo>
                  <a:pt x="5075" y="7282"/>
                  <a:pt x="5109" y="7282"/>
                  <a:pt x="5109" y="7282"/>
                </a:cubicBezTo>
                <a:cubicBezTo>
                  <a:pt x="5109" y="7254"/>
                  <a:pt x="5103" y="7237"/>
                  <a:pt x="5096" y="7228"/>
                </a:cubicBezTo>
                <a:lnTo>
                  <a:pt x="5096" y="7228"/>
                </a:lnTo>
                <a:cubicBezTo>
                  <a:pt x="5358" y="7391"/>
                  <a:pt x="5619" y="7558"/>
                  <a:pt x="5848" y="7820"/>
                </a:cubicBezTo>
                <a:cubicBezTo>
                  <a:pt x="5949" y="7887"/>
                  <a:pt x="6016" y="7988"/>
                  <a:pt x="6117" y="8122"/>
                </a:cubicBezTo>
                <a:cubicBezTo>
                  <a:pt x="6151" y="8156"/>
                  <a:pt x="6151" y="8189"/>
                  <a:pt x="6184" y="8290"/>
                </a:cubicBezTo>
                <a:cubicBezTo>
                  <a:pt x="6117" y="8290"/>
                  <a:pt x="6117" y="8324"/>
                  <a:pt x="6117" y="8324"/>
                </a:cubicBezTo>
                <a:lnTo>
                  <a:pt x="6117" y="8357"/>
                </a:lnTo>
                <a:lnTo>
                  <a:pt x="6083" y="8391"/>
                </a:lnTo>
                <a:cubicBezTo>
                  <a:pt x="6050" y="8391"/>
                  <a:pt x="5983" y="8458"/>
                  <a:pt x="5949" y="8458"/>
                </a:cubicBezTo>
                <a:cubicBezTo>
                  <a:pt x="5815" y="8492"/>
                  <a:pt x="5747" y="8492"/>
                  <a:pt x="5613" y="8492"/>
                </a:cubicBezTo>
                <a:cubicBezTo>
                  <a:pt x="5311" y="8492"/>
                  <a:pt x="5042" y="8458"/>
                  <a:pt x="4773" y="8357"/>
                </a:cubicBezTo>
                <a:cubicBezTo>
                  <a:pt x="4571" y="8290"/>
                  <a:pt x="4370" y="8189"/>
                  <a:pt x="4202" y="8122"/>
                </a:cubicBezTo>
                <a:cubicBezTo>
                  <a:pt x="3933" y="7988"/>
                  <a:pt x="3731" y="7786"/>
                  <a:pt x="3529" y="7618"/>
                </a:cubicBezTo>
                <a:cubicBezTo>
                  <a:pt x="3294" y="7349"/>
                  <a:pt x="3093" y="7114"/>
                  <a:pt x="2925" y="6845"/>
                </a:cubicBezTo>
                <a:cubicBezTo>
                  <a:pt x="3093" y="6811"/>
                  <a:pt x="3294" y="6778"/>
                  <a:pt x="3529" y="6778"/>
                </a:cubicBezTo>
                <a:close/>
                <a:moveTo>
                  <a:pt x="6224" y="0"/>
                </a:moveTo>
                <a:cubicBezTo>
                  <a:pt x="5838" y="0"/>
                  <a:pt x="5453" y="52"/>
                  <a:pt x="5075" y="158"/>
                </a:cubicBezTo>
                <a:cubicBezTo>
                  <a:pt x="4739" y="292"/>
                  <a:pt x="4403" y="460"/>
                  <a:pt x="4134" y="729"/>
                </a:cubicBezTo>
                <a:lnTo>
                  <a:pt x="3933" y="930"/>
                </a:lnTo>
                <a:cubicBezTo>
                  <a:pt x="3865" y="998"/>
                  <a:pt x="3798" y="1099"/>
                  <a:pt x="3765" y="1233"/>
                </a:cubicBezTo>
                <a:cubicBezTo>
                  <a:pt x="3697" y="1401"/>
                  <a:pt x="3597" y="1603"/>
                  <a:pt x="3563" y="1771"/>
                </a:cubicBezTo>
                <a:cubicBezTo>
                  <a:pt x="3529" y="1972"/>
                  <a:pt x="3462" y="2208"/>
                  <a:pt x="3462" y="2443"/>
                </a:cubicBezTo>
                <a:lnTo>
                  <a:pt x="3462" y="2476"/>
                </a:lnTo>
                <a:cubicBezTo>
                  <a:pt x="3395" y="2510"/>
                  <a:pt x="3261" y="2510"/>
                  <a:pt x="3193" y="2577"/>
                </a:cubicBezTo>
                <a:cubicBezTo>
                  <a:pt x="2958" y="2644"/>
                  <a:pt x="2723" y="2779"/>
                  <a:pt x="2555" y="2947"/>
                </a:cubicBezTo>
                <a:cubicBezTo>
                  <a:pt x="2286" y="3148"/>
                  <a:pt x="2118" y="3417"/>
                  <a:pt x="1950" y="3686"/>
                </a:cubicBezTo>
                <a:cubicBezTo>
                  <a:pt x="1782" y="3989"/>
                  <a:pt x="1715" y="4325"/>
                  <a:pt x="1681" y="4627"/>
                </a:cubicBezTo>
                <a:cubicBezTo>
                  <a:pt x="1614" y="4963"/>
                  <a:pt x="1681" y="5299"/>
                  <a:pt x="1715" y="5635"/>
                </a:cubicBezTo>
                <a:cubicBezTo>
                  <a:pt x="1748" y="5938"/>
                  <a:pt x="1849" y="6207"/>
                  <a:pt x="1950" y="6475"/>
                </a:cubicBezTo>
                <a:cubicBezTo>
                  <a:pt x="1715" y="6610"/>
                  <a:pt x="1513" y="6778"/>
                  <a:pt x="1278" y="6980"/>
                </a:cubicBezTo>
                <a:cubicBezTo>
                  <a:pt x="875" y="7383"/>
                  <a:pt x="538" y="7887"/>
                  <a:pt x="337" y="8492"/>
                </a:cubicBezTo>
                <a:cubicBezTo>
                  <a:pt x="34" y="9298"/>
                  <a:pt x="1" y="10138"/>
                  <a:pt x="202" y="10911"/>
                </a:cubicBezTo>
                <a:cubicBezTo>
                  <a:pt x="236" y="11147"/>
                  <a:pt x="337" y="11348"/>
                  <a:pt x="404" y="11550"/>
                </a:cubicBezTo>
                <a:cubicBezTo>
                  <a:pt x="505" y="11752"/>
                  <a:pt x="606" y="11987"/>
                  <a:pt x="740" y="12188"/>
                </a:cubicBezTo>
                <a:cubicBezTo>
                  <a:pt x="1009" y="12592"/>
                  <a:pt x="1379" y="12961"/>
                  <a:pt x="1748" y="13230"/>
                </a:cubicBezTo>
                <a:cubicBezTo>
                  <a:pt x="1807" y="13289"/>
                  <a:pt x="1879" y="13316"/>
                  <a:pt x="1953" y="13316"/>
                </a:cubicBezTo>
                <a:cubicBezTo>
                  <a:pt x="2047" y="13316"/>
                  <a:pt x="2143" y="13272"/>
                  <a:pt x="2219" y="13197"/>
                </a:cubicBezTo>
                <a:cubicBezTo>
                  <a:pt x="2353" y="13062"/>
                  <a:pt x="2286" y="12861"/>
                  <a:pt x="2185" y="12726"/>
                </a:cubicBezTo>
                <a:cubicBezTo>
                  <a:pt x="2051" y="12659"/>
                  <a:pt x="1916" y="12524"/>
                  <a:pt x="1782" y="12390"/>
                </a:cubicBezTo>
                <a:cubicBezTo>
                  <a:pt x="1580" y="12188"/>
                  <a:pt x="1379" y="11953"/>
                  <a:pt x="1244" y="11684"/>
                </a:cubicBezTo>
                <a:cubicBezTo>
                  <a:pt x="1076" y="11449"/>
                  <a:pt x="1009" y="11147"/>
                  <a:pt x="908" y="10844"/>
                </a:cubicBezTo>
                <a:cubicBezTo>
                  <a:pt x="841" y="10542"/>
                  <a:pt x="774" y="10273"/>
                  <a:pt x="774" y="9970"/>
                </a:cubicBezTo>
                <a:cubicBezTo>
                  <a:pt x="774" y="9634"/>
                  <a:pt x="841" y="9298"/>
                  <a:pt x="908" y="8996"/>
                </a:cubicBezTo>
                <a:cubicBezTo>
                  <a:pt x="1009" y="8693"/>
                  <a:pt x="1110" y="8458"/>
                  <a:pt x="1244" y="8156"/>
                </a:cubicBezTo>
                <a:cubicBezTo>
                  <a:pt x="1379" y="7920"/>
                  <a:pt x="1547" y="7685"/>
                  <a:pt x="1748" y="7517"/>
                </a:cubicBezTo>
                <a:cubicBezTo>
                  <a:pt x="1916" y="7349"/>
                  <a:pt x="2084" y="7248"/>
                  <a:pt x="2286" y="7114"/>
                </a:cubicBezTo>
                <a:cubicBezTo>
                  <a:pt x="2387" y="7282"/>
                  <a:pt x="2521" y="7450"/>
                  <a:pt x="2588" y="7551"/>
                </a:cubicBezTo>
                <a:cubicBezTo>
                  <a:pt x="3025" y="8122"/>
                  <a:pt x="3529" y="8593"/>
                  <a:pt x="4134" y="8861"/>
                </a:cubicBezTo>
                <a:cubicBezTo>
                  <a:pt x="4470" y="9029"/>
                  <a:pt x="4874" y="9130"/>
                  <a:pt x="5243" y="9164"/>
                </a:cubicBezTo>
                <a:cubicBezTo>
                  <a:pt x="5355" y="9175"/>
                  <a:pt x="5467" y="9183"/>
                  <a:pt x="5579" y="9183"/>
                </a:cubicBezTo>
                <a:cubicBezTo>
                  <a:pt x="5803" y="9183"/>
                  <a:pt x="6027" y="9153"/>
                  <a:pt x="6251" y="9063"/>
                </a:cubicBezTo>
                <a:cubicBezTo>
                  <a:pt x="6386" y="9029"/>
                  <a:pt x="6487" y="8962"/>
                  <a:pt x="6588" y="8861"/>
                </a:cubicBezTo>
                <a:cubicBezTo>
                  <a:pt x="6655" y="8794"/>
                  <a:pt x="6722" y="8660"/>
                  <a:pt x="6756" y="8525"/>
                </a:cubicBezTo>
                <a:cubicBezTo>
                  <a:pt x="6789" y="8391"/>
                  <a:pt x="6756" y="8324"/>
                  <a:pt x="6756" y="8189"/>
                </a:cubicBezTo>
                <a:cubicBezTo>
                  <a:pt x="6722" y="8021"/>
                  <a:pt x="6621" y="7887"/>
                  <a:pt x="6554" y="7719"/>
                </a:cubicBezTo>
                <a:cubicBezTo>
                  <a:pt x="6453" y="7618"/>
                  <a:pt x="6319" y="7484"/>
                  <a:pt x="6218" y="7349"/>
                </a:cubicBezTo>
                <a:cubicBezTo>
                  <a:pt x="6083" y="7215"/>
                  <a:pt x="5915" y="7047"/>
                  <a:pt x="5747" y="6980"/>
                </a:cubicBezTo>
                <a:cubicBezTo>
                  <a:pt x="5411" y="6711"/>
                  <a:pt x="5075" y="6543"/>
                  <a:pt x="4706" y="6375"/>
                </a:cubicBezTo>
                <a:cubicBezTo>
                  <a:pt x="4288" y="6235"/>
                  <a:pt x="3838" y="6160"/>
                  <a:pt x="3390" y="6160"/>
                </a:cubicBezTo>
                <a:cubicBezTo>
                  <a:pt x="3189" y="6160"/>
                  <a:pt x="2988" y="6175"/>
                  <a:pt x="2790" y="6207"/>
                </a:cubicBezTo>
                <a:cubicBezTo>
                  <a:pt x="2723" y="6207"/>
                  <a:pt x="2622" y="6274"/>
                  <a:pt x="2588" y="6274"/>
                </a:cubicBezTo>
                <a:cubicBezTo>
                  <a:pt x="2555" y="6139"/>
                  <a:pt x="2454" y="5971"/>
                  <a:pt x="2420" y="5837"/>
                </a:cubicBezTo>
                <a:cubicBezTo>
                  <a:pt x="2353" y="5602"/>
                  <a:pt x="2286" y="5299"/>
                  <a:pt x="2286" y="4997"/>
                </a:cubicBezTo>
                <a:cubicBezTo>
                  <a:pt x="2286" y="4795"/>
                  <a:pt x="2353" y="4627"/>
                  <a:pt x="2387" y="4425"/>
                </a:cubicBezTo>
                <a:cubicBezTo>
                  <a:pt x="2420" y="4257"/>
                  <a:pt x="2521" y="4089"/>
                  <a:pt x="2588" y="3955"/>
                </a:cubicBezTo>
                <a:cubicBezTo>
                  <a:pt x="2689" y="3821"/>
                  <a:pt x="2756" y="3686"/>
                  <a:pt x="2857" y="3619"/>
                </a:cubicBezTo>
                <a:cubicBezTo>
                  <a:pt x="2925" y="3518"/>
                  <a:pt x="3025" y="3451"/>
                  <a:pt x="3126" y="3417"/>
                </a:cubicBezTo>
                <a:cubicBezTo>
                  <a:pt x="3261" y="3316"/>
                  <a:pt x="3429" y="3283"/>
                  <a:pt x="3563" y="3249"/>
                </a:cubicBezTo>
                <a:cubicBezTo>
                  <a:pt x="3597" y="3518"/>
                  <a:pt x="3731" y="3787"/>
                  <a:pt x="3798" y="4089"/>
                </a:cubicBezTo>
                <a:cubicBezTo>
                  <a:pt x="3899" y="4325"/>
                  <a:pt x="4033" y="4594"/>
                  <a:pt x="4202" y="4795"/>
                </a:cubicBezTo>
                <a:cubicBezTo>
                  <a:pt x="4370" y="4997"/>
                  <a:pt x="4538" y="5198"/>
                  <a:pt x="4706" y="5366"/>
                </a:cubicBezTo>
                <a:cubicBezTo>
                  <a:pt x="4907" y="5602"/>
                  <a:pt x="5109" y="5770"/>
                  <a:pt x="5311" y="5938"/>
                </a:cubicBezTo>
                <a:cubicBezTo>
                  <a:pt x="5579" y="6106"/>
                  <a:pt x="5815" y="6274"/>
                  <a:pt x="6117" y="6442"/>
                </a:cubicBezTo>
                <a:cubicBezTo>
                  <a:pt x="6386" y="6543"/>
                  <a:pt x="6621" y="6677"/>
                  <a:pt x="6890" y="6778"/>
                </a:cubicBezTo>
                <a:cubicBezTo>
                  <a:pt x="7111" y="6822"/>
                  <a:pt x="7339" y="6860"/>
                  <a:pt x="7559" y="6860"/>
                </a:cubicBezTo>
                <a:cubicBezTo>
                  <a:pt x="7840" y="6860"/>
                  <a:pt x="8109" y="6798"/>
                  <a:pt x="8335" y="6610"/>
                </a:cubicBezTo>
                <a:cubicBezTo>
                  <a:pt x="8570" y="6442"/>
                  <a:pt x="8671" y="6173"/>
                  <a:pt x="8772" y="5971"/>
                </a:cubicBezTo>
                <a:cubicBezTo>
                  <a:pt x="8839" y="5669"/>
                  <a:pt x="8906" y="5333"/>
                  <a:pt x="8839" y="5030"/>
                </a:cubicBezTo>
                <a:cubicBezTo>
                  <a:pt x="8806" y="4795"/>
                  <a:pt x="8705" y="4526"/>
                  <a:pt x="8604" y="4291"/>
                </a:cubicBezTo>
                <a:cubicBezTo>
                  <a:pt x="8469" y="4022"/>
                  <a:pt x="8268" y="3821"/>
                  <a:pt x="8100" y="3619"/>
                </a:cubicBezTo>
                <a:cubicBezTo>
                  <a:pt x="7865" y="3417"/>
                  <a:pt x="7629" y="3283"/>
                  <a:pt x="7428" y="3115"/>
                </a:cubicBezTo>
                <a:cubicBezTo>
                  <a:pt x="7159" y="2980"/>
                  <a:pt x="6924" y="2846"/>
                  <a:pt x="6655" y="2779"/>
                </a:cubicBezTo>
                <a:cubicBezTo>
                  <a:pt x="6083" y="2577"/>
                  <a:pt x="5479" y="2476"/>
                  <a:pt x="4907" y="2443"/>
                </a:cubicBezTo>
                <a:cubicBezTo>
                  <a:pt x="4638" y="2443"/>
                  <a:pt x="4437" y="2443"/>
                  <a:pt x="4168" y="2476"/>
                </a:cubicBezTo>
                <a:cubicBezTo>
                  <a:pt x="4168" y="2308"/>
                  <a:pt x="4235" y="2140"/>
                  <a:pt x="4269" y="1972"/>
                </a:cubicBezTo>
                <a:cubicBezTo>
                  <a:pt x="4302" y="1838"/>
                  <a:pt x="4336" y="1737"/>
                  <a:pt x="4437" y="1603"/>
                </a:cubicBezTo>
                <a:cubicBezTo>
                  <a:pt x="4504" y="1502"/>
                  <a:pt x="4571" y="1401"/>
                  <a:pt x="4638" y="1300"/>
                </a:cubicBezTo>
                <a:cubicBezTo>
                  <a:pt x="4739" y="1233"/>
                  <a:pt x="4840" y="1132"/>
                  <a:pt x="4974" y="1065"/>
                </a:cubicBezTo>
                <a:cubicBezTo>
                  <a:pt x="5142" y="964"/>
                  <a:pt x="5311" y="897"/>
                  <a:pt x="5512" y="830"/>
                </a:cubicBezTo>
                <a:cubicBezTo>
                  <a:pt x="5815" y="762"/>
                  <a:pt x="6117" y="762"/>
                  <a:pt x="6420" y="762"/>
                </a:cubicBezTo>
                <a:cubicBezTo>
                  <a:pt x="6789" y="762"/>
                  <a:pt x="7159" y="830"/>
                  <a:pt x="7495" y="930"/>
                </a:cubicBezTo>
                <a:cubicBezTo>
                  <a:pt x="7932" y="1065"/>
                  <a:pt x="8301" y="1233"/>
                  <a:pt x="8671" y="1435"/>
                </a:cubicBezTo>
                <a:cubicBezTo>
                  <a:pt x="9007" y="1636"/>
                  <a:pt x="9343" y="1838"/>
                  <a:pt x="9612" y="2140"/>
                </a:cubicBezTo>
                <a:cubicBezTo>
                  <a:pt x="9847" y="2409"/>
                  <a:pt x="10083" y="2678"/>
                  <a:pt x="10251" y="2980"/>
                </a:cubicBezTo>
                <a:cubicBezTo>
                  <a:pt x="10385" y="3283"/>
                  <a:pt x="10519" y="3585"/>
                  <a:pt x="10620" y="3854"/>
                </a:cubicBezTo>
                <a:cubicBezTo>
                  <a:pt x="10654" y="4089"/>
                  <a:pt x="10687" y="4325"/>
                  <a:pt x="10755" y="4526"/>
                </a:cubicBezTo>
                <a:cubicBezTo>
                  <a:pt x="10755" y="4694"/>
                  <a:pt x="10956" y="4829"/>
                  <a:pt x="11124" y="4829"/>
                </a:cubicBezTo>
                <a:cubicBezTo>
                  <a:pt x="11292" y="4795"/>
                  <a:pt x="11393" y="4627"/>
                  <a:pt x="11393" y="4459"/>
                </a:cubicBezTo>
                <a:lnTo>
                  <a:pt x="11393" y="4257"/>
                </a:lnTo>
                <a:cubicBezTo>
                  <a:pt x="11259" y="3753"/>
                  <a:pt x="11124" y="3283"/>
                  <a:pt x="10923" y="2846"/>
                </a:cubicBezTo>
                <a:cubicBezTo>
                  <a:pt x="10687" y="2409"/>
                  <a:pt x="10419" y="2006"/>
                  <a:pt x="10083" y="1636"/>
                </a:cubicBezTo>
                <a:cubicBezTo>
                  <a:pt x="9410" y="964"/>
                  <a:pt x="8570" y="460"/>
                  <a:pt x="7629" y="225"/>
                </a:cubicBezTo>
                <a:cubicBezTo>
                  <a:pt x="7167" y="77"/>
                  <a:pt x="6695" y="0"/>
                  <a:pt x="6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2994;p93"/>
          <p:cNvGrpSpPr/>
          <p:nvPr/>
        </p:nvGrpSpPr>
        <p:grpSpPr>
          <a:xfrm rot="7862540" flipH="1">
            <a:off x="7274675" y="2676031"/>
            <a:ext cx="601419" cy="295760"/>
            <a:chOff x="3281450" y="846325"/>
            <a:chExt cx="718525" cy="353350"/>
          </a:xfrm>
        </p:grpSpPr>
        <p:sp>
          <p:nvSpPr>
            <p:cNvPr id="68" name="Google Shape;2995;p93"/>
            <p:cNvSpPr/>
            <p:nvPr/>
          </p:nvSpPr>
          <p:spPr>
            <a:xfrm>
              <a:off x="3377500" y="876225"/>
              <a:ext cx="622475" cy="254900"/>
            </a:xfrm>
            <a:custGeom>
              <a:avLst/>
              <a:gdLst/>
              <a:ahLst/>
              <a:cxnLst/>
              <a:rect l="l" t="t" r="r" b="b"/>
              <a:pathLst>
                <a:path w="24899" h="10196" extrusionOk="0">
                  <a:moveTo>
                    <a:pt x="24233" y="210"/>
                  </a:moveTo>
                  <a:cubicBezTo>
                    <a:pt x="24245" y="219"/>
                    <a:pt x="24256" y="226"/>
                    <a:pt x="24266" y="231"/>
                  </a:cubicBezTo>
                  <a:lnTo>
                    <a:pt x="24266" y="231"/>
                  </a:lnTo>
                  <a:cubicBezTo>
                    <a:pt x="24256" y="246"/>
                    <a:pt x="24245" y="264"/>
                    <a:pt x="24233" y="286"/>
                  </a:cubicBezTo>
                  <a:cubicBezTo>
                    <a:pt x="24119" y="552"/>
                    <a:pt x="23187" y="818"/>
                    <a:pt x="22902" y="932"/>
                  </a:cubicBezTo>
                  <a:cubicBezTo>
                    <a:pt x="22103" y="1237"/>
                    <a:pt x="21247" y="1446"/>
                    <a:pt x="20429" y="1788"/>
                  </a:cubicBezTo>
                  <a:cubicBezTo>
                    <a:pt x="18546" y="2530"/>
                    <a:pt x="16606" y="3025"/>
                    <a:pt x="14685" y="3671"/>
                  </a:cubicBezTo>
                  <a:cubicBezTo>
                    <a:pt x="12935" y="4261"/>
                    <a:pt x="11185" y="4851"/>
                    <a:pt x="9454" y="5440"/>
                  </a:cubicBezTo>
                  <a:cubicBezTo>
                    <a:pt x="8446" y="5802"/>
                    <a:pt x="7419" y="6068"/>
                    <a:pt x="6430" y="6391"/>
                  </a:cubicBezTo>
                  <a:cubicBezTo>
                    <a:pt x="5574" y="6696"/>
                    <a:pt x="4642" y="6848"/>
                    <a:pt x="3805" y="7190"/>
                  </a:cubicBezTo>
                  <a:cubicBezTo>
                    <a:pt x="3101" y="7476"/>
                    <a:pt x="2702" y="7856"/>
                    <a:pt x="2093" y="8332"/>
                  </a:cubicBezTo>
                  <a:cubicBezTo>
                    <a:pt x="1657" y="8707"/>
                    <a:pt x="1214" y="9044"/>
                    <a:pt x="787" y="9410"/>
                  </a:cubicBezTo>
                  <a:lnTo>
                    <a:pt x="787" y="9410"/>
                  </a:lnTo>
                  <a:cubicBezTo>
                    <a:pt x="904" y="8790"/>
                    <a:pt x="2062" y="4814"/>
                    <a:pt x="2150" y="4375"/>
                  </a:cubicBezTo>
                  <a:cubicBezTo>
                    <a:pt x="2207" y="4147"/>
                    <a:pt x="2226" y="3557"/>
                    <a:pt x="2435" y="3386"/>
                  </a:cubicBezTo>
                  <a:cubicBezTo>
                    <a:pt x="2587" y="3272"/>
                    <a:pt x="3386" y="3310"/>
                    <a:pt x="3538" y="3291"/>
                  </a:cubicBezTo>
                  <a:cubicBezTo>
                    <a:pt x="4337" y="3139"/>
                    <a:pt x="5098" y="2873"/>
                    <a:pt x="5878" y="2663"/>
                  </a:cubicBezTo>
                  <a:cubicBezTo>
                    <a:pt x="9834" y="1560"/>
                    <a:pt x="13924" y="1123"/>
                    <a:pt x="18013" y="723"/>
                  </a:cubicBezTo>
                  <a:cubicBezTo>
                    <a:pt x="19858" y="533"/>
                    <a:pt x="21722" y="495"/>
                    <a:pt x="23567" y="305"/>
                  </a:cubicBezTo>
                  <a:lnTo>
                    <a:pt x="24233" y="210"/>
                  </a:lnTo>
                  <a:close/>
                  <a:moveTo>
                    <a:pt x="24709" y="0"/>
                  </a:moveTo>
                  <a:cubicBezTo>
                    <a:pt x="23396" y="77"/>
                    <a:pt x="22103" y="343"/>
                    <a:pt x="20771" y="419"/>
                  </a:cubicBezTo>
                  <a:cubicBezTo>
                    <a:pt x="19497" y="457"/>
                    <a:pt x="18242" y="552"/>
                    <a:pt x="16967" y="704"/>
                  </a:cubicBezTo>
                  <a:cubicBezTo>
                    <a:pt x="14247" y="952"/>
                    <a:pt x="11565" y="1275"/>
                    <a:pt x="8902" y="1807"/>
                  </a:cubicBezTo>
                  <a:cubicBezTo>
                    <a:pt x="7552" y="2093"/>
                    <a:pt x="6239" y="2454"/>
                    <a:pt x="4908" y="2835"/>
                  </a:cubicBezTo>
                  <a:cubicBezTo>
                    <a:pt x="4090" y="3082"/>
                    <a:pt x="3367" y="3139"/>
                    <a:pt x="2530" y="3272"/>
                  </a:cubicBezTo>
                  <a:cubicBezTo>
                    <a:pt x="2505" y="3275"/>
                    <a:pt x="2481" y="3276"/>
                    <a:pt x="2459" y="3276"/>
                  </a:cubicBezTo>
                  <a:cubicBezTo>
                    <a:pt x="2413" y="3276"/>
                    <a:pt x="2373" y="3272"/>
                    <a:pt x="2333" y="3272"/>
                  </a:cubicBezTo>
                  <a:cubicBezTo>
                    <a:pt x="2274" y="3272"/>
                    <a:pt x="2216" y="3282"/>
                    <a:pt x="2150" y="3329"/>
                  </a:cubicBezTo>
                  <a:cubicBezTo>
                    <a:pt x="1903" y="3481"/>
                    <a:pt x="1903" y="3976"/>
                    <a:pt x="1865" y="4185"/>
                  </a:cubicBezTo>
                  <a:cubicBezTo>
                    <a:pt x="1712" y="4756"/>
                    <a:pt x="1598" y="5364"/>
                    <a:pt x="1465" y="5916"/>
                  </a:cubicBezTo>
                  <a:cubicBezTo>
                    <a:pt x="1142" y="7133"/>
                    <a:pt x="457" y="8408"/>
                    <a:pt x="381" y="9625"/>
                  </a:cubicBezTo>
                  <a:cubicBezTo>
                    <a:pt x="381" y="9682"/>
                    <a:pt x="419" y="9682"/>
                    <a:pt x="457" y="9701"/>
                  </a:cubicBezTo>
                  <a:cubicBezTo>
                    <a:pt x="458" y="9701"/>
                    <a:pt x="459" y="9701"/>
                    <a:pt x="461" y="9701"/>
                  </a:cubicBezTo>
                  <a:lnTo>
                    <a:pt x="461" y="9701"/>
                  </a:lnTo>
                  <a:cubicBezTo>
                    <a:pt x="330" y="9823"/>
                    <a:pt x="202" y="9949"/>
                    <a:pt x="77" y="10081"/>
                  </a:cubicBezTo>
                  <a:cubicBezTo>
                    <a:pt x="1" y="10158"/>
                    <a:pt x="58" y="10196"/>
                    <a:pt x="153" y="10196"/>
                  </a:cubicBezTo>
                  <a:lnTo>
                    <a:pt x="229" y="10196"/>
                  </a:lnTo>
                  <a:cubicBezTo>
                    <a:pt x="343" y="10196"/>
                    <a:pt x="552" y="10043"/>
                    <a:pt x="343" y="10043"/>
                  </a:cubicBezTo>
                  <a:cubicBezTo>
                    <a:pt x="666" y="10043"/>
                    <a:pt x="1180" y="9321"/>
                    <a:pt x="1389" y="9130"/>
                  </a:cubicBezTo>
                  <a:cubicBezTo>
                    <a:pt x="1750" y="8807"/>
                    <a:pt x="2169" y="8560"/>
                    <a:pt x="2530" y="8236"/>
                  </a:cubicBezTo>
                  <a:cubicBezTo>
                    <a:pt x="3519" y="7342"/>
                    <a:pt x="4623" y="7190"/>
                    <a:pt x="5859" y="6791"/>
                  </a:cubicBezTo>
                  <a:cubicBezTo>
                    <a:pt x="7932" y="6087"/>
                    <a:pt x="10044" y="5516"/>
                    <a:pt x="12079" y="4794"/>
                  </a:cubicBezTo>
                  <a:cubicBezTo>
                    <a:pt x="14418" y="3957"/>
                    <a:pt x="16777" y="3234"/>
                    <a:pt x="19116" y="2473"/>
                  </a:cubicBezTo>
                  <a:cubicBezTo>
                    <a:pt x="20163" y="2112"/>
                    <a:pt x="21209" y="1674"/>
                    <a:pt x="22255" y="1332"/>
                  </a:cubicBezTo>
                  <a:cubicBezTo>
                    <a:pt x="23168" y="1028"/>
                    <a:pt x="24024" y="685"/>
                    <a:pt x="24785" y="153"/>
                  </a:cubicBezTo>
                  <a:cubicBezTo>
                    <a:pt x="24899" y="77"/>
                    <a:pt x="24804" y="0"/>
                    <a:pt x="247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96;p93"/>
            <p:cNvSpPr/>
            <p:nvPr/>
          </p:nvSpPr>
          <p:spPr>
            <a:xfrm>
              <a:off x="3464100" y="876775"/>
              <a:ext cx="531250" cy="322900"/>
            </a:xfrm>
            <a:custGeom>
              <a:avLst/>
              <a:gdLst/>
              <a:ahLst/>
              <a:cxnLst/>
              <a:rect l="l" t="t" r="r" b="b"/>
              <a:pathLst>
                <a:path w="21250" h="12916" extrusionOk="0">
                  <a:moveTo>
                    <a:pt x="21047" y="1"/>
                  </a:moveTo>
                  <a:cubicBezTo>
                    <a:pt x="21019" y="1"/>
                    <a:pt x="20989" y="5"/>
                    <a:pt x="20959" y="17"/>
                  </a:cubicBezTo>
                  <a:cubicBezTo>
                    <a:pt x="20674" y="112"/>
                    <a:pt x="20522" y="340"/>
                    <a:pt x="20294" y="530"/>
                  </a:cubicBezTo>
                  <a:cubicBezTo>
                    <a:pt x="19856" y="987"/>
                    <a:pt x="19343" y="1367"/>
                    <a:pt x="18867" y="1766"/>
                  </a:cubicBezTo>
                  <a:cubicBezTo>
                    <a:pt x="17992" y="2508"/>
                    <a:pt x="17041" y="3155"/>
                    <a:pt x="16147" y="3859"/>
                  </a:cubicBezTo>
                  <a:cubicBezTo>
                    <a:pt x="13998" y="5533"/>
                    <a:pt x="11886" y="7206"/>
                    <a:pt x="9585" y="8671"/>
                  </a:cubicBezTo>
                  <a:cubicBezTo>
                    <a:pt x="7512" y="9964"/>
                    <a:pt x="5305" y="10896"/>
                    <a:pt x="3365" y="12399"/>
                  </a:cubicBezTo>
                  <a:cubicBezTo>
                    <a:pt x="3251" y="12496"/>
                    <a:pt x="3055" y="12704"/>
                    <a:pt x="2870" y="12704"/>
                  </a:cubicBezTo>
                  <a:cubicBezTo>
                    <a:pt x="2838" y="12704"/>
                    <a:pt x="2806" y="12698"/>
                    <a:pt x="2775" y="12684"/>
                  </a:cubicBezTo>
                  <a:cubicBezTo>
                    <a:pt x="2585" y="12608"/>
                    <a:pt x="2376" y="11943"/>
                    <a:pt x="2281" y="11714"/>
                  </a:cubicBezTo>
                  <a:cubicBezTo>
                    <a:pt x="2034" y="11163"/>
                    <a:pt x="1824" y="10592"/>
                    <a:pt x="1634" y="10021"/>
                  </a:cubicBezTo>
                  <a:cubicBezTo>
                    <a:pt x="1292" y="9051"/>
                    <a:pt x="1044" y="7929"/>
                    <a:pt x="379" y="7111"/>
                  </a:cubicBezTo>
                  <a:cubicBezTo>
                    <a:pt x="360" y="7092"/>
                    <a:pt x="324" y="7084"/>
                    <a:pt x="284" y="7084"/>
                  </a:cubicBezTo>
                  <a:cubicBezTo>
                    <a:pt x="203" y="7084"/>
                    <a:pt x="106" y="7118"/>
                    <a:pt x="93" y="7168"/>
                  </a:cubicBezTo>
                  <a:cubicBezTo>
                    <a:pt x="55" y="7187"/>
                    <a:pt x="55" y="7206"/>
                    <a:pt x="36" y="7244"/>
                  </a:cubicBezTo>
                  <a:cubicBezTo>
                    <a:pt x="0" y="7299"/>
                    <a:pt x="55" y="7323"/>
                    <a:pt x="126" y="7323"/>
                  </a:cubicBezTo>
                  <a:cubicBezTo>
                    <a:pt x="144" y="7323"/>
                    <a:pt x="162" y="7322"/>
                    <a:pt x="181" y="7319"/>
                  </a:cubicBezTo>
                  <a:lnTo>
                    <a:pt x="181" y="7319"/>
                  </a:lnTo>
                  <a:cubicBezTo>
                    <a:pt x="931" y="8325"/>
                    <a:pt x="1194" y="9779"/>
                    <a:pt x="1634" y="10915"/>
                  </a:cubicBezTo>
                  <a:cubicBezTo>
                    <a:pt x="1805" y="11372"/>
                    <a:pt x="2148" y="12875"/>
                    <a:pt x="2794" y="12913"/>
                  </a:cubicBezTo>
                  <a:cubicBezTo>
                    <a:pt x="2812" y="12914"/>
                    <a:pt x="2831" y="12915"/>
                    <a:pt x="2849" y="12915"/>
                  </a:cubicBezTo>
                  <a:cubicBezTo>
                    <a:pt x="3391" y="12915"/>
                    <a:pt x="4044" y="12123"/>
                    <a:pt x="4430" y="11828"/>
                  </a:cubicBezTo>
                  <a:cubicBezTo>
                    <a:pt x="5667" y="10915"/>
                    <a:pt x="7055" y="10326"/>
                    <a:pt x="8387" y="9565"/>
                  </a:cubicBezTo>
                  <a:cubicBezTo>
                    <a:pt x="10688" y="8253"/>
                    <a:pt x="12856" y="6674"/>
                    <a:pt x="14949" y="5019"/>
                  </a:cubicBezTo>
                  <a:cubicBezTo>
                    <a:pt x="16014" y="4201"/>
                    <a:pt x="17079" y="3383"/>
                    <a:pt x="18182" y="2584"/>
                  </a:cubicBezTo>
                  <a:cubicBezTo>
                    <a:pt x="18715" y="2204"/>
                    <a:pt x="19209" y="1766"/>
                    <a:pt x="19685" y="1348"/>
                  </a:cubicBezTo>
                  <a:cubicBezTo>
                    <a:pt x="20065" y="1006"/>
                    <a:pt x="20636" y="264"/>
                    <a:pt x="21111" y="112"/>
                  </a:cubicBezTo>
                  <a:cubicBezTo>
                    <a:pt x="21249" y="81"/>
                    <a:pt x="21165" y="1"/>
                    <a:pt x="210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97;p93"/>
            <p:cNvSpPr/>
            <p:nvPr/>
          </p:nvSpPr>
          <p:spPr>
            <a:xfrm>
              <a:off x="3379675" y="1089375"/>
              <a:ext cx="109800" cy="41975"/>
            </a:xfrm>
            <a:custGeom>
              <a:avLst/>
              <a:gdLst/>
              <a:ahLst/>
              <a:cxnLst/>
              <a:rect l="l" t="t" r="r" b="b"/>
              <a:pathLst>
                <a:path w="4392" h="1679" extrusionOk="0">
                  <a:moveTo>
                    <a:pt x="4160" y="0"/>
                  </a:moveTo>
                  <a:cubicBezTo>
                    <a:pt x="4122" y="0"/>
                    <a:pt x="4085" y="5"/>
                    <a:pt x="4060" y="15"/>
                  </a:cubicBezTo>
                  <a:cubicBezTo>
                    <a:pt x="2843" y="700"/>
                    <a:pt x="1397" y="909"/>
                    <a:pt x="142" y="1536"/>
                  </a:cubicBezTo>
                  <a:cubicBezTo>
                    <a:pt x="0" y="1607"/>
                    <a:pt x="59" y="1678"/>
                    <a:pt x="153" y="1678"/>
                  </a:cubicBezTo>
                  <a:cubicBezTo>
                    <a:pt x="186" y="1678"/>
                    <a:pt x="222" y="1670"/>
                    <a:pt x="256" y="1651"/>
                  </a:cubicBezTo>
                  <a:cubicBezTo>
                    <a:pt x="1549" y="1042"/>
                    <a:pt x="3014" y="833"/>
                    <a:pt x="4250" y="110"/>
                  </a:cubicBezTo>
                  <a:cubicBezTo>
                    <a:pt x="4391" y="39"/>
                    <a:pt x="4271" y="0"/>
                    <a:pt x="41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98;p93"/>
            <p:cNvSpPr/>
            <p:nvPr/>
          </p:nvSpPr>
          <p:spPr>
            <a:xfrm>
              <a:off x="3281450" y="846325"/>
              <a:ext cx="715400" cy="111750"/>
            </a:xfrm>
            <a:custGeom>
              <a:avLst/>
              <a:gdLst/>
              <a:ahLst/>
              <a:cxnLst/>
              <a:rect l="l" t="t" r="r" b="b"/>
              <a:pathLst>
                <a:path w="28616" h="4470" extrusionOk="0">
                  <a:moveTo>
                    <a:pt x="3436" y="0"/>
                  </a:moveTo>
                  <a:cubicBezTo>
                    <a:pt x="3048" y="0"/>
                    <a:pt x="2662" y="14"/>
                    <a:pt x="2283" y="55"/>
                  </a:cubicBezTo>
                  <a:cubicBezTo>
                    <a:pt x="1617" y="150"/>
                    <a:pt x="761" y="207"/>
                    <a:pt x="153" y="512"/>
                  </a:cubicBezTo>
                  <a:cubicBezTo>
                    <a:pt x="95" y="531"/>
                    <a:pt x="0" y="607"/>
                    <a:pt x="76" y="664"/>
                  </a:cubicBezTo>
                  <a:cubicBezTo>
                    <a:pt x="1332" y="1387"/>
                    <a:pt x="2435" y="2281"/>
                    <a:pt x="3614" y="3137"/>
                  </a:cubicBezTo>
                  <a:cubicBezTo>
                    <a:pt x="4014" y="3441"/>
                    <a:pt x="4451" y="3650"/>
                    <a:pt x="4908" y="3916"/>
                  </a:cubicBezTo>
                  <a:cubicBezTo>
                    <a:pt x="5250" y="4107"/>
                    <a:pt x="5497" y="4373"/>
                    <a:pt x="5897" y="4468"/>
                  </a:cubicBezTo>
                  <a:cubicBezTo>
                    <a:pt x="5902" y="4469"/>
                    <a:pt x="5909" y="4470"/>
                    <a:pt x="5915" y="4470"/>
                  </a:cubicBezTo>
                  <a:cubicBezTo>
                    <a:pt x="6022" y="4470"/>
                    <a:pt x="6248" y="4333"/>
                    <a:pt x="6087" y="4297"/>
                  </a:cubicBezTo>
                  <a:cubicBezTo>
                    <a:pt x="5611" y="4183"/>
                    <a:pt x="4832" y="3631"/>
                    <a:pt x="4432" y="3365"/>
                  </a:cubicBezTo>
                  <a:cubicBezTo>
                    <a:pt x="3785" y="2965"/>
                    <a:pt x="3215" y="2452"/>
                    <a:pt x="2644" y="1976"/>
                  </a:cubicBezTo>
                  <a:cubicBezTo>
                    <a:pt x="2188" y="1634"/>
                    <a:pt x="1712" y="1330"/>
                    <a:pt x="1237" y="1006"/>
                  </a:cubicBezTo>
                  <a:cubicBezTo>
                    <a:pt x="970" y="854"/>
                    <a:pt x="457" y="721"/>
                    <a:pt x="818" y="493"/>
                  </a:cubicBezTo>
                  <a:cubicBezTo>
                    <a:pt x="913" y="417"/>
                    <a:pt x="1161" y="436"/>
                    <a:pt x="1294" y="417"/>
                  </a:cubicBezTo>
                  <a:cubicBezTo>
                    <a:pt x="2321" y="234"/>
                    <a:pt x="3368" y="169"/>
                    <a:pt x="4423" y="169"/>
                  </a:cubicBezTo>
                  <a:cubicBezTo>
                    <a:pt x="6336" y="169"/>
                    <a:pt x="8276" y="382"/>
                    <a:pt x="10176" y="493"/>
                  </a:cubicBezTo>
                  <a:cubicBezTo>
                    <a:pt x="13125" y="626"/>
                    <a:pt x="16054" y="873"/>
                    <a:pt x="19002" y="1006"/>
                  </a:cubicBezTo>
                  <a:cubicBezTo>
                    <a:pt x="20543" y="1101"/>
                    <a:pt x="22122" y="1139"/>
                    <a:pt x="23662" y="1196"/>
                  </a:cubicBezTo>
                  <a:cubicBezTo>
                    <a:pt x="23841" y="1205"/>
                    <a:pt x="24022" y="1209"/>
                    <a:pt x="24203" y="1209"/>
                  </a:cubicBezTo>
                  <a:cubicBezTo>
                    <a:pt x="25049" y="1209"/>
                    <a:pt x="25916" y="1129"/>
                    <a:pt x="26770" y="1129"/>
                  </a:cubicBezTo>
                  <a:cubicBezTo>
                    <a:pt x="27289" y="1129"/>
                    <a:pt x="27802" y="1158"/>
                    <a:pt x="28303" y="1254"/>
                  </a:cubicBezTo>
                  <a:cubicBezTo>
                    <a:pt x="28307" y="1255"/>
                    <a:pt x="28312" y="1255"/>
                    <a:pt x="28317" y="1255"/>
                  </a:cubicBezTo>
                  <a:cubicBezTo>
                    <a:pt x="28394" y="1255"/>
                    <a:pt x="28615" y="1136"/>
                    <a:pt x="28456" y="1082"/>
                  </a:cubicBezTo>
                  <a:cubicBezTo>
                    <a:pt x="28035" y="1007"/>
                    <a:pt x="27605" y="983"/>
                    <a:pt x="27172" y="983"/>
                  </a:cubicBezTo>
                  <a:cubicBezTo>
                    <a:pt x="26509" y="983"/>
                    <a:pt x="25840" y="1040"/>
                    <a:pt x="25184" y="1063"/>
                  </a:cubicBezTo>
                  <a:cubicBezTo>
                    <a:pt x="25067" y="1065"/>
                    <a:pt x="24949" y="1066"/>
                    <a:pt x="24832" y="1066"/>
                  </a:cubicBezTo>
                  <a:cubicBezTo>
                    <a:pt x="23637" y="1066"/>
                    <a:pt x="22444" y="984"/>
                    <a:pt x="21266" y="949"/>
                  </a:cubicBezTo>
                  <a:cubicBezTo>
                    <a:pt x="18603" y="854"/>
                    <a:pt x="15940" y="702"/>
                    <a:pt x="13277" y="512"/>
                  </a:cubicBezTo>
                  <a:cubicBezTo>
                    <a:pt x="10671" y="341"/>
                    <a:pt x="8065" y="131"/>
                    <a:pt x="5478" y="55"/>
                  </a:cubicBezTo>
                  <a:cubicBezTo>
                    <a:pt x="4811" y="43"/>
                    <a:pt x="4121" y="0"/>
                    <a:pt x="34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2999;p93"/>
          <p:cNvSpPr/>
          <p:nvPr/>
        </p:nvSpPr>
        <p:spPr>
          <a:xfrm rot="21259286">
            <a:off x="5227388" y="3102348"/>
            <a:ext cx="2232248" cy="1234200"/>
          </a:xfrm>
          <a:custGeom>
            <a:avLst/>
            <a:gdLst/>
            <a:ahLst/>
            <a:cxnLst/>
            <a:rect l="l" t="t" r="r" b="b"/>
            <a:pathLst>
              <a:path w="77139" h="49368" extrusionOk="0">
                <a:moveTo>
                  <a:pt x="0" y="13871"/>
                </a:moveTo>
                <a:cubicBezTo>
                  <a:pt x="2985" y="17917"/>
                  <a:pt x="9465" y="35043"/>
                  <a:pt x="17910" y="38145"/>
                </a:cubicBezTo>
                <a:cubicBezTo>
                  <a:pt x="26355" y="41247"/>
                  <a:pt x="46681" y="35033"/>
                  <a:pt x="50670" y="32485"/>
                </a:cubicBezTo>
                <a:cubicBezTo>
                  <a:pt x="54659" y="29938"/>
                  <a:pt x="45389" y="24130"/>
                  <a:pt x="41846" y="22860"/>
                </a:cubicBezTo>
                <a:cubicBezTo>
                  <a:pt x="38303" y="21590"/>
                  <a:pt x="29414" y="20855"/>
                  <a:pt x="29414" y="24865"/>
                </a:cubicBezTo>
                <a:cubicBezTo>
                  <a:pt x="29414" y="28876"/>
                  <a:pt x="36031" y="43314"/>
                  <a:pt x="41846" y="46923"/>
                </a:cubicBezTo>
                <a:cubicBezTo>
                  <a:pt x="47661" y="50533"/>
                  <a:pt x="61030" y="49931"/>
                  <a:pt x="64305" y="46522"/>
                </a:cubicBezTo>
                <a:cubicBezTo>
                  <a:pt x="67580" y="43113"/>
                  <a:pt x="59426" y="30547"/>
                  <a:pt x="61498" y="26469"/>
                </a:cubicBezTo>
                <a:cubicBezTo>
                  <a:pt x="63570" y="22392"/>
                  <a:pt x="75468" y="24998"/>
                  <a:pt x="76738" y="22057"/>
                </a:cubicBezTo>
                <a:cubicBezTo>
                  <a:pt x="78008" y="19116"/>
                  <a:pt x="69051" y="12499"/>
                  <a:pt x="69118" y="8823"/>
                </a:cubicBezTo>
                <a:cubicBezTo>
                  <a:pt x="69185" y="5147"/>
                  <a:pt x="75802" y="1471"/>
                  <a:pt x="77139" y="0"/>
                </a:cubicBezTo>
              </a:path>
            </a:pathLst>
          </a:custGeom>
          <a:noFill/>
          <a:ln w="19050" cap="flat" cmpd="sng">
            <a:solidFill>
              <a:schemeClr val="dk2"/>
            </a:solidFill>
            <a:prstDash val="dash"/>
            <a:round/>
            <a:headEnd type="none" w="med" len="med"/>
            <a:tailEnd type="none" w="med" len="med"/>
          </a:ln>
        </p:spPr>
      </p:sp>
      <p:sp>
        <p:nvSpPr>
          <p:cNvPr id="75" name="Content Placeholder 2"/>
          <p:cNvSpPr txBox="1">
            <a:spLocks/>
          </p:cNvSpPr>
          <p:nvPr/>
        </p:nvSpPr>
        <p:spPr>
          <a:xfrm>
            <a:off x="3995936" y="1479658"/>
            <a:ext cx="3656834" cy="166815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just" fontAlgn="base">
              <a:spcBef>
                <a:spcPts val="0"/>
              </a:spcBef>
              <a:spcAft>
                <a:spcPts val="0"/>
              </a:spcAft>
            </a:pPr>
            <a:r>
              <a:rPr lang="en-US" altLang="en-US" sz="2000" dirty="0">
                <a:solidFill>
                  <a:srgbClr val="0000FF"/>
                </a:solidFill>
                <a:latin typeface="Times New Roman" pitchFamily="18" charset="0"/>
                <a:cs typeface="Times New Roman" pitchFamily="18" charset="0"/>
                <a:sym typeface=".VnTime" pitchFamily="34" charset="0"/>
              </a:rPr>
              <a:t>- </a:t>
            </a:r>
            <a:r>
              <a:rPr lang="en-US" altLang="en-US" sz="2000" dirty="0" err="1">
                <a:solidFill>
                  <a:srgbClr val="0000FF"/>
                </a:solidFill>
                <a:latin typeface="Times New Roman" pitchFamily="18" charset="0"/>
                <a:cs typeface="Times New Roman" pitchFamily="18" charset="0"/>
              </a:rPr>
              <a:t>Xem</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lại</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bài</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học</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và</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tóm</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tắt</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lại</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nội</a:t>
            </a:r>
            <a:r>
              <a:rPr lang="en-US" altLang="en-US" sz="2000" dirty="0">
                <a:solidFill>
                  <a:srgbClr val="0000FF"/>
                </a:solidFill>
                <a:latin typeface="Times New Roman" pitchFamily="18" charset="0"/>
                <a:cs typeface="Times New Roman" pitchFamily="18" charset="0"/>
              </a:rPr>
              <a:t> dung </a:t>
            </a:r>
            <a:r>
              <a:rPr lang="en-US" altLang="en-US" sz="2000" dirty="0" err="1">
                <a:solidFill>
                  <a:srgbClr val="0000FF"/>
                </a:solidFill>
                <a:latin typeface="Times New Roman" pitchFamily="18" charset="0"/>
                <a:cs typeface="Times New Roman" pitchFamily="18" charset="0"/>
              </a:rPr>
              <a:t>bài</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học</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bằng</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sơ</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đồ</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tư</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duy</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vào</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vở</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ghi</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bài</a:t>
            </a:r>
            <a:r>
              <a:rPr lang="en-US" altLang="en-US" sz="2000" dirty="0">
                <a:solidFill>
                  <a:srgbClr val="0000FF"/>
                </a:solidFill>
                <a:latin typeface="Times New Roman" pitchFamily="18" charset="0"/>
                <a:cs typeface="Times New Roman" pitchFamily="18" charset="0"/>
              </a:rPr>
              <a:t>. </a:t>
            </a:r>
          </a:p>
          <a:p>
            <a:pPr algn="just" fontAlgn="base">
              <a:spcBef>
                <a:spcPts val="0"/>
              </a:spcBef>
              <a:spcAft>
                <a:spcPts val="0"/>
              </a:spcAft>
            </a:pP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Đọc</a:t>
            </a:r>
            <a:r>
              <a:rPr lang="en-US" altLang="en-US" sz="2000" dirty="0" smtClean="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và</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tìm</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hiểu</a:t>
            </a:r>
            <a:r>
              <a:rPr lang="en-US" altLang="en-US" sz="2000" dirty="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trước</a:t>
            </a:r>
            <a:r>
              <a:rPr lang="en-US" altLang="en-US" sz="2000" dirty="0" smtClean="0">
                <a:solidFill>
                  <a:srgbClr val="0000FF"/>
                </a:solidFill>
                <a:latin typeface="Times New Roman" pitchFamily="18" charset="0"/>
                <a:cs typeface="Times New Roman" pitchFamily="18" charset="0"/>
              </a:rPr>
              <a:t>: </a:t>
            </a:r>
            <a:r>
              <a:rPr lang="en-US" altLang="en-US" sz="2000" dirty="0" err="1">
                <a:solidFill>
                  <a:srgbClr val="008000"/>
                </a:solidFill>
                <a:latin typeface="Times New Roman" pitchFamily="18" charset="0"/>
                <a:cs typeface="Times New Roman" pitchFamily="18" charset="0"/>
              </a:rPr>
              <a:t>Bài</a:t>
            </a:r>
            <a:r>
              <a:rPr lang="en-US" altLang="en-US" sz="2000" dirty="0">
                <a:solidFill>
                  <a:srgbClr val="008000"/>
                </a:solidFill>
                <a:latin typeface="Times New Roman" pitchFamily="18" charset="0"/>
                <a:cs typeface="Times New Roman" pitchFamily="18" charset="0"/>
              </a:rPr>
              <a:t> 5</a:t>
            </a:r>
            <a:r>
              <a:rPr lang="en-US" altLang="en-US" sz="2000" dirty="0" smtClean="0">
                <a:solidFill>
                  <a:srgbClr val="0000FF"/>
                </a:solidFill>
                <a:latin typeface="Times New Roman" pitchFamily="18" charset="0"/>
                <a:cs typeface="Times New Roman" pitchFamily="18" charset="0"/>
              </a:rPr>
              <a:t>:</a:t>
            </a:r>
          </a:p>
          <a:p>
            <a:pPr algn="just" fontAlgn="base">
              <a:spcBef>
                <a:spcPts val="0"/>
              </a:spcBef>
              <a:spcAft>
                <a:spcPts val="0"/>
              </a:spcAft>
            </a:pPr>
            <a:r>
              <a:rPr lang="en-US" sz="1800" b="1" dirty="0" smtClean="0">
                <a:solidFill>
                  <a:srgbClr val="C00000"/>
                </a:solidFill>
                <a:latin typeface="Times New Roman" pitchFamily="18" charset="0"/>
                <a:cs typeface="Times New Roman" pitchFamily="18" charset="0"/>
              </a:rPr>
              <a:t>ĐO KHỐI LƯỢNG</a:t>
            </a:r>
            <a:endParaRPr lang="en-US" sz="2000" b="1" dirty="0" smtClean="0">
              <a:solidFill>
                <a:srgbClr val="C00000"/>
              </a:solidFill>
              <a:latin typeface="Times New Roman" pitchFamily="18" charset="0"/>
              <a:cs typeface="Times New Roman" pitchFamily="18" charset="0"/>
            </a:endParaRPr>
          </a:p>
        </p:txBody>
      </p:sp>
      <p:pic>
        <p:nvPicPr>
          <p:cNvPr id="73" name="图片 6">
            <a:extLst>
              <a:ext uri="{FF2B5EF4-FFF2-40B4-BE49-F238E27FC236}">
                <a16:creationId xmlns="" xmlns:a16="http://schemas.microsoft.com/office/drawing/2014/main" id="{258E5077-2F51-4C9B-8111-7B60528A79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680" y="1329614"/>
            <a:ext cx="594526" cy="739635"/>
          </a:xfrm>
          <a:prstGeom prst="rect">
            <a:avLst/>
          </a:prstGeom>
        </p:spPr>
      </p:pic>
      <p:pic>
        <p:nvPicPr>
          <p:cNvPr id="74" name="图片 9">
            <a:extLst>
              <a:ext uri="{FF2B5EF4-FFF2-40B4-BE49-F238E27FC236}">
                <a16:creationId xmlns="" xmlns:a16="http://schemas.microsoft.com/office/drawing/2014/main" id="{5F79BD80-F392-4CD6-A956-4D9F4C1684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3207" y="1957929"/>
            <a:ext cx="401854" cy="519601"/>
          </a:xfrm>
          <a:prstGeom prst="rect">
            <a:avLst/>
          </a:prstGeom>
        </p:spPr>
      </p:pic>
      <p:pic>
        <p:nvPicPr>
          <p:cNvPr id="76" name="图片 9">
            <a:extLst>
              <a:ext uri="{FF2B5EF4-FFF2-40B4-BE49-F238E27FC236}">
                <a16:creationId xmlns="" xmlns:a16="http://schemas.microsoft.com/office/drawing/2014/main" id="{5F79BD80-F392-4CD6-A956-4D9F4C1684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5062" y="1342305"/>
            <a:ext cx="510715" cy="660359"/>
          </a:xfrm>
          <a:prstGeom prst="rect">
            <a:avLst/>
          </a:prstGeom>
        </p:spPr>
      </p:pic>
      <p:pic>
        <p:nvPicPr>
          <p:cNvPr id="77" name="Picture 7" descr="555_0020_素材CNN-sccnn.com-26">
            <a:extLst>
              <a:ext uri="{FF2B5EF4-FFF2-40B4-BE49-F238E27FC236}">
                <a16:creationId xmlns="" xmlns:a16="http://schemas.microsoft.com/office/drawing/2014/main" id="{8BC429BA-D7CD-4B41-B969-D9F15E5420DA}"/>
              </a:ext>
            </a:extLst>
          </p:cNvPr>
          <p:cNvPicPr>
            <a:picLocks noChangeAspect="1" noChangeArrowheads="1"/>
          </p:cNvPicPr>
          <p:nvPr/>
        </p:nvPicPr>
        <p:blipFill>
          <a:blip r:embed="rId9"/>
          <a:srcRect/>
          <a:stretch>
            <a:fillRect/>
          </a:stretch>
        </p:blipFill>
        <p:spPr bwMode="auto">
          <a:xfrm>
            <a:off x="35496" y="3003798"/>
            <a:ext cx="705435" cy="1798306"/>
          </a:xfrm>
          <a:prstGeom prst="rect">
            <a:avLst/>
          </a:prstGeom>
          <a:noFill/>
        </p:spPr>
      </p:pic>
    </p:spTree>
    <p:extLst>
      <p:ext uri="{BB962C8B-B14F-4D97-AF65-F5344CB8AC3E}">
        <p14:creationId xmlns:p14="http://schemas.microsoft.com/office/powerpoint/2010/main" val="36922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0" fill="hold"/>
                                        <p:tgtEl>
                                          <p:spTgt spid="6"/>
                                        </p:tgtEl>
                                        <p:attrNameLst>
                                          <p:attrName>ppt_x</p:attrName>
                                        </p:attrNameLst>
                                      </p:cBhvr>
                                      <p:tavLst>
                                        <p:tav tm="0">
                                          <p:val>
                                            <p:strVal val="1+#ppt_w/2"/>
                                          </p:val>
                                        </p:tav>
                                        <p:tav tm="100000">
                                          <p:val>
                                            <p:strVal val="#ppt_x"/>
                                          </p:val>
                                        </p:tav>
                                      </p:tavLst>
                                    </p:anim>
                                    <p:anim calcmode="lin" valueType="num">
                                      <p:cBhvr additive="base">
                                        <p:cTn id="8" dur="20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box(in)">
                                      <p:cBhvr>
                                        <p:cTn id="13" dur="1000"/>
                                        <p:tgtEl>
                                          <p:spTgt spid="8"/>
                                        </p:tgtEl>
                                      </p:cBhvr>
                                    </p:animEffect>
                                  </p:childTnLst>
                                </p:cTn>
                              </p:par>
                              <p:par>
                                <p:cTn id="14" presetID="31" presetClass="entr" presetSubtype="0" fill="hold" nodeType="withEffect">
                                  <p:stCondLst>
                                    <p:cond delay="0"/>
                                  </p:stCondLst>
                                  <p:iterate type="lt">
                                    <p:tmPct val="5000"/>
                                  </p:iterate>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ppt_w</p:attrName>
                                        </p:attrNameLst>
                                      </p:cBhvr>
                                      <p:tavLst>
                                        <p:tav tm="0">
                                          <p:val>
                                            <p:fltVal val="0"/>
                                          </p:val>
                                        </p:tav>
                                        <p:tav tm="100000">
                                          <p:val>
                                            <p:strVal val="#ppt_w"/>
                                          </p:val>
                                        </p:tav>
                                      </p:tavLst>
                                    </p:anim>
                                    <p:anim calcmode="lin" valueType="num">
                                      <p:cBhvr>
                                        <p:cTn id="17" dur="1000" fill="hold"/>
                                        <p:tgtEl>
                                          <p:spTgt spid="23"/>
                                        </p:tgtEl>
                                        <p:attrNameLst>
                                          <p:attrName>ppt_h</p:attrName>
                                        </p:attrNameLst>
                                      </p:cBhvr>
                                      <p:tavLst>
                                        <p:tav tm="0">
                                          <p:val>
                                            <p:fltVal val="0"/>
                                          </p:val>
                                        </p:tav>
                                        <p:tav tm="100000">
                                          <p:val>
                                            <p:strVal val="#ppt_h"/>
                                          </p:val>
                                        </p:tav>
                                      </p:tavLst>
                                    </p:anim>
                                    <p:anim calcmode="lin" valueType="num">
                                      <p:cBhvr>
                                        <p:cTn id="18" dur="1000" fill="hold"/>
                                        <p:tgtEl>
                                          <p:spTgt spid="23"/>
                                        </p:tgtEl>
                                        <p:attrNameLst>
                                          <p:attrName>style.rotation</p:attrName>
                                        </p:attrNameLst>
                                      </p:cBhvr>
                                      <p:tavLst>
                                        <p:tav tm="0">
                                          <p:val>
                                            <p:fltVal val="90"/>
                                          </p:val>
                                        </p:tav>
                                        <p:tav tm="100000">
                                          <p:val>
                                            <p:fltVal val="0"/>
                                          </p:val>
                                        </p:tav>
                                      </p:tavLst>
                                    </p:anim>
                                    <p:animEffect transition="in" filter="fade">
                                      <p:cBhvr>
                                        <p:cTn id="19" dur="1000"/>
                                        <p:tgtEl>
                                          <p:spTgt spid="2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nodeType="withEffect">
                                  <p:stCondLst>
                                    <p:cond delay="0"/>
                                  </p:stCondLst>
                                  <p:childTnLst>
                                    <p:set>
                                      <p:cBhvr>
                                        <p:cTn id="24" dur="1" fill="hold">
                                          <p:stCondLst>
                                            <p:cond delay="0"/>
                                          </p:stCondLst>
                                        </p:cTn>
                                        <p:tgtEl>
                                          <p:spTgt spid="75">
                                            <p:txEl>
                                              <p:pRg st="0" end="0"/>
                                            </p:txEl>
                                          </p:spTgt>
                                        </p:tgtEl>
                                        <p:attrNameLst>
                                          <p:attrName>style.visibility</p:attrName>
                                        </p:attrNameLst>
                                      </p:cBhvr>
                                      <p:to>
                                        <p:strVal val="visible"/>
                                      </p:to>
                                    </p:set>
                                    <p:animEffect transition="in" filter="barn(inVertical)">
                                      <p:cBhvr>
                                        <p:cTn id="25" dur="500"/>
                                        <p:tgtEl>
                                          <p:spTgt spid="75">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75">
                                            <p:txEl>
                                              <p:pRg st="1" end="1"/>
                                            </p:txEl>
                                          </p:spTgt>
                                        </p:tgtEl>
                                        <p:attrNameLst>
                                          <p:attrName>style.visibility</p:attrName>
                                        </p:attrNameLst>
                                      </p:cBhvr>
                                      <p:to>
                                        <p:strVal val="visible"/>
                                      </p:to>
                                    </p:set>
                                    <p:animEffect transition="in" filter="barn(inVertical)">
                                      <p:cBhvr>
                                        <p:cTn id="28" dur="500"/>
                                        <p:tgtEl>
                                          <p:spTgt spid="75">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75">
                                            <p:txEl>
                                              <p:pRg st="2" end="2"/>
                                            </p:txEl>
                                          </p:spTgt>
                                        </p:tgtEl>
                                        <p:attrNameLst>
                                          <p:attrName>style.visibility</p:attrName>
                                        </p:attrNameLst>
                                      </p:cBhvr>
                                      <p:to>
                                        <p:strVal val="visible"/>
                                      </p:to>
                                    </p:set>
                                    <p:animEffect transition="in" filter="barn(inVertical)">
                                      <p:cBhvr>
                                        <p:cTn id="31" dur="500"/>
                                        <p:tgtEl>
                                          <p:spTgt spid="75">
                                            <p:txEl>
                                              <p:pRg st="2" end="2"/>
                                            </p:txEl>
                                          </p:spTgt>
                                        </p:tgtEl>
                                      </p:cBhvr>
                                    </p:animEffect>
                                  </p:childTnLst>
                                </p:cTn>
                              </p:par>
                              <p:par>
                                <p:cTn id="32" presetID="42"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1000"/>
                                        <p:tgtEl>
                                          <p:spTgt spid="73"/>
                                        </p:tgtEl>
                                      </p:cBhvr>
                                    </p:animEffect>
                                    <p:anim calcmode="lin" valueType="num">
                                      <p:cBhvr>
                                        <p:cTn id="35" dur="1000" fill="hold"/>
                                        <p:tgtEl>
                                          <p:spTgt spid="73"/>
                                        </p:tgtEl>
                                        <p:attrNameLst>
                                          <p:attrName>ppt_x</p:attrName>
                                        </p:attrNameLst>
                                      </p:cBhvr>
                                      <p:tavLst>
                                        <p:tav tm="0">
                                          <p:val>
                                            <p:strVal val="#ppt_x"/>
                                          </p:val>
                                        </p:tav>
                                        <p:tav tm="100000">
                                          <p:val>
                                            <p:strVal val="#ppt_x"/>
                                          </p:val>
                                        </p:tav>
                                      </p:tavLst>
                                    </p:anim>
                                    <p:anim calcmode="lin" valueType="num">
                                      <p:cBhvr>
                                        <p:cTn id="36" dur="1000" fill="hold"/>
                                        <p:tgtEl>
                                          <p:spTgt spid="7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1000"/>
                                        <p:tgtEl>
                                          <p:spTgt spid="74"/>
                                        </p:tgtEl>
                                      </p:cBhvr>
                                    </p:animEffect>
                                    <p:anim calcmode="lin" valueType="num">
                                      <p:cBhvr>
                                        <p:cTn id="40" dur="1000" fill="hold"/>
                                        <p:tgtEl>
                                          <p:spTgt spid="74"/>
                                        </p:tgtEl>
                                        <p:attrNameLst>
                                          <p:attrName>ppt_x</p:attrName>
                                        </p:attrNameLst>
                                      </p:cBhvr>
                                      <p:tavLst>
                                        <p:tav tm="0">
                                          <p:val>
                                            <p:strVal val="#ppt_x"/>
                                          </p:val>
                                        </p:tav>
                                        <p:tav tm="100000">
                                          <p:val>
                                            <p:strVal val="#ppt_x"/>
                                          </p:val>
                                        </p:tav>
                                      </p:tavLst>
                                    </p:anim>
                                    <p:anim calcmode="lin" valueType="num">
                                      <p:cBhvr>
                                        <p:cTn id="41" dur="1000" fill="hold"/>
                                        <p:tgtEl>
                                          <p:spTgt spid="7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1000"/>
                                        <p:tgtEl>
                                          <p:spTgt spid="76"/>
                                        </p:tgtEl>
                                      </p:cBhvr>
                                    </p:animEffect>
                                    <p:anim calcmode="lin" valueType="num">
                                      <p:cBhvr>
                                        <p:cTn id="45" dur="1000" fill="hold"/>
                                        <p:tgtEl>
                                          <p:spTgt spid="76"/>
                                        </p:tgtEl>
                                        <p:attrNameLst>
                                          <p:attrName>ppt_x</p:attrName>
                                        </p:attrNameLst>
                                      </p:cBhvr>
                                      <p:tavLst>
                                        <p:tav tm="0">
                                          <p:val>
                                            <p:strVal val="#ppt_x"/>
                                          </p:val>
                                        </p:tav>
                                        <p:tav tm="100000">
                                          <p:val>
                                            <p:strVal val="#ppt_x"/>
                                          </p:val>
                                        </p:tav>
                                      </p:tavLst>
                                    </p:anim>
                                    <p:anim calcmode="lin" valueType="num">
                                      <p:cBhvr>
                                        <p:cTn id="4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a:extLst>
              <a:ext uri="{FF2B5EF4-FFF2-40B4-BE49-F238E27FC236}">
                <a16:creationId xmlns:a16="http://schemas.microsoft.com/office/drawing/2014/main" xmlns="" id="{592ADD0E-EBEE-9C73-A5C3-169517C2C3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692695" y="2634955"/>
            <a:ext cx="4147745" cy="3608537"/>
          </a:xfrm>
          <a:prstGeom prst="rect">
            <a:avLst/>
          </a:prstGeom>
        </p:spPr>
      </p:pic>
      <p:pic>
        <p:nvPicPr>
          <p:cNvPr id="10" name="Picture 2">
            <a:extLst>
              <a:ext uri="{FF2B5EF4-FFF2-40B4-BE49-F238E27FC236}">
                <a16:creationId xmlns:a16="http://schemas.microsoft.com/office/drawing/2014/main" xmlns="" id="{B1C84AA5-1A2B-EAE8-CD58-61FAEB075EC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0583201">
            <a:off x="6886457" y="-1146778"/>
            <a:ext cx="3818687" cy="3322258"/>
          </a:xfrm>
          <a:prstGeom prst="rect">
            <a:avLst/>
          </a:prstGeom>
        </p:spPr>
      </p:pic>
      <p:sp>
        <p:nvSpPr>
          <p:cNvPr id="2" name="AutoShape 2" descr="Hình ảnh Chất Béo PNG, Vector, PSD, và biểu tượng để tải về ..."/>
          <p:cNvSpPr>
            <a:spLocks noChangeAspect="1" noChangeArrowheads="1"/>
          </p:cNvSpPr>
          <p:nvPr/>
        </p:nvSpPr>
        <p:spPr bwMode="auto">
          <a:xfrm>
            <a:off x="155575" y="1294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3"/>
          <p:cNvSpPr>
            <a:spLocks noChangeArrowheads="1"/>
          </p:cNvSpPr>
          <p:nvPr/>
        </p:nvSpPr>
        <p:spPr bwMode="auto">
          <a:xfrm>
            <a:off x="5181600" y="2072886"/>
            <a:ext cx="6858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200" b="1">
                <a:solidFill>
                  <a:schemeClr val="bg1"/>
                </a:solidFill>
                <a:latin typeface="Times New Roman" pitchFamily="18" charset="0"/>
                <a:cs typeface="Times New Roman" pitchFamily="18" charset="0"/>
              </a:rPr>
              <a:t>?</a:t>
            </a:r>
            <a:endParaRPr lang="en-US" sz="2400" b="1" baseline="-25000">
              <a:solidFill>
                <a:srgbClr val="FFFF99"/>
              </a:solidFill>
              <a:latin typeface="Times New Roman" pitchFamily="18" charset="0"/>
              <a:cs typeface="Times New Roman" pitchFamily="18" charset="0"/>
            </a:endParaRPr>
          </a:p>
        </p:txBody>
      </p:sp>
      <p:sp>
        <p:nvSpPr>
          <p:cNvPr id="37" name="Rectangle 7"/>
          <p:cNvSpPr>
            <a:spLocks noChangeArrowheads="1"/>
          </p:cNvSpPr>
          <p:nvPr/>
        </p:nvSpPr>
        <p:spPr bwMode="auto">
          <a:xfrm>
            <a:off x="7377113" y="2077648"/>
            <a:ext cx="876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2200" b="1">
              <a:latin typeface="Times New Roman" pitchFamily="18" charset="0"/>
              <a:cs typeface="Times New Roman" pitchFamily="18" charset="0"/>
            </a:endParaRPr>
          </a:p>
        </p:txBody>
      </p:sp>
      <p:sp>
        <p:nvSpPr>
          <p:cNvPr id="44" name="Rectangle 14"/>
          <p:cNvSpPr>
            <a:spLocks noChangeArrowheads="1"/>
          </p:cNvSpPr>
          <p:nvPr/>
        </p:nvSpPr>
        <p:spPr bwMode="auto">
          <a:xfrm>
            <a:off x="5176848" y="2977761"/>
            <a:ext cx="7334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200" b="1">
                <a:solidFill>
                  <a:schemeClr val="bg1"/>
                </a:solidFill>
                <a:latin typeface="Times New Roman" pitchFamily="18" charset="0"/>
                <a:cs typeface="Times New Roman" pitchFamily="18" charset="0"/>
              </a:rPr>
              <a:t>?</a:t>
            </a:r>
            <a:endParaRPr lang="en-US" sz="2400" b="1" baseline="-25000">
              <a:solidFill>
                <a:srgbClr val="FFFF99"/>
              </a:solidFill>
              <a:latin typeface="Times New Roman" pitchFamily="18" charset="0"/>
              <a:cs typeface="Times New Roman" pitchFamily="18" charset="0"/>
            </a:endParaRPr>
          </a:p>
        </p:txBody>
      </p:sp>
      <p:sp>
        <p:nvSpPr>
          <p:cNvPr id="59" name="Rectangle 54"/>
          <p:cNvSpPr>
            <a:spLocks noChangeArrowheads="1"/>
          </p:cNvSpPr>
          <p:nvPr/>
        </p:nvSpPr>
        <p:spPr bwMode="auto">
          <a:xfrm>
            <a:off x="5486400" y="2968234"/>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just"/>
            <a:r>
              <a:rPr lang="en-US" sz="2400" b="1">
                <a:latin typeface="Times New Roman" pitchFamily="18" charset="0"/>
                <a:cs typeface="Times New Roman" pitchFamily="18" charset="0"/>
              </a:rPr>
              <a:t> </a:t>
            </a:r>
          </a:p>
        </p:txBody>
      </p:sp>
      <p:sp>
        <p:nvSpPr>
          <p:cNvPr id="60" name="Rectangle 57"/>
          <p:cNvSpPr>
            <a:spLocks noChangeArrowheads="1"/>
          </p:cNvSpPr>
          <p:nvPr/>
        </p:nvSpPr>
        <p:spPr bwMode="auto">
          <a:xfrm>
            <a:off x="5257800" y="2968236"/>
            <a:ext cx="8763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2200" b="1">
              <a:solidFill>
                <a:srgbClr val="FF0000"/>
              </a:solidFill>
              <a:latin typeface="Times New Roman" pitchFamily="18" charset="0"/>
              <a:cs typeface="Times New Roman" pitchFamily="18" charset="0"/>
            </a:endParaRPr>
          </a:p>
        </p:txBody>
      </p:sp>
      <p:pic>
        <p:nvPicPr>
          <p:cNvPr id="132" name="图片 2"/>
          <p:cNvPicPr>
            <a:picLocks noChangeAspect="1"/>
          </p:cNvPicPr>
          <p:nvPr/>
        </p:nvPicPr>
        <p:blipFill>
          <a:blip r:embed="rId9"/>
          <a:stretch>
            <a:fillRect/>
          </a:stretch>
        </p:blipFill>
        <p:spPr>
          <a:xfrm>
            <a:off x="0" y="2"/>
            <a:ext cx="539552" cy="602379"/>
          </a:xfrm>
          <a:prstGeom prst="rect">
            <a:avLst/>
          </a:prstGeom>
        </p:spPr>
      </p:pic>
      <p:pic>
        <p:nvPicPr>
          <p:cNvPr id="28" name="Picture 2">
            <a:extLst>
              <a:ext uri="{FF2B5EF4-FFF2-40B4-BE49-F238E27FC236}">
                <a16:creationId xmlns:a16="http://schemas.microsoft.com/office/drawing/2014/main" xmlns="" id="{0A18761C-C6C3-2CC8-7D1A-9FC4CA78E34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873312">
            <a:off x="8234323" y="4314136"/>
            <a:ext cx="835419" cy="938688"/>
          </a:xfrm>
          <a:prstGeom prst="rect">
            <a:avLst/>
          </a:prstGeom>
        </p:spPr>
      </p:pic>
      <p:sp>
        <p:nvSpPr>
          <p:cNvPr id="19" name="Google Shape;812;p28"/>
          <p:cNvSpPr/>
          <p:nvPr/>
        </p:nvSpPr>
        <p:spPr>
          <a:xfrm rot="2700000">
            <a:off x="860874" y="4399283"/>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813;p28"/>
          <p:cNvSpPr/>
          <p:nvPr/>
        </p:nvSpPr>
        <p:spPr>
          <a:xfrm>
            <a:off x="621200" y="3509175"/>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23" name="Picture 22" descr="C:\Users\ABC\Desktop\Nipic_10605672_20121226090435540320.png"/>
          <p:cNvPicPr>
            <a:picLocks noChangeAspect="1" noChangeArrowheads="1"/>
          </p:cNvPicPr>
          <p:nvPr/>
        </p:nvPicPr>
        <p:blipFill rotWithShape="1">
          <a:blip r:embed="rId17" cstate="screen"/>
          <a:srcRect/>
          <a:stretch>
            <a:fillRect/>
          </a:stretch>
        </p:blipFill>
        <p:spPr bwMode="auto">
          <a:xfrm>
            <a:off x="1403648" y="354414"/>
            <a:ext cx="991910" cy="48426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C:\Users\ABC\Desktop\Nipic_10605672_20121226090435540320.png"/>
          <p:cNvPicPr>
            <a:picLocks noChangeAspect="1" noChangeArrowheads="1"/>
          </p:cNvPicPr>
          <p:nvPr/>
        </p:nvPicPr>
        <p:blipFill rotWithShape="1">
          <a:blip r:embed="rId17" cstate="screen"/>
          <a:srcRect/>
          <a:stretch>
            <a:fillRect/>
          </a:stretch>
        </p:blipFill>
        <p:spPr bwMode="auto">
          <a:xfrm rot="21039570">
            <a:off x="691192" y="384698"/>
            <a:ext cx="580057" cy="28319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56"/>
          <p:cNvSpPr txBox="1"/>
          <p:nvPr/>
        </p:nvSpPr>
        <p:spPr>
          <a:xfrm>
            <a:off x="2763338" y="-3563089"/>
            <a:ext cx="10033000" cy="1231106"/>
          </a:xfrm>
          <a:prstGeom prst="rect">
            <a:avLst/>
          </a:prstGeom>
        </p:spPr>
        <p:txBody>
          <a:bodyPr lIns="0" tIns="0" rIns="0" bIns="0" rtlCol="0" anchor="t">
            <a:spAutoFit/>
          </a:bodyPr>
          <a:lstStyle/>
          <a:p>
            <a:pPr algn="ctr">
              <a:lnSpc>
                <a:spcPts val="9600"/>
              </a:lnSpc>
            </a:pPr>
            <a:r>
              <a:rPr lang="en-US" sz="3200" dirty="0" err="1">
                <a:solidFill>
                  <a:srgbClr val="2E2E2E"/>
                </a:solidFill>
                <a:latin typeface="Times New Roman" pitchFamily="18" charset="0"/>
                <a:cs typeface="Times New Roman" pitchFamily="18" charset="0"/>
              </a:rPr>
              <a:t>Hiện</a:t>
            </a:r>
            <a:r>
              <a:rPr lang="en-US" sz="3200" dirty="0">
                <a:solidFill>
                  <a:srgbClr val="2E2E2E"/>
                </a:solidFill>
                <a:latin typeface="Times New Roman" pitchFamily="18" charset="0"/>
                <a:cs typeface="Times New Roman" pitchFamily="18" charset="0"/>
              </a:rPr>
              <a:t> </a:t>
            </a:r>
            <a:r>
              <a:rPr lang="en-US" sz="3200" dirty="0" err="1">
                <a:solidFill>
                  <a:srgbClr val="2E2E2E"/>
                </a:solidFill>
                <a:latin typeface="Times New Roman" pitchFamily="18" charset="0"/>
                <a:cs typeface="Times New Roman" pitchFamily="18" charset="0"/>
              </a:rPr>
              <a:t>tượng</a:t>
            </a:r>
            <a:endParaRPr lang="en-US" sz="3200" dirty="0">
              <a:solidFill>
                <a:srgbClr val="2E2E2E"/>
              </a:solidFill>
              <a:latin typeface="Times New Roman" pitchFamily="18" charset="0"/>
              <a:cs typeface="Times New Roman" pitchFamily="18" charset="0"/>
            </a:endParaRPr>
          </a:p>
        </p:txBody>
      </p:sp>
      <p:sp>
        <p:nvSpPr>
          <p:cNvPr id="26" name="WordArt 106">
            <a:extLst>
              <a:ext uri="{FF2B5EF4-FFF2-40B4-BE49-F238E27FC236}">
                <a16:creationId xmlns:a16="http://schemas.microsoft.com/office/drawing/2014/main" xmlns="" id="{176FCB1E-2BEC-BCF0-89C7-B3C84E007E17}"/>
              </a:ext>
            </a:extLst>
          </p:cNvPr>
          <p:cNvSpPr>
            <a:spLocks noChangeArrowheads="1" noChangeShapeType="1" noTextEdit="1"/>
          </p:cNvSpPr>
          <p:nvPr/>
        </p:nvSpPr>
        <p:spPr bwMode="auto">
          <a:xfrm>
            <a:off x="2483768" y="195486"/>
            <a:ext cx="4464496" cy="432048"/>
          </a:xfrm>
          <a:prstGeom prst="rect">
            <a:avLst/>
          </a:prstGeom>
          <a:solidFill>
            <a:schemeClr val="bg1">
              <a:lumMod val="95000"/>
            </a:schemeClr>
          </a:solidFill>
        </p:spPr>
        <p:txBody>
          <a:bodyPr wrap="none" fromWordArt="1">
            <a:prstTxWarp prst="textPlain">
              <a:avLst>
                <a:gd name="adj" fmla="val 50000"/>
              </a:avLst>
            </a:prstTxWarp>
          </a:bodyPr>
          <a:lstStyle/>
          <a:p>
            <a:pPr algn="ctr"/>
            <a:r>
              <a:rPr lang="en-US" sz="2400" b="1" kern="10" dirty="0"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1. </a:t>
            </a:r>
            <a:r>
              <a:rPr lang="en-US" sz="2400" b="1" kern="10" dirty="0" err="1"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Đơn</a:t>
            </a:r>
            <a:r>
              <a:rPr lang="en-US" sz="2400" b="1" kern="10" dirty="0"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vị</a:t>
            </a:r>
            <a:r>
              <a:rPr lang="en-US" sz="2400" b="1" kern="10" dirty="0"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và</a:t>
            </a:r>
            <a:r>
              <a:rPr lang="en-US" sz="2400" b="1" kern="10" dirty="0"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dụng</a:t>
            </a:r>
            <a:r>
              <a:rPr lang="en-US" sz="2400" b="1" kern="10" dirty="0"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cụ</a:t>
            </a:r>
            <a:r>
              <a:rPr lang="en-US" sz="2400" b="1" kern="10" dirty="0"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đo</a:t>
            </a:r>
            <a:r>
              <a:rPr lang="en-US" sz="2400" b="1" kern="10" dirty="0"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chiều</a:t>
            </a:r>
            <a:r>
              <a:rPr lang="en-US" sz="2400" b="1" kern="10" dirty="0"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dài</a:t>
            </a:r>
            <a:endParaRPr lang="en-US" sz="2400" b="1" kern="10" dirty="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7" name="!!4">
            <a:extLst>
              <a:ext uri="{FF2B5EF4-FFF2-40B4-BE49-F238E27FC236}">
                <a16:creationId xmlns:a16="http://schemas.microsoft.com/office/drawing/2014/main" xmlns="" id="{B592CB5F-EF9D-4472-8FE2-E9080BB0A5D3}"/>
              </a:ext>
            </a:extLst>
          </p:cNvPr>
          <p:cNvSpPr/>
          <p:nvPr/>
        </p:nvSpPr>
        <p:spPr>
          <a:xfrm>
            <a:off x="3367766" y="5694383"/>
            <a:ext cx="62933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29" name="圆角矩形 2"/>
          <p:cNvSpPr/>
          <p:nvPr/>
        </p:nvSpPr>
        <p:spPr>
          <a:xfrm>
            <a:off x="1089696" y="1037666"/>
            <a:ext cx="4434804" cy="3696822"/>
          </a:xfrm>
          <a:prstGeom prst="roundRect">
            <a:avLst>
              <a:gd name="adj" fmla="val 5421"/>
            </a:avLst>
          </a:prstGeom>
          <a:gradFill flip="none" rotWithShape="1">
            <a:gsLst>
              <a:gs pos="50000">
                <a:schemeClr val="accent3"/>
              </a:gs>
              <a:gs pos="0">
                <a:schemeClr val="accent3">
                  <a:lumMod val="60000"/>
                  <a:lumOff val="40000"/>
                </a:schemeClr>
              </a:gs>
            </a:gsLst>
            <a:path path="circle">
              <a:fillToRect l="100000" t="100000"/>
            </a:path>
            <a:tileRect r="-100000" b="-100000"/>
          </a:gra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endParaRPr>
          </a:p>
        </p:txBody>
      </p:sp>
      <p:sp useBgFill="1">
        <p:nvSpPr>
          <p:cNvPr id="30" name="圆角矩形 17"/>
          <p:cNvSpPr/>
          <p:nvPr/>
        </p:nvSpPr>
        <p:spPr>
          <a:xfrm>
            <a:off x="1256382" y="1184740"/>
            <a:ext cx="4035698" cy="3403233"/>
          </a:xfrm>
          <a:prstGeom prst="roundRect">
            <a:avLst>
              <a:gd name="adj" fmla="val 2201"/>
            </a:avLst>
          </a:prstGeom>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endParaRPr>
          </a:p>
        </p:txBody>
      </p:sp>
      <p:grpSp>
        <p:nvGrpSpPr>
          <p:cNvPr id="31" name="组合 104"/>
          <p:cNvGrpSpPr/>
          <p:nvPr/>
        </p:nvGrpSpPr>
        <p:grpSpPr>
          <a:xfrm>
            <a:off x="1424489" y="901409"/>
            <a:ext cx="1959362" cy="509640"/>
            <a:chOff x="3734206" y="1430045"/>
            <a:chExt cx="2262617" cy="599736"/>
          </a:xfrm>
        </p:grpSpPr>
        <p:grpSp>
          <p:nvGrpSpPr>
            <p:cNvPr id="32" name="组合 83"/>
            <p:cNvGrpSpPr/>
            <p:nvPr/>
          </p:nvGrpSpPr>
          <p:grpSpPr>
            <a:xfrm>
              <a:off x="4244699" y="1430045"/>
              <a:ext cx="220646" cy="599736"/>
              <a:chOff x="4621429" y="1440947"/>
              <a:chExt cx="220646" cy="599736"/>
            </a:xfrm>
          </p:grpSpPr>
          <p:sp>
            <p:nvSpPr>
              <p:cNvPr id="56" name="椭圆 19"/>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57" name="椭圆 20"/>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58" name="圆角矩形 23"/>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latin typeface="Arial" panose="020B0604020202020204" pitchFamily="34" charset="0"/>
                  <a:cs typeface="Arial" panose="020B0604020202020204" pitchFamily="34" charset="0"/>
                </a:endParaRPr>
              </a:p>
            </p:txBody>
          </p:sp>
          <p:sp>
            <p:nvSpPr>
              <p:cNvPr id="61" name="圆角矩形 24"/>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latin typeface="Arial" panose="020B0604020202020204" pitchFamily="34" charset="0"/>
                  <a:cs typeface="Arial" panose="020B0604020202020204" pitchFamily="34" charset="0"/>
                </a:endParaRPr>
              </a:p>
            </p:txBody>
          </p:sp>
        </p:grpSp>
        <p:grpSp>
          <p:nvGrpSpPr>
            <p:cNvPr id="34" name="组合 82"/>
            <p:cNvGrpSpPr/>
            <p:nvPr/>
          </p:nvGrpSpPr>
          <p:grpSpPr>
            <a:xfrm>
              <a:off x="3734206" y="1430045"/>
              <a:ext cx="220646" cy="599736"/>
              <a:chOff x="4339321" y="1440947"/>
              <a:chExt cx="220646" cy="599736"/>
            </a:xfrm>
          </p:grpSpPr>
          <p:sp>
            <p:nvSpPr>
              <p:cNvPr id="52" name="椭圆 21"/>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53" name="椭圆 22"/>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54" name="圆角矩形 25"/>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latin typeface="Arial" panose="020B0604020202020204" pitchFamily="34" charset="0"/>
                  <a:cs typeface="Arial" panose="020B0604020202020204" pitchFamily="34" charset="0"/>
                </a:endParaRPr>
              </a:p>
            </p:txBody>
          </p:sp>
          <p:sp>
            <p:nvSpPr>
              <p:cNvPr id="55" name="圆角矩形 26"/>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grpSp>
        <p:grpSp>
          <p:nvGrpSpPr>
            <p:cNvPr id="35" name="组合 85"/>
            <p:cNvGrpSpPr/>
            <p:nvPr/>
          </p:nvGrpSpPr>
          <p:grpSpPr>
            <a:xfrm>
              <a:off x="5265685" y="1430045"/>
              <a:ext cx="220646" cy="599736"/>
              <a:chOff x="5670727" y="1440947"/>
              <a:chExt cx="220646" cy="599736"/>
            </a:xfrm>
          </p:grpSpPr>
          <p:sp>
            <p:nvSpPr>
              <p:cNvPr id="48" name="椭圆 28"/>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49" name="椭圆 29"/>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50" name="圆角矩形 32"/>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latin typeface="Arial" panose="020B0604020202020204" pitchFamily="34" charset="0"/>
                  <a:cs typeface="Arial" panose="020B0604020202020204" pitchFamily="34" charset="0"/>
                </a:endParaRPr>
              </a:p>
            </p:txBody>
          </p:sp>
          <p:sp>
            <p:nvSpPr>
              <p:cNvPr id="51" name="圆角矩形 33"/>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latin typeface="Arial" panose="020B0604020202020204" pitchFamily="34" charset="0"/>
                  <a:cs typeface="Arial" panose="020B0604020202020204" pitchFamily="34" charset="0"/>
                </a:endParaRPr>
              </a:p>
            </p:txBody>
          </p:sp>
        </p:grpSp>
        <p:grpSp>
          <p:nvGrpSpPr>
            <p:cNvPr id="36" name="组合 84"/>
            <p:cNvGrpSpPr/>
            <p:nvPr/>
          </p:nvGrpSpPr>
          <p:grpSpPr>
            <a:xfrm>
              <a:off x="4755192" y="1430045"/>
              <a:ext cx="220646" cy="599736"/>
              <a:chOff x="5388619" y="1440947"/>
              <a:chExt cx="220646" cy="599736"/>
            </a:xfrm>
          </p:grpSpPr>
          <p:sp>
            <p:nvSpPr>
              <p:cNvPr id="43" name="椭圆 30"/>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45" name="椭圆 31"/>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46" name="圆角矩形 34"/>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latin typeface="Arial" panose="020B0604020202020204" pitchFamily="34" charset="0"/>
                  <a:cs typeface="Arial" panose="020B0604020202020204" pitchFamily="34" charset="0"/>
                </a:endParaRPr>
              </a:p>
            </p:txBody>
          </p:sp>
          <p:sp>
            <p:nvSpPr>
              <p:cNvPr id="47" name="圆角矩形 35"/>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grpSp>
        <p:grpSp>
          <p:nvGrpSpPr>
            <p:cNvPr id="38" name="组合 87"/>
            <p:cNvGrpSpPr/>
            <p:nvPr/>
          </p:nvGrpSpPr>
          <p:grpSpPr>
            <a:xfrm>
              <a:off x="5776177" y="1430045"/>
              <a:ext cx="220646" cy="599736"/>
              <a:chOff x="6720025" y="1419143"/>
              <a:chExt cx="220646" cy="599736"/>
            </a:xfrm>
          </p:grpSpPr>
          <p:sp>
            <p:nvSpPr>
              <p:cNvPr id="39" name="椭圆 37"/>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40" name="椭圆 38"/>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41" name="圆角矩形 41"/>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latin typeface="Arial" panose="020B0604020202020204" pitchFamily="34" charset="0"/>
                  <a:cs typeface="Arial" panose="020B0604020202020204" pitchFamily="34" charset="0"/>
                </a:endParaRPr>
              </a:p>
            </p:txBody>
          </p:sp>
          <p:sp>
            <p:nvSpPr>
              <p:cNvPr id="42" name="圆角矩形 42"/>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latin typeface="Arial" panose="020B0604020202020204" pitchFamily="34" charset="0"/>
                  <a:cs typeface="Arial" panose="020B0604020202020204" pitchFamily="34" charset="0"/>
                </a:endParaRPr>
              </a:p>
            </p:txBody>
          </p:sp>
        </p:grpSp>
      </p:grpSp>
      <p:sp>
        <p:nvSpPr>
          <p:cNvPr id="62" name="任意多边形 65"/>
          <p:cNvSpPr/>
          <p:nvPr/>
        </p:nvSpPr>
        <p:spPr>
          <a:xfrm>
            <a:off x="780001" y="1399107"/>
            <a:ext cx="1330993" cy="851990"/>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gradFill flip="none" rotWithShape="1">
            <a:gsLst>
              <a:gs pos="33721">
                <a:schemeClr val="accent1"/>
              </a:gs>
              <a:gs pos="16000">
                <a:schemeClr val="accent1">
                  <a:lumMod val="75000"/>
                </a:schemeClr>
              </a:gs>
              <a:gs pos="0">
                <a:schemeClr val="accent1">
                  <a:lumMod val="60000"/>
                  <a:lumOff val="40000"/>
                </a:schemeClr>
              </a:gs>
            </a:gsLst>
            <a:lin ang="0" scaled="1"/>
            <a:tileRect/>
          </a:gra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1100">
              <a:latin typeface="Arial" panose="020B0604020202020204" pitchFamily="34" charset="0"/>
              <a:cs typeface="Arial" panose="020B0604020202020204" pitchFamily="34" charset="0"/>
            </a:endParaRPr>
          </a:p>
        </p:txBody>
      </p:sp>
      <p:sp>
        <p:nvSpPr>
          <p:cNvPr id="63" name="文本框 69"/>
          <p:cNvSpPr txBox="1"/>
          <p:nvPr/>
        </p:nvSpPr>
        <p:spPr>
          <a:xfrm>
            <a:off x="1128426" y="1578878"/>
            <a:ext cx="444488" cy="392415"/>
          </a:xfrm>
          <a:prstGeom prst="rect">
            <a:avLst/>
          </a:prstGeom>
          <a:noFill/>
        </p:spPr>
        <p:txBody>
          <a:bodyPr wrap="square" lIns="68580" tIns="34290" rIns="68580" bIns="34290" rtlCol="0">
            <a:spAutoFit/>
          </a:bodyPr>
          <a:lstStyle/>
          <a:p>
            <a:r>
              <a:rPr lang="en-US" altLang="zh-CN" sz="2100" b="1" dirty="0">
                <a:solidFill>
                  <a:schemeClr val="bg1"/>
                </a:solidFill>
                <a:effectLst>
                  <a:innerShdw blurRad="25400" dist="12700" dir="13500000">
                    <a:prstClr val="black">
                      <a:alpha val="50000"/>
                    </a:prstClr>
                  </a:innerShdw>
                </a:effectLst>
                <a:latin typeface="Arial" panose="020B0604020202020204" pitchFamily="34" charset="0"/>
                <a:cs typeface="Arial" panose="020B0604020202020204" pitchFamily="34" charset="0"/>
              </a:rPr>
              <a:t>01</a:t>
            </a:r>
            <a:endParaRPr lang="zh-CN" altLang="en-US" sz="2100" b="1" dirty="0">
              <a:solidFill>
                <a:schemeClr val="bg1"/>
              </a:solidFill>
              <a:effectLst>
                <a:innerShdw blurRad="25400" dist="12700" dir="13500000">
                  <a:prstClr val="black">
                    <a:alpha val="50000"/>
                  </a:prstClr>
                </a:innerShdw>
              </a:effectLst>
              <a:latin typeface="Arial" panose="020B0604020202020204" pitchFamily="34" charset="0"/>
              <a:cs typeface="Arial" panose="020B0604020202020204" pitchFamily="34" charset="0"/>
            </a:endParaRPr>
          </a:p>
        </p:txBody>
      </p:sp>
      <p:sp>
        <p:nvSpPr>
          <p:cNvPr id="64" name="文本框 77"/>
          <p:cNvSpPr txBox="1"/>
          <p:nvPr/>
        </p:nvSpPr>
        <p:spPr>
          <a:xfrm>
            <a:off x="2081474" y="1307333"/>
            <a:ext cx="3054032" cy="1015663"/>
          </a:xfrm>
          <a:prstGeom prst="rect">
            <a:avLst/>
          </a:prstGeom>
          <a:noFill/>
        </p:spPr>
        <p:txBody>
          <a:bodyPr wrap="square" lIns="0" tIns="0" rIns="0" bIns="0" rtlCol="0">
            <a:spAutoFit/>
          </a:bodyPr>
          <a:lstStyle/>
          <a:p>
            <a:r>
              <a:rPr lang="vi-VN" sz="2200" dirty="0">
                <a:solidFill>
                  <a:srgbClr val="0000FF"/>
                </a:solidFill>
                <a:latin typeface="+mj-lt"/>
                <a:cs typeface="Arial" panose="020B0604020202020204" pitchFamily="34" charset="0"/>
              </a:rPr>
              <a:t>Cảm nhận của em về chiều dài đoạn thẳng AB so với chiều dài đoạn thẳng CD </a:t>
            </a:r>
            <a:r>
              <a:rPr lang="en-US" sz="2200" dirty="0">
                <a:solidFill>
                  <a:srgbClr val="0000FF"/>
                </a:solidFill>
                <a:latin typeface="+mj-lt"/>
                <a:cs typeface="Arial" panose="020B0604020202020204" pitchFamily="34" charset="0"/>
              </a:rPr>
              <a:t>?</a:t>
            </a:r>
            <a:endParaRPr lang="zh-CN" altLang="en-US" sz="2200" dirty="0">
              <a:solidFill>
                <a:srgbClr val="0000FF"/>
              </a:solidFill>
              <a:latin typeface="+mj-lt"/>
              <a:ea typeface="方正正中黑简体" panose="02000000000000000000" pitchFamily="2" charset="-122"/>
              <a:cs typeface="Arial" panose="020B0604020202020204" pitchFamily="34" charset="0"/>
              <a:sym typeface="+mn-lt"/>
            </a:endParaRPr>
          </a:p>
        </p:txBody>
      </p:sp>
      <p:sp>
        <p:nvSpPr>
          <p:cNvPr id="65" name="任意多边形 66"/>
          <p:cNvSpPr/>
          <p:nvPr/>
        </p:nvSpPr>
        <p:spPr>
          <a:xfrm>
            <a:off x="780001" y="2394864"/>
            <a:ext cx="1330993" cy="851992"/>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solidFill>
            <a:schemeClr val="accent3">
              <a:lumMod val="75000"/>
            </a:schemeClr>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1100">
              <a:latin typeface="Arial" panose="020B0604020202020204" pitchFamily="34" charset="0"/>
              <a:cs typeface="Arial" panose="020B0604020202020204" pitchFamily="34" charset="0"/>
            </a:endParaRPr>
          </a:p>
        </p:txBody>
      </p:sp>
      <p:sp>
        <p:nvSpPr>
          <p:cNvPr id="66" name="文本框 70"/>
          <p:cNvSpPr txBox="1"/>
          <p:nvPr/>
        </p:nvSpPr>
        <p:spPr>
          <a:xfrm>
            <a:off x="1107386" y="2574633"/>
            <a:ext cx="481968" cy="392415"/>
          </a:xfrm>
          <a:prstGeom prst="rect">
            <a:avLst/>
          </a:prstGeom>
          <a:noFill/>
        </p:spPr>
        <p:txBody>
          <a:bodyPr wrap="square" lIns="68580" tIns="34290" rIns="68580" bIns="34290" rtlCol="0">
            <a:spAutoFit/>
          </a:bodyPr>
          <a:lstStyle/>
          <a:p>
            <a:r>
              <a:rPr lang="en-US" altLang="zh-CN" sz="2100" b="1" dirty="0">
                <a:solidFill>
                  <a:schemeClr val="bg1"/>
                </a:solidFill>
                <a:effectLst>
                  <a:innerShdw blurRad="25400" dist="12700" dir="13500000">
                    <a:prstClr val="black">
                      <a:alpha val="50000"/>
                    </a:prstClr>
                  </a:innerShdw>
                </a:effectLst>
                <a:latin typeface="Arial" panose="020B0604020202020204" pitchFamily="34" charset="0"/>
                <a:cs typeface="Arial" panose="020B0604020202020204" pitchFamily="34" charset="0"/>
              </a:rPr>
              <a:t>02</a:t>
            </a:r>
            <a:endParaRPr lang="zh-CN" altLang="en-US" sz="2100" b="1" dirty="0">
              <a:solidFill>
                <a:schemeClr val="bg1"/>
              </a:solidFill>
              <a:effectLst>
                <a:innerShdw blurRad="25400" dist="12700" dir="13500000">
                  <a:prstClr val="black">
                    <a:alpha val="50000"/>
                  </a:prstClr>
                </a:innerShdw>
              </a:effectLst>
              <a:latin typeface="Arial" panose="020B0604020202020204" pitchFamily="34" charset="0"/>
              <a:cs typeface="Arial" panose="020B0604020202020204" pitchFamily="34" charset="0"/>
            </a:endParaRPr>
          </a:p>
        </p:txBody>
      </p:sp>
      <p:sp>
        <p:nvSpPr>
          <p:cNvPr id="67" name="文本框 79"/>
          <p:cNvSpPr txBox="1"/>
          <p:nvPr/>
        </p:nvSpPr>
        <p:spPr>
          <a:xfrm>
            <a:off x="2148029" y="2456549"/>
            <a:ext cx="3000035" cy="677108"/>
          </a:xfrm>
          <a:prstGeom prst="rect">
            <a:avLst/>
          </a:prstGeom>
          <a:noFill/>
        </p:spPr>
        <p:txBody>
          <a:bodyPr wrap="square" lIns="0" tIns="0" rIns="0" bIns="0" rtlCol="0">
            <a:spAutoFit/>
          </a:bodyPr>
          <a:lstStyle/>
          <a:p>
            <a:pPr algn="just"/>
            <a:r>
              <a:rPr lang="en-US" sz="2200" dirty="0" smtClean="0">
                <a:solidFill>
                  <a:srgbClr val="0000FF"/>
                </a:solidFill>
                <a:latin typeface="+mj-lt"/>
                <a:cs typeface="Arial" panose="020B0604020202020204" pitchFamily="34" charset="0"/>
              </a:rPr>
              <a:t> </a:t>
            </a:r>
            <a:r>
              <a:rPr lang="vi-VN" sz="2200" dirty="0" smtClean="0">
                <a:solidFill>
                  <a:srgbClr val="0000FF"/>
                </a:solidFill>
                <a:latin typeface="+mj-lt"/>
                <a:cs typeface="Arial" panose="020B0604020202020204" pitchFamily="34" charset="0"/>
              </a:rPr>
              <a:t>Hãy </a:t>
            </a:r>
            <a:r>
              <a:rPr lang="vi-VN" sz="2200" dirty="0">
                <a:solidFill>
                  <a:srgbClr val="0000FF"/>
                </a:solidFill>
                <a:latin typeface="+mj-lt"/>
                <a:cs typeface="Arial" panose="020B0604020202020204" pitchFamily="34" charset="0"/>
              </a:rPr>
              <a:t>ước lượng chiều dài hai đoạn thẳng đó? </a:t>
            </a:r>
            <a:endParaRPr lang="zh-CN" altLang="en-US" sz="2200" dirty="0">
              <a:solidFill>
                <a:srgbClr val="0000FF"/>
              </a:solidFill>
              <a:latin typeface="+mj-lt"/>
              <a:ea typeface="方正正中黑简体" panose="02000000000000000000" pitchFamily="2" charset="-122"/>
              <a:cs typeface="Arial" panose="020B0604020202020204" pitchFamily="34" charset="0"/>
              <a:sym typeface="+mn-lt"/>
            </a:endParaRPr>
          </a:p>
        </p:txBody>
      </p:sp>
      <p:sp>
        <p:nvSpPr>
          <p:cNvPr id="68" name="任意多边形 93"/>
          <p:cNvSpPr/>
          <p:nvPr/>
        </p:nvSpPr>
        <p:spPr>
          <a:xfrm>
            <a:off x="747853" y="3460137"/>
            <a:ext cx="1330993" cy="851992"/>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solidFill>
            <a:srgbClr val="009900"/>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1100">
              <a:latin typeface="Arial" panose="020B0604020202020204" pitchFamily="34" charset="0"/>
              <a:cs typeface="Arial" panose="020B0604020202020204" pitchFamily="34" charset="0"/>
            </a:endParaRPr>
          </a:p>
        </p:txBody>
      </p:sp>
      <p:sp>
        <p:nvSpPr>
          <p:cNvPr id="69" name="文本框 94"/>
          <p:cNvSpPr txBox="1"/>
          <p:nvPr/>
        </p:nvSpPr>
        <p:spPr>
          <a:xfrm>
            <a:off x="1182398" y="3682769"/>
            <a:ext cx="491685" cy="392415"/>
          </a:xfrm>
          <a:prstGeom prst="rect">
            <a:avLst/>
          </a:prstGeom>
          <a:noFill/>
        </p:spPr>
        <p:txBody>
          <a:bodyPr wrap="square" lIns="68580" tIns="34290" rIns="68580" bIns="34290" rtlCol="0">
            <a:spAutoFit/>
          </a:bodyPr>
          <a:lstStyle/>
          <a:p>
            <a:r>
              <a:rPr lang="en-US" altLang="zh-CN" sz="2100" b="1" dirty="0">
                <a:solidFill>
                  <a:schemeClr val="bg1"/>
                </a:solidFill>
                <a:effectLst>
                  <a:innerShdw blurRad="25400" dist="12700" dir="13500000">
                    <a:prstClr val="black">
                      <a:alpha val="50000"/>
                    </a:prstClr>
                  </a:innerShdw>
                </a:effectLst>
                <a:latin typeface="Arial" panose="020B0604020202020204" pitchFamily="34" charset="0"/>
                <a:cs typeface="Arial" panose="020B0604020202020204" pitchFamily="34" charset="0"/>
              </a:rPr>
              <a:t>03</a:t>
            </a:r>
            <a:endParaRPr lang="zh-CN" altLang="en-US" sz="2100" b="1" dirty="0">
              <a:solidFill>
                <a:schemeClr val="bg1"/>
              </a:solidFill>
              <a:effectLst>
                <a:innerShdw blurRad="25400" dist="12700" dir="13500000">
                  <a:prstClr val="black">
                    <a:alpha val="50000"/>
                  </a:prstClr>
                </a:innerShdw>
              </a:effectLst>
              <a:latin typeface="Arial" panose="020B0604020202020204" pitchFamily="34" charset="0"/>
              <a:cs typeface="Arial" panose="020B0604020202020204" pitchFamily="34" charset="0"/>
            </a:endParaRPr>
          </a:p>
        </p:txBody>
      </p:sp>
      <p:sp>
        <p:nvSpPr>
          <p:cNvPr id="70" name="文本框 95"/>
          <p:cNvSpPr txBox="1"/>
          <p:nvPr/>
        </p:nvSpPr>
        <p:spPr>
          <a:xfrm>
            <a:off x="1997685" y="3370599"/>
            <a:ext cx="3092103" cy="1015663"/>
          </a:xfrm>
          <a:prstGeom prst="rect">
            <a:avLst/>
          </a:prstGeom>
          <a:noFill/>
        </p:spPr>
        <p:txBody>
          <a:bodyPr wrap="square" lIns="0" tIns="0" rIns="0" bIns="0" rtlCol="0">
            <a:spAutoFit/>
          </a:bodyPr>
          <a:lstStyle/>
          <a:p>
            <a:pPr algn="just"/>
            <a:r>
              <a:rPr lang="en-US" sz="2200" dirty="0" smtClean="0">
                <a:solidFill>
                  <a:srgbClr val="0000FF"/>
                </a:solidFill>
                <a:latin typeface="+mj-lt"/>
                <a:cs typeface="Arial" panose="020B0604020202020204" pitchFamily="34" charset="0"/>
              </a:rPr>
              <a:t> </a:t>
            </a:r>
            <a:r>
              <a:rPr lang="vi-VN" sz="2200" dirty="0" smtClean="0">
                <a:solidFill>
                  <a:srgbClr val="0000FF"/>
                </a:solidFill>
                <a:latin typeface="+mj-lt"/>
                <a:cs typeface="Arial" panose="020B0604020202020204" pitchFamily="34" charset="0"/>
              </a:rPr>
              <a:t>Muốn </a:t>
            </a:r>
            <a:r>
              <a:rPr lang="vi-VN" sz="2200" dirty="0">
                <a:solidFill>
                  <a:srgbClr val="0000FF"/>
                </a:solidFill>
                <a:latin typeface="+mj-lt"/>
                <a:cs typeface="Arial" panose="020B0604020202020204" pitchFamily="34" charset="0"/>
              </a:rPr>
              <a:t>biết kết quả ước lượng có chính xác hay không ta phải làm thế nào?</a:t>
            </a:r>
            <a:endParaRPr lang="en-US" sz="2200" dirty="0">
              <a:solidFill>
                <a:srgbClr val="0000FF"/>
              </a:solidFill>
              <a:latin typeface="+mj-lt"/>
              <a:cs typeface="Arial" panose="020B0604020202020204" pitchFamily="34" charset="0"/>
            </a:endParaRPr>
          </a:p>
        </p:txBody>
      </p:sp>
      <p:pic>
        <p:nvPicPr>
          <p:cNvPr id="71" name="Picture 70"/>
          <p:cNvPicPr/>
          <p:nvPr/>
        </p:nvPicPr>
        <p:blipFill>
          <a:blip r:embed="rId18">
            <a:extLst>
              <a:ext uri="{28A0092B-C50C-407E-A947-70E740481C1C}">
                <a14:useLocalDpi xmlns:a14="http://schemas.microsoft.com/office/drawing/2010/main" val="0"/>
              </a:ext>
            </a:extLst>
          </a:blip>
          <a:srcRect/>
          <a:stretch>
            <a:fillRect/>
          </a:stretch>
        </p:blipFill>
        <p:spPr bwMode="auto">
          <a:xfrm>
            <a:off x="5508104" y="1757939"/>
            <a:ext cx="3596623" cy="1868290"/>
          </a:xfrm>
          <a:prstGeom prst="rect">
            <a:avLst/>
          </a:prstGeom>
          <a:ln>
            <a:noFill/>
          </a:ln>
          <a:effectLst>
            <a:softEdge rad="112500"/>
          </a:effectLst>
        </p:spPr>
      </p:pic>
    </p:spTree>
    <p:extLst>
      <p:ext uri="{BB962C8B-B14F-4D97-AF65-F5344CB8AC3E}">
        <p14:creationId xmlns:p14="http://schemas.microsoft.com/office/powerpoint/2010/main" val="116302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par>
                                <p:cTn id="12" presetID="16" presetClass="entr" presetSubtype="21" fill="hold"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barn(inVertical)">
                                      <p:cBhvr>
                                        <p:cTn id="14" dur="500"/>
                                        <p:tgtEl>
                                          <p:spTgt spid="7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left)">
                                      <p:cBhvr>
                                        <p:cTn id="18" dur="1000"/>
                                        <p:tgtEl>
                                          <p:spTgt spid="6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left)">
                                      <p:cBhvr>
                                        <p:cTn id="22" dur="1000"/>
                                        <p:tgtEl>
                                          <p:spTgt spid="63"/>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1000"/>
                                        <p:tgtEl>
                                          <p:spTgt spid="65"/>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left)">
                                      <p:cBhvr>
                                        <p:cTn id="30" dur="1000"/>
                                        <p:tgtEl>
                                          <p:spTgt spid="66"/>
                                        </p:tgtEl>
                                      </p:cBhvr>
                                    </p:animEffect>
                                  </p:childTnLst>
                                </p:cTn>
                              </p:par>
                            </p:childTnLst>
                          </p:cTn>
                        </p:par>
                        <p:par>
                          <p:cTn id="31" fill="hold">
                            <p:stCondLst>
                              <p:cond delay="5000"/>
                            </p:stCondLst>
                            <p:childTnLst>
                              <p:par>
                                <p:cTn id="32" presetID="22" presetClass="entr" presetSubtype="8"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wipe(left)">
                                      <p:cBhvr>
                                        <p:cTn id="34" dur="1000"/>
                                        <p:tgtEl>
                                          <p:spTgt spid="68"/>
                                        </p:tgtEl>
                                      </p:cBhvr>
                                    </p:animEffect>
                                  </p:childTnLst>
                                </p:cTn>
                              </p:par>
                            </p:childTnLst>
                          </p:cTn>
                        </p:par>
                        <p:par>
                          <p:cTn id="35" fill="hold">
                            <p:stCondLst>
                              <p:cond delay="6000"/>
                            </p:stCondLst>
                            <p:childTnLst>
                              <p:par>
                                <p:cTn id="36" presetID="22" presetClass="entr" presetSubtype="8"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1000"/>
                                        <p:tgtEl>
                                          <p:spTgt spid="69"/>
                                        </p:tgtEl>
                                      </p:cBhvr>
                                    </p:animEffect>
                                  </p:childTnLst>
                                </p:cTn>
                              </p:par>
                            </p:childTnLst>
                          </p:cTn>
                        </p:par>
                        <p:par>
                          <p:cTn id="39" fill="hold">
                            <p:stCondLst>
                              <p:cond delay="70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300"/>
                                        <p:tgtEl>
                                          <p:spTgt spid="64"/>
                                        </p:tgtEl>
                                      </p:cBhvr>
                                    </p:animEffect>
                                    <p:anim calcmode="lin" valueType="num">
                                      <p:cBhvr>
                                        <p:cTn id="48" dur="300" fill="hold"/>
                                        <p:tgtEl>
                                          <p:spTgt spid="64"/>
                                        </p:tgtEl>
                                        <p:attrNameLst>
                                          <p:attrName>ppt_x</p:attrName>
                                        </p:attrNameLst>
                                      </p:cBhvr>
                                      <p:tavLst>
                                        <p:tav tm="0">
                                          <p:val>
                                            <p:strVal val="#ppt_x"/>
                                          </p:val>
                                        </p:tav>
                                        <p:tav tm="100000">
                                          <p:val>
                                            <p:strVal val="#ppt_x"/>
                                          </p:val>
                                        </p:tav>
                                      </p:tavLst>
                                    </p:anim>
                                    <p:anim calcmode="lin" valueType="num">
                                      <p:cBhvr>
                                        <p:cTn id="49" dur="3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300"/>
                                        <p:tgtEl>
                                          <p:spTgt spid="67"/>
                                        </p:tgtEl>
                                      </p:cBhvr>
                                    </p:animEffect>
                                    <p:anim calcmode="lin" valueType="num">
                                      <p:cBhvr>
                                        <p:cTn id="55" dur="300" fill="hold"/>
                                        <p:tgtEl>
                                          <p:spTgt spid="67"/>
                                        </p:tgtEl>
                                        <p:attrNameLst>
                                          <p:attrName>ppt_x</p:attrName>
                                        </p:attrNameLst>
                                      </p:cBhvr>
                                      <p:tavLst>
                                        <p:tav tm="0">
                                          <p:val>
                                            <p:strVal val="#ppt_x"/>
                                          </p:val>
                                        </p:tav>
                                        <p:tav tm="100000">
                                          <p:val>
                                            <p:strVal val="#ppt_x"/>
                                          </p:val>
                                        </p:tav>
                                      </p:tavLst>
                                    </p:anim>
                                    <p:anim calcmode="lin" valueType="num">
                                      <p:cBhvr>
                                        <p:cTn id="56" dur="3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fade">
                                      <p:cBhvr>
                                        <p:cTn id="61" dur="300"/>
                                        <p:tgtEl>
                                          <p:spTgt spid="70"/>
                                        </p:tgtEl>
                                      </p:cBhvr>
                                    </p:animEffect>
                                    <p:anim calcmode="lin" valueType="num">
                                      <p:cBhvr>
                                        <p:cTn id="62" dur="300" fill="hold"/>
                                        <p:tgtEl>
                                          <p:spTgt spid="70"/>
                                        </p:tgtEl>
                                        <p:attrNameLst>
                                          <p:attrName>ppt_x</p:attrName>
                                        </p:attrNameLst>
                                      </p:cBhvr>
                                      <p:tavLst>
                                        <p:tav tm="0">
                                          <p:val>
                                            <p:strVal val="#ppt_x"/>
                                          </p:val>
                                        </p:tav>
                                        <p:tav tm="100000">
                                          <p:val>
                                            <p:strVal val="#ppt_x"/>
                                          </p:val>
                                        </p:tav>
                                      </p:tavLst>
                                    </p:anim>
                                    <p:anim calcmode="lin" valueType="num">
                                      <p:cBhvr>
                                        <p:cTn id="63" dur="3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62" grpId="0" animBg="1"/>
      <p:bldP spid="63" grpId="0"/>
      <p:bldP spid="64" grpId="0"/>
      <p:bldP spid="65" grpId="0" animBg="1"/>
      <p:bldP spid="66" grpId="0"/>
      <p:bldP spid="67" grpId="0"/>
      <p:bldP spid="68" grpId="0" animBg="1"/>
      <p:bldP spid="69" grpId="0"/>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67546" y="1718428"/>
            <a:ext cx="3960438"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4" name="WordArt 2"/>
          <p:cNvSpPr>
            <a:spLocks noChangeArrowheads="1" noChangeShapeType="1" noTextEdit="1"/>
          </p:cNvSpPr>
          <p:nvPr/>
        </p:nvSpPr>
        <p:spPr bwMode="auto">
          <a:xfrm>
            <a:off x="2544849" y="699542"/>
            <a:ext cx="5195503" cy="504056"/>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4: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Ño</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chieàu</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daøi</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15" name="文本框 30"/>
          <p:cNvSpPr txBox="1"/>
          <p:nvPr/>
        </p:nvSpPr>
        <p:spPr>
          <a:xfrm>
            <a:off x="571981" y="1699645"/>
            <a:ext cx="3711987"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1. </a:t>
            </a:r>
            <a:r>
              <a:rPr lang="en-US" altLang="zh-CN" sz="1900" i="0" dirty="0" err="1" smtClean="0">
                <a:solidFill>
                  <a:srgbClr val="0000CC"/>
                </a:solidFill>
                <a:latin typeface="Times New Roman" pitchFamily="18" charset="0"/>
                <a:cs typeface="Times New Roman" pitchFamily="18" charset="0"/>
              </a:rPr>
              <a:t>Đơn</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vị</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và</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dụng</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cụ</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đo</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chiều</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dài</a:t>
            </a:r>
            <a:r>
              <a:rPr lang="en-US" altLang="zh-CN" sz="1900" i="0" dirty="0" smtClean="0">
                <a:solidFill>
                  <a:srgbClr val="0000CC"/>
                </a:solidFill>
                <a:latin typeface="Times New Roman" pitchFamily="18" charset="0"/>
                <a:cs typeface="Times New Roman" pitchFamily="18" charset="0"/>
              </a:rPr>
              <a:t>  </a:t>
            </a:r>
          </a:p>
        </p:txBody>
      </p:sp>
      <p:pic>
        <p:nvPicPr>
          <p:cNvPr id="10" name="Picture 9"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 xmlns:a16="http://schemas.microsoft.com/office/drawing/2014/main" id="{F2629478-4B83-499B-92ED-D52549E5932F}"/>
              </a:ext>
            </a:extLst>
          </p:cNvPr>
          <p:cNvSpPr txBox="1">
            <a:spLocks noChangeArrowheads="1"/>
          </p:cNvSpPr>
          <p:nvPr/>
        </p:nvSpPr>
        <p:spPr bwMode="auto">
          <a:xfrm>
            <a:off x="107504" y="2217086"/>
            <a:ext cx="5976664" cy="294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just">
              <a:defRPr/>
            </a:pPr>
            <a:r>
              <a:rPr lang="en-US" altLang="vi-VN" sz="2200" b="1" kern="0" dirty="0">
                <a:solidFill>
                  <a:srgbClr val="008000"/>
                </a:solidFill>
                <a:latin typeface="Times New Roman" panose="02020603050405020304" pitchFamily="18" charset="0"/>
                <a:cs typeface="Times New Roman" panose="02020603050405020304" pitchFamily="18" charset="0"/>
              </a:rPr>
              <a:t>               </a:t>
            </a:r>
            <a:r>
              <a:rPr lang="en-US" altLang="vi-VN" sz="2200" b="1" kern="0" dirty="0" err="1">
                <a:solidFill>
                  <a:srgbClr val="008000"/>
                </a:solidFill>
                <a:latin typeface="Times New Roman" panose="02020603050405020304" pitchFamily="18" charset="0"/>
                <a:cs typeface="Times New Roman" panose="02020603050405020304" pitchFamily="18" charset="0"/>
              </a:rPr>
              <a:t>Em</a:t>
            </a:r>
            <a:r>
              <a:rPr lang="en-US" altLang="vi-VN" sz="2200" b="1" kern="0" dirty="0">
                <a:solidFill>
                  <a:srgbClr val="008000"/>
                </a:solidFill>
                <a:latin typeface="Times New Roman" panose="02020603050405020304" pitchFamily="18" charset="0"/>
                <a:cs typeface="Times New Roman" panose="02020603050405020304" pitchFamily="18" charset="0"/>
              </a:rPr>
              <a:t> </a:t>
            </a:r>
            <a:r>
              <a:rPr lang="en-US" altLang="vi-VN" sz="2200" b="1" kern="0" dirty="0" err="1">
                <a:solidFill>
                  <a:srgbClr val="008000"/>
                </a:solidFill>
                <a:latin typeface="Times New Roman" panose="02020603050405020304" pitchFamily="18" charset="0"/>
                <a:cs typeface="Times New Roman" panose="02020603050405020304" pitchFamily="18" charset="0"/>
              </a:rPr>
              <a:t>có</a:t>
            </a:r>
            <a:r>
              <a:rPr lang="en-US" altLang="vi-VN" sz="2200" b="1" kern="0" dirty="0">
                <a:solidFill>
                  <a:srgbClr val="008000"/>
                </a:solidFill>
                <a:latin typeface="Times New Roman" panose="02020603050405020304" pitchFamily="18" charset="0"/>
                <a:cs typeface="Times New Roman" panose="02020603050405020304" pitchFamily="18" charset="0"/>
              </a:rPr>
              <a:t> </a:t>
            </a:r>
            <a:r>
              <a:rPr lang="en-US" altLang="vi-VN" sz="2200" b="1" kern="0" dirty="0" err="1">
                <a:solidFill>
                  <a:srgbClr val="008000"/>
                </a:solidFill>
                <a:latin typeface="Times New Roman" panose="02020603050405020304" pitchFamily="18" charset="0"/>
                <a:cs typeface="Times New Roman" panose="02020603050405020304" pitchFamily="18" charset="0"/>
              </a:rPr>
              <a:t>biết</a:t>
            </a:r>
            <a:r>
              <a:rPr lang="en-US" altLang="vi-VN" sz="2200" b="1" kern="0" dirty="0">
                <a:solidFill>
                  <a:srgbClr val="008000"/>
                </a:solidFill>
                <a:latin typeface="Times New Roman" panose="02020603050405020304" pitchFamily="18" charset="0"/>
                <a:cs typeface="Times New Roman" panose="02020603050405020304" pitchFamily="18" charset="0"/>
              </a:rPr>
              <a:t>: </a:t>
            </a:r>
          </a:p>
          <a:p>
            <a:pPr algn="just">
              <a:defRPr/>
            </a:pPr>
            <a:r>
              <a:rPr lang="en-US" altLang="vi-VN" sz="2200" b="1" i="1" kern="0" dirty="0" smtClean="0">
                <a:solidFill>
                  <a:srgbClr val="9900CC"/>
                </a:solidFill>
                <a:latin typeface="Times New Roman" panose="02020603050405020304" pitchFamily="18" charset="0"/>
                <a:cs typeface="Times New Roman" panose="02020603050405020304" pitchFamily="18" charset="0"/>
              </a:rPr>
              <a:t> </a:t>
            </a:r>
            <a:r>
              <a:rPr lang="en-US" altLang="vi-VN" sz="2200" b="1" i="1" kern="0" dirty="0" err="1" smtClean="0">
                <a:solidFill>
                  <a:srgbClr val="9900CC"/>
                </a:solidFill>
                <a:latin typeface="Times New Roman" panose="02020603050405020304" pitchFamily="18" charset="0"/>
                <a:cs typeface="Times New Roman" panose="02020603050405020304" pitchFamily="18" charset="0"/>
              </a:rPr>
              <a:t>Ngoài</a:t>
            </a:r>
            <a:r>
              <a:rPr lang="en-US" altLang="vi-VN" sz="2200" b="1" i="1" kern="0" dirty="0" smtClean="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đơn</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vị</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đo</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độ</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dài</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là</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mét</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một</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số</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quốc</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gia</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còn</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dùng</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các</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đơn</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vị</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đo</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độ</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dài</a:t>
            </a:r>
            <a:r>
              <a:rPr lang="en-US" altLang="vi-VN" sz="2200" b="1" i="1" kern="0" dirty="0">
                <a:solidFill>
                  <a:srgbClr val="9900CC"/>
                </a:solidFill>
                <a:latin typeface="Times New Roman" panose="02020603050405020304" pitchFamily="18" charset="0"/>
                <a:cs typeface="Times New Roman" panose="02020603050405020304" pitchFamily="18" charset="0"/>
              </a:rPr>
              <a:t> </a:t>
            </a:r>
            <a:r>
              <a:rPr lang="en-US" altLang="vi-VN" sz="2200" b="1" i="1" kern="0" dirty="0" err="1">
                <a:solidFill>
                  <a:srgbClr val="9900CC"/>
                </a:solidFill>
                <a:latin typeface="Times New Roman" panose="02020603050405020304" pitchFamily="18" charset="0"/>
                <a:cs typeface="Times New Roman" panose="02020603050405020304" pitchFamily="18" charset="0"/>
              </a:rPr>
              <a:t>khác</a:t>
            </a:r>
            <a:r>
              <a:rPr lang="en-US" altLang="vi-VN" sz="2200" b="1" i="1" kern="0" dirty="0">
                <a:solidFill>
                  <a:srgbClr val="9900CC"/>
                </a:solidFill>
                <a:latin typeface="Times New Roman" panose="02020603050405020304" pitchFamily="18" charset="0"/>
                <a:cs typeface="Times New Roman" panose="02020603050405020304" pitchFamily="18" charset="0"/>
              </a:rPr>
              <a:t>: </a:t>
            </a:r>
          </a:p>
          <a:p>
            <a:pPr algn="just">
              <a:defRPr/>
            </a:pPr>
            <a:r>
              <a:rPr lang="en-US" altLang="vi-VN" sz="2200" b="1" i="1" kern="0" dirty="0">
                <a:solidFill>
                  <a:srgbClr val="9900CC"/>
                </a:solidFill>
                <a:latin typeface="Times New Roman" panose="02020603050405020304" pitchFamily="18" charset="0"/>
                <a:cs typeface="Times New Roman" panose="02020603050405020304" pitchFamily="18" charset="0"/>
              </a:rPr>
              <a:t>	+ 1 in (inch) = 2,54cm</a:t>
            </a:r>
          </a:p>
          <a:p>
            <a:pPr algn="just">
              <a:defRPr/>
            </a:pPr>
            <a:r>
              <a:rPr lang="en-US" altLang="vi-VN" sz="2200" b="1" i="1" kern="0" dirty="0">
                <a:solidFill>
                  <a:srgbClr val="9900CC"/>
                </a:solidFill>
                <a:latin typeface="Times New Roman" panose="02020603050405020304" pitchFamily="18" charset="0"/>
                <a:cs typeface="Times New Roman" panose="02020603050405020304" pitchFamily="18" charset="0"/>
              </a:rPr>
              <a:t>	+ 1 </a:t>
            </a:r>
            <a:r>
              <a:rPr lang="en-US" altLang="vi-VN" sz="2200" b="1" i="1" kern="0" dirty="0" err="1">
                <a:solidFill>
                  <a:srgbClr val="9900CC"/>
                </a:solidFill>
                <a:latin typeface="Times New Roman" panose="02020603050405020304" pitchFamily="18" charset="0"/>
                <a:cs typeface="Times New Roman" panose="02020603050405020304" pitchFamily="18" charset="0"/>
              </a:rPr>
              <a:t>dặm</a:t>
            </a:r>
            <a:r>
              <a:rPr lang="en-US" altLang="vi-VN" sz="2200" b="1" i="1" kern="0" dirty="0">
                <a:solidFill>
                  <a:srgbClr val="9900CC"/>
                </a:solidFill>
                <a:latin typeface="Times New Roman" panose="02020603050405020304" pitchFamily="18" charset="0"/>
                <a:cs typeface="Times New Roman" panose="02020603050405020304" pitchFamily="18" charset="0"/>
              </a:rPr>
              <a:t> (mile) = 1609m (</a:t>
            </a:r>
            <a:r>
              <a:rPr lang="en-US" altLang="vi-VN" sz="2200" b="1" i="1" kern="0" dirty="0">
                <a:solidFill>
                  <a:srgbClr val="9900CC"/>
                </a:solidFill>
                <a:latin typeface="Times New Roman" panose="02020603050405020304" pitchFamily="18" charset="0"/>
                <a:ea typeface="Segoe UI Symbol" panose="020B0502040204020203" pitchFamily="34" charset="0"/>
                <a:cs typeface="Times New Roman" panose="02020603050405020304" pitchFamily="18" charset="0"/>
              </a:rPr>
              <a:t>≈ 1,6km)</a:t>
            </a:r>
          </a:p>
          <a:p>
            <a:pPr algn="just">
              <a:defRPr/>
            </a:pPr>
            <a:r>
              <a:rPr lang="vi-VN" sz="2200" dirty="0">
                <a:solidFill>
                  <a:srgbClr val="9900CC"/>
                </a:solidFill>
                <a:latin typeface="Times New Roman" panose="02020603050405020304" pitchFamily="18" charset="0"/>
                <a:ea typeface="Calibri" panose="020F0502020204030204" pitchFamily="34" charset="0"/>
                <a:cs typeface="Times New Roman" pitchFamily="18" charset="0"/>
              </a:rPr>
              <a:t>Một số đơn vị đo chiều dài với khoảng cách lớn như đơn vị thiên văn (AU), đơn vị năm ánh sáng (ly) và đơn vị đo dùng để đo kích thước các vật nhỏ micromet, nanomet, angstrom.</a:t>
            </a:r>
          </a:p>
          <a:p>
            <a:pPr algn="just">
              <a:defRPr/>
            </a:pPr>
            <a:endParaRPr lang="vi-VN" altLang="vi-VN" sz="2200" b="1" kern="0" dirty="0">
              <a:solidFill>
                <a:srgbClr val="9900CC"/>
              </a:solidFill>
              <a:latin typeface="Times New Roman" panose="02020603050405020304" pitchFamily="18" charset="0"/>
              <a:cs typeface="Times New Roman" panose="02020603050405020304" pitchFamily="18" charset="0"/>
            </a:endParaRPr>
          </a:p>
        </p:txBody>
      </p:sp>
      <p:sp>
        <p:nvSpPr>
          <p:cNvPr id="25" name="Thought Bubble: Cloud 2">
            <a:extLst>
              <a:ext uri="{FF2B5EF4-FFF2-40B4-BE49-F238E27FC236}">
                <a16:creationId xmlns="" xmlns:a16="http://schemas.microsoft.com/office/drawing/2014/main" id="{8D36D2A9-C065-495A-B572-8803B2A23999}"/>
              </a:ext>
            </a:extLst>
          </p:cNvPr>
          <p:cNvSpPr/>
          <p:nvPr/>
        </p:nvSpPr>
        <p:spPr>
          <a:xfrm rot="855865">
            <a:off x="5678115" y="2166682"/>
            <a:ext cx="3422467" cy="2246006"/>
          </a:xfrm>
          <a:prstGeom prst="cloudCallout">
            <a:avLst>
              <a:gd name="adj1" fmla="val -54872"/>
              <a:gd name="adj2" fmla="val -32644"/>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718" tIns="35859" rIns="71718" bIns="35859" numCol="1" spcCol="0" rtlCol="0" fromWordArt="0" anchor="ctr" anchorCtr="0" forceAA="0" compatLnSpc="1">
            <a:prstTxWarp prst="textNoShape">
              <a:avLst/>
            </a:prstTxWarp>
            <a:noAutofit/>
          </a:bodyPr>
          <a:lstStyle/>
          <a:p>
            <a:pPr algn="ctr"/>
            <a:r>
              <a:rPr lang="en-US" sz="2200" dirty="0" err="1">
                <a:solidFill>
                  <a:srgbClr val="FFC000"/>
                </a:solidFill>
                <a:latin typeface="Times New Roman" panose="02020603050405020304" pitchFamily="18" charset="0"/>
                <a:ea typeface="Calibri" panose="020F0502020204030204" pitchFamily="34" charset="0"/>
                <a:cs typeface="Times New Roman" pitchFamily="18" charset="0"/>
              </a:rPr>
              <a:t>Tivi</a:t>
            </a:r>
            <a:r>
              <a:rPr lang="vi-VN" sz="2200" dirty="0">
                <a:solidFill>
                  <a:srgbClr val="FFC000"/>
                </a:solidFill>
                <a:latin typeface="Times New Roman" panose="02020603050405020304" pitchFamily="18" charset="0"/>
                <a:ea typeface="Calibri" panose="020F0502020204030204" pitchFamily="34" charset="0"/>
                <a:cs typeface="Times New Roman" pitchFamily="18" charset="0"/>
              </a:rPr>
              <a:t> lớn nhất thế giới có màn hình 98 inch. Hãy tính chiều dài của tivi theo đơn vị cm</a:t>
            </a:r>
            <a:r>
              <a:rPr lang="vi-VN" sz="2200" dirty="0" smtClean="0">
                <a:solidFill>
                  <a:srgbClr val="FFC000"/>
                </a:solidFill>
                <a:latin typeface="Times New Roman" panose="02020603050405020304" pitchFamily="18" charset="0"/>
                <a:ea typeface="Calibri" panose="020F0502020204030204" pitchFamily="34" charset="0"/>
                <a:cs typeface="Times New Roman" pitchFamily="18" charset="0"/>
              </a:rPr>
              <a:t>?</a:t>
            </a:r>
            <a:endParaRPr lang="vi-VN" sz="2200" dirty="0">
              <a:solidFill>
                <a:srgbClr val="FFC000"/>
              </a:solidFill>
              <a:latin typeface="Times New Roman" panose="02020603050405020304"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93566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67546" y="1718428"/>
            <a:ext cx="3960438"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4" name="WordArt 2"/>
          <p:cNvSpPr>
            <a:spLocks noChangeArrowheads="1" noChangeShapeType="1" noTextEdit="1"/>
          </p:cNvSpPr>
          <p:nvPr/>
        </p:nvSpPr>
        <p:spPr bwMode="auto">
          <a:xfrm>
            <a:off x="2544849" y="699542"/>
            <a:ext cx="5195503" cy="504056"/>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4: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Ño</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chieàu</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daøi</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15" name="文本框 30"/>
          <p:cNvSpPr txBox="1"/>
          <p:nvPr/>
        </p:nvSpPr>
        <p:spPr>
          <a:xfrm>
            <a:off x="571981" y="1699645"/>
            <a:ext cx="3711987"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1. </a:t>
            </a:r>
            <a:r>
              <a:rPr lang="en-US" altLang="zh-CN" sz="1900" i="0" dirty="0" err="1" smtClean="0">
                <a:solidFill>
                  <a:srgbClr val="0000CC"/>
                </a:solidFill>
                <a:latin typeface="Times New Roman" pitchFamily="18" charset="0"/>
                <a:cs typeface="Times New Roman" pitchFamily="18" charset="0"/>
              </a:rPr>
              <a:t>Đơn</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vị</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và</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dụng</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cụ</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đo</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chiều</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dài</a:t>
            </a:r>
            <a:r>
              <a:rPr lang="en-US" altLang="zh-CN" sz="1900" i="0" dirty="0" smtClean="0">
                <a:solidFill>
                  <a:srgbClr val="0000CC"/>
                </a:solidFill>
                <a:latin typeface="Times New Roman" pitchFamily="18" charset="0"/>
                <a:cs typeface="Times New Roman" pitchFamily="18" charset="0"/>
              </a:rPr>
              <a:t>  </a:t>
            </a: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25"/>
          <p:cNvSpPr/>
          <p:nvPr/>
        </p:nvSpPr>
        <p:spPr>
          <a:xfrm>
            <a:off x="5190556" y="1832013"/>
            <a:ext cx="3701924" cy="271682"/>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smtClean="0">
                <a:solidFill>
                  <a:srgbClr val="993300"/>
                </a:solidFill>
                <a:latin typeface="Times New Roman" pitchFamily="18" charset="0"/>
                <a:ea typeface="Microsoft YaHei" panose="020B0503020204020204" charset="-122"/>
                <a:cs typeface="Times New Roman" pitchFamily="18" charset="0"/>
              </a:rPr>
              <a:t> </a:t>
            </a:r>
            <a:r>
              <a:rPr lang="nl-NL" altLang="zh-CN" b="1" dirty="0" smtClean="0">
                <a:solidFill>
                  <a:srgbClr val="993300"/>
                </a:solidFill>
                <a:latin typeface="Times New Roman" panose="02020603050405020304" pitchFamily="18" charset="0"/>
                <a:ea typeface="Microsoft YaHei" panose="020B0503020204020204" charset="-122"/>
                <a:cs typeface="Times New Roman" pitchFamily="18" charset="0"/>
              </a:rPr>
              <a:t>Tìm hiểu về dụng cụ đo chiều dài</a:t>
            </a:r>
            <a:endParaRPr lang="en-US" b="1" dirty="0">
              <a:solidFill>
                <a:srgbClr val="993300"/>
              </a:solidFill>
              <a:latin typeface="Times New Roman" panose="02020603050405020304" pitchFamily="18" charset="0"/>
              <a:cs typeface="Times New Roman" panose="02020603050405020304" pitchFamily="18" charset="0"/>
            </a:endParaRPr>
          </a:p>
        </p:txBody>
      </p:sp>
      <p:sp>
        <p:nvSpPr>
          <p:cNvPr id="9" name="圆角矩形 44"/>
          <p:cNvSpPr/>
          <p:nvPr/>
        </p:nvSpPr>
        <p:spPr>
          <a:xfrm>
            <a:off x="4686500" y="1779662"/>
            <a:ext cx="648074"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b</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sp>
        <p:nvSpPr>
          <p:cNvPr id="33" name="Rectangle 5">
            <a:extLst>
              <a:ext uri="{FF2B5EF4-FFF2-40B4-BE49-F238E27FC236}">
                <a16:creationId xmlns="" xmlns:a16="http://schemas.microsoft.com/office/drawing/2014/main" id="{2280B18E-281B-4D7A-9D21-A0556D14B0AC}"/>
              </a:ext>
            </a:extLst>
          </p:cNvPr>
          <p:cNvSpPr>
            <a:spLocks noChangeArrowheads="1"/>
          </p:cNvSpPr>
          <p:nvPr/>
        </p:nvSpPr>
        <p:spPr bwMode="auto">
          <a:xfrm>
            <a:off x="827584" y="2209255"/>
            <a:ext cx="3459818" cy="50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852" tIns="67926" rIns="135852" bIns="6792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vi-VN" sz="2400" dirty="0" err="1" smtClean="0">
                <a:solidFill>
                  <a:srgbClr val="9900CC"/>
                </a:solidFill>
                <a:latin typeface="Times New Roman" panose="02020603050405020304" pitchFamily="18" charset="0"/>
                <a:cs typeface="Times New Roman" panose="02020603050405020304" pitchFamily="18" charset="0"/>
              </a:rPr>
              <a:t>Kể</a:t>
            </a:r>
            <a:r>
              <a:rPr lang="en-US" altLang="vi-VN" sz="2400" dirty="0" smtClean="0">
                <a:solidFill>
                  <a:srgbClr val="9900CC"/>
                </a:solidFill>
                <a:latin typeface="Times New Roman" panose="02020603050405020304" pitchFamily="18" charset="0"/>
                <a:cs typeface="Times New Roman" panose="02020603050405020304" pitchFamily="18" charset="0"/>
              </a:rPr>
              <a:t> </a:t>
            </a:r>
            <a:r>
              <a:rPr lang="en-US" altLang="vi-VN" sz="2400" dirty="0" err="1">
                <a:solidFill>
                  <a:srgbClr val="9900CC"/>
                </a:solidFill>
                <a:latin typeface="Times New Roman" panose="02020603050405020304" pitchFamily="18" charset="0"/>
                <a:cs typeface="Times New Roman" panose="02020603050405020304" pitchFamily="18" charset="0"/>
              </a:rPr>
              <a:t>tên</a:t>
            </a:r>
            <a:r>
              <a:rPr lang="en-US" altLang="vi-VN" sz="2400" dirty="0">
                <a:solidFill>
                  <a:srgbClr val="9900CC"/>
                </a:solidFill>
                <a:latin typeface="Times New Roman" panose="02020603050405020304" pitchFamily="18" charset="0"/>
                <a:cs typeface="Times New Roman" panose="02020603050405020304" pitchFamily="18" charset="0"/>
              </a:rPr>
              <a:t> </a:t>
            </a:r>
            <a:r>
              <a:rPr lang="en-US" altLang="vi-VN" sz="2400" dirty="0" err="1">
                <a:solidFill>
                  <a:srgbClr val="9900CC"/>
                </a:solidFill>
                <a:latin typeface="Times New Roman" panose="02020603050405020304" pitchFamily="18" charset="0"/>
                <a:cs typeface="Times New Roman" panose="02020603050405020304" pitchFamily="18" charset="0"/>
              </a:rPr>
              <a:t>các</a:t>
            </a:r>
            <a:r>
              <a:rPr lang="en-US" altLang="vi-VN" sz="2400" dirty="0">
                <a:solidFill>
                  <a:srgbClr val="9900CC"/>
                </a:solidFill>
                <a:latin typeface="Times New Roman" panose="02020603050405020304" pitchFamily="18" charset="0"/>
                <a:cs typeface="Times New Roman" panose="02020603050405020304" pitchFamily="18" charset="0"/>
              </a:rPr>
              <a:t> </a:t>
            </a:r>
            <a:r>
              <a:rPr lang="en-US" altLang="vi-VN" sz="2400" dirty="0" err="1">
                <a:solidFill>
                  <a:srgbClr val="9900CC"/>
                </a:solidFill>
                <a:latin typeface="Times New Roman" panose="02020603050405020304" pitchFamily="18" charset="0"/>
                <a:cs typeface="Times New Roman" panose="02020603050405020304" pitchFamily="18" charset="0"/>
              </a:rPr>
              <a:t>loại</a:t>
            </a:r>
            <a:r>
              <a:rPr lang="en-US" altLang="vi-VN" sz="2400" dirty="0">
                <a:solidFill>
                  <a:srgbClr val="9900CC"/>
                </a:solidFill>
                <a:latin typeface="Times New Roman" panose="02020603050405020304" pitchFamily="18" charset="0"/>
                <a:cs typeface="Times New Roman" panose="02020603050405020304" pitchFamily="18" charset="0"/>
              </a:rPr>
              <a:t> </a:t>
            </a:r>
            <a:r>
              <a:rPr lang="en-US" altLang="vi-VN" sz="2400" dirty="0" err="1">
                <a:solidFill>
                  <a:srgbClr val="9900CC"/>
                </a:solidFill>
                <a:latin typeface="Times New Roman" panose="02020603050405020304" pitchFamily="18" charset="0"/>
                <a:cs typeface="Times New Roman" panose="02020603050405020304" pitchFamily="18" charset="0"/>
              </a:rPr>
              <a:t>th</a:t>
            </a:r>
            <a:r>
              <a:rPr lang="vi-VN" altLang="vi-VN" sz="2400" dirty="0">
                <a:solidFill>
                  <a:srgbClr val="9900CC"/>
                </a:solidFill>
                <a:latin typeface="Times New Roman" panose="02020603050405020304" pitchFamily="18" charset="0"/>
                <a:cs typeface="Times New Roman" panose="02020603050405020304" pitchFamily="18" charset="0"/>
              </a:rPr>
              <a:t>ư</a:t>
            </a:r>
            <a:r>
              <a:rPr lang="en-US" altLang="vi-VN" sz="2400" dirty="0" err="1">
                <a:solidFill>
                  <a:srgbClr val="9900CC"/>
                </a:solidFill>
                <a:latin typeface="Times New Roman" panose="02020603050405020304" pitchFamily="18" charset="0"/>
                <a:cs typeface="Times New Roman" panose="02020603050405020304" pitchFamily="18" charset="0"/>
              </a:rPr>
              <a:t>ớc</a:t>
            </a:r>
            <a:r>
              <a:rPr lang="en-US" altLang="vi-VN" sz="2400" dirty="0">
                <a:solidFill>
                  <a:srgbClr val="9900CC"/>
                </a:solidFill>
                <a:latin typeface="Times New Roman" panose="02020603050405020304" pitchFamily="18" charset="0"/>
                <a:cs typeface="Times New Roman" panose="02020603050405020304" pitchFamily="18" charset="0"/>
              </a:rPr>
              <a:t> </a:t>
            </a:r>
            <a:r>
              <a:rPr lang="en-US" altLang="vi-VN" sz="2400" dirty="0" err="1" smtClean="0">
                <a:solidFill>
                  <a:srgbClr val="9900CC"/>
                </a:solidFill>
                <a:latin typeface="Times New Roman" panose="02020603050405020304" pitchFamily="18" charset="0"/>
                <a:cs typeface="Times New Roman" panose="02020603050405020304" pitchFamily="18" charset="0"/>
              </a:rPr>
              <a:t>sau</a:t>
            </a:r>
            <a:endParaRPr lang="en-US" altLang="vi-VN" sz="2400" i="1" dirty="0">
              <a:solidFill>
                <a:srgbClr val="9900CC"/>
              </a:solidFill>
              <a:latin typeface="Times New Roman" panose="02020603050405020304" pitchFamily="18" charset="0"/>
              <a:cs typeface="Times New Roman" panose="02020603050405020304" pitchFamily="18" charset="0"/>
            </a:endParaRPr>
          </a:p>
        </p:txBody>
      </p:sp>
      <p:pic>
        <p:nvPicPr>
          <p:cNvPr id="34" name="Picture 18">
            <a:extLst>
              <a:ext uri="{FF2B5EF4-FFF2-40B4-BE49-F238E27FC236}">
                <a16:creationId xmlns="" xmlns:a16="http://schemas.microsoft.com/office/drawing/2014/main" id="{CC80EE38-FB41-46C5-8617-9CDAF51BB1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8869" y="3816053"/>
            <a:ext cx="3557104" cy="12039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
            <a:extLst>
              <a:ext uri="{FF2B5EF4-FFF2-40B4-BE49-F238E27FC236}">
                <a16:creationId xmlns="" xmlns:a16="http://schemas.microsoft.com/office/drawing/2014/main" id="{2CFAC25E-BB25-4DF0-8BEB-C7AE76B15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2211710"/>
            <a:ext cx="2075750" cy="16390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5">
            <a:extLst>
              <a:ext uri="{FF2B5EF4-FFF2-40B4-BE49-F238E27FC236}">
                <a16:creationId xmlns="" xmlns:a16="http://schemas.microsoft.com/office/drawing/2014/main" id="{64F50DDA-8847-4500-8706-5276264BEE94}"/>
              </a:ext>
            </a:extLst>
          </p:cNvPr>
          <p:cNvSpPr>
            <a:spLocks noChangeArrowheads="1"/>
          </p:cNvSpPr>
          <p:nvPr/>
        </p:nvSpPr>
        <p:spPr bwMode="auto">
          <a:xfrm>
            <a:off x="-2181597" y="5407436"/>
            <a:ext cx="1647264" cy="47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2400" b="1">
                <a:solidFill>
                  <a:srgbClr val="000000"/>
                </a:solidFill>
                <a:latin typeface="Times New Roman" pitchFamily="18" charset="0"/>
                <a:cs typeface="Times New Roman" panose="02020603050405020304" pitchFamily="18" charset="0"/>
              </a:rPr>
              <a:t>  Hình c </a:t>
            </a:r>
            <a:endParaRPr lang="en-US" altLang="vi-VN" sz="2400" b="1" i="1">
              <a:solidFill>
                <a:srgbClr val="000000"/>
              </a:solidFill>
              <a:latin typeface="Times New Roman" panose="02020603050405020304" pitchFamily="18" charset="0"/>
              <a:cs typeface="Times New Roman" panose="02020603050405020304" pitchFamily="18" charset="0"/>
            </a:endParaRPr>
          </a:p>
        </p:txBody>
      </p:sp>
      <p:pic>
        <p:nvPicPr>
          <p:cNvPr id="39" name="Picture 15">
            <a:extLst>
              <a:ext uri="{FF2B5EF4-FFF2-40B4-BE49-F238E27FC236}">
                <a16:creationId xmlns="" xmlns:a16="http://schemas.microsoft.com/office/drawing/2014/main" id="{F5DD3B1F-79B1-4C0F-BA27-7B87D682ED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2627" y="2784804"/>
            <a:ext cx="4151501" cy="7950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6">
            <a:extLst>
              <a:ext uri="{FF2B5EF4-FFF2-40B4-BE49-F238E27FC236}">
                <a16:creationId xmlns="" xmlns:a16="http://schemas.microsoft.com/office/drawing/2014/main" id="{811796B8-AA55-496A-926B-6993B51643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5616" y="3651870"/>
            <a:ext cx="2462739" cy="13169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192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67546" y="1718428"/>
            <a:ext cx="3960438"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4" name="WordArt 2"/>
          <p:cNvSpPr>
            <a:spLocks noChangeArrowheads="1" noChangeShapeType="1" noTextEdit="1"/>
          </p:cNvSpPr>
          <p:nvPr/>
        </p:nvSpPr>
        <p:spPr bwMode="auto">
          <a:xfrm>
            <a:off x="2544849" y="699542"/>
            <a:ext cx="5195503" cy="504056"/>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4: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Ño</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chieàu</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daøi</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15" name="文本框 30"/>
          <p:cNvSpPr txBox="1"/>
          <p:nvPr/>
        </p:nvSpPr>
        <p:spPr>
          <a:xfrm>
            <a:off x="571981" y="1699645"/>
            <a:ext cx="3711987"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1. </a:t>
            </a:r>
            <a:r>
              <a:rPr lang="en-US" altLang="zh-CN" sz="1900" i="0" dirty="0" err="1" smtClean="0">
                <a:solidFill>
                  <a:srgbClr val="0000CC"/>
                </a:solidFill>
                <a:latin typeface="Times New Roman" pitchFamily="18" charset="0"/>
                <a:cs typeface="Times New Roman" pitchFamily="18" charset="0"/>
              </a:rPr>
              <a:t>Đơn</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vị</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và</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dụng</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cụ</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đo</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chiều</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dài</a:t>
            </a:r>
            <a:r>
              <a:rPr lang="en-US" altLang="zh-CN" sz="1900" i="0" dirty="0" smtClean="0">
                <a:solidFill>
                  <a:srgbClr val="0000CC"/>
                </a:solidFill>
                <a:latin typeface="Times New Roman" pitchFamily="18" charset="0"/>
                <a:cs typeface="Times New Roman" pitchFamily="18" charset="0"/>
              </a:rPr>
              <a:t>  </a:t>
            </a: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25"/>
          <p:cNvSpPr/>
          <p:nvPr/>
        </p:nvSpPr>
        <p:spPr>
          <a:xfrm>
            <a:off x="5190556" y="1832013"/>
            <a:ext cx="3701924" cy="271682"/>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smtClean="0">
                <a:solidFill>
                  <a:srgbClr val="993300"/>
                </a:solidFill>
                <a:latin typeface="Times New Roman" pitchFamily="18" charset="0"/>
                <a:ea typeface="Microsoft YaHei" panose="020B0503020204020204" charset="-122"/>
                <a:cs typeface="Times New Roman" pitchFamily="18" charset="0"/>
              </a:rPr>
              <a:t> </a:t>
            </a:r>
            <a:r>
              <a:rPr lang="nl-NL" altLang="zh-CN" b="1" dirty="0" smtClean="0">
                <a:solidFill>
                  <a:srgbClr val="993300"/>
                </a:solidFill>
                <a:latin typeface="Times New Roman" panose="02020603050405020304" pitchFamily="18" charset="0"/>
                <a:ea typeface="Microsoft YaHei" panose="020B0503020204020204" charset="-122"/>
                <a:cs typeface="Times New Roman" pitchFamily="18" charset="0"/>
              </a:rPr>
              <a:t>Tìm hiểu về dụng cụ đo chiều dài</a:t>
            </a:r>
            <a:endParaRPr lang="en-US" b="1" dirty="0">
              <a:solidFill>
                <a:srgbClr val="993300"/>
              </a:solidFill>
              <a:latin typeface="Times New Roman" panose="02020603050405020304" pitchFamily="18" charset="0"/>
              <a:cs typeface="Times New Roman" panose="02020603050405020304" pitchFamily="18" charset="0"/>
            </a:endParaRPr>
          </a:p>
        </p:txBody>
      </p:sp>
      <p:sp>
        <p:nvSpPr>
          <p:cNvPr id="9" name="圆角矩形 44"/>
          <p:cNvSpPr/>
          <p:nvPr/>
        </p:nvSpPr>
        <p:spPr>
          <a:xfrm>
            <a:off x="4686500" y="1779662"/>
            <a:ext cx="648074"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b</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sp>
        <p:nvSpPr>
          <p:cNvPr id="10" name="Rectangle 9">
            <a:extLst>
              <a:ext uri="{FF2B5EF4-FFF2-40B4-BE49-F238E27FC236}">
                <a16:creationId xmlns="" xmlns:a16="http://schemas.microsoft.com/office/drawing/2014/main" id="{25BD4A16-6048-4223-ACD7-E3108532ADA6}"/>
              </a:ext>
            </a:extLst>
          </p:cNvPr>
          <p:cNvSpPr>
            <a:spLocks noChangeArrowheads="1"/>
          </p:cNvSpPr>
          <p:nvPr/>
        </p:nvSpPr>
        <p:spPr bwMode="auto">
          <a:xfrm>
            <a:off x="467544" y="2094828"/>
            <a:ext cx="5904656" cy="47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2400" dirty="0">
                <a:solidFill>
                  <a:srgbClr val="008000"/>
                </a:solidFill>
                <a:latin typeface="Times New Roman" panose="02020603050405020304" pitchFamily="18" charset="0"/>
                <a:cs typeface="Times New Roman" panose="02020603050405020304" pitchFamily="18" charset="0"/>
              </a:rPr>
              <a:t> </a:t>
            </a:r>
            <a:r>
              <a:rPr lang="en-US" altLang="vi-VN" sz="2400" dirty="0" smtClean="0">
                <a:solidFill>
                  <a:srgbClr val="008000"/>
                </a:solidFill>
                <a:latin typeface="Times New Roman" panose="02020603050405020304" pitchFamily="18" charset="0"/>
                <a:cs typeface="Times New Roman" panose="02020603050405020304" pitchFamily="18" charset="0"/>
              </a:rPr>
              <a:t> </a:t>
            </a:r>
            <a:r>
              <a:rPr lang="en-US" altLang="vi-VN" sz="2400" dirty="0" err="1">
                <a:solidFill>
                  <a:srgbClr val="008000"/>
                </a:solidFill>
                <a:latin typeface="Times New Roman" panose="02020603050405020304" pitchFamily="18" charset="0"/>
                <a:cs typeface="Times New Roman" panose="02020603050405020304" pitchFamily="18" charset="0"/>
              </a:rPr>
              <a:t>Xác</a:t>
            </a:r>
            <a:r>
              <a:rPr lang="en-US" altLang="vi-VN" sz="2400" dirty="0">
                <a:solidFill>
                  <a:srgbClr val="008000"/>
                </a:solidFill>
                <a:latin typeface="Times New Roman" panose="02020603050405020304" pitchFamily="18" charset="0"/>
                <a:cs typeface="Times New Roman" panose="02020603050405020304" pitchFamily="18" charset="0"/>
              </a:rPr>
              <a:t> </a:t>
            </a:r>
            <a:r>
              <a:rPr lang="en-US" altLang="vi-VN" sz="2400" dirty="0" err="1">
                <a:solidFill>
                  <a:srgbClr val="008000"/>
                </a:solidFill>
                <a:latin typeface="Times New Roman" panose="02020603050405020304" pitchFamily="18" charset="0"/>
                <a:cs typeface="Times New Roman" panose="02020603050405020304" pitchFamily="18" charset="0"/>
              </a:rPr>
              <a:t>định</a:t>
            </a:r>
            <a:r>
              <a:rPr lang="en-US" altLang="vi-VN" sz="2400" dirty="0">
                <a:solidFill>
                  <a:srgbClr val="008000"/>
                </a:solidFill>
                <a:latin typeface="Times New Roman" panose="02020603050405020304" pitchFamily="18" charset="0"/>
                <a:cs typeface="Times New Roman" panose="02020603050405020304" pitchFamily="18" charset="0"/>
              </a:rPr>
              <a:t> GHĐ </a:t>
            </a:r>
            <a:r>
              <a:rPr lang="en-US" altLang="vi-VN" sz="2400" dirty="0" err="1">
                <a:solidFill>
                  <a:srgbClr val="008000"/>
                </a:solidFill>
                <a:latin typeface="Times New Roman" panose="02020603050405020304" pitchFamily="18" charset="0"/>
                <a:cs typeface="Times New Roman" panose="02020603050405020304" pitchFamily="18" charset="0"/>
              </a:rPr>
              <a:t>và</a:t>
            </a:r>
            <a:r>
              <a:rPr lang="en-US" altLang="vi-VN" sz="2400" dirty="0">
                <a:solidFill>
                  <a:srgbClr val="008000"/>
                </a:solidFill>
                <a:latin typeface="Times New Roman" panose="02020603050405020304" pitchFamily="18" charset="0"/>
                <a:cs typeface="Times New Roman" panose="02020603050405020304" pitchFamily="18" charset="0"/>
              </a:rPr>
              <a:t> ĐCNN </a:t>
            </a:r>
            <a:r>
              <a:rPr lang="en-US" altLang="vi-VN" sz="2400" dirty="0" err="1">
                <a:solidFill>
                  <a:srgbClr val="008000"/>
                </a:solidFill>
                <a:latin typeface="Times New Roman" panose="02020603050405020304" pitchFamily="18" charset="0"/>
                <a:cs typeface="Times New Roman" panose="02020603050405020304" pitchFamily="18" charset="0"/>
              </a:rPr>
              <a:t>của</a:t>
            </a:r>
            <a:r>
              <a:rPr lang="en-US" altLang="vi-VN" sz="2400" dirty="0">
                <a:solidFill>
                  <a:srgbClr val="008000"/>
                </a:solidFill>
                <a:latin typeface="Times New Roman" panose="02020603050405020304" pitchFamily="18" charset="0"/>
                <a:cs typeface="Times New Roman" panose="02020603050405020304" pitchFamily="18" charset="0"/>
              </a:rPr>
              <a:t> </a:t>
            </a:r>
            <a:r>
              <a:rPr lang="en-US" altLang="vi-VN" sz="2400" dirty="0" err="1">
                <a:solidFill>
                  <a:srgbClr val="008000"/>
                </a:solidFill>
                <a:latin typeface="Times New Roman" panose="02020603050405020304" pitchFamily="18" charset="0"/>
                <a:cs typeface="Times New Roman" panose="02020603050405020304" pitchFamily="18" charset="0"/>
              </a:rPr>
              <a:t>các</a:t>
            </a:r>
            <a:r>
              <a:rPr lang="en-US" altLang="vi-VN" sz="2400" dirty="0">
                <a:solidFill>
                  <a:srgbClr val="008000"/>
                </a:solidFill>
                <a:latin typeface="Times New Roman" panose="02020603050405020304" pitchFamily="18" charset="0"/>
                <a:cs typeface="Times New Roman" panose="02020603050405020304" pitchFamily="18" charset="0"/>
              </a:rPr>
              <a:t> </a:t>
            </a:r>
            <a:r>
              <a:rPr lang="en-US" altLang="vi-VN" sz="2400" dirty="0" err="1">
                <a:solidFill>
                  <a:srgbClr val="008000"/>
                </a:solidFill>
                <a:latin typeface="Times New Roman" panose="02020603050405020304" pitchFamily="18" charset="0"/>
                <a:cs typeface="Times New Roman" panose="02020603050405020304" pitchFamily="18" charset="0"/>
              </a:rPr>
              <a:t>th</a:t>
            </a:r>
            <a:r>
              <a:rPr lang="vi-VN" altLang="vi-VN" sz="2400" dirty="0">
                <a:solidFill>
                  <a:srgbClr val="008000"/>
                </a:solidFill>
                <a:latin typeface="Times New Roman" panose="02020603050405020304" pitchFamily="18" charset="0"/>
                <a:cs typeface="Times New Roman" panose="02020603050405020304" pitchFamily="18" charset="0"/>
              </a:rPr>
              <a:t>ư</a:t>
            </a:r>
            <a:r>
              <a:rPr lang="en-US" altLang="vi-VN" sz="2400" dirty="0" err="1">
                <a:solidFill>
                  <a:srgbClr val="008000"/>
                </a:solidFill>
                <a:latin typeface="Times New Roman" panose="02020603050405020304" pitchFamily="18" charset="0"/>
                <a:cs typeface="Times New Roman" panose="02020603050405020304" pitchFamily="18" charset="0"/>
              </a:rPr>
              <a:t>ớc</a:t>
            </a:r>
            <a:r>
              <a:rPr lang="en-US" altLang="vi-VN" sz="2400" dirty="0">
                <a:solidFill>
                  <a:srgbClr val="008000"/>
                </a:solidFill>
                <a:latin typeface="Times New Roman" panose="02020603050405020304" pitchFamily="18" charset="0"/>
                <a:cs typeface="Times New Roman" panose="02020603050405020304" pitchFamily="18" charset="0"/>
              </a:rPr>
              <a:t> </a:t>
            </a:r>
            <a:r>
              <a:rPr lang="en-US" altLang="vi-VN" sz="2400" dirty="0" err="1">
                <a:solidFill>
                  <a:srgbClr val="008000"/>
                </a:solidFill>
                <a:latin typeface="Times New Roman" panose="02020603050405020304" pitchFamily="18" charset="0"/>
                <a:cs typeface="Times New Roman" panose="02020603050405020304" pitchFamily="18" charset="0"/>
              </a:rPr>
              <a:t>sau</a:t>
            </a:r>
            <a:r>
              <a:rPr lang="en-US" altLang="vi-VN" sz="2400" dirty="0">
                <a:solidFill>
                  <a:srgbClr val="008000"/>
                </a:solidFill>
                <a:latin typeface="Times New Roman" panose="02020603050405020304" pitchFamily="18" charset="0"/>
                <a:cs typeface="Times New Roman" panose="02020603050405020304" pitchFamily="18" charset="0"/>
              </a:rPr>
              <a:t>:</a:t>
            </a:r>
            <a:endParaRPr lang="en-US" altLang="vi-VN" sz="2400" i="1" dirty="0">
              <a:solidFill>
                <a:srgbClr val="008000"/>
              </a:solidFill>
              <a:latin typeface="Times New Roman" panose="02020603050405020304" pitchFamily="18" charset="0"/>
              <a:cs typeface="Times New Roman" panose="02020603050405020304" pitchFamily="18" charset="0"/>
            </a:endParaRPr>
          </a:p>
        </p:txBody>
      </p:sp>
      <p:pic>
        <p:nvPicPr>
          <p:cNvPr id="11" name="Picture 1">
            <a:extLst>
              <a:ext uri="{FF2B5EF4-FFF2-40B4-BE49-F238E27FC236}">
                <a16:creationId xmlns="" xmlns:a16="http://schemas.microsoft.com/office/drawing/2014/main" id="{8A5B49FE-1A2A-445A-92EE-4CB70B6FA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151" y="2571750"/>
            <a:ext cx="5283009" cy="176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3">
            <a:extLst>
              <a:ext uri="{FF2B5EF4-FFF2-40B4-BE49-F238E27FC236}">
                <a16:creationId xmlns="" xmlns:a16="http://schemas.microsoft.com/office/drawing/2014/main" id="{83C77D25-56F3-4F7E-9F43-DDF2CAEFD7E1}"/>
              </a:ext>
            </a:extLst>
          </p:cNvPr>
          <p:cNvGrpSpPr>
            <a:grpSpLocks/>
          </p:cNvGrpSpPr>
          <p:nvPr/>
        </p:nvGrpSpPr>
        <p:grpSpPr bwMode="auto">
          <a:xfrm>
            <a:off x="585135" y="4172952"/>
            <a:ext cx="5328591" cy="847070"/>
            <a:chOff x="555507" y="5539117"/>
            <a:chExt cx="8563863" cy="1296334"/>
          </a:xfrm>
        </p:grpSpPr>
        <p:pic>
          <p:nvPicPr>
            <p:cNvPr id="17" name="Picture 1">
              <a:extLst>
                <a:ext uri="{FF2B5EF4-FFF2-40B4-BE49-F238E27FC236}">
                  <a16:creationId xmlns="" xmlns:a16="http://schemas.microsoft.com/office/drawing/2014/main" id="{51630413-BB06-4291-A626-FDF45236AF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367" y="5827339"/>
              <a:ext cx="774600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5">
              <a:extLst>
                <a:ext uri="{FF2B5EF4-FFF2-40B4-BE49-F238E27FC236}">
                  <a16:creationId xmlns="" xmlns:a16="http://schemas.microsoft.com/office/drawing/2014/main" id="{39067D7F-3533-40ED-8C8D-D814BDB72D0A}"/>
                </a:ext>
              </a:extLst>
            </p:cNvPr>
            <p:cNvSpPr>
              <a:spLocks noChangeArrowheads="1"/>
            </p:cNvSpPr>
            <p:nvPr/>
          </p:nvSpPr>
          <p:spPr bwMode="auto">
            <a:xfrm>
              <a:off x="555507" y="5539117"/>
              <a:ext cx="837976" cy="6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2400" b="1">
                  <a:solidFill>
                    <a:srgbClr val="FF0000"/>
                  </a:solidFill>
                  <a:latin typeface="Times New Roman" panose="02020603050405020304" pitchFamily="18" charset="0"/>
                  <a:cs typeface="Times New Roman" panose="02020603050405020304" pitchFamily="18" charset="0"/>
                </a:rPr>
                <a:t>  </a:t>
              </a:r>
              <a:r>
                <a:rPr lang="en-US" altLang="vi-VN" sz="2400">
                  <a:solidFill>
                    <a:srgbClr val="000000"/>
                  </a:solidFill>
                  <a:latin typeface="Times New Roman" panose="02020603050405020304" pitchFamily="18" charset="0"/>
                  <a:cs typeface="Times New Roman" panose="02020603050405020304" pitchFamily="18" charset="0"/>
                </a:rPr>
                <a:t>c)</a:t>
              </a:r>
              <a:endParaRPr lang="en-US" altLang="vi-VN" sz="2400" i="1">
                <a:solidFill>
                  <a:srgbClr val="000000"/>
                </a:solidFill>
                <a:latin typeface="Times New Roman" panose="02020603050405020304" pitchFamily="18" charset="0"/>
                <a:cs typeface="Times New Roman" panose="02020603050405020304" pitchFamily="18" charset="0"/>
              </a:endParaRPr>
            </a:p>
          </p:txBody>
        </p:sp>
      </p:grpSp>
      <p:sp>
        <p:nvSpPr>
          <p:cNvPr id="20" name="Rectangle 5">
            <a:extLst>
              <a:ext uri="{FF2B5EF4-FFF2-40B4-BE49-F238E27FC236}">
                <a16:creationId xmlns="" xmlns:a16="http://schemas.microsoft.com/office/drawing/2014/main" id="{D3D2DEB9-4364-4E42-B8D8-24D97EE8CCB4}"/>
              </a:ext>
            </a:extLst>
          </p:cNvPr>
          <p:cNvSpPr>
            <a:spLocks noChangeArrowheads="1"/>
          </p:cNvSpPr>
          <p:nvPr/>
        </p:nvSpPr>
        <p:spPr bwMode="auto">
          <a:xfrm>
            <a:off x="5978958" y="2514257"/>
            <a:ext cx="2583921" cy="84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400" dirty="0">
                <a:solidFill>
                  <a:srgbClr val="0000FF"/>
                </a:solidFill>
                <a:latin typeface="Times New Roman" panose="02020603050405020304" pitchFamily="18" charset="0"/>
                <a:cs typeface="Calibri" panose="020F0502020204030204" pitchFamily="34" charset="0"/>
              </a:rPr>
              <a:t>a)</a:t>
            </a:r>
            <a:r>
              <a:rPr lang="en-US" altLang="vi-VN" sz="2400" dirty="0">
                <a:solidFill>
                  <a:srgbClr val="0000FF"/>
                </a:solidFill>
                <a:latin typeface="Times New Roman" panose="02020603050405020304" pitchFamily="18" charset="0"/>
                <a:cs typeface="Calibri" panose="020F0502020204030204" pitchFamily="34" charset="0"/>
              </a:rPr>
              <a:t>  </a:t>
            </a:r>
            <a:r>
              <a:rPr lang="vi-VN" altLang="vi-VN" sz="2400" dirty="0">
                <a:solidFill>
                  <a:srgbClr val="0000FF"/>
                </a:solidFill>
                <a:latin typeface="Times New Roman" panose="02020603050405020304" pitchFamily="18" charset="0"/>
                <a:cs typeface="Calibri" panose="020F0502020204030204" pitchFamily="34" charset="0"/>
              </a:rPr>
              <a:t>GHĐ</a:t>
            </a:r>
            <a:r>
              <a:rPr lang="en-US" altLang="vi-VN" sz="2400" dirty="0">
                <a:solidFill>
                  <a:srgbClr val="0000FF"/>
                </a:solidFill>
                <a:latin typeface="Times New Roman" panose="02020603050405020304" pitchFamily="18" charset="0"/>
                <a:cs typeface="Calibri" panose="020F0502020204030204" pitchFamily="34" charset="0"/>
              </a:rPr>
              <a:t>  </a:t>
            </a:r>
            <a:r>
              <a:rPr lang="vi-VN" altLang="vi-VN" sz="2400" dirty="0">
                <a:solidFill>
                  <a:srgbClr val="0000FF"/>
                </a:solidFill>
                <a:latin typeface="Times New Roman" panose="02020603050405020304" pitchFamily="18" charset="0"/>
                <a:cs typeface="Calibri" panose="020F0502020204030204" pitchFamily="34" charset="0"/>
              </a:rPr>
              <a:t>: </a:t>
            </a:r>
            <a:r>
              <a:rPr lang="en-US" altLang="vi-VN" sz="2400" dirty="0">
                <a:solidFill>
                  <a:srgbClr val="0000FF"/>
                </a:solidFill>
                <a:latin typeface="Times New Roman" panose="02020603050405020304" pitchFamily="18" charset="0"/>
                <a:cs typeface="Calibri" panose="020F0502020204030204" pitchFamily="34" charset="0"/>
              </a:rPr>
              <a:t>10cm    </a:t>
            </a:r>
          </a:p>
          <a:p>
            <a:pPr defTabSz="717164" fontAlgn="base">
              <a:spcBef>
                <a:spcPct val="0"/>
              </a:spcBef>
              <a:spcAft>
                <a:spcPct val="0"/>
              </a:spcAft>
              <a:buNone/>
            </a:pPr>
            <a:r>
              <a:rPr lang="en-US" altLang="vi-VN" sz="2400" dirty="0">
                <a:solidFill>
                  <a:srgbClr val="0000FF"/>
                </a:solidFill>
                <a:latin typeface="Times New Roman" panose="02020603050405020304" pitchFamily="18" charset="0"/>
                <a:cs typeface="Calibri" panose="020F0502020204030204" pitchFamily="34" charset="0"/>
              </a:rPr>
              <a:t>     </a:t>
            </a:r>
            <a:r>
              <a:rPr lang="vi-VN" altLang="vi-VN" sz="2400" dirty="0">
                <a:solidFill>
                  <a:srgbClr val="0000FF"/>
                </a:solidFill>
                <a:latin typeface="Times New Roman" panose="02020603050405020304" pitchFamily="18" charset="0"/>
                <a:cs typeface="Calibri" panose="020F0502020204030204" pitchFamily="34" charset="0"/>
              </a:rPr>
              <a:t>ĐCNN:</a:t>
            </a:r>
            <a:r>
              <a:rPr lang="en-US" altLang="vi-VN" sz="2400" dirty="0">
                <a:solidFill>
                  <a:srgbClr val="0000FF"/>
                </a:solidFill>
                <a:latin typeface="Times New Roman" panose="02020603050405020304" pitchFamily="18" charset="0"/>
                <a:cs typeface="Calibri" panose="020F0502020204030204" pitchFamily="34" charset="0"/>
              </a:rPr>
              <a:t> 0,5cm </a:t>
            </a:r>
            <a:endParaRPr lang="vi-VN" altLang="vi-VN" sz="2400" dirty="0">
              <a:solidFill>
                <a:srgbClr val="0000FF"/>
              </a:solidFill>
              <a:latin typeface="Calibri" panose="020F0502020204030204" pitchFamily="34" charset="0"/>
              <a:cs typeface="Calibri" panose="020F0502020204030204" pitchFamily="34" charset="0"/>
            </a:endParaRPr>
          </a:p>
        </p:txBody>
      </p:sp>
      <p:sp>
        <p:nvSpPr>
          <p:cNvPr id="21" name="Rectangle 5">
            <a:extLst>
              <a:ext uri="{FF2B5EF4-FFF2-40B4-BE49-F238E27FC236}">
                <a16:creationId xmlns="" xmlns:a16="http://schemas.microsoft.com/office/drawing/2014/main" id="{2EC3BC81-6325-4AB7-8E9D-7865F7ED8CA8}"/>
              </a:ext>
            </a:extLst>
          </p:cNvPr>
          <p:cNvSpPr>
            <a:spLocks noChangeArrowheads="1"/>
          </p:cNvSpPr>
          <p:nvPr/>
        </p:nvSpPr>
        <p:spPr bwMode="auto">
          <a:xfrm>
            <a:off x="5948520" y="3381680"/>
            <a:ext cx="2583920" cy="84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400" dirty="0">
                <a:solidFill>
                  <a:srgbClr val="9900CC"/>
                </a:solidFill>
                <a:latin typeface="Times New Roman" panose="02020603050405020304" pitchFamily="18" charset="0"/>
                <a:cs typeface="Calibri" panose="020F0502020204030204" pitchFamily="34" charset="0"/>
              </a:rPr>
              <a:t>b</a:t>
            </a:r>
            <a:r>
              <a:rPr lang="vi-VN" altLang="vi-VN" sz="2400" dirty="0">
                <a:solidFill>
                  <a:srgbClr val="9900CC"/>
                </a:solidFill>
                <a:latin typeface="Times New Roman" panose="02020603050405020304" pitchFamily="18" charset="0"/>
                <a:cs typeface="Calibri" panose="020F0502020204030204" pitchFamily="34" charset="0"/>
              </a:rPr>
              <a:t>)</a:t>
            </a:r>
            <a:r>
              <a:rPr lang="en-US" altLang="vi-VN" sz="2400" dirty="0">
                <a:solidFill>
                  <a:srgbClr val="9900CC"/>
                </a:solidFill>
                <a:latin typeface="Times New Roman" panose="02020603050405020304" pitchFamily="18" charset="0"/>
                <a:cs typeface="Calibri" panose="020F0502020204030204" pitchFamily="34" charset="0"/>
              </a:rPr>
              <a:t>  </a:t>
            </a:r>
            <a:r>
              <a:rPr lang="vi-VN" altLang="vi-VN" sz="2400" dirty="0">
                <a:solidFill>
                  <a:srgbClr val="9900CC"/>
                </a:solidFill>
                <a:latin typeface="Times New Roman" panose="02020603050405020304" pitchFamily="18" charset="0"/>
                <a:cs typeface="Calibri" panose="020F0502020204030204" pitchFamily="34" charset="0"/>
              </a:rPr>
              <a:t>GHĐ</a:t>
            </a:r>
            <a:r>
              <a:rPr lang="en-US" altLang="vi-VN" sz="2400" dirty="0">
                <a:solidFill>
                  <a:srgbClr val="9900CC"/>
                </a:solidFill>
                <a:latin typeface="Times New Roman" panose="02020603050405020304" pitchFamily="18" charset="0"/>
                <a:cs typeface="Calibri" panose="020F0502020204030204" pitchFamily="34" charset="0"/>
              </a:rPr>
              <a:t>  </a:t>
            </a:r>
            <a:r>
              <a:rPr lang="vi-VN" altLang="vi-VN" sz="2400" dirty="0">
                <a:solidFill>
                  <a:srgbClr val="9900CC"/>
                </a:solidFill>
                <a:latin typeface="Times New Roman" panose="02020603050405020304" pitchFamily="18" charset="0"/>
                <a:cs typeface="Calibri" panose="020F0502020204030204" pitchFamily="34" charset="0"/>
              </a:rPr>
              <a:t>: </a:t>
            </a:r>
            <a:r>
              <a:rPr lang="en-US" altLang="vi-VN" sz="2400" dirty="0">
                <a:solidFill>
                  <a:srgbClr val="9900CC"/>
                </a:solidFill>
                <a:latin typeface="Times New Roman" panose="02020603050405020304" pitchFamily="18" charset="0"/>
                <a:cs typeface="Calibri" panose="020F0502020204030204" pitchFamily="34" charset="0"/>
              </a:rPr>
              <a:t>10cm    </a:t>
            </a:r>
          </a:p>
          <a:p>
            <a:pPr defTabSz="717164" fontAlgn="base">
              <a:spcBef>
                <a:spcPct val="0"/>
              </a:spcBef>
              <a:spcAft>
                <a:spcPct val="0"/>
              </a:spcAft>
              <a:buNone/>
            </a:pPr>
            <a:r>
              <a:rPr lang="en-US" altLang="vi-VN" sz="2400" dirty="0">
                <a:solidFill>
                  <a:srgbClr val="9900CC"/>
                </a:solidFill>
                <a:latin typeface="Times New Roman" panose="02020603050405020304" pitchFamily="18" charset="0"/>
                <a:cs typeface="Calibri" panose="020F0502020204030204" pitchFamily="34" charset="0"/>
              </a:rPr>
              <a:t>     </a:t>
            </a:r>
            <a:r>
              <a:rPr lang="vi-VN" altLang="vi-VN" sz="2400" dirty="0">
                <a:solidFill>
                  <a:srgbClr val="9900CC"/>
                </a:solidFill>
                <a:latin typeface="Times New Roman" panose="02020603050405020304" pitchFamily="18" charset="0"/>
                <a:cs typeface="Calibri" panose="020F0502020204030204" pitchFamily="34" charset="0"/>
              </a:rPr>
              <a:t>ĐCNN:</a:t>
            </a:r>
            <a:r>
              <a:rPr lang="en-US" altLang="vi-VN" sz="2400" dirty="0">
                <a:solidFill>
                  <a:srgbClr val="9900CC"/>
                </a:solidFill>
                <a:latin typeface="Times New Roman" panose="02020603050405020304" pitchFamily="18" charset="0"/>
                <a:cs typeface="Calibri" panose="020F0502020204030204" pitchFamily="34" charset="0"/>
              </a:rPr>
              <a:t> 0,1cm </a:t>
            </a:r>
            <a:endParaRPr lang="vi-VN" altLang="vi-VN" sz="2400" dirty="0">
              <a:solidFill>
                <a:srgbClr val="9900CC"/>
              </a:solidFill>
              <a:latin typeface="Calibri" panose="020F0502020204030204" pitchFamily="34" charset="0"/>
              <a:cs typeface="Calibri" panose="020F0502020204030204" pitchFamily="34" charset="0"/>
            </a:endParaRPr>
          </a:p>
        </p:txBody>
      </p:sp>
      <p:sp>
        <p:nvSpPr>
          <p:cNvPr id="22" name="Rectangle 5">
            <a:extLst>
              <a:ext uri="{FF2B5EF4-FFF2-40B4-BE49-F238E27FC236}">
                <a16:creationId xmlns="" xmlns:a16="http://schemas.microsoft.com/office/drawing/2014/main" id="{293F77B6-6FA8-44F0-9482-6B760F1C5955}"/>
              </a:ext>
            </a:extLst>
          </p:cNvPr>
          <p:cNvSpPr>
            <a:spLocks noChangeArrowheads="1"/>
          </p:cNvSpPr>
          <p:nvPr/>
        </p:nvSpPr>
        <p:spPr bwMode="auto">
          <a:xfrm>
            <a:off x="5948520" y="4227934"/>
            <a:ext cx="2583920" cy="84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400" dirty="0">
                <a:solidFill>
                  <a:srgbClr val="C00000"/>
                </a:solidFill>
                <a:latin typeface="Times New Roman" panose="02020603050405020304" pitchFamily="18" charset="0"/>
                <a:cs typeface="Calibri" panose="020F0502020204030204" pitchFamily="34" charset="0"/>
              </a:rPr>
              <a:t>c</a:t>
            </a:r>
            <a:r>
              <a:rPr lang="vi-VN" altLang="vi-VN" sz="2400" dirty="0">
                <a:solidFill>
                  <a:srgbClr val="C00000"/>
                </a:solidFill>
                <a:latin typeface="Times New Roman" panose="02020603050405020304" pitchFamily="18" charset="0"/>
                <a:cs typeface="Calibri" panose="020F0502020204030204" pitchFamily="34" charset="0"/>
              </a:rPr>
              <a:t>)</a:t>
            </a:r>
            <a:r>
              <a:rPr lang="en-US" altLang="vi-VN" sz="2400" dirty="0">
                <a:solidFill>
                  <a:srgbClr val="C00000"/>
                </a:solidFill>
                <a:latin typeface="Times New Roman" panose="02020603050405020304" pitchFamily="18" charset="0"/>
                <a:cs typeface="Calibri" panose="020F0502020204030204" pitchFamily="34" charset="0"/>
              </a:rPr>
              <a:t>  </a:t>
            </a:r>
            <a:r>
              <a:rPr lang="vi-VN" altLang="vi-VN" sz="2400" dirty="0">
                <a:solidFill>
                  <a:srgbClr val="C00000"/>
                </a:solidFill>
                <a:latin typeface="Times New Roman" panose="02020603050405020304" pitchFamily="18" charset="0"/>
                <a:cs typeface="Calibri" panose="020F0502020204030204" pitchFamily="34" charset="0"/>
              </a:rPr>
              <a:t>GHĐ</a:t>
            </a:r>
            <a:r>
              <a:rPr lang="en-US" altLang="vi-VN" sz="2400" dirty="0">
                <a:solidFill>
                  <a:srgbClr val="C00000"/>
                </a:solidFill>
                <a:latin typeface="Times New Roman" panose="02020603050405020304" pitchFamily="18" charset="0"/>
                <a:cs typeface="Calibri" panose="020F0502020204030204" pitchFamily="34" charset="0"/>
              </a:rPr>
              <a:t>  </a:t>
            </a:r>
            <a:r>
              <a:rPr lang="vi-VN" altLang="vi-VN" sz="2400" dirty="0">
                <a:solidFill>
                  <a:srgbClr val="C00000"/>
                </a:solidFill>
                <a:latin typeface="Times New Roman" panose="02020603050405020304" pitchFamily="18" charset="0"/>
                <a:cs typeface="Calibri" panose="020F0502020204030204" pitchFamily="34" charset="0"/>
              </a:rPr>
              <a:t>: </a:t>
            </a:r>
            <a:r>
              <a:rPr lang="en-US" altLang="vi-VN" sz="2400" dirty="0">
                <a:solidFill>
                  <a:srgbClr val="C00000"/>
                </a:solidFill>
                <a:latin typeface="Times New Roman" panose="02020603050405020304" pitchFamily="18" charset="0"/>
                <a:cs typeface="Calibri" panose="020F0502020204030204" pitchFamily="34" charset="0"/>
              </a:rPr>
              <a:t>15cm    </a:t>
            </a:r>
          </a:p>
          <a:p>
            <a:pPr defTabSz="717164" fontAlgn="base">
              <a:spcBef>
                <a:spcPct val="0"/>
              </a:spcBef>
              <a:spcAft>
                <a:spcPct val="0"/>
              </a:spcAft>
              <a:buNone/>
            </a:pPr>
            <a:r>
              <a:rPr lang="en-US" altLang="vi-VN" sz="2400" dirty="0">
                <a:solidFill>
                  <a:srgbClr val="C00000"/>
                </a:solidFill>
                <a:latin typeface="Times New Roman" panose="02020603050405020304" pitchFamily="18" charset="0"/>
                <a:cs typeface="Calibri" panose="020F0502020204030204" pitchFamily="34" charset="0"/>
              </a:rPr>
              <a:t>     </a:t>
            </a:r>
            <a:r>
              <a:rPr lang="vi-VN" altLang="vi-VN" sz="2400" dirty="0">
                <a:solidFill>
                  <a:srgbClr val="C00000"/>
                </a:solidFill>
                <a:latin typeface="Times New Roman" panose="02020603050405020304" pitchFamily="18" charset="0"/>
                <a:cs typeface="Calibri" panose="020F0502020204030204" pitchFamily="34" charset="0"/>
              </a:rPr>
              <a:t>ĐCNN:</a:t>
            </a:r>
            <a:r>
              <a:rPr lang="en-US" altLang="vi-VN" sz="2400" dirty="0">
                <a:solidFill>
                  <a:srgbClr val="C00000"/>
                </a:solidFill>
                <a:latin typeface="Times New Roman" panose="02020603050405020304" pitchFamily="18" charset="0"/>
                <a:cs typeface="Calibri" panose="020F0502020204030204" pitchFamily="34" charset="0"/>
              </a:rPr>
              <a:t> 1cm </a:t>
            </a:r>
            <a:endParaRPr lang="vi-VN" altLang="vi-VN" sz="24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200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67546" y="1718428"/>
            <a:ext cx="3960438"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4" name="WordArt 2"/>
          <p:cNvSpPr>
            <a:spLocks noChangeArrowheads="1" noChangeShapeType="1" noTextEdit="1"/>
          </p:cNvSpPr>
          <p:nvPr/>
        </p:nvSpPr>
        <p:spPr bwMode="auto">
          <a:xfrm>
            <a:off x="2544849" y="699542"/>
            <a:ext cx="5195503" cy="504056"/>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4: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Ño</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chieàu</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daøi</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15" name="文本框 30"/>
          <p:cNvSpPr txBox="1"/>
          <p:nvPr/>
        </p:nvSpPr>
        <p:spPr>
          <a:xfrm>
            <a:off x="571981" y="1699645"/>
            <a:ext cx="3711987"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1. </a:t>
            </a:r>
            <a:r>
              <a:rPr lang="en-US" altLang="zh-CN" sz="1900" i="0" dirty="0" err="1" smtClean="0">
                <a:solidFill>
                  <a:srgbClr val="0000CC"/>
                </a:solidFill>
                <a:latin typeface="Times New Roman" pitchFamily="18" charset="0"/>
                <a:cs typeface="Times New Roman" pitchFamily="18" charset="0"/>
              </a:rPr>
              <a:t>Đơn</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vị</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và</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dụng</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cụ</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đo</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chiều</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dài</a:t>
            </a:r>
            <a:r>
              <a:rPr lang="en-US" altLang="zh-CN" sz="1900" i="0" dirty="0" smtClean="0">
                <a:solidFill>
                  <a:srgbClr val="0000CC"/>
                </a:solidFill>
                <a:latin typeface="Times New Roman" pitchFamily="18" charset="0"/>
                <a:cs typeface="Times New Roman" pitchFamily="18" charset="0"/>
              </a:rPr>
              <a:t>  </a:t>
            </a: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lc="http://schemas.openxmlformats.org/drawingml/2006/lockedCanvas" xmlns:a16="http://schemas.microsoft.com/office/drawing/2014/main" xmlns="" id="{09FE805C-AAD6-45A9-A96D-D987ECCAB355}"/>
              </a:ext>
            </a:extLst>
          </p:cNvPr>
          <p:cNvSpPr txBox="1"/>
          <p:nvPr/>
        </p:nvSpPr>
        <p:spPr>
          <a:xfrm>
            <a:off x="900835" y="2288942"/>
            <a:ext cx="7559597" cy="1938992"/>
          </a:xfrm>
          <a:custGeom>
            <a:avLst/>
            <a:gdLst>
              <a:gd name="connsiteX0" fmla="*/ 0 w 7924800"/>
              <a:gd name="connsiteY0" fmla="*/ 0 h 2900666"/>
              <a:gd name="connsiteX1" fmla="*/ 7924800 w 7924800"/>
              <a:gd name="connsiteY1" fmla="*/ 0 h 2900666"/>
              <a:gd name="connsiteX2" fmla="*/ 7924800 w 7924800"/>
              <a:gd name="connsiteY2" fmla="*/ 2900666 h 2900666"/>
              <a:gd name="connsiteX3" fmla="*/ 0 w 7924800"/>
              <a:gd name="connsiteY3" fmla="*/ 2900666 h 2900666"/>
              <a:gd name="connsiteX4" fmla="*/ 0 w 7924800"/>
              <a:gd name="connsiteY4" fmla="*/ 0 h 290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0" h="2900666" extrusionOk="0">
                <a:moveTo>
                  <a:pt x="0" y="0"/>
                </a:moveTo>
                <a:cubicBezTo>
                  <a:pt x="2698718" y="-5264"/>
                  <a:pt x="4297392" y="84467"/>
                  <a:pt x="7924800" y="0"/>
                </a:cubicBezTo>
                <a:cubicBezTo>
                  <a:pt x="7796627" y="1061179"/>
                  <a:pt x="8053950" y="2262752"/>
                  <a:pt x="7924800" y="2900666"/>
                </a:cubicBezTo>
                <a:cubicBezTo>
                  <a:pt x="4700344" y="3006986"/>
                  <a:pt x="1062034" y="2893017"/>
                  <a:pt x="0" y="2900666"/>
                </a:cubicBezTo>
                <a:cubicBezTo>
                  <a:pt x="160128" y="2310631"/>
                  <a:pt x="25049" y="361706"/>
                  <a:pt x="0" y="0"/>
                </a:cubicBezTo>
                <a:close/>
              </a:path>
            </a:pathLst>
          </a:custGeom>
          <a:noFill/>
          <a:ln w="28575">
            <a:solidFill>
              <a:schemeClr val="accent1"/>
            </a:solidFill>
            <a:extLst>
              <a:ext uri="{C807C97D-BFC1-408E-A445-0C87EB9F89A2}">
                <ask:lineSketchStyleProps xmlns:lc="http://schemas.openxmlformats.org/drawingml/2006/lockedCanvas" xmlns="" xmlns:ask="http://schemas.microsoft.com/office/drawing/2018/sketchyshapes" sd="2650216993">
                  <a:prstGeom prst="rect">
                    <a:avLst/>
                  </a:prstGeom>
                  <ask:type>
                    <ask:lineSketchCurved/>
                  </ask:type>
                </ask:lineSketchStyleProps>
              </a:ext>
            </a:extLs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Để</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chiều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một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vật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người</a:t>
            </a:r>
            <a:r>
              <a:rPr lang="en-US" sz="2400" dirty="0">
                <a:solidFill>
                  <a:srgbClr val="FF0000"/>
                </a:solidFill>
                <a:latin typeface="Times New Roman" pitchFamily="18" charset="0"/>
                <a:cs typeface="Times New Roman" pitchFamily="18" charset="0"/>
              </a:rPr>
              <a:t> ta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thể</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dùng</a:t>
            </a:r>
            <a:r>
              <a:rPr lang="en-US" sz="2400"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a:t>
            </a:r>
            <a:r>
              <a:rPr lang="vi-VN" sz="2400" b="1" dirty="0">
                <a:solidFill>
                  <a:srgbClr val="FF0000"/>
                </a:solidFill>
                <a:latin typeface="Times New Roman" pitchFamily="18" charset="0"/>
                <a:cs typeface="Times New Roman" pitchFamily="18" charset="0"/>
              </a:rPr>
              <a:t>ước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một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số</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loại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thước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thường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ghi</a:t>
            </a:r>
            <a:r>
              <a:rPr lang="en-US" sz="2400" dirty="0">
                <a:solidFill>
                  <a:srgbClr val="FF0000"/>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GHĐ</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ĐCNN</a:t>
            </a:r>
            <a:r>
              <a:rPr lang="en-US" sz="2400" dirty="0">
                <a:solidFill>
                  <a:srgbClr val="FF0000"/>
                </a:solidFill>
                <a:latin typeface="Times New Roman" pitchFamily="18" charset="0"/>
                <a:cs typeface="Times New Roman" pitchFamily="18" charset="0"/>
              </a:rPr>
              <a:t>.</a:t>
            </a:r>
          </a:p>
          <a:p>
            <a:pPr algn="just"/>
            <a:r>
              <a:rPr lang="en-US" sz="2400" dirty="0">
                <a:solidFill>
                  <a:srgbClr val="FF0000"/>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GHĐ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thước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chiều</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dài</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lớn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nhất</a:t>
            </a:r>
            <a:r>
              <a:rPr lang="en-US" sz="2400" dirty="0">
                <a:solidFill>
                  <a:srgbClr val="C0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trước</a:t>
            </a:r>
            <a:endParaRPr lang="en-US" sz="2400" dirty="0">
              <a:solidFill>
                <a:srgbClr val="FF0000"/>
              </a:solidFill>
              <a:latin typeface="Times New Roman" pitchFamily="18" charset="0"/>
              <a:cs typeface="Times New Roman" pitchFamily="18" charset="0"/>
            </a:endParaRPr>
          </a:p>
          <a:p>
            <a:pPr algn="just"/>
            <a:r>
              <a:rPr lang="en-US" sz="2400" dirty="0">
                <a:solidFill>
                  <a:srgbClr val="FF0000"/>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ĐCNN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thước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chiều</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dài</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giữa</a:t>
            </a:r>
            <a:r>
              <a:rPr lang="en-US" sz="2400" dirty="0">
                <a:solidFill>
                  <a:srgbClr val="C00000"/>
                </a:solidFill>
                <a:latin typeface="Times New Roman" pitchFamily="18" charset="0"/>
                <a:cs typeface="Times New Roman" pitchFamily="18" charset="0"/>
              </a:rPr>
              <a:t> 2 </a:t>
            </a:r>
            <a:r>
              <a:rPr lang="en-US" sz="2400" dirty="0" err="1">
                <a:solidFill>
                  <a:srgbClr val="C00000"/>
                </a:solidFill>
                <a:latin typeface="Times New Roman" pitchFamily="18" charset="0"/>
                <a:cs typeface="Times New Roman" pitchFamily="18" charset="0"/>
              </a:rPr>
              <a:t>vạch</a:t>
            </a:r>
            <a:r>
              <a:rPr lang="en-US" sz="2400" dirty="0">
                <a:solidFill>
                  <a:srgbClr val="C00000"/>
                </a:solidFill>
                <a:latin typeface="Times New Roman" pitchFamily="18" charset="0"/>
                <a:cs typeface="Times New Roman" pitchFamily="18" charset="0"/>
              </a:rPr>
              <a:t> chia </a:t>
            </a:r>
            <a:r>
              <a:rPr lang="en-US" sz="2400" dirty="0" err="1">
                <a:solidFill>
                  <a:srgbClr val="FF0000"/>
                </a:solidFill>
                <a:latin typeface="Times New Roman" pitchFamily="18" charset="0"/>
                <a:cs typeface="Times New Roman" pitchFamily="18" charset="0"/>
              </a:rPr>
              <a:t>liên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tiếp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thước</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29665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67546" y="1718428"/>
            <a:ext cx="3312366"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4" name="WordArt 2"/>
          <p:cNvSpPr>
            <a:spLocks noChangeArrowheads="1" noChangeShapeType="1" noTextEdit="1"/>
          </p:cNvSpPr>
          <p:nvPr/>
        </p:nvSpPr>
        <p:spPr bwMode="auto">
          <a:xfrm>
            <a:off x="2544849" y="699542"/>
            <a:ext cx="5195503" cy="504056"/>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4: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Ño</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chieàu</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daøi</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15" name="文本框 30"/>
          <p:cNvSpPr txBox="1"/>
          <p:nvPr/>
        </p:nvSpPr>
        <p:spPr>
          <a:xfrm>
            <a:off x="571981" y="1699645"/>
            <a:ext cx="3135923"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a:solidFill>
                  <a:srgbClr val="0000CC"/>
                </a:solidFill>
                <a:latin typeface="Times New Roman" pitchFamily="18" charset="0"/>
                <a:cs typeface="Times New Roman" pitchFamily="18" charset="0"/>
              </a:rPr>
              <a:t>2</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Thực</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hành</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đo</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chiều</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dài</a:t>
            </a:r>
            <a:r>
              <a:rPr lang="en-US" altLang="zh-CN" sz="1900" i="0" dirty="0" smtClean="0">
                <a:solidFill>
                  <a:srgbClr val="0000CC"/>
                </a:solidFill>
                <a:latin typeface="Times New Roman" pitchFamily="18" charset="0"/>
                <a:cs typeface="Times New Roman" pitchFamily="18" charset="0"/>
              </a:rPr>
              <a:t>  </a:t>
            </a:r>
          </a:p>
        </p:txBody>
      </p:sp>
      <p:sp>
        <p:nvSpPr>
          <p:cNvPr id="8" name="圆角矩形 25"/>
          <p:cNvSpPr/>
          <p:nvPr/>
        </p:nvSpPr>
        <p:spPr>
          <a:xfrm>
            <a:off x="5190556" y="1832013"/>
            <a:ext cx="3125860" cy="271682"/>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smtClean="0">
                <a:solidFill>
                  <a:srgbClr val="993300"/>
                </a:solidFill>
                <a:latin typeface="Times New Roman" pitchFamily="18" charset="0"/>
                <a:ea typeface="Microsoft YaHei" panose="020B0503020204020204" charset="-122"/>
                <a:cs typeface="Times New Roman" pitchFamily="18" charset="0"/>
              </a:rPr>
              <a:t> </a:t>
            </a:r>
            <a:r>
              <a:rPr lang="nl-NL" altLang="zh-CN" b="1" dirty="0" smtClean="0">
                <a:solidFill>
                  <a:srgbClr val="993300"/>
                </a:solidFill>
                <a:latin typeface="Times New Roman" panose="02020603050405020304" pitchFamily="18" charset="0"/>
                <a:ea typeface="Microsoft YaHei" panose="020B0503020204020204" charset="-122"/>
                <a:cs typeface="Times New Roman" pitchFamily="18" charset="0"/>
              </a:rPr>
              <a:t>Lựa chọn thước đo phù hợp</a:t>
            </a:r>
            <a:endParaRPr lang="en-US" b="1" dirty="0">
              <a:solidFill>
                <a:srgbClr val="993300"/>
              </a:solidFill>
              <a:latin typeface="Times New Roman" panose="02020603050405020304" pitchFamily="18" charset="0"/>
              <a:cs typeface="Times New Roman" panose="02020603050405020304" pitchFamily="18" charset="0"/>
            </a:endParaRPr>
          </a:p>
        </p:txBody>
      </p:sp>
      <p:sp>
        <p:nvSpPr>
          <p:cNvPr id="9" name="圆角矩形 44"/>
          <p:cNvSpPr/>
          <p:nvPr/>
        </p:nvSpPr>
        <p:spPr>
          <a:xfrm>
            <a:off x="4686500" y="1779662"/>
            <a:ext cx="648074"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a</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715766"/>
            <a:ext cx="5832648" cy="2339284"/>
          </a:xfrm>
          <a:prstGeom prst="rect">
            <a:avLst/>
          </a:prstGeom>
          <a:ln>
            <a:noFill/>
          </a:ln>
          <a:effectLst>
            <a:softEdge rad="112500"/>
          </a:effectLst>
        </p:spPr>
      </p:pic>
      <p:sp>
        <p:nvSpPr>
          <p:cNvPr id="11" name="TextBox 10"/>
          <p:cNvSpPr txBox="1"/>
          <p:nvPr/>
        </p:nvSpPr>
        <p:spPr>
          <a:xfrm>
            <a:off x="179512" y="2427734"/>
            <a:ext cx="3018872" cy="2308324"/>
          </a:xfrm>
          <a:prstGeom prst="rect">
            <a:avLst/>
          </a:prstGeom>
          <a:noFill/>
        </p:spPr>
        <p:txBody>
          <a:bodyPr wrap="square" rtlCol="0">
            <a:spAutoFit/>
          </a:bodyPr>
          <a:lstStyle/>
          <a:p>
            <a:pPr algn="ctr"/>
            <a:r>
              <a:rPr lang="en-US" sz="2400" dirty="0" smtClean="0">
                <a:solidFill>
                  <a:srgbClr val="9900CC"/>
                </a:solidFill>
                <a:latin typeface="Times New Roman" pitchFamily="18" charset="0"/>
                <a:cs typeface="Times New Roman" pitchFamily="18" charset="0"/>
              </a:rPr>
              <a:t> </a:t>
            </a:r>
            <a:r>
              <a:rPr lang="en-US" sz="2400" dirty="0" smtClean="0">
                <a:solidFill>
                  <a:srgbClr val="008000"/>
                </a:solidFill>
                <a:latin typeface="Times New Roman" pitchFamily="18" charset="0"/>
                <a:cs typeface="Times New Roman" pitchFamily="18" charset="0"/>
              </a:rPr>
              <a:t>PHIẾU </a:t>
            </a:r>
            <a:r>
              <a:rPr lang="en-US" sz="2400" dirty="0">
                <a:solidFill>
                  <a:srgbClr val="008000"/>
                </a:solidFill>
                <a:latin typeface="Times New Roman" pitchFamily="18" charset="0"/>
                <a:cs typeface="Times New Roman" pitchFamily="18" charset="0"/>
              </a:rPr>
              <a:t>HỌC </a:t>
            </a:r>
            <a:r>
              <a:rPr lang="en-US" sz="2400" dirty="0" smtClean="0">
                <a:solidFill>
                  <a:srgbClr val="008000"/>
                </a:solidFill>
                <a:latin typeface="Times New Roman" pitchFamily="18" charset="0"/>
                <a:cs typeface="Times New Roman" pitchFamily="18" charset="0"/>
              </a:rPr>
              <a:t>TẬP</a:t>
            </a:r>
          </a:p>
          <a:p>
            <a:pPr algn="just"/>
            <a:r>
              <a:rPr lang="en-US" sz="2400" dirty="0">
                <a:solidFill>
                  <a:srgbClr val="9900CC"/>
                </a:solidFill>
                <a:latin typeface="Times New Roman" pitchFamily="18" charset="0"/>
                <a:cs typeface="Times New Roman" pitchFamily="18" charset="0"/>
              </a:rPr>
              <a:t> </a:t>
            </a:r>
            <a:r>
              <a:rPr lang="en-US" sz="2400" dirty="0" smtClean="0">
                <a:solidFill>
                  <a:srgbClr val="9900CC"/>
                </a:solidFill>
                <a:latin typeface="Times New Roman" pitchFamily="18" charset="0"/>
                <a:cs typeface="Times New Roman" pitchFamily="18" charset="0"/>
              </a:rPr>
              <a:t>   </a:t>
            </a:r>
            <a:r>
              <a:rPr lang="en-US" sz="2400" dirty="0" err="1" smtClean="0">
                <a:solidFill>
                  <a:srgbClr val="9900CC"/>
                </a:solidFill>
                <a:latin typeface="Times New Roman" pitchFamily="18" charset="0"/>
                <a:cs typeface="Times New Roman" pitchFamily="18" charset="0"/>
              </a:rPr>
              <a:t>Hãy</a:t>
            </a:r>
            <a:r>
              <a:rPr lang="en-US" sz="2400" dirty="0" smtClean="0">
                <a:solidFill>
                  <a:srgbClr val="9900CC"/>
                </a:solidFill>
                <a:latin typeface="Times New Roman" pitchFamily="18" charset="0"/>
                <a:cs typeface="Times New Roman" pitchFamily="18" charset="0"/>
              </a:rPr>
              <a:t> </a:t>
            </a:r>
            <a:r>
              <a:rPr lang="en-US" sz="2400" dirty="0" err="1" smtClean="0">
                <a:solidFill>
                  <a:srgbClr val="9900CC"/>
                </a:solidFill>
                <a:latin typeface="Times New Roman" pitchFamily="18" charset="0"/>
                <a:cs typeface="Times New Roman" pitchFamily="18" charset="0"/>
              </a:rPr>
              <a:t>cho</a:t>
            </a:r>
            <a:r>
              <a:rPr lang="en-US" sz="2400" dirty="0" smtClean="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biết</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cách</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đo</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chiều</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dài</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trong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trường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hợp</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nào</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nhanh</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và</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cho</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kết</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quả</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chính</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xác</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hơn</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Tại</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sao</a:t>
            </a:r>
            <a:r>
              <a:rPr lang="en-US" sz="2400" dirty="0" smtClean="0">
                <a:solidFill>
                  <a:srgbClr val="9900CC"/>
                </a:solidFill>
                <a:latin typeface="Times New Roman" pitchFamily="18" charset="0"/>
                <a:cs typeface="Times New Roman" pitchFamily="18" charset="0"/>
              </a:rPr>
              <a:t>?</a:t>
            </a:r>
            <a:endParaRPr lang="en-US" sz="2400" dirty="0">
              <a:solidFill>
                <a:srgbClr val="9900CC"/>
              </a:solidFill>
              <a:latin typeface="Times New Roman" pitchFamily="18" charset="0"/>
              <a:cs typeface="Times New Roman" pitchFamily="18" charset="0"/>
            </a:endParaRPr>
          </a:p>
        </p:txBody>
      </p:sp>
      <p:pic>
        <p:nvPicPr>
          <p:cNvPr id="12" name="Picture 11"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366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67546" y="1718428"/>
            <a:ext cx="3312366"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4" name="WordArt 2"/>
          <p:cNvSpPr>
            <a:spLocks noChangeArrowheads="1" noChangeShapeType="1" noTextEdit="1"/>
          </p:cNvSpPr>
          <p:nvPr/>
        </p:nvSpPr>
        <p:spPr bwMode="auto">
          <a:xfrm>
            <a:off x="2544849" y="699542"/>
            <a:ext cx="5195503" cy="504056"/>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4: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Ño</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chieàu</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daøi</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15" name="文本框 30"/>
          <p:cNvSpPr txBox="1"/>
          <p:nvPr/>
        </p:nvSpPr>
        <p:spPr>
          <a:xfrm>
            <a:off x="571981" y="1699645"/>
            <a:ext cx="3135923"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a:solidFill>
                  <a:srgbClr val="0000CC"/>
                </a:solidFill>
                <a:latin typeface="Times New Roman" pitchFamily="18" charset="0"/>
                <a:cs typeface="Times New Roman" pitchFamily="18" charset="0"/>
              </a:rPr>
              <a:t>2</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Thực</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hành</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đo</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chiều</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dài</a:t>
            </a:r>
            <a:r>
              <a:rPr lang="en-US" altLang="zh-CN" sz="1900" i="0" dirty="0" smtClean="0">
                <a:solidFill>
                  <a:srgbClr val="0000CC"/>
                </a:solidFill>
                <a:latin typeface="Times New Roman" pitchFamily="18" charset="0"/>
                <a:cs typeface="Times New Roman" pitchFamily="18" charset="0"/>
              </a:rPr>
              <a:t>  </a:t>
            </a: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25"/>
          <p:cNvSpPr/>
          <p:nvPr/>
        </p:nvSpPr>
        <p:spPr>
          <a:xfrm>
            <a:off x="5190556" y="1832013"/>
            <a:ext cx="3125860" cy="271682"/>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smtClean="0">
                <a:solidFill>
                  <a:srgbClr val="993300"/>
                </a:solidFill>
                <a:latin typeface="Times New Roman" pitchFamily="18" charset="0"/>
                <a:ea typeface="Microsoft YaHei" panose="020B0503020204020204" charset="-122"/>
                <a:cs typeface="Times New Roman" pitchFamily="18" charset="0"/>
              </a:rPr>
              <a:t> </a:t>
            </a:r>
            <a:r>
              <a:rPr lang="nl-NL" altLang="zh-CN" b="1" dirty="0" smtClean="0">
                <a:solidFill>
                  <a:srgbClr val="993300"/>
                </a:solidFill>
                <a:latin typeface="Times New Roman" panose="02020603050405020304" pitchFamily="18" charset="0"/>
                <a:ea typeface="Microsoft YaHei" panose="020B0503020204020204" charset="-122"/>
                <a:cs typeface="Times New Roman" pitchFamily="18" charset="0"/>
              </a:rPr>
              <a:t>Lựa chọn thước đo phù hợp</a:t>
            </a:r>
            <a:endParaRPr lang="en-US" b="1" dirty="0">
              <a:solidFill>
                <a:srgbClr val="993300"/>
              </a:solidFill>
              <a:latin typeface="Times New Roman" panose="02020603050405020304" pitchFamily="18" charset="0"/>
              <a:cs typeface="Times New Roman" panose="02020603050405020304" pitchFamily="18" charset="0"/>
            </a:endParaRPr>
          </a:p>
        </p:txBody>
      </p:sp>
      <p:sp>
        <p:nvSpPr>
          <p:cNvPr id="9" name="圆角矩形 44"/>
          <p:cNvSpPr/>
          <p:nvPr/>
        </p:nvSpPr>
        <p:spPr>
          <a:xfrm>
            <a:off x="4686500" y="1779662"/>
            <a:ext cx="648074"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a</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sp>
        <p:nvSpPr>
          <p:cNvPr id="10" name="TextBox 9">
            <a:extLst>
              <a:ext uri="{FF2B5EF4-FFF2-40B4-BE49-F238E27FC236}">
                <a16:creationId xmlns="" xmlns:a16="http://schemas.microsoft.com/office/drawing/2014/main" id="{BA67ADBB-F4A2-42F3-8D0A-9F31CA815927}"/>
              </a:ext>
            </a:extLst>
          </p:cNvPr>
          <p:cNvSpPr txBox="1"/>
          <p:nvPr/>
        </p:nvSpPr>
        <p:spPr>
          <a:xfrm>
            <a:off x="611560" y="2283718"/>
            <a:ext cx="8057865" cy="2308324"/>
          </a:xfrm>
          <a:prstGeom prst="rect">
            <a:avLst/>
          </a:prstGeom>
          <a:noFill/>
        </p:spPr>
        <p:txBody>
          <a:bodyPr wrap="square">
            <a:spAutoFit/>
          </a:bodyPr>
          <a:lstStyle/>
          <a:p>
            <a:pPr lvl="0" algn="just">
              <a:tabLst>
                <a:tab pos="540385" algn="l"/>
              </a:tabLst>
            </a:pP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Để</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đo</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chiều</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dài</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của</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một</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vật</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được</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thuận</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tiện</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và</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cho</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kết</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quả</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chính</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xác</a:t>
            </a:r>
            <a:r>
              <a:rPr lang="en-US" sz="2400" dirty="0" smtClean="0">
                <a:solidFill>
                  <a:srgbClr val="9900CC"/>
                </a:solidFill>
                <a:latin typeface="Times New Roman" pitchFamily="18" charset="0"/>
                <a:ea typeface="Arial" panose="020B0604020202020204" pitchFamily="34" charset="0"/>
                <a:cs typeface="Times New Roman" pitchFamily="18" charset="0"/>
              </a:rPr>
              <a:t> ta </a:t>
            </a:r>
            <a:r>
              <a:rPr lang="en-US" sz="2400" dirty="0" err="1" smtClean="0">
                <a:solidFill>
                  <a:srgbClr val="9900CC"/>
                </a:solidFill>
                <a:latin typeface="Times New Roman" pitchFamily="18" charset="0"/>
                <a:ea typeface="Arial" panose="020B0604020202020204" pitchFamily="34" charset="0"/>
                <a:cs typeface="Times New Roman" pitchFamily="18" charset="0"/>
              </a:rPr>
              <a:t>cần</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ước</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lượng</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chiều</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dài</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của</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vật</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từ</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đó</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lựa</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chọn</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thước</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đo</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có</a:t>
            </a:r>
            <a:r>
              <a:rPr lang="en-US" sz="2400" dirty="0" smtClean="0">
                <a:solidFill>
                  <a:srgbClr val="9900CC"/>
                </a:solidFill>
                <a:latin typeface="Times New Roman" pitchFamily="18" charset="0"/>
                <a:ea typeface="Arial" panose="020B0604020202020204" pitchFamily="34" charset="0"/>
                <a:cs typeface="Times New Roman" pitchFamily="18" charset="0"/>
              </a:rPr>
              <a:t> GHĐ </a:t>
            </a:r>
            <a:r>
              <a:rPr lang="en-US" sz="2400" dirty="0" err="1" smtClean="0">
                <a:solidFill>
                  <a:srgbClr val="9900CC"/>
                </a:solidFill>
                <a:latin typeface="Times New Roman" pitchFamily="18" charset="0"/>
                <a:ea typeface="Arial" panose="020B0604020202020204" pitchFamily="34" charset="0"/>
                <a:cs typeface="Times New Roman" pitchFamily="18" charset="0"/>
              </a:rPr>
              <a:t>và</a:t>
            </a:r>
            <a:r>
              <a:rPr lang="en-US" sz="2400" dirty="0" smtClean="0">
                <a:solidFill>
                  <a:srgbClr val="9900CC"/>
                </a:solidFill>
                <a:latin typeface="Times New Roman" pitchFamily="18" charset="0"/>
                <a:ea typeface="Arial" panose="020B0604020202020204" pitchFamily="34" charset="0"/>
                <a:cs typeface="Times New Roman" pitchFamily="18" charset="0"/>
              </a:rPr>
              <a:t> ĐCNN </a:t>
            </a:r>
            <a:r>
              <a:rPr lang="en-US" sz="2400" dirty="0" err="1" smtClean="0">
                <a:solidFill>
                  <a:srgbClr val="9900CC"/>
                </a:solidFill>
                <a:latin typeface="Times New Roman" pitchFamily="18" charset="0"/>
                <a:ea typeface="Arial" panose="020B0604020202020204" pitchFamily="34" charset="0"/>
                <a:cs typeface="Times New Roman" pitchFamily="18" charset="0"/>
              </a:rPr>
              <a:t>phù</a:t>
            </a:r>
            <a:r>
              <a:rPr lang="en-US" sz="2400" dirty="0" smtClean="0">
                <a:solidFill>
                  <a:srgbClr val="9900CC"/>
                </a:solidFill>
                <a:latin typeface="Times New Roman" pitchFamily="18" charset="0"/>
                <a:ea typeface="Arial" panose="020B0604020202020204" pitchFamily="34" charset="0"/>
                <a:cs typeface="Times New Roman" pitchFamily="18" charset="0"/>
              </a:rPr>
              <a:t> </a:t>
            </a:r>
            <a:r>
              <a:rPr lang="en-US" sz="2400" dirty="0" err="1" smtClean="0">
                <a:solidFill>
                  <a:srgbClr val="9900CC"/>
                </a:solidFill>
                <a:latin typeface="Times New Roman" pitchFamily="18" charset="0"/>
                <a:ea typeface="Arial" panose="020B0604020202020204" pitchFamily="34" charset="0"/>
                <a:cs typeface="Times New Roman" pitchFamily="18" charset="0"/>
              </a:rPr>
              <a:t>hợp</a:t>
            </a:r>
            <a:r>
              <a:rPr lang="en-US" sz="2400" dirty="0" smtClean="0">
                <a:solidFill>
                  <a:srgbClr val="9900CC"/>
                </a:solidFill>
                <a:latin typeface="Times New Roman" pitchFamily="18" charset="0"/>
                <a:ea typeface="Arial" panose="020B0604020202020204" pitchFamily="34" charset="0"/>
                <a:cs typeface="Times New Roman" pitchFamily="18" charset="0"/>
              </a:rPr>
              <a:t>.</a:t>
            </a:r>
          </a:p>
          <a:p>
            <a:pPr lvl="0" algn="just">
              <a:tabLst>
                <a:tab pos="540385" algn="l"/>
              </a:tabLst>
            </a:pP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Để</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ước</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lượng</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chiều</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dài</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của</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vật</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ta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có</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thể</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dựa</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vào</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chiều</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dài</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của</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một</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vật</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đã</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biết</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Ví</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dụ</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ước</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lượng</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chiều</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dài</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của</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ngôi</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nhà</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bằng</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cách</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đếm</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viên</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gạch</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lát</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sàn</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và</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dựa</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vào</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kích</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thước</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của</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 </a:t>
            </a:r>
            <a:r>
              <a:rPr lang="en-US" sz="2400" dirty="0" err="1" smtClean="0">
                <a:solidFill>
                  <a:srgbClr val="9900CC"/>
                </a:solidFill>
                <a:effectLst/>
                <a:latin typeface="Times New Roman" pitchFamily="18" charset="0"/>
                <a:ea typeface="Calibri" panose="020F0502020204030204" pitchFamily="34" charset="0"/>
                <a:cs typeface="Times New Roman" pitchFamily="18" charset="0"/>
              </a:rPr>
              <a:t>nó</a:t>
            </a:r>
            <a:r>
              <a:rPr lang="en-US" sz="2400" dirty="0" smtClean="0">
                <a:solidFill>
                  <a:srgbClr val="9900CC"/>
                </a:solidFill>
                <a:effectLst/>
                <a:latin typeface="Times New Roman" pitchFamily="18" charset="0"/>
                <a:ea typeface="Calibri" panose="020F0502020204030204" pitchFamily="34" charset="0"/>
                <a:cs typeface="Times New Roman" pitchFamily="18" charset="0"/>
              </a:rPr>
              <a:t>.</a:t>
            </a:r>
            <a:endParaRPr lang="vi-VN" sz="2400" dirty="0">
              <a:solidFill>
                <a:srgbClr val="9900CC"/>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768366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1614</Words>
  <Application>Microsoft Office PowerPoint</Application>
  <PresentationFormat>On-screen Show (16:9)</PresentationFormat>
  <Paragraphs>217</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22</cp:revision>
  <dcterms:created xsi:type="dcterms:W3CDTF">2025-09-11T01:21:00Z</dcterms:created>
  <dcterms:modified xsi:type="dcterms:W3CDTF">2025-09-19T06:47:08Z</dcterms:modified>
</cp:coreProperties>
</file>