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11" r:id="rId1"/>
  </p:sldMasterIdLst>
  <p:notesMasterIdLst>
    <p:notesMasterId r:id="rId28"/>
  </p:notesMasterIdLst>
  <p:sldIdLst>
    <p:sldId id="377" r:id="rId2"/>
    <p:sldId id="257" r:id="rId3"/>
    <p:sldId id="352" r:id="rId4"/>
    <p:sldId id="353" r:id="rId5"/>
    <p:sldId id="354" r:id="rId6"/>
    <p:sldId id="355" r:id="rId7"/>
    <p:sldId id="356" r:id="rId8"/>
    <p:sldId id="357" r:id="rId9"/>
    <p:sldId id="258" r:id="rId10"/>
    <p:sldId id="256" r:id="rId11"/>
    <p:sldId id="274" r:id="rId12"/>
    <p:sldId id="365" r:id="rId13"/>
    <p:sldId id="366" r:id="rId14"/>
    <p:sldId id="367" r:id="rId15"/>
    <p:sldId id="368" r:id="rId16"/>
    <p:sldId id="369" r:id="rId17"/>
    <p:sldId id="370" r:id="rId18"/>
    <p:sldId id="373" r:id="rId19"/>
    <p:sldId id="374" r:id="rId20"/>
    <p:sldId id="372" r:id="rId21"/>
    <p:sldId id="280" r:id="rId22"/>
    <p:sldId id="306" r:id="rId23"/>
    <p:sldId id="375" r:id="rId24"/>
    <p:sldId id="270" r:id="rId25"/>
    <p:sldId id="318" r:id="rId26"/>
    <p:sldId id="319" r:id="rId27"/>
  </p:sldIdLst>
  <p:sldSz cx="9144000" cy="5143500" type="screen16x9"/>
  <p:notesSz cx="6858000" cy="9144000"/>
  <p:embeddedFontLst>
    <p:embeddedFont>
      <p:font typeface="Roboto Condensed Light" panose="020B0604020202020204" charset="0"/>
      <p:regular r:id="rId29"/>
      <p:italic r:id="rId30"/>
    </p:embeddedFont>
    <p:embeddedFont>
      <p:font typeface="Bebas Neue" panose="020B0604020202020204" charset="0"/>
      <p:regular r:id="rId31"/>
    </p:embeddedFont>
    <p:embeddedFont>
      <p:font typeface="Cookie" panose="020B0604020202020204" charset="0"/>
      <p:regular r:id="rId32"/>
    </p:embeddedFont>
    <p:embeddedFont>
      <p:font typeface="Open Sans" panose="020B0604020202020204" charset="0"/>
      <p:regular r:id="rId33"/>
      <p:bold r:id="rId34"/>
      <p:italic r:id="rId35"/>
      <p:boldItalic r:id="rId36"/>
    </p:embeddedFont>
    <p:embeddedFont>
      <p:font typeface="Tahoma" panose="020B0604030504040204" pitchFamily="34" charset="0"/>
      <p:regular r:id="rId37"/>
      <p:bold r:id="rId38"/>
    </p:embeddedFont>
    <p:embeddedFont>
      <p:font typeface="Patrick Hand" panose="020B060402020202020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6B6"/>
    <a:srgbClr val="F1FCE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A2FC04-F128-487A-AC08-4133E7569669}">
  <a:tblStyle styleId="{74A2FC04-F128-487A-AC08-4133E756966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4"/>
        <p:cNvGrpSpPr/>
        <p:nvPr/>
      </p:nvGrpSpPr>
      <p:grpSpPr>
        <a:xfrm>
          <a:off x="0" y="0"/>
          <a:ext cx="0" cy="0"/>
          <a:chOff x="0" y="0"/>
          <a:chExt cx="0" cy="0"/>
        </a:xfrm>
      </p:grpSpPr>
      <p:sp>
        <p:nvSpPr>
          <p:cNvPr id="3675" name="Google Shape;3675;g10b65c3b5e7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6" name="Google Shape;3676;g10b65c3b5e7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2"/>
        <p:cNvGrpSpPr/>
        <p:nvPr/>
      </p:nvGrpSpPr>
      <p:grpSpPr>
        <a:xfrm>
          <a:off x="0" y="0"/>
          <a:ext cx="0" cy="0"/>
          <a:chOff x="0" y="0"/>
          <a:chExt cx="0" cy="0"/>
        </a:xfrm>
      </p:grpSpPr>
      <p:sp>
        <p:nvSpPr>
          <p:cNvPr id="5363" name="Google Shape;5363;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4" name="Google Shape;5364;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8"/>
        <p:cNvGrpSpPr/>
        <p:nvPr/>
      </p:nvGrpSpPr>
      <p:grpSpPr>
        <a:xfrm>
          <a:off x="0" y="0"/>
          <a:ext cx="0" cy="0"/>
          <a:chOff x="0" y="0"/>
          <a:chExt cx="0" cy="0"/>
        </a:xfrm>
      </p:grpSpPr>
      <p:sp>
        <p:nvSpPr>
          <p:cNvPr id="10209" name="Google Shape;10209;gbd6c00e730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0" name="Google Shape;10210;gbd6c00e730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2"/>
        <p:cNvGrpSpPr/>
        <p:nvPr/>
      </p:nvGrpSpPr>
      <p:grpSpPr>
        <a:xfrm>
          <a:off x="0" y="0"/>
          <a:ext cx="0" cy="0"/>
          <a:chOff x="0" y="0"/>
          <a:chExt cx="0" cy="0"/>
        </a:xfrm>
      </p:grpSpPr>
      <p:sp>
        <p:nvSpPr>
          <p:cNvPr id="10313" name="Google Shape;10313;g99f2f57a7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4" name="Google Shape;10314;g99f2f57a7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2"/>
        <p:cNvGrpSpPr/>
        <p:nvPr/>
      </p:nvGrpSpPr>
      <p:grpSpPr>
        <a:xfrm>
          <a:off x="0" y="0"/>
          <a:ext cx="0" cy="0"/>
          <a:chOff x="0" y="0"/>
          <a:chExt cx="0" cy="0"/>
        </a:xfrm>
      </p:grpSpPr>
      <p:sp>
        <p:nvSpPr>
          <p:cNvPr id="3723" name="Google Shape;3723;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4" name="Google Shape;3724;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9"/>
        <p:cNvGrpSpPr/>
        <p:nvPr/>
      </p:nvGrpSpPr>
      <p:grpSpPr>
        <a:xfrm>
          <a:off x="0" y="0"/>
          <a:ext cx="0" cy="0"/>
          <a:chOff x="0" y="0"/>
          <a:chExt cx="0" cy="0"/>
        </a:xfrm>
      </p:grpSpPr>
      <p:sp>
        <p:nvSpPr>
          <p:cNvPr id="3500" name="Google Shape;35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1" name="Google Shape;35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6"/>
        <p:cNvGrpSpPr/>
        <p:nvPr/>
      </p:nvGrpSpPr>
      <p:grpSpPr>
        <a:xfrm>
          <a:off x="0" y="0"/>
          <a:ext cx="0" cy="0"/>
          <a:chOff x="0" y="0"/>
          <a:chExt cx="0" cy="0"/>
        </a:xfrm>
      </p:grpSpPr>
      <p:sp>
        <p:nvSpPr>
          <p:cNvPr id="5757" name="Google Shape;5757;g10b65c3b5e7_0_1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8" name="Google Shape;5758;g10b65c3b5e7_0_1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Ấn</a:t>
            </a:r>
            <a:r>
              <a:rPr lang="en-US" dirty="0"/>
              <a:t> </a:t>
            </a:r>
            <a:r>
              <a:rPr lang="en-US" dirty="0" err="1"/>
              <a:t>vào</a:t>
            </a:r>
            <a:r>
              <a:rPr lang="en-US" dirty="0"/>
              <a:t> </a:t>
            </a:r>
            <a:r>
              <a:rPr lang="en-US" dirty="0" err="1"/>
              <a:t>từng</a:t>
            </a:r>
            <a:r>
              <a:rPr lang="en-US" dirty="0"/>
              <a:t> ô speaker </a:t>
            </a:r>
            <a:r>
              <a:rPr lang="en-US" dirty="0" err="1"/>
              <a:t>để</a:t>
            </a:r>
            <a:r>
              <a:rPr lang="en-US" dirty="0"/>
              <a:t> </a:t>
            </a:r>
            <a:r>
              <a:rPr lang="en-US" dirty="0" err="1"/>
              <a:t>nghe</a:t>
            </a:r>
            <a:r>
              <a:rPr lang="en-US" dirty="0"/>
              <a:t> </a:t>
            </a:r>
            <a:r>
              <a:rPr lang="en-US" dirty="0" err="1"/>
              <a:t>lại</a:t>
            </a:r>
            <a:r>
              <a:rPr lang="en-US" dirty="0"/>
              <a:t> </a:t>
            </a:r>
            <a:r>
              <a:rPr lang="en-US" dirty="0" err="1"/>
              <a:t>hoặc</a:t>
            </a:r>
            <a:r>
              <a:rPr lang="en-US" dirty="0"/>
              <a:t> </a:t>
            </a:r>
            <a:r>
              <a:rPr lang="en-US" dirty="0" err="1"/>
              <a:t>muốn</a:t>
            </a:r>
            <a:r>
              <a:rPr lang="en-US" dirty="0"/>
              <a:t> check </a:t>
            </a:r>
            <a:r>
              <a:rPr lang="en-US" dirty="0" err="1"/>
              <a:t>kĩ</a:t>
            </a:r>
            <a:r>
              <a:rPr lang="en-US" dirty="0"/>
              <a:t> </a:t>
            </a:r>
            <a:r>
              <a:rPr lang="en-US" dirty="0" err="1"/>
              <a:t>hơn</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Bài</a:t>
            </a:r>
            <a:r>
              <a:rPr lang="en-US" dirty="0"/>
              <a:t> </a:t>
            </a:r>
            <a:r>
              <a:rPr lang="en-US" dirty="0" err="1"/>
              <a:t>này</a:t>
            </a:r>
            <a:r>
              <a:rPr lang="en-US" dirty="0"/>
              <a:t> </a:t>
            </a:r>
            <a:r>
              <a:rPr lang="en-US" dirty="0" err="1"/>
              <a:t>chưa</a:t>
            </a:r>
            <a:r>
              <a:rPr lang="en-US" dirty="0"/>
              <a:t> </a:t>
            </a:r>
            <a:r>
              <a:rPr lang="en-US" dirty="0" err="1"/>
              <a:t>để</a:t>
            </a:r>
            <a:r>
              <a:rPr lang="en-US" dirty="0"/>
              <a:t> </a:t>
            </a:r>
            <a:r>
              <a:rPr lang="en-US" dirty="0" err="1"/>
              <a:t>hiện</a:t>
            </a:r>
            <a:r>
              <a:rPr lang="en-US" dirty="0"/>
              <a:t> </a:t>
            </a:r>
            <a:r>
              <a:rPr lang="en-US" dirty="0" err="1"/>
              <a:t>tapescript</a:t>
            </a:r>
            <a:r>
              <a:rPr lang="en-US" dirty="0"/>
              <a:t>. </a:t>
            </a:r>
          </a:p>
          <a:p>
            <a:endParaRPr lang="en-US" dirty="0"/>
          </a:p>
        </p:txBody>
      </p:sp>
    </p:spTree>
    <p:extLst>
      <p:ext uri="{BB962C8B-B14F-4D97-AF65-F5344CB8AC3E}">
        <p14:creationId xmlns:p14="http://schemas.microsoft.com/office/powerpoint/2010/main" val="3332388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2"/>
        <p:cNvGrpSpPr/>
        <p:nvPr/>
      </p:nvGrpSpPr>
      <p:grpSpPr>
        <a:xfrm>
          <a:off x="0" y="0"/>
          <a:ext cx="0" cy="0"/>
          <a:chOff x="0" y="0"/>
          <a:chExt cx="0" cy="0"/>
        </a:xfrm>
      </p:grpSpPr>
      <p:sp>
        <p:nvSpPr>
          <p:cNvPr id="3723" name="Google Shape;3723;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4" name="Google Shape;3724;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882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8"/>
        <p:cNvGrpSpPr/>
        <p:nvPr/>
      </p:nvGrpSpPr>
      <p:grpSpPr>
        <a:xfrm>
          <a:off x="0" y="0"/>
          <a:ext cx="0" cy="0"/>
          <a:chOff x="0" y="0"/>
          <a:chExt cx="0" cy="0"/>
        </a:xfrm>
      </p:grpSpPr>
      <p:sp>
        <p:nvSpPr>
          <p:cNvPr id="6569" name="Google Shape;6569;g10d27acfb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0" name="Google Shape;6570;g10d27acfb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2"/>
        <p:cNvGrpSpPr/>
        <p:nvPr/>
      </p:nvGrpSpPr>
      <p:grpSpPr>
        <a:xfrm>
          <a:off x="0" y="0"/>
          <a:ext cx="0" cy="0"/>
          <a:chOff x="0" y="0"/>
          <a:chExt cx="0" cy="0"/>
        </a:xfrm>
      </p:grpSpPr>
      <p:sp>
        <p:nvSpPr>
          <p:cNvPr id="9273" name="Google Shape;9273;g10bb50cef00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4" name="Google Shape;9274;g10bb50cef0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2"/>
        <p:cNvGrpSpPr/>
        <p:nvPr/>
      </p:nvGrpSpPr>
      <p:grpSpPr>
        <a:xfrm>
          <a:off x="0" y="0"/>
          <a:ext cx="0" cy="0"/>
          <a:chOff x="0" y="0"/>
          <a:chExt cx="0" cy="0"/>
        </a:xfrm>
      </p:grpSpPr>
      <p:sp>
        <p:nvSpPr>
          <p:cNvPr id="9273" name="Google Shape;9273;g10bb50cef00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4" name="Google Shape;9274;g10bb50cef00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651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0" y="539400"/>
            <a:ext cx="7717800" cy="17808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0" y="2663272"/>
            <a:ext cx="7717800" cy="354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24175" y="4094413"/>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24150" y="4470673"/>
            <a:ext cx="9192325" cy="88406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63052" y="3593341"/>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3559609" y="3651495"/>
            <a:ext cx="4696968" cy="1343927"/>
            <a:chOff x="3534109" y="3625695"/>
            <a:chExt cx="4696968" cy="1343927"/>
          </a:xfrm>
        </p:grpSpPr>
        <p:sp>
          <p:nvSpPr>
            <p:cNvPr id="15" name="Google Shape;15;p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2"/>
          <p:cNvGrpSpPr/>
          <p:nvPr/>
        </p:nvGrpSpPr>
        <p:grpSpPr>
          <a:xfrm>
            <a:off x="-294213" y="3788762"/>
            <a:ext cx="2014630" cy="1630670"/>
            <a:chOff x="-294213" y="3788762"/>
            <a:chExt cx="2014630" cy="1630670"/>
          </a:xfrm>
        </p:grpSpPr>
        <p:sp>
          <p:nvSpPr>
            <p:cNvPr id="82" name="Google Shape;82;p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2"/>
          <p:cNvGrpSpPr/>
          <p:nvPr/>
        </p:nvGrpSpPr>
        <p:grpSpPr>
          <a:xfrm>
            <a:off x="1834475" y="4647288"/>
            <a:ext cx="1315910" cy="449738"/>
            <a:chOff x="1834475" y="4647288"/>
            <a:chExt cx="1315910" cy="449738"/>
          </a:xfrm>
        </p:grpSpPr>
        <p:sp>
          <p:nvSpPr>
            <p:cNvPr id="85" name="Google Shape;85;p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6" name="Google Shape;86;p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7" name="Google Shape;87;p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8" name="Google Shape;88;p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89" name="Google Shape;89;p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90" name="Google Shape;90;p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91" name="Google Shape;91;p2"/>
          <p:cNvGrpSpPr/>
          <p:nvPr/>
        </p:nvGrpSpPr>
        <p:grpSpPr>
          <a:xfrm>
            <a:off x="1710325" y="4254375"/>
            <a:ext cx="1791760" cy="101113"/>
            <a:chOff x="1710325" y="4254375"/>
            <a:chExt cx="1791760" cy="101113"/>
          </a:xfrm>
        </p:grpSpPr>
        <p:sp>
          <p:nvSpPr>
            <p:cNvPr id="92" name="Google Shape;92;p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93" name="Google Shape;93;p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3">
  <p:cSld name="CUSTOM_11_1_1">
    <p:spTree>
      <p:nvGrpSpPr>
        <p:cNvPr id="1" name="Shape 1066"/>
        <p:cNvGrpSpPr/>
        <p:nvPr/>
      </p:nvGrpSpPr>
      <p:grpSpPr>
        <a:xfrm>
          <a:off x="0" y="0"/>
          <a:ext cx="0" cy="0"/>
          <a:chOff x="0" y="0"/>
          <a:chExt cx="0" cy="0"/>
        </a:xfrm>
      </p:grpSpPr>
      <p:sp>
        <p:nvSpPr>
          <p:cNvPr id="1067" name="Google Shape;1067;p24"/>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68" name="Google Shape;1068;p24"/>
          <p:cNvSpPr/>
          <p:nvPr/>
        </p:nvSpPr>
        <p:spPr>
          <a:xfrm>
            <a:off x="-24163"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9" name="Google Shape;1069;p24"/>
          <p:cNvGrpSpPr/>
          <p:nvPr/>
        </p:nvGrpSpPr>
        <p:grpSpPr>
          <a:xfrm>
            <a:off x="8764267" y="4679462"/>
            <a:ext cx="30677" cy="51879"/>
            <a:chOff x="5822805" y="3872050"/>
            <a:chExt cx="30677" cy="51879"/>
          </a:xfrm>
        </p:grpSpPr>
        <p:sp>
          <p:nvSpPr>
            <p:cNvPr id="1070" name="Google Shape;1070;p2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24"/>
          <p:cNvGrpSpPr/>
          <p:nvPr/>
        </p:nvGrpSpPr>
        <p:grpSpPr>
          <a:xfrm>
            <a:off x="825651" y="5091289"/>
            <a:ext cx="82889" cy="62578"/>
            <a:chOff x="4915963" y="3914014"/>
            <a:chExt cx="82889" cy="62578"/>
          </a:xfrm>
        </p:grpSpPr>
        <p:sp>
          <p:nvSpPr>
            <p:cNvPr id="1073" name="Google Shape;1073;p2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24"/>
          <p:cNvGrpSpPr/>
          <p:nvPr/>
        </p:nvGrpSpPr>
        <p:grpSpPr>
          <a:xfrm>
            <a:off x="7216925" y="4731346"/>
            <a:ext cx="80951" cy="62578"/>
            <a:chOff x="4981850" y="4484221"/>
            <a:chExt cx="80951" cy="62578"/>
          </a:xfrm>
        </p:grpSpPr>
        <p:sp>
          <p:nvSpPr>
            <p:cNvPr id="1077" name="Google Shape;1077;p2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24"/>
          <p:cNvGrpSpPr/>
          <p:nvPr/>
        </p:nvGrpSpPr>
        <p:grpSpPr>
          <a:xfrm>
            <a:off x="8181808" y="4862013"/>
            <a:ext cx="80256" cy="63408"/>
            <a:chOff x="5437246" y="4899713"/>
            <a:chExt cx="80256" cy="63408"/>
          </a:xfrm>
        </p:grpSpPr>
        <p:sp>
          <p:nvSpPr>
            <p:cNvPr id="1081" name="Google Shape;1081;p2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4" name="Google Shape;1084;p24"/>
          <p:cNvGrpSpPr/>
          <p:nvPr/>
        </p:nvGrpSpPr>
        <p:grpSpPr>
          <a:xfrm>
            <a:off x="2873449" y="5021929"/>
            <a:ext cx="34625" cy="88909"/>
            <a:chOff x="997737" y="4927704"/>
            <a:chExt cx="34625" cy="88909"/>
          </a:xfrm>
        </p:grpSpPr>
        <p:sp>
          <p:nvSpPr>
            <p:cNvPr id="1085" name="Google Shape;1085;p2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7" name="Google Shape;1087;p24"/>
          <p:cNvGrpSpPr/>
          <p:nvPr/>
        </p:nvGrpSpPr>
        <p:grpSpPr>
          <a:xfrm>
            <a:off x="6968131" y="5180299"/>
            <a:ext cx="33309" cy="79041"/>
            <a:chOff x="3922394" y="4890674"/>
            <a:chExt cx="33309" cy="79041"/>
          </a:xfrm>
        </p:grpSpPr>
        <p:sp>
          <p:nvSpPr>
            <p:cNvPr id="1088" name="Google Shape;1088;p24"/>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4"/>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 name="Google Shape;1090;p24"/>
          <p:cNvGrpSpPr/>
          <p:nvPr/>
        </p:nvGrpSpPr>
        <p:grpSpPr>
          <a:xfrm>
            <a:off x="6093442" y="4827446"/>
            <a:ext cx="110933" cy="132553"/>
            <a:chOff x="4148103" y="5123543"/>
            <a:chExt cx="269125" cy="321576"/>
          </a:xfrm>
        </p:grpSpPr>
        <p:sp>
          <p:nvSpPr>
            <p:cNvPr id="1091" name="Google Shape;1091;p2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24"/>
          <p:cNvGrpSpPr/>
          <p:nvPr/>
        </p:nvGrpSpPr>
        <p:grpSpPr>
          <a:xfrm>
            <a:off x="1693544" y="5091292"/>
            <a:ext cx="41792" cy="93844"/>
            <a:chOff x="4891832" y="3454067"/>
            <a:chExt cx="41792" cy="93844"/>
          </a:xfrm>
        </p:grpSpPr>
        <p:sp>
          <p:nvSpPr>
            <p:cNvPr id="1095" name="Google Shape;1095;p2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24"/>
          <p:cNvGrpSpPr/>
          <p:nvPr/>
        </p:nvGrpSpPr>
        <p:grpSpPr>
          <a:xfrm>
            <a:off x="5618305" y="5014917"/>
            <a:ext cx="81573" cy="102928"/>
            <a:chOff x="2802243" y="4633955"/>
            <a:chExt cx="81573" cy="102928"/>
          </a:xfrm>
        </p:grpSpPr>
        <p:sp>
          <p:nvSpPr>
            <p:cNvPr id="1098" name="Google Shape;1098;p2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24"/>
          <p:cNvGrpSpPr/>
          <p:nvPr/>
        </p:nvGrpSpPr>
        <p:grpSpPr>
          <a:xfrm>
            <a:off x="4754386" y="5016991"/>
            <a:ext cx="88739" cy="98778"/>
            <a:chOff x="2483887" y="5072504"/>
            <a:chExt cx="88739" cy="98778"/>
          </a:xfrm>
        </p:grpSpPr>
        <p:sp>
          <p:nvSpPr>
            <p:cNvPr id="1102" name="Google Shape;1102;p2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24"/>
          <p:cNvGrpSpPr/>
          <p:nvPr/>
        </p:nvGrpSpPr>
        <p:grpSpPr>
          <a:xfrm>
            <a:off x="3775757" y="4971502"/>
            <a:ext cx="110933" cy="88079"/>
            <a:chOff x="1400920" y="4965564"/>
            <a:chExt cx="110933" cy="88079"/>
          </a:xfrm>
        </p:grpSpPr>
        <p:sp>
          <p:nvSpPr>
            <p:cNvPr id="1106" name="Google Shape;1106;p2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124"/>
        <p:cNvGrpSpPr/>
        <p:nvPr/>
      </p:nvGrpSpPr>
      <p:grpSpPr>
        <a:xfrm>
          <a:off x="0" y="0"/>
          <a:ext cx="0" cy="0"/>
          <a:chOff x="0" y="0"/>
          <a:chExt cx="0" cy="0"/>
        </a:xfrm>
      </p:grpSpPr>
      <p:sp>
        <p:nvSpPr>
          <p:cNvPr id="2125" name="Google Shape;2125;p46"/>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26" name="Google Shape;2126;p46"/>
          <p:cNvSpPr txBox="1">
            <a:spLocks noGrp="1"/>
          </p:cNvSpPr>
          <p:nvPr>
            <p:ph type="title" idx="2"/>
          </p:nvPr>
        </p:nvSpPr>
        <p:spPr>
          <a:xfrm>
            <a:off x="937625" y="29784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27" name="Google Shape;2127;p46"/>
          <p:cNvSpPr txBox="1">
            <a:spLocks noGrp="1"/>
          </p:cNvSpPr>
          <p:nvPr>
            <p:ph type="subTitle" idx="1"/>
          </p:nvPr>
        </p:nvSpPr>
        <p:spPr>
          <a:xfrm>
            <a:off x="937625" y="3506100"/>
            <a:ext cx="2175300" cy="70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28" name="Google Shape;2128;p46"/>
          <p:cNvSpPr txBox="1">
            <a:spLocks noGrp="1"/>
          </p:cNvSpPr>
          <p:nvPr>
            <p:ph type="title" idx="3"/>
          </p:nvPr>
        </p:nvSpPr>
        <p:spPr>
          <a:xfrm>
            <a:off x="3484344" y="29784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29" name="Google Shape;2129;p46"/>
          <p:cNvSpPr txBox="1">
            <a:spLocks noGrp="1"/>
          </p:cNvSpPr>
          <p:nvPr>
            <p:ph type="subTitle" idx="4"/>
          </p:nvPr>
        </p:nvSpPr>
        <p:spPr>
          <a:xfrm>
            <a:off x="3484347" y="3506100"/>
            <a:ext cx="2175300" cy="70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30" name="Google Shape;2130;p46"/>
          <p:cNvSpPr txBox="1">
            <a:spLocks noGrp="1"/>
          </p:cNvSpPr>
          <p:nvPr>
            <p:ph type="title" idx="5"/>
          </p:nvPr>
        </p:nvSpPr>
        <p:spPr>
          <a:xfrm>
            <a:off x="6031071" y="297840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1" name="Google Shape;2131;p46"/>
          <p:cNvSpPr txBox="1">
            <a:spLocks noGrp="1"/>
          </p:cNvSpPr>
          <p:nvPr>
            <p:ph type="subTitle" idx="6"/>
          </p:nvPr>
        </p:nvSpPr>
        <p:spPr>
          <a:xfrm>
            <a:off x="6031075" y="3506100"/>
            <a:ext cx="2175300" cy="70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132" name="Google Shape;2132;p46"/>
          <p:cNvGrpSpPr/>
          <p:nvPr/>
        </p:nvGrpSpPr>
        <p:grpSpPr>
          <a:xfrm>
            <a:off x="-54725" y="4599549"/>
            <a:ext cx="9280415" cy="543860"/>
            <a:chOff x="-54725" y="4599549"/>
            <a:chExt cx="9280415" cy="543860"/>
          </a:xfrm>
        </p:grpSpPr>
        <p:sp>
          <p:nvSpPr>
            <p:cNvPr id="2133" name="Google Shape;2133;p4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2135" name="Google Shape;2135;p4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2136" name="Google Shape;2136;p4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2137" name="Google Shape;2137;p4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2138" name="Google Shape;2138;p4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2139" name="Google Shape;2139;p4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2140" name="Google Shape;2140;p4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2141" name="Google Shape;2141;p4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2142" name="Google Shape;2142;p4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2143" name="Google Shape;2143;p4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1">
  <p:cSld name="CUSTOM_24">
    <p:spTree>
      <p:nvGrpSpPr>
        <p:cNvPr id="1" name="Shape 2355"/>
        <p:cNvGrpSpPr/>
        <p:nvPr/>
      </p:nvGrpSpPr>
      <p:grpSpPr>
        <a:xfrm>
          <a:off x="0" y="0"/>
          <a:ext cx="0" cy="0"/>
          <a:chOff x="0" y="0"/>
          <a:chExt cx="0" cy="0"/>
        </a:xfrm>
      </p:grpSpPr>
      <p:sp>
        <p:nvSpPr>
          <p:cNvPr id="2356" name="Google Shape;2356;p50"/>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57" name="Google Shape;2357;p50"/>
          <p:cNvSpPr txBox="1">
            <a:spLocks noGrp="1"/>
          </p:cNvSpPr>
          <p:nvPr>
            <p:ph type="title" idx="2"/>
          </p:nvPr>
        </p:nvSpPr>
        <p:spPr>
          <a:xfrm>
            <a:off x="2084488" y="1394113"/>
            <a:ext cx="35403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58" name="Google Shape;2358;p50"/>
          <p:cNvSpPr txBox="1">
            <a:spLocks noGrp="1"/>
          </p:cNvSpPr>
          <p:nvPr>
            <p:ph type="subTitle" idx="1"/>
          </p:nvPr>
        </p:nvSpPr>
        <p:spPr>
          <a:xfrm>
            <a:off x="2084488" y="1798938"/>
            <a:ext cx="3540300" cy="3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9" name="Google Shape;2359;p50"/>
          <p:cNvSpPr txBox="1">
            <a:spLocks noGrp="1"/>
          </p:cNvSpPr>
          <p:nvPr>
            <p:ph type="title" idx="3"/>
          </p:nvPr>
        </p:nvSpPr>
        <p:spPr>
          <a:xfrm>
            <a:off x="2081038" y="2171563"/>
            <a:ext cx="35403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60" name="Google Shape;2360;p50"/>
          <p:cNvSpPr txBox="1">
            <a:spLocks noGrp="1"/>
          </p:cNvSpPr>
          <p:nvPr>
            <p:ph type="subTitle" idx="4"/>
          </p:nvPr>
        </p:nvSpPr>
        <p:spPr>
          <a:xfrm>
            <a:off x="2081038" y="2576263"/>
            <a:ext cx="3540300" cy="3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61" name="Google Shape;2361;p50"/>
          <p:cNvSpPr txBox="1">
            <a:spLocks noGrp="1"/>
          </p:cNvSpPr>
          <p:nvPr>
            <p:ph type="title" idx="5"/>
          </p:nvPr>
        </p:nvSpPr>
        <p:spPr>
          <a:xfrm>
            <a:off x="2084488" y="2949025"/>
            <a:ext cx="35403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62" name="Google Shape;2362;p50"/>
          <p:cNvSpPr txBox="1">
            <a:spLocks noGrp="1"/>
          </p:cNvSpPr>
          <p:nvPr>
            <p:ph type="subTitle" idx="6"/>
          </p:nvPr>
        </p:nvSpPr>
        <p:spPr>
          <a:xfrm>
            <a:off x="2084488" y="3353725"/>
            <a:ext cx="3540300" cy="3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63" name="Google Shape;2363;p50"/>
          <p:cNvSpPr txBox="1">
            <a:spLocks noGrp="1"/>
          </p:cNvSpPr>
          <p:nvPr>
            <p:ph type="title" idx="7"/>
          </p:nvPr>
        </p:nvSpPr>
        <p:spPr>
          <a:xfrm>
            <a:off x="2081038" y="3726475"/>
            <a:ext cx="35403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64" name="Google Shape;2364;p50"/>
          <p:cNvSpPr txBox="1">
            <a:spLocks noGrp="1"/>
          </p:cNvSpPr>
          <p:nvPr>
            <p:ph type="subTitle" idx="8"/>
          </p:nvPr>
        </p:nvSpPr>
        <p:spPr>
          <a:xfrm>
            <a:off x="2081038" y="4131175"/>
            <a:ext cx="3540300" cy="3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365" name="Google Shape;2365;p50"/>
          <p:cNvGrpSpPr/>
          <p:nvPr/>
        </p:nvGrpSpPr>
        <p:grpSpPr>
          <a:xfrm>
            <a:off x="8590892" y="3136134"/>
            <a:ext cx="347646" cy="354973"/>
            <a:chOff x="7348550" y="1658600"/>
            <a:chExt cx="1664175" cy="1699250"/>
          </a:xfrm>
        </p:grpSpPr>
        <p:sp>
          <p:nvSpPr>
            <p:cNvPr id="2366" name="Google Shape;2366;p50"/>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0"/>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0"/>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0"/>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0"/>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0"/>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0"/>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0"/>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0"/>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0"/>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0"/>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0"/>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0"/>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9" name="Google Shape;2379;p50"/>
          <p:cNvGrpSpPr/>
          <p:nvPr/>
        </p:nvGrpSpPr>
        <p:grpSpPr>
          <a:xfrm>
            <a:off x="8271508" y="591673"/>
            <a:ext cx="543088" cy="642038"/>
            <a:chOff x="4377350" y="3576850"/>
            <a:chExt cx="1070125" cy="1265100"/>
          </a:xfrm>
        </p:grpSpPr>
        <p:sp>
          <p:nvSpPr>
            <p:cNvPr id="2380" name="Google Shape;2380;p50"/>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0"/>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0"/>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0"/>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0"/>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0"/>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6" name="Google Shape;2386;p50"/>
          <p:cNvGrpSpPr/>
          <p:nvPr/>
        </p:nvGrpSpPr>
        <p:grpSpPr>
          <a:xfrm flipH="1">
            <a:off x="-68207" y="4599549"/>
            <a:ext cx="9280415" cy="543860"/>
            <a:chOff x="-54725" y="4599549"/>
            <a:chExt cx="9280415" cy="543860"/>
          </a:xfrm>
        </p:grpSpPr>
        <p:sp>
          <p:nvSpPr>
            <p:cNvPr id="2387" name="Google Shape;2387;p5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2389" name="Google Shape;2389;p5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2390" name="Google Shape;2390;p5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2391" name="Google Shape;2391;p5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2392" name="Google Shape;2392;p5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2393" name="Google Shape;2393;p5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2394" name="Google Shape;2394;p5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2395" name="Google Shape;2395;p5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2396" name="Google Shape;2396;p5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2397" name="Google Shape;2397;p5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grpSp>
        <p:nvGrpSpPr>
          <p:cNvPr id="2398" name="Google Shape;2398;p50"/>
          <p:cNvGrpSpPr/>
          <p:nvPr/>
        </p:nvGrpSpPr>
        <p:grpSpPr>
          <a:xfrm>
            <a:off x="6309835" y="4191462"/>
            <a:ext cx="446724" cy="678847"/>
            <a:chOff x="4206300" y="557025"/>
            <a:chExt cx="1522575" cy="2313725"/>
          </a:xfrm>
        </p:grpSpPr>
        <p:sp>
          <p:nvSpPr>
            <p:cNvPr id="2399" name="Google Shape;2399;p50"/>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0"/>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0"/>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50"/>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50"/>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50"/>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50"/>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0"/>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0"/>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0"/>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0"/>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0"/>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0"/>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0"/>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50"/>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0"/>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0"/>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0"/>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0"/>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50"/>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50"/>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50"/>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50"/>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50"/>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50"/>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50"/>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50"/>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50"/>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50"/>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50"/>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50"/>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50"/>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50"/>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50"/>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50"/>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50"/>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50"/>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3097"/>
        <p:cNvGrpSpPr/>
        <p:nvPr/>
      </p:nvGrpSpPr>
      <p:grpSpPr>
        <a:xfrm>
          <a:off x="0" y="0"/>
          <a:ext cx="0" cy="0"/>
          <a:chOff x="0" y="0"/>
          <a:chExt cx="0" cy="0"/>
        </a:xfrm>
      </p:grpSpPr>
      <p:sp>
        <p:nvSpPr>
          <p:cNvPr id="3098" name="Google Shape;3098;p60"/>
          <p:cNvSpPr txBox="1">
            <a:spLocks noGrp="1"/>
          </p:cNvSpPr>
          <p:nvPr>
            <p:ph type="title"/>
          </p:nvPr>
        </p:nvSpPr>
        <p:spPr>
          <a:xfrm>
            <a:off x="714750" y="539400"/>
            <a:ext cx="7714500" cy="119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99" name="Google Shape;3099;p60"/>
          <p:cNvSpPr txBox="1">
            <a:spLocks noGrp="1"/>
          </p:cNvSpPr>
          <p:nvPr>
            <p:ph type="subTitle" idx="1"/>
          </p:nvPr>
        </p:nvSpPr>
        <p:spPr>
          <a:xfrm>
            <a:off x="4563750" y="2399800"/>
            <a:ext cx="3410100" cy="111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00" name="Google Shape;3100;p60"/>
          <p:cNvSpPr txBox="1">
            <a:spLocks noGrp="1"/>
          </p:cNvSpPr>
          <p:nvPr>
            <p:ph type="subTitle" idx="2"/>
          </p:nvPr>
        </p:nvSpPr>
        <p:spPr>
          <a:xfrm>
            <a:off x="4563750" y="1874500"/>
            <a:ext cx="3410100" cy="525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b="1"/>
            </a:lvl1pPr>
            <a:lvl2pPr lvl="1" algn="ctr" rtl="0">
              <a:lnSpc>
                <a:spcPct val="100000"/>
              </a:lnSpc>
              <a:spcBef>
                <a:spcPts val="0"/>
              </a:spcBef>
              <a:spcAft>
                <a:spcPts val="0"/>
              </a:spcAft>
              <a:buSzPts val="1400"/>
              <a:buNone/>
              <a:defRPr b="1"/>
            </a:lvl2pPr>
            <a:lvl3pPr lvl="2" algn="ctr" rtl="0">
              <a:lnSpc>
                <a:spcPct val="100000"/>
              </a:lnSpc>
              <a:spcBef>
                <a:spcPts val="1600"/>
              </a:spcBef>
              <a:spcAft>
                <a:spcPts val="0"/>
              </a:spcAft>
              <a:buSzPts val="1400"/>
              <a:buNone/>
              <a:defRPr b="1"/>
            </a:lvl3pPr>
            <a:lvl4pPr lvl="3" algn="ctr" rtl="0">
              <a:lnSpc>
                <a:spcPct val="100000"/>
              </a:lnSpc>
              <a:spcBef>
                <a:spcPts val="1600"/>
              </a:spcBef>
              <a:spcAft>
                <a:spcPts val="0"/>
              </a:spcAft>
              <a:buSzPts val="1400"/>
              <a:buNone/>
              <a:defRPr b="1"/>
            </a:lvl4pPr>
            <a:lvl5pPr lvl="4" algn="ctr" rtl="0">
              <a:lnSpc>
                <a:spcPct val="100000"/>
              </a:lnSpc>
              <a:spcBef>
                <a:spcPts val="1600"/>
              </a:spcBef>
              <a:spcAft>
                <a:spcPts val="0"/>
              </a:spcAft>
              <a:buSzPts val="1400"/>
              <a:buNone/>
              <a:defRPr b="1"/>
            </a:lvl5pPr>
            <a:lvl6pPr lvl="5" algn="ctr" rtl="0">
              <a:lnSpc>
                <a:spcPct val="100000"/>
              </a:lnSpc>
              <a:spcBef>
                <a:spcPts val="1600"/>
              </a:spcBef>
              <a:spcAft>
                <a:spcPts val="0"/>
              </a:spcAft>
              <a:buSzPts val="1400"/>
              <a:buNone/>
              <a:defRPr b="1"/>
            </a:lvl6pPr>
            <a:lvl7pPr lvl="6" algn="ctr" rtl="0">
              <a:lnSpc>
                <a:spcPct val="100000"/>
              </a:lnSpc>
              <a:spcBef>
                <a:spcPts val="1600"/>
              </a:spcBef>
              <a:spcAft>
                <a:spcPts val="0"/>
              </a:spcAft>
              <a:buSzPts val="1400"/>
              <a:buNone/>
              <a:defRPr b="1"/>
            </a:lvl7pPr>
            <a:lvl8pPr lvl="7" algn="ctr" rtl="0">
              <a:lnSpc>
                <a:spcPct val="100000"/>
              </a:lnSpc>
              <a:spcBef>
                <a:spcPts val="1600"/>
              </a:spcBef>
              <a:spcAft>
                <a:spcPts val="0"/>
              </a:spcAft>
              <a:buSzPts val="1400"/>
              <a:buNone/>
              <a:defRPr b="1"/>
            </a:lvl8pPr>
            <a:lvl9pPr lvl="8" algn="ctr" rtl="0">
              <a:lnSpc>
                <a:spcPct val="100000"/>
              </a:lnSpc>
              <a:spcBef>
                <a:spcPts val="1600"/>
              </a:spcBef>
              <a:spcAft>
                <a:spcPts val="1600"/>
              </a:spcAft>
              <a:buSzPts val="1400"/>
              <a:buNone/>
              <a:defRPr b="1"/>
            </a:lvl9pPr>
          </a:lstStyle>
          <a:p>
            <a:endParaRPr/>
          </a:p>
        </p:txBody>
      </p:sp>
      <p:sp>
        <p:nvSpPr>
          <p:cNvPr id="3101" name="Google Shape;3101;p60"/>
          <p:cNvSpPr txBox="1"/>
          <p:nvPr/>
        </p:nvSpPr>
        <p:spPr>
          <a:xfrm>
            <a:off x="6012150" y="3510100"/>
            <a:ext cx="2417100" cy="90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300"/>
              </a:spcBef>
              <a:spcAft>
                <a:spcPts val="0"/>
              </a:spcAft>
              <a:buNone/>
            </a:pPr>
            <a:r>
              <a:rPr lang="en" sz="1000">
                <a:solidFill>
                  <a:schemeClr val="dk2"/>
                </a:solidFill>
                <a:latin typeface="Open Sans"/>
                <a:ea typeface="Open Sans"/>
                <a:cs typeface="Open Sans"/>
                <a:sym typeface="Open Sans"/>
              </a:rPr>
              <a:t>CREDITS: This presentation template was created by </a:t>
            </a:r>
            <a:r>
              <a:rPr lang="en" sz="1000" b="1">
                <a:solidFill>
                  <a:schemeClr val="dk2"/>
                </a:solidFill>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lang="en" sz="1000">
                <a:solidFill>
                  <a:schemeClr val="dk2"/>
                </a:solidFill>
                <a:latin typeface="Open Sans"/>
                <a:ea typeface="Open Sans"/>
                <a:cs typeface="Open Sans"/>
                <a:sym typeface="Open Sans"/>
              </a:rPr>
              <a:t>, including icons by </a:t>
            </a:r>
            <a:r>
              <a:rPr lang="en" sz="1000" b="1">
                <a:solidFill>
                  <a:schemeClr val="dk2"/>
                </a:solidFill>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lang="en" sz="1000">
                <a:solidFill>
                  <a:schemeClr val="dk2"/>
                </a:solidFill>
                <a:latin typeface="Open Sans"/>
                <a:ea typeface="Open Sans"/>
                <a:cs typeface="Open Sans"/>
                <a:sym typeface="Open Sans"/>
              </a:rPr>
              <a:t> and infographics &amp; images by </a:t>
            </a:r>
            <a:r>
              <a:rPr lang="en" sz="1000" b="1">
                <a:solidFill>
                  <a:schemeClr val="dk2"/>
                </a:solidFill>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endParaRPr sz="1000" b="1">
              <a:solidFill>
                <a:schemeClr val="dk2"/>
              </a:solidFill>
              <a:highlight>
                <a:srgbClr val="DFDEFC"/>
              </a:highlight>
              <a:latin typeface="Open Sans"/>
              <a:ea typeface="Open Sans"/>
              <a:cs typeface="Open Sans"/>
              <a:sym typeface="Open Sans"/>
            </a:endParaRPr>
          </a:p>
        </p:txBody>
      </p:sp>
      <p:sp>
        <p:nvSpPr>
          <p:cNvPr id="3102" name="Google Shape;3102;p60"/>
          <p:cNvSpPr/>
          <p:nvPr/>
        </p:nvSpPr>
        <p:spPr>
          <a:xfrm flipH="1">
            <a:off x="2" y="3516316"/>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&lt;</a:t>
            </a:r>
            <a:endParaRPr/>
          </a:p>
        </p:txBody>
      </p:sp>
      <p:grpSp>
        <p:nvGrpSpPr>
          <p:cNvPr id="3103" name="Google Shape;3103;p60"/>
          <p:cNvGrpSpPr/>
          <p:nvPr/>
        </p:nvGrpSpPr>
        <p:grpSpPr>
          <a:xfrm flipH="1">
            <a:off x="912965" y="3574470"/>
            <a:ext cx="4696968" cy="1343927"/>
            <a:chOff x="3534109" y="3625695"/>
            <a:chExt cx="4696968" cy="1343927"/>
          </a:xfrm>
        </p:grpSpPr>
        <p:sp>
          <p:nvSpPr>
            <p:cNvPr id="3104" name="Google Shape;3104;p6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6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6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6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6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6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6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6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6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6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6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6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6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6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6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6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6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6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6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6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6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6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6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6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6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6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6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6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0" name="Google Shape;3170;p60"/>
          <p:cNvGrpSpPr/>
          <p:nvPr/>
        </p:nvGrpSpPr>
        <p:grpSpPr>
          <a:xfrm>
            <a:off x="-294213" y="3788762"/>
            <a:ext cx="2014630" cy="1630670"/>
            <a:chOff x="-294213" y="3788762"/>
            <a:chExt cx="2014630" cy="1630670"/>
          </a:xfrm>
        </p:grpSpPr>
        <p:sp>
          <p:nvSpPr>
            <p:cNvPr id="3171" name="Google Shape;3171;p6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6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173"/>
        <p:cNvGrpSpPr/>
        <p:nvPr/>
      </p:nvGrpSpPr>
      <p:grpSpPr>
        <a:xfrm>
          <a:off x="0" y="0"/>
          <a:ext cx="0" cy="0"/>
          <a:chOff x="0" y="0"/>
          <a:chExt cx="0" cy="0"/>
        </a:xfrm>
      </p:grpSpPr>
      <p:grpSp>
        <p:nvGrpSpPr>
          <p:cNvPr id="3174" name="Google Shape;3174;p61"/>
          <p:cNvGrpSpPr/>
          <p:nvPr/>
        </p:nvGrpSpPr>
        <p:grpSpPr>
          <a:xfrm>
            <a:off x="-54725" y="1925672"/>
            <a:ext cx="9198470" cy="3205869"/>
            <a:chOff x="-54725" y="1849472"/>
            <a:chExt cx="9198470" cy="3205869"/>
          </a:xfrm>
        </p:grpSpPr>
        <p:sp>
          <p:nvSpPr>
            <p:cNvPr id="3175" name="Google Shape;3175;p6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6" name="Google Shape;3176;p61"/>
            <p:cNvGrpSpPr/>
            <p:nvPr/>
          </p:nvGrpSpPr>
          <p:grpSpPr>
            <a:xfrm>
              <a:off x="220100" y="2421150"/>
              <a:ext cx="8653600" cy="2015700"/>
              <a:chOff x="220100" y="2421150"/>
              <a:chExt cx="8653600" cy="2015700"/>
            </a:xfrm>
          </p:grpSpPr>
          <p:sp>
            <p:nvSpPr>
              <p:cNvPr id="3177" name="Google Shape;3177;p6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3178" name="Google Shape;3178;p6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3179" name="Google Shape;3179;p6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3180" name="Google Shape;3180;p6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3181" name="Google Shape;3181;p6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3182" name="Google Shape;3182;p6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3183" name="Google Shape;3183;p6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3184" name="Google Shape;3184;p6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3185" name="Google Shape;3185;p6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3186" name="Google Shape;3186;p6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3187" name="Google Shape;3187;p61"/>
          <p:cNvGrpSpPr/>
          <p:nvPr/>
        </p:nvGrpSpPr>
        <p:grpSpPr>
          <a:xfrm>
            <a:off x="-54725" y="4599549"/>
            <a:ext cx="9280415" cy="543860"/>
            <a:chOff x="-54725" y="4599549"/>
            <a:chExt cx="9280415" cy="543860"/>
          </a:xfrm>
        </p:grpSpPr>
        <p:sp>
          <p:nvSpPr>
            <p:cNvPr id="3188" name="Google Shape;3188;p6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6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3190" name="Google Shape;3190;p6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3191" name="Google Shape;3191;p6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3192" name="Google Shape;3192;p6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3193" name="Google Shape;3193;p6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3194" name="Google Shape;3194;p6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3195" name="Google Shape;3195;p6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3196" name="Google Shape;3196;p6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3197" name="Google Shape;3197;p6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3198" name="Google Shape;3198;p6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3199" name="Google Shape;3199;p61"/>
          <p:cNvGrpSpPr/>
          <p:nvPr/>
        </p:nvGrpSpPr>
        <p:grpSpPr>
          <a:xfrm>
            <a:off x="-228600" y="4143323"/>
            <a:ext cx="1307973" cy="1076402"/>
            <a:chOff x="-381000" y="4295723"/>
            <a:chExt cx="1307973" cy="1076402"/>
          </a:xfrm>
        </p:grpSpPr>
        <p:sp>
          <p:nvSpPr>
            <p:cNvPr id="3200" name="Google Shape;3200;p6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6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6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6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6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5" name="Google Shape;3205;p61"/>
          <p:cNvGrpSpPr/>
          <p:nvPr/>
        </p:nvGrpSpPr>
        <p:grpSpPr>
          <a:xfrm>
            <a:off x="200105" y="146900"/>
            <a:ext cx="8713176" cy="3456633"/>
            <a:chOff x="200105" y="146900"/>
            <a:chExt cx="8713176" cy="3456633"/>
          </a:xfrm>
        </p:grpSpPr>
        <p:grpSp>
          <p:nvGrpSpPr>
            <p:cNvPr id="3206" name="Google Shape;3206;p61"/>
            <p:cNvGrpSpPr/>
            <p:nvPr/>
          </p:nvGrpSpPr>
          <p:grpSpPr>
            <a:xfrm>
              <a:off x="4830333" y="1834459"/>
              <a:ext cx="543053" cy="354885"/>
              <a:chOff x="7218550" y="1264450"/>
              <a:chExt cx="1810175" cy="1182950"/>
            </a:xfrm>
          </p:grpSpPr>
          <p:sp>
            <p:nvSpPr>
              <p:cNvPr id="3207" name="Google Shape;3207;p6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6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6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6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6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6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6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6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6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6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6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6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6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0" name="Google Shape;3220;p61"/>
            <p:cNvGrpSpPr/>
            <p:nvPr/>
          </p:nvGrpSpPr>
          <p:grpSpPr>
            <a:xfrm>
              <a:off x="8257067" y="2781797"/>
              <a:ext cx="347646" cy="354973"/>
              <a:chOff x="7348550" y="1658600"/>
              <a:chExt cx="1664175" cy="1699250"/>
            </a:xfrm>
          </p:grpSpPr>
          <p:sp>
            <p:nvSpPr>
              <p:cNvPr id="3221" name="Google Shape;3221;p6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6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6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6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6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6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6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6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6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6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6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6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6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61"/>
            <p:cNvGrpSpPr/>
            <p:nvPr/>
          </p:nvGrpSpPr>
          <p:grpSpPr>
            <a:xfrm>
              <a:off x="200105" y="146900"/>
              <a:ext cx="793379" cy="585576"/>
              <a:chOff x="7757175" y="1399875"/>
              <a:chExt cx="1347450" cy="994525"/>
            </a:xfrm>
          </p:grpSpPr>
          <p:sp>
            <p:nvSpPr>
              <p:cNvPr id="3235" name="Google Shape;3235;p6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6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6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6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6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6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6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6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6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4" name="Google Shape;3244;p61"/>
            <p:cNvGrpSpPr/>
            <p:nvPr/>
          </p:nvGrpSpPr>
          <p:grpSpPr>
            <a:xfrm>
              <a:off x="8257081" y="151524"/>
              <a:ext cx="656201" cy="775759"/>
              <a:chOff x="4377350" y="3576850"/>
              <a:chExt cx="1070125" cy="1265100"/>
            </a:xfrm>
          </p:grpSpPr>
          <p:sp>
            <p:nvSpPr>
              <p:cNvPr id="3245" name="Google Shape;3245;p6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6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6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6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6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6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1" name="Google Shape;3251;p61"/>
            <p:cNvGrpSpPr/>
            <p:nvPr/>
          </p:nvGrpSpPr>
          <p:grpSpPr>
            <a:xfrm>
              <a:off x="3267176" y="3186920"/>
              <a:ext cx="399301" cy="416613"/>
              <a:chOff x="2105350" y="2220525"/>
              <a:chExt cx="1113500" cy="1161775"/>
            </a:xfrm>
          </p:grpSpPr>
          <p:sp>
            <p:nvSpPr>
              <p:cNvPr id="3252" name="Google Shape;3252;p6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6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6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6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6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6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8" name="Google Shape;3258;p61"/>
            <p:cNvGrpSpPr/>
            <p:nvPr/>
          </p:nvGrpSpPr>
          <p:grpSpPr>
            <a:xfrm>
              <a:off x="7675559" y="1583013"/>
              <a:ext cx="929164" cy="543026"/>
              <a:chOff x="3973200" y="2218800"/>
              <a:chExt cx="1850925" cy="1081725"/>
            </a:xfrm>
          </p:grpSpPr>
          <p:sp>
            <p:nvSpPr>
              <p:cNvPr id="3259" name="Google Shape;3259;p6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6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6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6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6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6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6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6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6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6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6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6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6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6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6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274"/>
        <p:cNvGrpSpPr/>
        <p:nvPr/>
      </p:nvGrpSpPr>
      <p:grpSpPr>
        <a:xfrm>
          <a:off x="0" y="0"/>
          <a:ext cx="0" cy="0"/>
          <a:chOff x="0" y="0"/>
          <a:chExt cx="0" cy="0"/>
        </a:xfrm>
      </p:grpSpPr>
      <p:sp>
        <p:nvSpPr>
          <p:cNvPr id="3275" name="Google Shape;3275;p62"/>
          <p:cNvSpPr/>
          <p:nvPr/>
        </p:nvSpPr>
        <p:spPr>
          <a:xfrm flipH="1">
            <a:off x="-24175" y="4094413"/>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62"/>
          <p:cNvSpPr/>
          <p:nvPr/>
        </p:nvSpPr>
        <p:spPr>
          <a:xfrm flipH="1">
            <a:off x="-24150" y="4470673"/>
            <a:ext cx="9192325" cy="884065"/>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62"/>
          <p:cNvSpPr/>
          <p:nvPr/>
        </p:nvSpPr>
        <p:spPr>
          <a:xfrm>
            <a:off x="2863052" y="3593341"/>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8" name="Google Shape;3278;p62"/>
          <p:cNvGrpSpPr/>
          <p:nvPr/>
        </p:nvGrpSpPr>
        <p:grpSpPr>
          <a:xfrm>
            <a:off x="3559609" y="3651495"/>
            <a:ext cx="4696968" cy="1343927"/>
            <a:chOff x="3534109" y="3625695"/>
            <a:chExt cx="4696968" cy="1343927"/>
          </a:xfrm>
        </p:grpSpPr>
        <p:sp>
          <p:nvSpPr>
            <p:cNvPr id="3279" name="Google Shape;3279;p6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6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6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6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6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6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6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6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6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6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6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6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6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6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6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6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6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6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6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6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6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6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6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6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6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6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6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6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6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6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6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6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6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6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6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6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6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6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6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6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6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6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6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6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6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6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6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6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6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6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6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6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6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6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6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6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6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6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6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6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6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6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6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6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6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6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5" name="Google Shape;3345;p62"/>
          <p:cNvGrpSpPr/>
          <p:nvPr/>
        </p:nvGrpSpPr>
        <p:grpSpPr>
          <a:xfrm>
            <a:off x="-294213" y="3788762"/>
            <a:ext cx="2014630" cy="1630670"/>
            <a:chOff x="-294213" y="3788762"/>
            <a:chExt cx="2014630" cy="1630670"/>
          </a:xfrm>
        </p:grpSpPr>
        <p:sp>
          <p:nvSpPr>
            <p:cNvPr id="3346" name="Google Shape;3346;p6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6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8" name="Google Shape;3348;p62"/>
          <p:cNvGrpSpPr/>
          <p:nvPr/>
        </p:nvGrpSpPr>
        <p:grpSpPr>
          <a:xfrm>
            <a:off x="1834475" y="4647288"/>
            <a:ext cx="1315910" cy="449738"/>
            <a:chOff x="1834475" y="4647288"/>
            <a:chExt cx="1315910" cy="449738"/>
          </a:xfrm>
        </p:grpSpPr>
        <p:sp>
          <p:nvSpPr>
            <p:cNvPr id="3349" name="Google Shape;3349;p6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0" name="Google Shape;3350;p6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1" name="Google Shape;3351;p6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2" name="Google Shape;3352;p6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3" name="Google Shape;3353;p6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3354" name="Google Shape;3354;p6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3355" name="Google Shape;3355;p62"/>
          <p:cNvGrpSpPr/>
          <p:nvPr/>
        </p:nvGrpSpPr>
        <p:grpSpPr>
          <a:xfrm>
            <a:off x="1710325" y="4254375"/>
            <a:ext cx="1791760" cy="101113"/>
            <a:chOff x="1710325" y="4254375"/>
            <a:chExt cx="1791760" cy="101113"/>
          </a:xfrm>
        </p:grpSpPr>
        <p:sp>
          <p:nvSpPr>
            <p:cNvPr id="3356" name="Google Shape;3356;p6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3357" name="Google Shape;3357;p6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3358" name="Google Shape;3358;p62"/>
          <p:cNvGrpSpPr/>
          <p:nvPr/>
        </p:nvGrpSpPr>
        <p:grpSpPr>
          <a:xfrm>
            <a:off x="1980975" y="3112173"/>
            <a:ext cx="3675343" cy="1243323"/>
            <a:chOff x="1980975" y="3112173"/>
            <a:chExt cx="3675343" cy="1243323"/>
          </a:xfrm>
        </p:grpSpPr>
        <p:grpSp>
          <p:nvGrpSpPr>
            <p:cNvPr id="3359" name="Google Shape;3359;p62"/>
            <p:cNvGrpSpPr/>
            <p:nvPr/>
          </p:nvGrpSpPr>
          <p:grpSpPr>
            <a:xfrm>
              <a:off x="1980975" y="3471400"/>
              <a:ext cx="929121" cy="884096"/>
              <a:chOff x="307925" y="4041975"/>
              <a:chExt cx="929121" cy="884096"/>
            </a:xfrm>
          </p:grpSpPr>
          <p:sp>
            <p:nvSpPr>
              <p:cNvPr id="3360" name="Google Shape;3360;p6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6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6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6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5" name="Google Shape;3365;p62"/>
            <p:cNvGrpSpPr/>
            <p:nvPr/>
          </p:nvGrpSpPr>
          <p:grpSpPr>
            <a:xfrm>
              <a:off x="4532312" y="3401532"/>
              <a:ext cx="347775" cy="572773"/>
              <a:chOff x="1789625" y="3319825"/>
              <a:chExt cx="1097775" cy="1807425"/>
            </a:xfrm>
          </p:grpSpPr>
          <p:sp>
            <p:nvSpPr>
              <p:cNvPr id="3366" name="Google Shape;3366;p6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6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6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6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6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6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6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6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6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7" name="Google Shape;3387;p62"/>
            <p:cNvGrpSpPr/>
            <p:nvPr/>
          </p:nvGrpSpPr>
          <p:grpSpPr>
            <a:xfrm>
              <a:off x="5092198" y="3112173"/>
              <a:ext cx="564119" cy="809913"/>
              <a:chOff x="3732423" y="4038948"/>
              <a:chExt cx="564119" cy="809913"/>
            </a:xfrm>
          </p:grpSpPr>
          <p:sp>
            <p:nvSpPr>
              <p:cNvPr id="3388" name="Google Shape;3388;p6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6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6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6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6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6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6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6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6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6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6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6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6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6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6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6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4" name="Google Shape;3404;p62"/>
              <p:cNvGrpSpPr/>
              <p:nvPr/>
            </p:nvGrpSpPr>
            <p:grpSpPr>
              <a:xfrm>
                <a:off x="3755574" y="4057815"/>
                <a:ext cx="513968" cy="231129"/>
                <a:chOff x="3755574" y="4057815"/>
                <a:chExt cx="513968" cy="231129"/>
              </a:xfrm>
            </p:grpSpPr>
            <p:sp>
              <p:nvSpPr>
                <p:cNvPr id="3405" name="Google Shape;3405;p6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6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6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6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6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6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6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6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6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6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6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6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6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6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6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6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6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6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6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6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6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6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6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6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6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6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6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6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6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6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6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6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7" name="Google Shape;3437;p6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6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39" name="Google Shape;3439;p62"/>
          <p:cNvGrpSpPr/>
          <p:nvPr/>
        </p:nvGrpSpPr>
        <p:grpSpPr>
          <a:xfrm>
            <a:off x="231726" y="422195"/>
            <a:ext cx="8653916" cy="3082936"/>
            <a:chOff x="231726" y="422195"/>
            <a:chExt cx="8653916" cy="3082936"/>
          </a:xfrm>
        </p:grpSpPr>
        <p:sp>
          <p:nvSpPr>
            <p:cNvPr id="3440" name="Google Shape;3440;p6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62"/>
            <p:cNvGrpSpPr/>
            <p:nvPr/>
          </p:nvGrpSpPr>
          <p:grpSpPr>
            <a:xfrm>
              <a:off x="231726" y="521563"/>
              <a:ext cx="8653916" cy="2983568"/>
              <a:chOff x="231726" y="521563"/>
              <a:chExt cx="8653916" cy="2983568"/>
            </a:xfrm>
          </p:grpSpPr>
          <p:grpSp>
            <p:nvGrpSpPr>
              <p:cNvPr id="3442" name="Google Shape;3442;p62"/>
              <p:cNvGrpSpPr/>
              <p:nvPr/>
            </p:nvGrpSpPr>
            <p:grpSpPr>
              <a:xfrm>
                <a:off x="4303933" y="1107959"/>
                <a:ext cx="543053" cy="354885"/>
                <a:chOff x="7218550" y="1264450"/>
                <a:chExt cx="1810175" cy="1182950"/>
              </a:xfrm>
            </p:grpSpPr>
            <p:sp>
              <p:nvSpPr>
                <p:cNvPr id="3443" name="Google Shape;3443;p6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6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6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6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6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6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6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6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6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6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6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6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6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6" name="Google Shape;3456;p62"/>
              <p:cNvGrpSpPr/>
              <p:nvPr/>
            </p:nvGrpSpPr>
            <p:grpSpPr>
              <a:xfrm>
                <a:off x="231726" y="1042995"/>
                <a:ext cx="399301" cy="416613"/>
                <a:chOff x="2105350" y="2220525"/>
                <a:chExt cx="1113500" cy="1161775"/>
              </a:xfrm>
            </p:grpSpPr>
            <p:sp>
              <p:nvSpPr>
                <p:cNvPr id="3457" name="Google Shape;3457;p6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6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6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6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6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6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3" name="Google Shape;3463;p62"/>
              <p:cNvGrpSpPr/>
              <p:nvPr/>
            </p:nvGrpSpPr>
            <p:grpSpPr>
              <a:xfrm>
                <a:off x="5463284" y="521563"/>
                <a:ext cx="929164" cy="543026"/>
                <a:chOff x="3973200" y="2218800"/>
                <a:chExt cx="1850925" cy="1081725"/>
              </a:xfrm>
            </p:grpSpPr>
            <p:sp>
              <p:nvSpPr>
                <p:cNvPr id="3464" name="Google Shape;3464;p6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6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6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6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6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6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6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6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6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6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6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6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6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6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6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9" name="Google Shape;3479;p62"/>
              <p:cNvGrpSpPr/>
              <p:nvPr/>
            </p:nvGrpSpPr>
            <p:grpSpPr>
              <a:xfrm flipH="1">
                <a:off x="8486317" y="3244172"/>
                <a:ext cx="399325" cy="260959"/>
                <a:chOff x="7218550" y="1264450"/>
                <a:chExt cx="1810175" cy="1182950"/>
              </a:xfrm>
            </p:grpSpPr>
            <p:sp>
              <p:nvSpPr>
                <p:cNvPr id="3480" name="Google Shape;3480;p6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6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6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6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6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6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6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6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6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6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6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6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6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sp>
        <p:nvSpPr>
          <p:cNvPr id="95" name="Google Shape;95;p3"/>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txBox="1">
            <a:spLocks noGrp="1"/>
          </p:cNvSpPr>
          <p:nvPr>
            <p:ph type="title"/>
          </p:nvPr>
        </p:nvSpPr>
        <p:spPr>
          <a:xfrm>
            <a:off x="713100" y="2353050"/>
            <a:ext cx="5469900" cy="832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7" name="Google Shape;97;p3"/>
          <p:cNvSpPr txBox="1">
            <a:spLocks noGrp="1"/>
          </p:cNvSpPr>
          <p:nvPr>
            <p:ph type="title" idx="2" hasCustomPrompt="1"/>
          </p:nvPr>
        </p:nvSpPr>
        <p:spPr>
          <a:xfrm>
            <a:off x="564975" y="539400"/>
            <a:ext cx="2230800" cy="164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8" name="Google Shape;98;p3"/>
          <p:cNvSpPr txBox="1">
            <a:spLocks noGrp="1"/>
          </p:cNvSpPr>
          <p:nvPr>
            <p:ph type="subTitle" idx="1"/>
          </p:nvPr>
        </p:nvSpPr>
        <p:spPr>
          <a:xfrm>
            <a:off x="713100" y="3185550"/>
            <a:ext cx="5469900" cy="58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9" name="Google Shape;99;p3"/>
          <p:cNvGrpSpPr/>
          <p:nvPr/>
        </p:nvGrpSpPr>
        <p:grpSpPr>
          <a:xfrm>
            <a:off x="8788430" y="4679462"/>
            <a:ext cx="30677" cy="51879"/>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a:off x="849813" y="5091289"/>
            <a:ext cx="82889" cy="62578"/>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3"/>
          <p:cNvGrpSpPr/>
          <p:nvPr/>
        </p:nvGrpSpPr>
        <p:grpSpPr>
          <a:xfrm>
            <a:off x="7241088" y="4731346"/>
            <a:ext cx="80951" cy="62578"/>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8205971" y="4862013"/>
            <a:ext cx="80256" cy="63408"/>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2897612" y="5021929"/>
            <a:ext cx="34625" cy="88909"/>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6992294" y="5180299"/>
            <a:ext cx="33309" cy="79041"/>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6117604" y="4827446"/>
            <a:ext cx="110933" cy="132553"/>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17707" y="5091292"/>
            <a:ext cx="41792" cy="93844"/>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5642468" y="5014917"/>
            <a:ext cx="81573" cy="102928"/>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a:off x="4778549" y="5016991"/>
            <a:ext cx="88739" cy="98778"/>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3"/>
          <p:cNvGrpSpPr/>
          <p:nvPr/>
        </p:nvGrpSpPr>
        <p:grpSpPr>
          <a:xfrm>
            <a:off x="3799920" y="4971502"/>
            <a:ext cx="110933" cy="88079"/>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9"/>
        <p:cNvGrpSpPr/>
        <p:nvPr/>
      </p:nvGrpSpPr>
      <p:grpSpPr>
        <a:xfrm>
          <a:off x="0" y="0"/>
          <a:ext cx="0" cy="0"/>
          <a:chOff x="0" y="0"/>
          <a:chExt cx="0" cy="0"/>
        </a:xfrm>
      </p:grpSpPr>
      <p:grpSp>
        <p:nvGrpSpPr>
          <p:cNvPr id="140" name="Google Shape;140;p4"/>
          <p:cNvGrpSpPr/>
          <p:nvPr/>
        </p:nvGrpSpPr>
        <p:grpSpPr>
          <a:xfrm>
            <a:off x="-54725" y="1849472"/>
            <a:ext cx="9198470" cy="3205869"/>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720000" y="546453"/>
            <a:ext cx="7710900" cy="5439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720000" y="1215750"/>
            <a:ext cx="77109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1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54725" y="4599549"/>
            <a:ext cx="9280415" cy="543860"/>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9"/>
        <p:cNvGrpSpPr/>
        <p:nvPr/>
      </p:nvGrpSpPr>
      <p:grpSpPr>
        <a:xfrm>
          <a:off x="0" y="0"/>
          <a:ext cx="0" cy="0"/>
          <a:chOff x="0" y="0"/>
          <a:chExt cx="0" cy="0"/>
        </a:xfrm>
      </p:grpSpPr>
      <p:sp>
        <p:nvSpPr>
          <p:cNvPr id="200" name="Google Shape;200;p7"/>
          <p:cNvSpPr/>
          <p:nvPr/>
        </p:nvSpPr>
        <p:spPr>
          <a:xfrm>
            <a:off x="2837502" y="3536566"/>
            <a:ext cx="6306488" cy="1627191"/>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7"/>
          <p:cNvGrpSpPr/>
          <p:nvPr/>
        </p:nvGrpSpPr>
        <p:grpSpPr>
          <a:xfrm>
            <a:off x="3534059" y="3594720"/>
            <a:ext cx="4696968" cy="1343927"/>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7"/>
          <p:cNvSpPr txBox="1">
            <a:spLocks noGrp="1"/>
          </p:cNvSpPr>
          <p:nvPr>
            <p:ph type="body" idx="1"/>
          </p:nvPr>
        </p:nvSpPr>
        <p:spPr>
          <a:xfrm>
            <a:off x="720000" y="1274350"/>
            <a:ext cx="4117800" cy="23931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720000" y="539400"/>
            <a:ext cx="77109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381000" y="4295723"/>
            <a:ext cx="1307973" cy="1076402"/>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22"/>
        <p:cNvGrpSpPr/>
        <p:nvPr/>
      </p:nvGrpSpPr>
      <p:grpSpPr>
        <a:xfrm>
          <a:off x="0" y="0"/>
          <a:ext cx="0" cy="0"/>
          <a:chOff x="0" y="0"/>
          <a:chExt cx="0" cy="0"/>
        </a:xfrm>
      </p:grpSpPr>
      <p:sp>
        <p:nvSpPr>
          <p:cNvPr id="423" name="Google Shape;423;p13"/>
          <p:cNvSpPr txBox="1">
            <a:spLocks noGrp="1"/>
          </p:cNvSpPr>
          <p:nvPr>
            <p:ph type="title"/>
          </p:nvPr>
        </p:nvSpPr>
        <p:spPr>
          <a:xfrm>
            <a:off x="720000" y="532347"/>
            <a:ext cx="7710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4" name="Google Shape;424;p13"/>
          <p:cNvSpPr txBox="1">
            <a:spLocks noGrp="1"/>
          </p:cNvSpPr>
          <p:nvPr>
            <p:ph type="title" idx="2"/>
          </p:nvPr>
        </p:nvSpPr>
        <p:spPr>
          <a:xfrm>
            <a:off x="1482000" y="14890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5" name="Google Shape;425;p13"/>
          <p:cNvSpPr txBox="1">
            <a:spLocks noGrp="1"/>
          </p:cNvSpPr>
          <p:nvPr>
            <p:ph type="subTitle" idx="1"/>
          </p:nvPr>
        </p:nvSpPr>
        <p:spPr>
          <a:xfrm>
            <a:off x="1482000" y="20167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6" name="Google Shape;426;p13"/>
          <p:cNvSpPr txBox="1">
            <a:spLocks noGrp="1"/>
          </p:cNvSpPr>
          <p:nvPr>
            <p:ph type="title" idx="3"/>
          </p:nvPr>
        </p:nvSpPr>
        <p:spPr>
          <a:xfrm>
            <a:off x="5048530" y="14890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7" name="Google Shape;427;p13"/>
          <p:cNvSpPr txBox="1">
            <a:spLocks noGrp="1"/>
          </p:cNvSpPr>
          <p:nvPr>
            <p:ph type="subTitle" idx="4"/>
          </p:nvPr>
        </p:nvSpPr>
        <p:spPr>
          <a:xfrm>
            <a:off x="5048530" y="20167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8" name="Google Shape;428;p13"/>
          <p:cNvSpPr txBox="1">
            <a:spLocks noGrp="1"/>
          </p:cNvSpPr>
          <p:nvPr>
            <p:ph type="title" idx="5"/>
          </p:nvPr>
        </p:nvSpPr>
        <p:spPr>
          <a:xfrm>
            <a:off x="1482000" y="29224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9" name="Google Shape;429;p13"/>
          <p:cNvSpPr txBox="1">
            <a:spLocks noGrp="1"/>
          </p:cNvSpPr>
          <p:nvPr>
            <p:ph type="subTitle" idx="6"/>
          </p:nvPr>
        </p:nvSpPr>
        <p:spPr>
          <a:xfrm>
            <a:off x="1482000" y="34501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0" name="Google Shape;430;p13"/>
          <p:cNvSpPr txBox="1">
            <a:spLocks noGrp="1"/>
          </p:cNvSpPr>
          <p:nvPr>
            <p:ph type="title" idx="7"/>
          </p:nvPr>
        </p:nvSpPr>
        <p:spPr>
          <a:xfrm>
            <a:off x="5048530" y="2922400"/>
            <a:ext cx="25032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1" name="Google Shape;431;p13"/>
          <p:cNvSpPr txBox="1">
            <a:spLocks noGrp="1"/>
          </p:cNvSpPr>
          <p:nvPr>
            <p:ph type="subTitle" idx="8"/>
          </p:nvPr>
        </p:nvSpPr>
        <p:spPr>
          <a:xfrm>
            <a:off x="5048530" y="3450100"/>
            <a:ext cx="2503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2" name="Google Shape;432;p13"/>
          <p:cNvSpPr txBox="1">
            <a:spLocks noGrp="1"/>
          </p:cNvSpPr>
          <p:nvPr>
            <p:ph type="title" idx="9" hasCustomPrompt="1"/>
          </p:nvPr>
        </p:nvSpPr>
        <p:spPr>
          <a:xfrm>
            <a:off x="668475" y="1713238"/>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33" name="Google Shape;433;p13"/>
          <p:cNvSpPr txBox="1">
            <a:spLocks noGrp="1"/>
          </p:cNvSpPr>
          <p:nvPr>
            <p:ph type="title" idx="13" hasCustomPrompt="1"/>
          </p:nvPr>
        </p:nvSpPr>
        <p:spPr>
          <a:xfrm>
            <a:off x="668475" y="3133750"/>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34" name="Google Shape;434;p13"/>
          <p:cNvSpPr txBox="1">
            <a:spLocks noGrp="1"/>
          </p:cNvSpPr>
          <p:nvPr>
            <p:ph type="title" idx="14" hasCustomPrompt="1"/>
          </p:nvPr>
        </p:nvSpPr>
        <p:spPr>
          <a:xfrm>
            <a:off x="4180951" y="1713238"/>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435" name="Google Shape;435;p13"/>
          <p:cNvSpPr txBox="1">
            <a:spLocks noGrp="1"/>
          </p:cNvSpPr>
          <p:nvPr>
            <p:ph type="title" idx="15" hasCustomPrompt="1"/>
          </p:nvPr>
        </p:nvSpPr>
        <p:spPr>
          <a:xfrm>
            <a:off x="4195851" y="3137925"/>
            <a:ext cx="78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grpSp>
        <p:nvGrpSpPr>
          <p:cNvPr id="436" name="Google Shape;436;p13"/>
          <p:cNvGrpSpPr/>
          <p:nvPr/>
        </p:nvGrpSpPr>
        <p:grpSpPr>
          <a:xfrm>
            <a:off x="6959200" y="3742728"/>
            <a:ext cx="2232934" cy="709188"/>
            <a:chOff x="7196900" y="3819825"/>
            <a:chExt cx="1947100" cy="632075"/>
          </a:xfrm>
        </p:grpSpPr>
        <p:sp>
          <p:nvSpPr>
            <p:cNvPr id="437" name="Google Shape;437;p13"/>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13"/>
          <p:cNvSpPr/>
          <p:nvPr/>
        </p:nvSpPr>
        <p:spPr>
          <a:xfrm>
            <a:off x="0" y="4243100"/>
            <a:ext cx="9192325" cy="126035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3"/>
          <p:cNvGrpSpPr/>
          <p:nvPr/>
        </p:nvGrpSpPr>
        <p:grpSpPr>
          <a:xfrm>
            <a:off x="7002346" y="4424566"/>
            <a:ext cx="74406" cy="67512"/>
            <a:chOff x="5326971" y="3517429"/>
            <a:chExt cx="74406" cy="67512"/>
          </a:xfrm>
        </p:grpSpPr>
        <p:sp>
          <p:nvSpPr>
            <p:cNvPr id="445" name="Google Shape;445;p13"/>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13"/>
          <p:cNvGrpSpPr/>
          <p:nvPr/>
        </p:nvGrpSpPr>
        <p:grpSpPr>
          <a:xfrm>
            <a:off x="5772080" y="4576175"/>
            <a:ext cx="30677" cy="51879"/>
            <a:chOff x="5822805" y="3872050"/>
            <a:chExt cx="30677" cy="51879"/>
          </a:xfrm>
        </p:grpSpPr>
        <p:sp>
          <p:nvSpPr>
            <p:cNvPr id="449" name="Google Shape;449;p1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13"/>
          <p:cNvGrpSpPr/>
          <p:nvPr/>
        </p:nvGrpSpPr>
        <p:grpSpPr>
          <a:xfrm>
            <a:off x="4888413" y="4477514"/>
            <a:ext cx="82889" cy="62578"/>
            <a:chOff x="4915963" y="3914014"/>
            <a:chExt cx="82889" cy="62578"/>
          </a:xfrm>
        </p:grpSpPr>
        <p:sp>
          <p:nvSpPr>
            <p:cNvPr id="452" name="Google Shape;452;p1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13"/>
          <p:cNvGrpSpPr/>
          <p:nvPr/>
        </p:nvGrpSpPr>
        <p:grpSpPr>
          <a:xfrm>
            <a:off x="5186238" y="4876721"/>
            <a:ext cx="80951" cy="62578"/>
            <a:chOff x="4981850" y="4484221"/>
            <a:chExt cx="80951" cy="62578"/>
          </a:xfrm>
        </p:grpSpPr>
        <p:sp>
          <p:nvSpPr>
            <p:cNvPr id="456" name="Google Shape;456;p1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13"/>
          <p:cNvGrpSpPr/>
          <p:nvPr/>
        </p:nvGrpSpPr>
        <p:grpSpPr>
          <a:xfrm>
            <a:off x="6557724" y="4705483"/>
            <a:ext cx="80256" cy="62578"/>
            <a:chOff x="6191399" y="4826483"/>
            <a:chExt cx="80256" cy="62578"/>
          </a:xfrm>
        </p:grpSpPr>
        <p:sp>
          <p:nvSpPr>
            <p:cNvPr id="460" name="Google Shape;460;p13"/>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13"/>
          <p:cNvGrpSpPr/>
          <p:nvPr/>
        </p:nvGrpSpPr>
        <p:grpSpPr>
          <a:xfrm>
            <a:off x="7508827" y="5016439"/>
            <a:ext cx="80293" cy="62578"/>
            <a:chOff x="6899227" y="4787839"/>
            <a:chExt cx="80293" cy="62578"/>
          </a:xfrm>
        </p:grpSpPr>
        <p:sp>
          <p:nvSpPr>
            <p:cNvPr id="464" name="Google Shape;464;p13"/>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13"/>
          <p:cNvGrpSpPr/>
          <p:nvPr/>
        </p:nvGrpSpPr>
        <p:grpSpPr>
          <a:xfrm>
            <a:off x="8264855" y="5054650"/>
            <a:ext cx="80293" cy="63408"/>
            <a:chOff x="5836480" y="4396188"/>
            <a:chExt cx="80293" cy="63408"/>
          </a:xfrm>
        </p:grpSpPr>
        <p:sp>
          <p:nvSpPr>
            <p:cNvPr id="468" name="Google Shape;468;p13"/>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 name="Google Shape;469;p13"/>
            <p:cNvGrpSpPr/>
            <p:nvPr/>
          </p:nvGrpSpPr>
          <p:grpSpPr>
            <a:xfrm>
              <a:off x="5836480" y="4396188"/>
              <a:ext cx="41792" cy="60088"/>
              <a:chOff x="5836480" y="4396188"/>
              <a:chExt cx="41792" cy="60088"/>
            </a:xfrm>
          </p:grpSpPr>
          <p:sp>
            <p:nvSpPr>
              <p:cNvPr id="470" name="Google Shape;470;p13"/>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2" name="Google Shape;472;p13"/>
          <p:cNvGrpSpPr/>
          <p:nvPr/>
        </p:nvGrpSpPr>
        <p:grpSpPr>
          <a:xfrm>
            <a:off x="6046846" y="5128313"/>
            <a:ext cx="80256" cy="63408"/>
            <a:chOff x="5437246" y="4899713"/>
            <a:chExt cx="80256" cy="63408"/>
          </a:xfrm>
        </p:grpSpPr>
        <p:sp>
          <p:nvSpPr>
            <p:cNvPr id="473" name="Google Shape;473;p1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13"/>
          <p:cNvGrpSpPr/>
          <p:nvPr/>
        </p:nvGrpSpPr>
        <p:grpSpPr>
          <a:xfrm>
            <a:off x="7727348" y="4390680"/>
            <a:ext cx="80293" cy="63408"/>
            <a:chOff x="6390998" y="4284268"/>
            <a:chExt cx="80293" cy="63408"/>
          </a:xfrm>
        </p:grpSpPr>
        <p:sp>
          <p:nvSpPr>
            <p:cNvPr id="477" name="Google Shape;477;p13"/>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3"/>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3"/>
          <p:cNvGrpSpPr/>
          <p:nvPr/>
        </p:nvGrpSpPr>
        <p:grpSpPr>
          <a:xfrm>
            <a:off x="958612" y="4960892"/>
            <a:ext cx="34625" cy="88909"/>
            <a:chOff x="997737" y="4927704"/>
            <a:chExt cx="34625" cy="88909"/>
          </a:xfrm>
        </p:grpSpPr>
        <p:sp>
          <p:nvSpPr>
            <p:cNvPr id="481" name="Google Shape;481;p1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3"/>
          <p:cNvGrpSpPr/>
          <p:nvPr/>
        </p:nvGrpSpPr>
        <p:grpSpPr>
          <a:xfrm>
            <a:off x="8672779" y="4607517"/>
            <a:ext cx="73748" cy="97948"/>
            <a:chOff x="6974254" y="4186367"/>
            <a:chExt cx="73748" cy="97948"/>
          </a:xfrm>
        </p:grpSpPr>
        <p:sp>
          <p:nvSpPr>
            <p:cNvPr id="484" name="Google Shape;484;p13"/>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a:off x="4531994" y="5119274"/>
            <a:ext cx="33309" cy="79041"/>
            <a:chOff x="3922394" y="4890674"/>
            <a:chExt cx="33309" cy="79041"/>
          </a:xfrm>
        </p:grpSpPr>
        <p:sp>
          <p:nvSpPr>
            <p:cNvPr id="488" name="Google Shape;488;p1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13"/>
          <p:cNvGrpSpPr/>
          <p:nvPr/>
        </p:nvGrpSpPr>
        <p:grpSpPr>
          <a:xfrm>
            <a:off x="3657304" y="4766421"/>
            <a:ext cx="110933" cy="132553"/>
            <a:chOff x="4148103" y="5123543"/>
            <a:chExt cx="269125" cy="321576"/>
          </a:xfrm>
        </p:grpSpPr>
        <p:sp>
          <p:nvSpPr>
            <p:cNvPr id="491" name="Google Shape;491;p1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3"/>
          <p:cNvGrpSpPr/>
          <p:nvPr/>
        </p:nvGrpSpPr>
        <p:grpSpPr>
          <a:xfrm>
            <a:off x="4271090" y="4562596"/>
            <a:ext cx="89434" cy="79041"/>
            <a:chOff x="3522465" y="4154271"/>
            <a:chExt cx="89434" cy="79041"/>
          </a:xfrm>
        </p:grpSpPr>
        <p:sp>
          <p:nvSpPr>
            <p:cNvPr id="495" name="Google Shape;495;p13"/>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13"/>
          <p:cNvGrpSpPr/>
          <p:nvPr/>
        </p:nvGrpSpPr>
        <p:grpSpPr>
          <a:xfrm>
            <a:off x="346332" y="5000817"/>
            <a:ext cx="41792" cy="93844"/>
            <a:chOff x="4891832" y="3454067"/>
            <a:chExt cx="41792" cy="93844"/>
          </a:xfrm>
        </p:grpSpPr>
        <p:sp>
          <p:nvSpPr>
            <p:cNvPr id="499" name="Google Shape;499;p1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a:off x="3182168" y="4953892"/>
            <a:ext cx="81573" cy="102928"/>
            <a:chOff x="2802243" y="4633955"/>
            <a:chExt cx="81573" cy="102928"/>
          </a:xfrm>
        </p:grpSpPr>
        <p:sp>
          <p:nvSpPr>
            <p:cNvPr id="502" name="Google Shape;502;p1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3"/>
          <p:cNvGrpSpPr/>
          <p:nvPr/>
        </p:nvGrpSpPr>
        <p:grpSpPr>
          <a:xfrm>
            <a:off x="2318249" y="4955966"/>
            <a:ext cx="88739" cy="98778"/>
            <a:chOff x="2483887" y="5072504"/>
            <a:chExt cx="88739" cy="98778"/>
          </a:xfrm>
        </p:grpSpPr>
        <p:sp>
          <p:nvSpPr>
            <p:cNvPr id="506" name="Google Shape;506;p1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13"/>
          <p:cNvGrpSpPr/>
          <p:nvPr/>
        </p:nvGrpSpPr>
        <p:grpSpPr>
          <a:xfrm>
            <a:off x="1628245" y="4788652"/>
            <a:ext cx="110933" cy="88079"/>
            <a:chOff x="1400920" y="4965564"/>
            <a:chExt cx="110933" cy="88079"/>
          </a:xfrm>
        </p:grpSpPr>
        <p:sp>
          <p:nvSpPr>
            <p:cNvPr id="510" name="Google Shape;510;p1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13">
    <p:spTree>
      <p:nvGrpSpPr>
        <p:cNvPr id="1" name="Shape 609"/>
        <p:cNvGrpSpPr/>
        <p:nvPr/>
      </p:nvGrpSpPr>
      <p:grpSpPr>
        <a:xfrm>
          <a:off x="0" y="0"/>
          <a:ext cx="0" cy="0"/>
          <a:chOff x="0" y="0"/>
          <a:chExt cx="0" cy="0"/>
        </a:xfrm>
      </p:grpSpPr>
      <p:grpSp>
        <p:nvGrpSpPr>
          <p:cNvPr id="610" name="Google Shape;610;p16"/>
          <p:cNvGrpSpPr/>
          <p:nvPr/>
        </p:nvGrpSpPr>
        <p:grpSpPr>
          <a:xfrm rot="1010522">
            <a:off x="5892821" y="3464294"/>
            <a:ext cx="747264" cy="652213"/>
            <a:chOff x="8001750" y="3407100"/>
            <a:chExt cx="943800" cy="823750"/>
          </a:xfrm>
        </p:grpSpPr>
        <p:sp>
          <p:nvSpPr>
            <p:cNvPr id="611" name="Google Shape;611;p16"/>
            <p:cNvSpPr/>
            <p:nvPr/>
          </p:nvSpPr>
          <p:spPr>
            <a:xfrm>
              <a:off x="8001750" y="3818775"/>
              <a:ext cx="474950" cy="317850"/>
            </a:xfrm>
            <a:custGeom>
              <a:avLst/>
              <a:gdLst/>
              <a:ahLst/>
              <a:cxnLst/>
              <a:rect l="l" t="t" r="r" b="b"/>
              <a:pathLst>
                <a:path w="18998" h="12714" extrusionOk="0">
                  <a:moveTo>
                    <a:pt x="454" y="1"/>
                  </a:moveTo>
                  <a:cubicBezTo>
                    <a:pt x="302" y="1"/>
                    <a:pt x="151" y="3"/>
                    <a:pt x="0" y="8"/>
                  </a:cubicBezTo>
                  <a:cubicBezTo>
                    <a:pt x="2128" y="2896"/>
                    <a:pt x="5198" y="5540"/>
                    <a:pt x="8542" y="7759"/>
                  </a:cubicBezTo>
                  <a:cubicBezTo>
                    <a:pt x="11885" y="10008"/>
                    <a:pt x="15502" y="11832"/>
                    <a:pt x="18998" y="12714"/>
                  </a:cubicBezTo>
                  <a:cubicBezTo>
                    <a:pt x="17751" y="9340"/>
                    <a:pt x="14894" y="5996"/>
                    <a:pt x="11338" y="3625"/>
                  </a:cubicBezTo>
                  <a:cubicBezTo>
                    <a:pt x="7931" y="1325"/>
                    <a:pt x="3938" y="1"/>
                    <a:pt x="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8050375" y="3843275"/>
              <a:ext cx="385300" cy="257650"/>
            </a:xfrm>
            <a:custGeom>
              <a:avLst/>
              <a:gdLst/>
              <a:ahLst/>
              <a:cxnLst/>
              <a:rect l="l" t="t" r="r" b="b"/>
              <a:pathLst>
                <a:path w="15412" h="10306" extrusionOk="0">
                  <a:moveTo>
                    <a:pt x="1" y="1"/>
                  </a:moveTo>
                  <a:lnTo>
                    <a:pt x="1" y="1"/>
                  </a:lnTo>
                  <a:cubicBezTo>
                    <a:pt x="2220" y="1308"/>
                    <a:pt x="5077" y="3041"/>
                    <a:pt x="7873" y="4925"/>
                  </a:cubicBezTo>
                  <a:cubicBezTo>
                    <a:pt x="10670" y="6779"/>
                    <a:pt x="13375" y="8755"/>
                    <a:pt x="15411" y="10305"/>
                  </a:cubicBezTo>
                  <a:cubicBezTo>
                    <a:pt x="13557" y="8542"/>
                    <a:pt x="10943" y="6414"/>
                    <a:pt x="8116" y="4530"/>
                  </a:cubicBezTo>
                  <a:cubicBezTo>
                    <a:pt x="5320" y="2645"/>
                    <a:pt x="2341" y="100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8124850" y="3580375"/>
              <a:ext cx="468125" cy="631475"/>
            </a:xfrm>
            <a:custGeom>
              <a:avLst/>
              <a:gdLst/>
              <a:ahLst/>
              <a:cxnLst/>
              <a:rect l="l" t="t" r="r" b="b"/>
              <a:pathLst>
                <a:path w="18725" h="25259" extrusionOk="0">
                  <a:moveTo>
                    <a:pt x="1" y="0"/>
                  </a:moveTo>
                  <a:cubicBezTo>
                    <a:pt x="1429" y="4711"/>
                    <a:pt x="4226" y="9575"/>
                    <a:pt x="7508" y="14012"/>
                  </a:cubicBezTo>
                  <a:cubicBezTo>
                    <a:pt x="10821" y="18450"/>
                    <a:pt x="14651" y="22493"/>
                    <a:pt x="18724" y="25259"/>
                  </a:cubicBezTo>
                  <a:cubicBezTo>
                    <a:pt x="18694" y="20335"/>
                    <a:pt x="16566" y="14620"/>
                    <a:pt x="13040" y="9879"/>
                  </a:cubicBezTo>
                  <a:cubicBezTo>
                    <a:pt x="9545" y="5167"/>
                    <a:pt x="4681" y="145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8175775" y="3634325"/>
              <a:ext cx="381475" cy="512950"/>
            </a:xfrm>
            <a:custGeom>
              <a:avLst/>
              <a:gdLst/>
              <a:ahLst/>
              <a:cxnLst/>
              <a:rect l="l" t="t" r="r" b="b"/>
              <a:pathLst>
                <a:path w="15259" h="20518" extrusionOk="0">
                  <a:moveTo>
                    <a:pt x="0" y="0"/>
                  </a:moveTo>
                  <a:lnTo>
                    <a:pt x="0" y="0"/>
                  </a:lnTo>
                  <a:cubicBezTo>
                    <a:pt x="2310" y="2705"/>
                    <a:pt x="5228" y="6292"/>
                    <a:pt x="7994" y="10000"/>
                  </a:cubicBezTo>
                  <a:cubicBezTo>
                    <a:pt x="10730" y="13709"/>
                    <a:pt x="13313" y="17538"/>
                    <a:pt x="15259" y="20517"/>
                  </a:cubicBezTo>
                  <a:cubicBezTo>
                    <a:pt x="13708" y="17326"/>
                    <a:pt x="11277" y="13344"/>
                    <a:pt x="8511" y="9605"/>
                  </a:cubicBezTo>
                  <a:cubicBezTo>
                    <a:pt x="5714" y="5867"/>
                    <a:pt x="2614" y="240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8504800" y="3407100"/>
              <a:ext cx="196825" cy="819950"/>
            </a:xfrm>
            <a:custGeom>
              <a:avLst/>
              <a:gdLst/>
              <a:ahLst/>
              <a:cxnLst/>
              <a:rect l="l" t="t" r="r" b="b"/>
              <a:pathLst>
                <a:path w="7873" h="32798" extrusionOk="0">
                  <a:moveTo>
                    <a:pt x="6292" y="1"/>
                  </a:moveTo>
                  <a:cubicBezTo>
                    <a:pt x="4590" y="1946"/>
                    <a:pt x="3192" y="4408"/>
                    <a:pt x="2158" y="7174"/>
                  </a:cubicBezTo>
                  <a:cubicBezTo>
                    <a:pt x="1125" y="9910"/>
                    <a:pt x="456" y="12949"/>
                    <a:pt x="244" y="16050"/>
                  </a:cubicBezTo>
                  <a:cubicBezTo>
                    <a:pt x="0" y="19120"/>
                    <a:pt x="213" y="22220"/>
                    <a:pt x="821" y="25077"/>
                  </a:cubicBezTo>
                  <a:cubicBezTo>
                    <a:pt x="1459" y="27965"/>
                    <a:pt x="2493" y="30609"/>
                    <a:pt x="3830" y="32798"/>
                  </a:cubicBezTo>
                  <a:cubicBezTo>
                    <a:pt x="5897" y="28056"/>
                    <a:pt x="7022" y="22342"/>
                    <a:pt x="7447" y="16567"/>
                  </a:cubicBezTo>
                  <a:cubicBezTo>
                    <a:pt x="7873" y="10791"/>
                    <a:pt x="7599" y="4986"/>
                    <a:pt x="62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8583075" y="3482350"/>
              <a:ext cx="63075" cy="667200"/>
            </a:xfrm>
            <a:custGeom>
              <a:avLst/>
              <a:gdLst/>
              <a:ahLst/>
              <a:cxnLst/>
              <a:rect l="l" t="t" r="r" b="b"/>
              <a:pathLst>
                <a:path w="2523" h="26688" extrusionOk="0">
                  <a:moveTo>
                    <a:pt x="2523" y="0"/>
                  </a:moveTo>
                  <a:lnTo>
                    <a:pt x="2523" y="0"/>
                  </a:lnTo>
                  <a:cubicBezTo>
                    <a:pt x="1550" y="3587"/>
                    <a:pt x="730" y="8420"/>
                    <a:pt x="365" y="13253"/>
                  </a:cubicBezTo>
                  <a:cubicBezTo>
                    <a:pt x="0" y="18116"/>
                    <a:pt x="122" y="23010"/>
                    <a:pt x="517" y="26687"/>
                  </a:cubicBezTo>
                  <a:cubicBezTo>
                    <a:pt x="547" y="22979"/>
                    <a:pt x="699" y="18146"/>
                    <a:pt x="1034" y="13313"/>
                  </a:cubicBezTo>
                  <a:cubicBezTo>
                    <a:pt x="1398" y="8480"/>
                    <a:pt x="2006" y="3678"/>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8586875" y="3581125"/>
              <a:ext cx="358675" cy="649725"/>
            </a:xfrm>
            <a:custGeom>
              <a:avLst/>
              <a:gdLst/>
              <a:ahLst/>
              <a:cxnLst/>
              <a:rect l="l" t="t" r="r" b="b"/>
              <a:pathLst>
                <a:path w="14347" h="25989" extrusionOk="0">
                  <a:moveTo>
                    <a:pt x="14347" y="1"/>
                  </a:moveTo>
                  <a:lnTo>
                    <a:pt x="14347" y="1"/>
                  </a:lnTo>
                  <a:cubicBezTo>
                    <a:pt x="10243" y="2128"/>
                    <a:pt x="6383" y="6232"/>
                    <a:pt x="3830" y="11064"/>
                  </a:cubicBezTo>
                  <a:cubicBezTo>
                    <a:pt x="1246" y="15897"/>
                    <a:pt x="0" y="21399"/>
                    <a:pt x="517" y="25989"/>
                  </a:cubicBezTo>
                  <a:cubicBezTo>
                    <a:pt x="4012" y="22980"/>
                    <a:pt x="7082" y="18694"/>
                    <a:pt x="9514" y="14104"/>
                  </a:cubicBezTo>
                  <a:cubicBezTo>
                    <a:pt x="11946" y="9514"/>
                    <a:pt x="13769" y="4590"/>
                    <a:pt x="14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8625625" y="3638875"/>
              <a:ext cx="281175" cy="527400"/>
            </a:xfrm>
            <a:custGeom>
              <a:avLst/>
              <a:gdLst/>
              <a:ahLst/>
              <a:cxnLst/>
              <a:rect l="l" t="t" r="r" b="b"/>
              <a:pathLst>
                <a:path w="11247" h="21096" extrusionOk="0">
                  <a:moveTo>
                    <a:pt x="11247" y="1"/>
                  </a:moveTo>
                  <a:lnTo>
                    <a:pt x="11247" y="1"/>
                  </a:lnTo>
                  <a:cubicBezTo>
                    <a:pt x="9241" y="2645"/>
                    <a:pt x="6900" y="6292"/>
                    <a:pt x="4864" y="10153"/>
                  </a:cubicBezTo>
                  <a:cubicBezTo>
                    <a:pt x="2827" y="13983"/>
                    <a:pt x="1095" y="17964"/>
                    <a:pt x="0" y="21095"/>
                  </a:cubicBezTo>
                  <a:cubicBezTo>
                    <a:pt x="1459" y="18116"/>
                    <a:pt x="3374" y="14256"/>
                    <a:pt x="5380" y="10426"/>
                  </a:cubicBezTo>
                  <a:cubicBezTo>
                    <a:pt x="7417" y="6596"/>
                    <a:pt x="9575" y="2858"/>
                    <a:pt x="11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9" name="Google Shape;619;p16"/>
          <p:cNvSpPr txBox="1">
            <a:spLocks noGrp="1"/>
          </p:cNvSpPr>
          <p:nvPr>
            <p:ph type="ctrTitle"/>
          </p:nvPr>
        </p:nvSpPr>
        <p:spPr>
          <a:xfrm>
            <a:off x="1061700" y="684425"/>
            <a:ext cx="7020600" cy="178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5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620" name="Google Shape;620;p16"/>
          <p:cNvSpPr txBox="1">
            <a:spLocks noGrp="1"/>
          </p:cNvSpPr>
          <p:nvPr>
            <p:ph type="subTitle" idx="1"/>
          </p:nvPr>
        </p:nvSpPr>
        <p:spPr>
          <a:xfrm>
            <a:off x="1061700" y="2716775"/>
            <a:ext cx="7020600" cy="35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621" name="Google Shape;621;p16"/>
          <p:cNvGrpSpPr/>
          <p:nvPr/>
        </p:nvGrpSpPr>
        <p:grpSpPr>
          <a:xfrm flipH="1">
            <a:off x="2476817" y="3439864"/>
            <a:ext cx="918158" cy="648454"/>
            <a:chOff x="2688417" y="804714"/>
            <a:chExt cx="918158" cy="648454"/>
          </a:xfrm>
        </p:grpSpPr>
        <p:sp>
          <p:nvSpPr>
            <p:cNvPr id="622" name="Google Shape;622;p16"/>
            <p:cNvSpPr/>
            <p:nvPr/>
          </p:nvSpPr>
          <p:spPr>
            <a:xfrm>
              <a:off x="2688417" y="804714"/>
              <a:ext cx="918158" cy="648454"/>
            </a:xfrm>
            <a:custGeom>
              <a:avLst/>
              <a:gdLst/>
              <a:ahLst/>
              <a:cxnLst/>
              <a:rect l="l" t="t" r="r" b="b"/>
              <a:pathLst>
                <a:path w="21917" h="15479" extrusionOk="0">
                  <a:moveTo>
                    <a:pt x="15312" y="1"/>
                  </a:moveTo>
                  <a:cubicBezTo>
                    <a:pt x="15211" y="134"/>
                    <a:pt x="15078" y="268"/>
                    <a:pt x="14978" y="368"/>
                  </a:cubicBezTo>
                  <a:cubicBezTo>
                    <a:pt x="11809" y="3904"/>
                    <a:pt x="9407" y="8073"/>
                    <a:pt x="8073" y="12677"/>
                  </a:cubicBezTo>
                  <a:cubicBezTo>
                    <a:pt x="7272" y="8040"/>
                    <a:pt x="4671" y="3804"/>
                    <a:pt x="868" y="1068"/>
                  </a:cubicBezTo>
                  <a:cubicBezTo>
                    <a:pt x="734" y="968"/>
                    <a:pt x="568" y="835"/>
                    <a:pt x="434" y="735"/>
                  </a:cubicBezTo>
                  <a:cubicBezTo>
                    <a:pt x="434" y="835"/>
                    <a:pt x="401" y="935"/>
                    <a:pt x="401" y="1035"/>
                  </a:cubicBezTo>
                  <a:cubicBezTo>
                    <a:pt x="1" y="6072"/>
                    <a:pt x="1235" y="11176"/>
                    <a:pt x="3870" y="15479"/>
                  </a:cubicBezTo>
                  <a:lnTo>
                    <a:pt x="16379" y="15479"/>
                  </a:lnTo>
                  <a:cubicBezTo>
                    <a:pt x="19014" y="14211"/>
                    <a:pt x="20782" y="12510"/>
                    <a:pt x="21716" y="10442"/>
                  </a:cubicBezTo>
                  <a:cubicBezTo>
                    <a:pt x="21783" y="10275"/>
                    <a:pt x="21883" y="10108"/>
                    <a:pt x="21916" y="9941"/>
                  </a:cubicBezTo>
                  <a:lnTo>
                    <a:pt x="21683" y="9941"/>
                  </a:lnTo>
                  <a:cubicBezTo>
                    <a:pt x="18981" y="10041"/>
                    <a:pt x="16412" y="11276"/>
                    <a:pt x="14711" y="13411"/>
                  </a:cubicBezTo>
                  <a:cubicBezTo>
                    <a:pt x="16112" y="9241"/>
                    <a:pt x="16412" y="4704"/>
                    <a:pt x="15412" y="435"/>
                  </a:cubicBezTo>
                  <a:cubicBezTo>
                    <a:pt x="15378" y="301"/>
                    <a:pt x="15345" y="168"/>
                    <a:pt x="15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2705174" y="835463"/>
              <a:ext cx="278124" cy="617705"/>
            </a:xfrm>
            <a:custGeom>
              <a:avLst/>
              <a:gdLst/>
              <a:ahLst/>
              <a:cxnLst/>
              <a:rect l="l" t="t" r="r" b="b"/>
              <a:pathLst>
                <a:path w="6639" h="14745" extrusionOk="0">
                  <a:moveTo>
                    <a:pt x="34" y="1"/>
                  </a:moveTo>
                  <a:cubicBezTo>
                    <a:pt x="34" y="101"/>
                    <a:pt x="1" y="201"/>
                    <a:pt x="1" y="301"/>
                  </a:cubicBezTo>
                  <a:cubicBezTo>
                    <a:pt x="2002" y="4471"/>
                    <a:pt x="3837" y="8674"/>
                    <a:pt x="5505" y="12977"/>
                  </a:cubicBezTo>
                  <a:cubicBezTo>
                    <a:pt x="5738" y="13577"/>
                    <a:pt x="5972" y="14178"/>
                    <a:pt x="6205" y="14745"/>
                  </a:cubicBezTo>
                  <a:lnTo>
                    <a:pt x="6639" y="14745"/>
                  </a:lnTo>
                  <a:cubicBezTo>
                    <a:pt x="5138" y="10775"/>
                    <a:pt x="3503" y="6839"/>
                    <a:pt x="1735" y="2970"/>
                  </a:cubicBezTo>
                  <a:cubicBezTo>
                    <a:pt x="1302" y="2102"/>
                    <a:pt x="902" y="1202"/>
                    <a:pt x="468" y="334"/>
                  </a:cubicBezTo>
                  <a:cubicBezTo>
                    <a:pt x="334" y="234"/>
                    <a:pt x="168" y="101"/>
                    <a:pt x="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3146763" y="804714"/>
              <a:ext cx="187301" cy="648454"/>
            </a:xfrm>
            <a:custGeom>
              <a:avLst/>
              <a:gdLst/>
              <a:ahLst/>
              <a:cxnLst/>
              <a:rect l="l" t="t" r="r" b="b"/>
              <a:pathLst>
                <a:path w="4471" h="15479" extrusionOk="0">
                  <a:moveTo>
                    <a:pt x="4371" y="1"/>
                  </a:moveTo>
                  <a:cubicBezTo>
                    <a:pt x="4270" y="134"/>
                    <a:pt x="4170" y="234"/>
                    <a:pt x="4037" y="368"/>
                  </a:cubicBezTo>
                  <a:cubicBezTo>
                    <a:pt x="2903" y="4671"/>
                    <a:pt x="1735" y="9007"/>
                    <a:pt x="568" y="13310"/>
                  </a:cubicBezTo>
                  <a:cubicBezTo>
                    <a:pt x="368" y="14044"/>
                    <a:pt x="168" y="14778"/>
                    <a:pt x="1" y="15479"/>
                  </a:cubicBezTo>
                  <a:lnTo>
                    <a:pt x="434" y="15479"/>
                  </a:lnTo>
                  <a:cubicBezTo>
                    <a:pt x="1502" y="11442"/>
                    <a:pt x="2603" y="7406"/>
                    <a:pt x="3670" y="3370"/>
                  </a:cubicBezTo>
                  <a:cubicBezTo>
                    <a:pt x="3937" y="2403"/>
                    <a:pt x="4204" y="1402"/>
                    <a:pt x="4471" y="435"/>
                  </a:cubicBezTo>
                  <a:cubicBezTo>
                    <a:pt x="4437" y="301"/>
                    <a:pt x="4404" y="168"/>
                    <a:pt x="4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3275331" y="1221168"/>
              <a:ext cx="331244" cy="232001"/>
            </a:xfrm>
            <a:custGeom>
              <a:avLst/>
              <a:gdLst/>
              <a:ahLst/>
              <a:cxnLst/>
              <a:rect l="l" t="t" r="r" b="b"/>
              <a:pathLst>
                <a:path w="7907" h="5538" extrusionOk="0">
                  <a:moveTo>
                    <a:pt x="7673" y="0"/>
                  </a:moveTo>
                  <a:lnTo>
                    <a:pt x="1" y="5538"/>
                  </a:lnTo>
                  <a:lnTo>
                    <a:pt x="734" y="5538"/>
                  </a:lnTo>
                  <a:cubicBezTo>
                    <a:pt x="3036" y="3870"/>
                    <a:pt x="5371" y="2169"/>
                    <a:pt x="7706" y="501"/>
                  </a:cubicBezTo>
                  <a:cubicBezTo>
                    <a:pt x="7773" y="334"/>
                    <a:pt x="7873" y="167"/>
                    <a:pt x="79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6"/>
          <p:cNvGrpSpPr/>
          <p:nvPr/>
        </p:nvGrpSpPr>
        <p:grpSpPr>
          <a:xfrm flipH="1">
            <a:off x="-50821" y="3838258"/>
            <a:ext cx="9245643" cy="1406884"/>
            <a:chOff x="-101960" y="4115746"/>
            <a:chExt cx="7329668" cy="1115247"/>
          </a:xfrm>
        </p:grpSpPr>
        <p:sp>
          <p:nvSpPr>
            <p:cNvPr id="627" name="Google Shape;627;p16"/>
            <p:cNvSpPr/>
            <p:nvPr/>
          </p:nvSpPr>
          <p:spPr>
            <a:xfrm>
              <a:off x="-100944" y="4144576"/>
              <a:ext cx="1981258" cy="869127"/>
            </a:xfrm>
            <a:custGeom>
              <a:avLst/>
              <a:gdLst/>
              <a:ahLst/>
              <a:cxnLst/>
              <a:rect l="l" t="t" r="r" b="b"/>
              <a:pathLst>
                <a:path w="58483" h="25655" extrusionOk="0">
                  <a:moveTo>
                    <a:pt x="27144" y="1"/>
                  </a:moveTo>
                  <a:lnTo>
                    <a:pt x="26719" y="31"/>
                  </a:lnTo>
                  <a:lnTo>
                    <a:pt x="26020" y="62"/>
                  </a:lnTo>
                  <a:lnTo>
                    <a:pt x="25321" y="62"/>
                  </a:lnTo>
                  <a:cubicBezTo>
                    <a:pt x="25169" y="62"/>
                    <a:pt x="25017" y="92"/>
                    <a:pt x="24865" y="92"/>
                  </a:cubicBezTo>
                  <a:lnTo>
                    <a:pt x="24682" y="92"/>
                  </a:lnTo>
                  <a:lnTo>
                    <a:pt x="24257" y="122"/>
                  </a:lnTo>
                  <a:lnTo>
                    <a:pt x="23831" y="153"/>
                  </a:lnTo>
                  <a:lnTo>
                    <a:pt x="23223" y="214"/>
                  </a:lnTo>
                  <a:lnTo>
                    <a:pt x="22555" y="244"/>
                  </a:lnTo>
                  <a:lnTo>
                    <a:pt x="22311" y="274"/>
                  </a:lnTo>
                  <a:lnTo>
                    <a:pt x="22068" y="274"/>
                  </a:lnTo>
                  <a:cubicBezTo>
                    <a:pt x="22007" y="305"/>
                    <a:pt x="21977" y="305"/>
                    <a:pt x="21947" y="305"/>
                  </a:cubicBezTo>
                  <a:lnTo>
                    <a:pt x="19758" y="518"/>
                  </a:lnTo>
                  <a:lnTo>
                    <a:pt x="19120" y="578"/>
                  </a:lnTo>
                  <a:lnTo>
                    <a:pt x="18998" y="609"/>
                  </a:lnTo>
                  <a:lnTo>
                    <a:pt x="18907" y="609"/>
                  </a:lnTo>
                  <a:lnTo>
                    <a:pt x="18451" y="639"/>
                  </a:lnTo>
                  <a:cubicBezTo>
                    <a:pt x="18330" y="670"/>
                    <a:pt x="18178" y="670"/>
                    <a:pt x="18056" y="700"/>
                  </a:cubicBezTo>
                  <a:lnTo>
                    <a:pt x="17813" y="730"/>
                  </a:lnTo>
                  <a:cubicBezTo>
                    <a:pt x="17448" y="761"/>
                    <a:pt x="17053" y="822"/>
                    <a:pt x="16536" y="913"/>
                  </a:cubicBezTo>
                  <a:cubicBezTo>
                    <a:pt x="16111" y="973"/>
                    <a:pt x="15655" y="1034"/>
                    <a:pt x="15320" y="1125"/>
                  </a:cubicBezTo>
                  <a:cubicBezTo>
                    <a:pt x="14925" y="1186"/>
                    <a:pt x="14530" y="1277"/>
                    <a:pt x="14135" y="1369"/>
                  </a:cubicBezTo>
                  <a:cubicBezTo>
                    <a:pt x="13345" y="1521"/>
                    <a:pt x="12524" y="1733"/>
                    <a:pt x="11521" y="2007"/>
                  </a:cubicBezTo>
                  <a:cubicBezTo>
                    <a:pt x="11308" y="2068"/>
                    <a:pt x="11126" y="2129"/>
                    <a:pt x="10913" y="2189"/>
                  </a:cubicBezTo>
                  <a:lnTo>
                    <a:pt x="10883" y="2220"/>
                  </a:lnTo>
                  <a:lnTo>
                    <a:pt x="10822" y="2220"/>
                  </a:lnTo>
                  <a:lnTo>
                    <a:pt x="10700" y="2250"/>
                  </a:lnTo>
                  <a:lnTo>
                    <a:pt x="10609" y="2280"/>
                  </a:lnTo>
                  <a:lnTo>
                    <a:pt x="10427" y="2341"/>
                  </a:lnTo>
                  <a:lnTo>
                    <a:pt x="9849" y="2554"/>
                  </a:lnTo>
                  <a:lnTo>
                    <a:pt x="9241" y="2736"/>
                  </a:lnTo>
                  <a:lnTo>
                    <a:pt x="8238" y="3071"/>
                  </a:lnTo>
                  <a:cubicBezTo>
                    <a:pt x="8177" y="3101"/>
                    <a:pt x="8117" y="3101"/>
                    <a:pt x="8086" y="3132"/>
                  </a:cubicBezTo>
                  <a:lnTo>
                    <a:pt x="8025" y="3162"/>
                  </a:lnTo>
                  <a:lnTo>
                    <a:pt x="7965" y="3162"/>
                  </a:lnTo>
                  <a:lnTo>
                    <a:pt x="7873" y="3192"/>
                  </a:lnTo>
                  <a:lnTo>
                    <a:pt x="6810" y="3588"/>
                  </a:lnTo>
                  <a:lnTo>
                    <a:pt x="5715" y="3983"/>
                  </a:lnTo>
                  <a:lnTo>
                    <a:pt x="5624" y="4043"/>
                  </a:lnTo>
                  <a:cubicBezTo>
                    <a:pt x="5533" y="4074"/>
                    <a:pt x="5442" y="4104"/>
                    <a:pt x="5381" y="4135"/>
                  </a:cubicBezTo>
                  <a:lnTo>
                    <a:pt x="4469" y="4499"/>
                  </a:lnTo>
                  <a:lnTo>
                    <a:pt x="3588" y="4864"/>
                  </a:lnTo>
                  <a:lnTo>
                    <a:pt x="2676" y="5229"/>
                  </a:lnTo>
                  <a:cubicBezTo>
                    <a:pt x="2645" y="5229"/>
                    <a:pt x="2615" y="5259"/>
                    <a:pt x="2585" y="5259"/>
                  </a:cubicBezTo>
                  <a:lnTo>
                    <a:pt x="2402" y="5350"/>
                  </a:lnTo>
                  <a:lnTo>
                    <a:pt x="2250" y="5442"/>
                  </a:lnTo>
                  <a:lnTo>
                    <a:pt x="1126" y="5958"/>
                  </a:lnTo>
                  <a:lnTo>
                    <a:pt x="639" y="6171"/>
                  </a:lnTo>
                  <a:lnTo>
                    <a:pt x="183" y="6384"/>
                  </a:lnTo>
                  <a:lnTo>
                    <a:pt x="1" y="6475"/>
                  </a:lnTo>
                  <a:lnTo>
                    <a:pt x="1" y="6505"/>
                  </a:lnTo>
                  <a:lnTo>
                    <a:pt x="1" y="25655"/>
                  </a:lnTo>
                  <a:lnTo>
                    <a:pt x="700" y="25472"/>
                  </a:lnTo>
                  <a:cubicBezTo>
                    <a:pt x="1460" y="25260"/>
                    <a:pt x="2220" y="25047"/>
                    <a:pt x="2949" y="24834"/>
                  </a:cubicBezTo>
                  <a:lnTo>
                    <a:pt x="3101" y="24804"/>
                  </a:lnTo>
                  <a:lnTo>
                    <a:pt x="3375" y="24743"/>
                  </a:lnTo>
                  <a:cubicBezTo>
                    <a:pt x="3770" y="24621"/>
                    <a:pt x="4165" y="24500"/>
                    <a:pt x="4530" y="24408"/>
                  </a:cubicBezTo>
                  <a:lnTo>
                    <a:pt x="5168" y="24196"/>
                  </a:lnTo>
                  <a:cubicBezTo>
                    <a:pt x="6019" y="23953"/>
                    <a:pt x="6810" y="23709"/>
                    <a:pt x="7630" y="23436"/>
                  </a:cubicBezTo>
                  <a:lnTo>
                    <a:pt x="8542" y="23162"/>
                  </a:lnTo>
                  <a:lnTo>
                    <a:pt x="8846" y="23071"/>
                  </a:lnTo>
                  <a:lnTo>
                    <a:pt x="9028" y="22980"/>
                  </a:lnTo>
                  <a:cubicBezTo>
                    <a:pt x="9819" y="22737"/>
                    <a:pt x="10579" y="22494"/>
                    <a:pt x="11369" y="22250"/>
                  </a:cubicBezTo>
                  <a:cubicBezTo>
                    <a:pt x="14408" y="21308"/>
                    <a:pt x="16779" y="20579"/>
                    <a:pt x="18877" y="19971"/>
                  </a:cubicBezTo>
                  <a:cubicBezTo>
                    <a:pt x="18851" y="19971"/>
                    <a:pt x="18831" y="19971"/>
                    <a:pt x="18811" y="19973"/>
                  </a:cubicBezTo>
                  <a:lnTo>
                    <a:pt x="18811" y="19973"/>
                  </a:lnTo>
                  <a:cubicBezTo>
                    <a:pt x="21033" y="19252"/>
                    <a:pt x="23320" y="18500"/>
                    <a:pt x="26050" y="17600"/>
                  </a:cubicBezTo>
                  <a:lnTo>
                    <a:pt x="27387" y="17144"/>
                  </a:lnTo>
                  <a:cubicBezTo>
                    <a:pt x="29272" y="16536"/>
                    <a:pt x="31400" y="15837"/>
                    <a:pt x="33467" y="15107"/>
                  </a:cubicBezTo>
                  <a:lnTo>
                    <a:pt x="34774" y="14621"/>
                  </a:lnTo>
                  <a:cubicBezTo>
                    <a:pt x="35534" y="14348"/>
                    <a:pt x="36324" y="14074"/>
                    <a:pt x="37084" y="13800"/>
                  </a:cubicBezTo>
                  <a:lnTo>
                    <a:pt x="38543" y="13314"/>
                  </a:lnTo>
                  <a:lnTo>
                    <a:pt x="39303" y="13041"/>
                  </a:lnTo>
                  <a:lnTo>
                    <a:pt x="39576" y="12949"/>
                  </a:lnTo>
                  <a:lnTo>
                    <a:pt x="39607" y="12919"/>
                  </a:lnTo>
                  <a:cubicBezTo>
                    <a:pt x="39880" y="12828"/>
                    <a:pt x="40214" y="12706"/>
                    <a:pt x="40488" y="12615"/>
                  </a:cubicBezTo>
                  <a:cubicBezTo>
                    <a:pt x="42737" y="11916"/>
                    <a:pt x="45199" y="11156"/>
                    <a:pt x="48026" y="10305"/>
                  </a:cubicBezTo>
                  <a:lnTo>
                    <a:pt x="49303" y="9879"/>
                  </a:lnTo>
                  <a:cubicBezTo>
                    <a:pt x="50154" y="9636"/>
                    <a:pt x="50975" y="9363"/>
                    <a:pt x="51795" y="9089"/>
                  </a:cubicBezTo>
                  <a:cubicBezTo>
                    <a:pt x="52221" y="8968"/>
                    <a:pt x="52677" y="8846"/>
                    <a:pt x="53102" y="8694"/>
                  </a:cubicBezTo>
                  <a:cubicBezTo>
                    <a:pt x="54044" y="8390"/>
                    <a:pt x="54956" y="8116"/>
                    <a:pt x="55899" y="7843"/>
                  </a:cubicBezTo>
                  <a:cubicBezTo>
                    <a:pt x="56750" y="7569"/>
                    <a:pt x="57601" y="7326"/>
                    <a:pt x="58482" y="7083"/>
                  </a:cubicBezTo>
                  <a:cubicBezTo>
                    <a:pt x="57266" y="6779"/>
                    <a:pt x="56081" y="6445"/>
                    <a:pt x="54926" y="6141"/>
                  </a:cubicBezTo>
                  <a:cubicBezTo>
                    <a:pt x="54196" y="5958"/>
                    <a:pt x="53437" y="5776"/>
                    <a:pt x="52677" y="5533"/>
                  </a:cubicBezTo>
                  <a:cubicBezTo>
                    <a:pt x="51917" y="5320"/>
                    <a:pt x="51157" y="5077"/>
                    <a:pt x="50488" y="4864"/>
                  </a:cubicBezTo>
                  <a:cubicBezTo>
                    <a:pt x="49333" y="4469"/>
                    <a:pt x="48178" y="4013"/>
                    <a:pt x="47053" y="3588"/>
                  </a:cubicBezTo>
                  <a:lnTo>
                    <a:pt x="46567" y="3405"/>
                  </a:lnTo>
                  <a:cubicBezTo>
                    <a:pt x="46142" y="3253"/>
                    <a:pt x="45716" y="3071"/>
                    <a:pt x="45291" y="2919"/>
                  </a:cubicBezTo>
                  <a:cubicBezTo>
                    <a:pt x="45078" y="2858"/>
                    <a:pt x="44835" y="2767"/>
                    <a:pt x="44622" y="2676"/>
                  </a:cubicBezTo>
                  <a:cubicBezTo>
                    <a:pt x="44379" y="2584"/>
                    <a:pt x="44166" y="2524"/>
                    <a:pt x="43923" y="2463"/>
                  </a:cubicBezTo>
                  <a:cubicBezTo>
                    <a:pt x="43832" y="2432"/>
                    <a:pt x="43710" y="2372"/>
                    <a:pt x="43619" y="2341"/>
                  </a:cubicBezTo>
                  <a:lnTo>
                    <a:pt x="43345" y="2250"/>
                  </a:lnTo>
                  <a:cubicBezTo>
                    <a:pt x="43132" y="2189"/>
                    <a:pt x="42950" y="2129"/>
                    <a:pt x="42737" y="2068"/>
                  </a:cubicBezTo>
                  <a:cubicBezTo>
                    <a:pt x="42281" y="1916"/>
                    <a:pt x="41795" y="1794"/>
                    <a:pt x="41339" y="1642"/>
                  </a:cubicBezTo>
                  <a:lnTo>
                    <a:pt x="41157" y="1612"/>
                  </a:lnTo>
                  <a:lnTo>
                    <a:pt x="41096" y="1581"/>
                  </a:lnTo>
                  <a:lnTo>
                    <a:pt x="41005" y="1581"/>
                  </a:lnTo>
                  <a:lnTo>
                    <a:pt x="40944" y="1551"/>
                  </a:lnTo>
                  <a:cubicBezTo>
                    <a:pt x="40731" y="1521"/>
                    <a:pt x="40518" y="1490"/>
                    <a:pt x="40306" y="1429"/>
                  </a:cubicBezTo>
                  <a:cubicBezTo>
                    <a:pt x="40062" y="1399"/>
                    <a:pt x="39819" y="1338"/>
                    <a:pt x="39576" y="1308"/>
                  </a:cubicBezTo>
                  <a:lnTo>
                    <a:pt x="39181" y="1217"/>
                  </a:lnTo>
                  <a:lnTo>
                    <a:pt x="39059" y="1186"/>
                  </a:lnTo>
                  <a:lnTo>
                    <a:pt x="38968" y="1186"/>
                  </a:lnTo>
                  <a:lnTo>
                    <a:pt x="38907" y="1156"/>
                  </a:lnTo>
                  <a:cubicBezTo>
                    <a:pt x="38816" y="1156"/>
                    <a:pt x="38725" y="1125"/>
                    <a:pt x="38634" y="1125"/>
                  </a:cubicBezTo>
                  <a:lnTo>
                    <a:pt x="37418" y="913"/>
                  </a:lnTo>
                  <a:lnTo>
                    <a:pt x="36932" y="822"/>
                  </a:lnTo>
                  <a:lnTo>
                    <a:pt x="36780" y="791"/>
                  </a:lnTo>
                  <a:lnTo>
                    <a:pt x="35746" y="639"/>
                  </a:lnTo>
                  <a:lnTo>
                    <a:pt x="34743" y="487"/>
                  </a:lnTo>
                  <a:lnTo>
                    <a:pt x="34561" y="487"/>
                  </a:lnTo>
                  <a:cubicBezTo>
                    <a:pt x="34409" y="457"/>
                    <a:pt x="34226" y="426"/>
                    <a:pt x="34075" y="426"/>
                  </a:cubicBezTo>
                  <a:lnTo>
                    <a:pt x="33467" y="335"/>
                  </a:lnTo>
                  <a:lnTo>
                    <a:pt x="32737" y="274"/>
                  </a:lnTo>
                  <a:lnTo>
                    <a:pt x="32464" y="244"/>
                  </a:lnTo>
                  <a:cubicBezTo>
                    <a:pt x="32403" y="214"/>
                    <a:pt x="32372" y="214"/>
                    <a:pt x="32342" y="214"/>
                  </a:cubicBezTo>
                  <a:lnTo>
                    <a:pt x="32312" y="214"/>
                  </a:lnTo>
                  <a:lnTo>
                    <a:pt x="31673" y="183"/>
                  </a:lnTo>
                  <a:lnTo>
                    <a:pt x="31065" y="122"/>
                  </a:lnTo>
                  <a:lnTo>
                    <a:pt x="30518" y="92"/>
                  </a:lnTo>
                  <a:lnTo>
                    <a:pt x="30001" y="62"/>
                  </a:lnTo>
                  <a:lnTo>
                    <a:pt x="29698" y="62"/>
                  </a:lnTo>
                  <a:lnTo>
                    <a:pt x="29515" y="31"/>
                  </a:lnTo>
                  <a:lnTo>
                    <a:pt x="272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868054" y="4385546"/>
              <a:ext cx="77241" cy="53560"/>
            </a:xfrm>
            <a:custGeom>
              <a:avLst/>
              <a:gdLst/>
              <a:ahLst/>
              <a:cxnLst/>
              <a:rect l="l" t="t" r="r" b="b"/>
              <a:pathLst>
                <a:path w="2280" h="1581" extrusionOk="0">
                  <a:moveTo>
                    <a:pt x="2219" y="0"/>
                  </a:moveTo>
                  <a:cubicBezTo>
                    <a:pt x="2158" y="0"/>
                    <a:pt x="2098" y="31"/>
                    <a:pt x="2037" y="61"/>
                  </a:cubicBezTo>
                  <a:cubicBezTo>
                    <a:pt x="1885" y="92"/>
                    <a:pt x="1763" y="152"/>
                    <a:pt x="1642" y="213"/>
                  </a:cubicBezTo>
                  <a:cubicBezTo>
                    <a:pt x="1003" y="548"/>
                    <a:pt x="547" y="1034"/>
                    <a:pt x="61" y="1490"/>
                  </a:cubicBezTo>
                  <a:cubicBezTo>
                    <a:pt x="31" y="1490"/>
                    <a:pt x="0" y="1520"/>
                    <a:pt x="0" y="1551"/>
                  </a:cubicBezTo>
                  <a:cubicBezTo>
                    <a:pt x="31" y="1581"/>
                    <a:pt x="31" y="1581"/>
                    <a:pt x="61" y="1581"/>
                  </a:cubicBezTo>
                  <a:cubicBezTo>
                    <a:pt x="122" y="1581"/>
                    <a:pt x="243" y="1551"/>
                    <a:pt x="243" y="1520"/>
                  </a:cubicBezTo>
                  <a:cubicBezTo>
                    <a:pt x="365" y="1490"/>
                    <a:pt x="456" y="1459"/>
                    <a:pt x="547" y="1399"/>
                  </a:cubicBezTo>
                  <a:cubicBezTo>
                    <a:pt x="669" y="1368"/>
                    <a:pt x="791" y="1277"/>
                    <a:pt x="882" y="1216"/>
                  </a:cubicBezTo>
                  <a:cubicBezTo>
                    <a:pt x="1247" y="882"/>
                    <a:pt x="1550" y="548"/>
                    <a:pt x="1946" y="244"/>
                  </a:cubicBezTo>
                  <a:lnTo>
                    <a:pt x="1976" y="244"/>
                  </a:lnTo>
                  <a:cubicBezTo>
                    <a:pt x="2006" y="244"/>
                    <a:pt x="2006" y="213"/>
                    <a:pt x="2006" y="213"/>
                  </a:cubicBezTo>
                  <a:cubicBezTo>
                    <a:pt x="2098" y="183"/>
                    <a:pt x="2158" y="152"/>
                    <a:pt x="2189" y="92"/>
                  </a:cubicBezTo>
                  <a:cubicBezTo>
                    <a:pt x="2219" y="61"/>
                    <a:pt x="2280" y="31"/>
                    <a:pt x="2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919548" y="4425691"/>
              <a:ext cx="51494" cy="23714"/>
            </a:xfrm>
            <a:custGeom>
              <a:avLst/>
              <a:gdLst/>
              <a:ahLst/>
              <a:cxnLst/>
              <a:rect l="l" t="t" r="r" b="b"/>
              <a:pathLst>
                <a:path w="1520" h="700" extrusionOk="0">
                  <a:moveTo>
                    <a:pt x="1398" y="1"/>
                  </a:moveTo>
                  <a:cubicBezTo>
                    <a:pt x="1277" y="1"/>
                    <a:pt x="1186" y="31"/>
                    <a:pt x="1094" y="62"/>
                  </a:cubicBezTo>
                  <a:cubicBezTo>
                    <a:pt x="851" y="153"/>
                    <a:pt x="638" y="244"/>
                    <a:pt x="456" y="366"/>
                  </a:cubicBezTo>
                  <a:cubicBezTo>
                    <a:pt x="334" y="426"/>
                    <a:pt x="243" y="487"/>
                    <a:pt x="152" y="548"/>
                  </a:cubicBezTo>
                  <a:cubicBezTo>
                    <a:pt x="122" y="578"/>
                    <a:pt x="0" y="700"/>
                    <a:pt x="122" y="700"/>
                  </a:cubicBezTo>
                  <a:cubicBezTo>
                    <a:pt x="243" y="700"/>
                    <a:pt x="334" y="670"/>
                    <a:pt x="426" y="639"/>
                  </a:cubicBezTo>
                  <a:cubicBezTo>
                    <a:pt x="638" y="548"/>
                    <a:pt x="851" y="457"/>
                    <a:pt x="1064" y="335"/>
                  </a:cubicBezTo>
                  <a:cubicBezTo>
                    <a:pt x="1186" y="274"/>
                    <a:pt x="1277" y="214"/>
                    <a:pt x="1368" y="153"/>
                  </a:cubicBezTo>
                  <a:cubicBezTo>
                    <a:pt x="1398" y="122"/>
                    <a:pt x="152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569424" y="4404077"/>
              <a:ext cx="66976" cy="38146"/>
            </a:xfrm>
            <a:custGeom>
              <a:avLst/>
              <a:gdLst/>
              <a:ahLst/>
              <a:cxnLst/>
              <a:rect l="l" t="t" r="r" b="b"/>
              <a:pathLst>
                <a:path w="1977" h="1126" extrusionOk="0">
                  <a:moveTo>
                    <a:pt x="1824" y="1"/>
                  </a:moveTo>
                  <a:cubicBezTo>
                    <a:pt x="1763" y="31"/>
                    <a:pt x="1672" y="61"/>
                    <a:pt x="1612" y="92"/>
                  </a:cubicBezTo>
                  <a:cubicBezTo>
                    <a:pt x="1338" y="213"/>
                    <a:pt x="1064" y="335"/>
                    <a:pt x="821" y="487"/>
                  </a:cubicBezTo>
                  <a:cubicBezTo>
                    <a:pt x="730" y="517"/>
                    <a:pt x="669" y="578"/>
                    <a:pt x="578" y="639"/>
                  </a:cubicBezTo>
                  <a:cubicBezTo>
                    <a:pt x="487" y="700"/>
                    <a:pt x="426" y="760"/>
                    <a:pt x="335" y="791"/>
                  </a:cubicBezTo>
                  <a:cubicBezTo>
                    <a:pt x="244" y="882"/>
                    <a:pt x="153" y="943"/>
                    <a:pt x="61" y="1004"/>
                  </a:cubicBezTo>
                  <a:cubicBezTo>
                    <a:pt x="31" y="1034"/>
                    <a:pt x="1" y="1064"/>
                    <a:pt x="1" y="1095"/>
                  </a:cubicBezTo>
                  <a:cubicBezTo>
                    <a:pt x="1" y="1095"/>
                    <a:pt x="31" y="1125"/>
                    <a:pt x="31" y="1125"/>
                  </a:cubicBezTo>
                  <a:cubicBezTo>
                    <a:pt x="122" y="1125"/>
                    <a:pt x="213" y="1064"/>
                    <a:pt x="244" y="1064"/>
                  </a:cubicBezTo>
                  <a:cubicBezTo>
                    <a:pt x="487" y="973"/>
                    <a:pt x="700" y="882"/>
                    <a:pt x="882" y="730"/>
                  </a:cubicBezTo>
                  <a:cubicBezTo>
                    <a:pt x="1004" y="639"/>
                    <a:pt x="1125" y="548"/>
                    <a:pt x="1247" y="456"/>
                  </a:cubicBezTo>
                  <a:cubicBezTo>
                    <a:pt x="1308" y="426"/>
                    <a:pt x="1399" y="365"/>
                    <a:pt x="1490" y="304"/>
                  </a:cubicBezTo>
                  <a:cubicBezTo>
                    <a:pt x="1520" y="304"/>
                    <a:pt x="1551" y="274"/>
                    <a:pt x="1581" y="274"/>
                  </a:cubicBezTo>
                  <a:cubicBezTo>
                    <a:pt x="1672" y="213"/>
                    <a:pt x="1733" y="183"/>
                    <a:pt x="1824" y="122"/>
                  </a:cubicBezTo>
                  <a:cubicBezTo>
                    <a:pt x="1855" y="92"/>
                    <a:pt x="1915" y="61"/>
                    <a:pt x="1946" y="31"/>
                  </a:cubicBezTo>
                  <a:cubicBezTo>
                    <a:pt x="1976" y="1"/>
                    <a:pt x="1946" y="1"/>
                    <a:pt x="1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620918" y="4416443"/>
              <a:ext cx="51528" cy="23714"/>
            </a:xfrm>
            <a:custGeom>
              <a:avLst/>
              <a:gdLst/>
              <a:ahLst/>
              <a:cxnLst/>
              <a:rect l="l" t="t" r="r" b="b"/>
              <a:pathLst>
                <a:path w="1521" h="700" extrusionOk="0">
                  <a:moveTo>
                    <a:pt x="1399" y="0"/>
                  </a:moveTo>
                  <a:cubicBezTo>
                    <a:pt x="1277" y="0"/>
                    <a:pt x="1186" y="31"/>
                    <a:pt x="1095" y="61"/>
                  </a:cubicBezTo>
                  <a:cubicBezTo>
                    <a:pt x="851" y="152"/>
                    <a:pt x="639" y="243"/>
                    <a:pt x="456" y="365"/>
                  </a:cubicBezTo>
                  <a:cubicBezTo>
                    <a:pt x="335" y="426"/>
                    <a:pt x="243" y="487"/>
                    <a:pt x="152" y="547"/>
                  </a:cubicBezTo>
                  <a:cubicBezTo>
                    <a:pt x="122" y="578"/>
                    <a:pt x="0" y="699"/>
                    <a:pt x="122" y="699"/>
                  </a:cubicBezTo>
                  <a:cubicBezTo>
                    <a:pt x="243" y="669"/>
                    <a:pt x="335" y="669"/>
                    <a:pt x="426" y="608"/>
                  </a:cubicBezTo>
                  <a:cubicBezTo>
                    <a:pt x="639" y="547"/>
                    <a:pt x="851" y="456"/>
                    <a:pt x="1064" y="335"/>
                  </a:cubicBezTo>
                  <a:cubicBezTo>
                    <a:pt x="1186" y="274"/>
                    <a:pt x="1277" y="213"/>
                    <a:pt x="1368" y="122"/>
                  </a:cubicBezTo>
                  <a:cubicBezTo>
                    <a:pt x="1399" y="122"/>
                    <a:pt x="152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229599" y="4560591"/>
              <a:ext cx="43295" cy="17549"/>
            </a:xfrm>
            <a:custGeom>
              <a:avLst/>
              <a:gdLst/>
              <a:ahLst/>
              <a:cxnLst/>
              <a:rect l="l" t="t" r="r" b="b"/>
              <a:pathLst>
                <a:path w="1278" h="518" extrusionOk="0">
                  <a:moveTo>
                    <a:pt x="1278" y="1"/>
                  </a:moveTo>
                  <a:cubicBezTo>
                    <a:pt x="1247" y="1"/>
                    <a:pt x="1156" y="31"/>
                    <a:pt x="1156" y="31"/>
                  </a:cubicBezTo>
                  <a:cubicBezTo>
                    <a:pt x="882" y="122"/>
                    <a:pt x="639" y="213"/>
                    <a:pt x="366" y="305"/>
                  </a:cubicBezTo>
                  <a:cubicBezTo>
                    <a:pt x="335" y="305"/>
                    <a:pt x="275" y="335"/>
                    <a:pt x="214" y="365"/>
                  </a:cubicBezTo>
                  <a:cubicBezTo>
                    <a:pt x="153" y="396"/>
                    <a:pt x="92" y="426"/>
                    <a:pt x="31" y="457"/>
                  </a:cubicBezTo>
                  <a:cubicBezTo>
                    <a:pt x="31" y="487"/>
                    <a:pt x="1" y="487"/>
                    <a:pt x="1" y="517"/>
                  </a:cubicBezTo>
                  <a:lnTo>
                    <a:pt x="31" y="517"/>
                  </a:lnTo>
                  <a:cubicBezTo>
                    <a:pt x="62" y="517"/>
                    <a:pt x="123" y="487"/>
                    <a:pt x="153" y="487"/>
                  </a:cubicBezTo>
                  <a:cubicBezTo>
                    <a:pt x="396" y="396"/>
                    <a:pt x="670" y="305"/>
                    <a:pt x="913" y="213"/>
                  </a:cubicBezTo>
                  <a:cubicBezTo>
                    <a:pt x="974" y="213"/>
                    <a:pt x="1004" y="183"/>
                    <a:pt x="1065" y="153"/>
                  </a:cubicBezTo>
                  <a:cubicBezTo>
                    <a:pt x="1126" y="122"/>
                    <a:pt x="1186" y="92"/>
                    <a:pt x="1247" y="61"/>
                  </a:cubicBezTo>
                  <a:cubicBezTo>
                    <a:pt x="1278" y="31"/>
                    <a:pt x="1278" y="31"/>
                    <a:pt x="1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271844" y="4560591"/>
              <a:ext cx="52544" cy="22698"/>
            </a:xfrm>
            <a:custGeom>
              <a:avLst/>
              <a:gdLst/>
              <a:ahLst/>
              <a:cxnLst/>
              <a:rect l="l" t="t" r="r" b="b"/>
              <a:pathLst>
                <a:path w="1551" h="670" extrusionOk="0">
                  <a:moveTo>
                    <a:pt x="1398" y="1"/>
                  </a:moveTo>
                  <a:cubicBezTo>
                    <a:pt x="1307" y="1"/>
                    <a:pt x="1186" y="31"/>
                    <a:pt x="1094" y="61"/>
                  </a:cubicBezTo>
                  <a:cubicBezTo>
                    <a:pt x="882" y="122"/>
                    <a:pt x="669" y="244"/>
                    <a:pt x="456" y="335"/>
                  </a:cubicBezTo>
                  <a:cubicBezTo>
                    <a:pt x="365" y="396"/>
                    <a:pt x="243" y="457"/>
                    <a:pt x="152" y="548"/>
                  </a:cubicBezTo>
                  <a:cubicBezTo>
                    <a:pt x="122" y="578"/>
                    <a:pt x="0" y="669"/>
                    <a:pt x="152" y="669"/>
                  </a:cubicBezTo>
                  <a:cubicBezTo>
                    <a:pt x="243" y="669"/>
                    <a:pt x="335" y="639"/>
                    <a:pt x="426" y="609"/>
                  </a:cubicBezTo>
                  <a:cubicBezTo>
                    <a:pt x="669" y="548"/>
                    <a:pt x="882" y="426"/>
                    <a:pt x="1064" y="335"/>
                  </a:cubicBezTo>
                  <a:cubicBezTo>
                    <a:pt x="1186" y="244"/>
                    <a:pt x="1277" y="183"/>
                    <a:pt x="1368" y="122"/>
                  </a:cubicBezTo>
                  <a:cubicBezTo>
                    <a:pt x="1398" y="92"/>
                    <a:pt x="1550"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a:off x="164757" y="4435990"/>
              <a:ext cx="61793" cy="36080"/>
            </a:xfrm>
            <a:custGeom>
              <a:avLst/>
              <a:gdLst/>
              <a:ahLst/>
              <a:cxnLst/>
              <a:rect l="l" t="t" r="r" b="b"/>
              <a:pathLst>
                <a:path w="1824" h="1065" extrusionOk="0">
                  <a:moveTo>
                    <a:pt x="1672" y="1"/>
                  </a:moveTo>
                  <a:cubicBezTo>
                    <a:pt x="1550" y="31"/>
                    <a:pt x="1429" y="92"/>
                    <a:pt x="1307" y="153"/>
                  </a:cubicBezTo>
                  <a:cubicBezTo>
                    <a:pt x="1094" y="274"/>
                    <a:pt x="851" y="396"/>
                    <a:pt x="638" y="517"/>
                  </a:cubicBezTo>
                  <a:cubicBezTo>
                    <a:pt x="426" y="669"/>
                    <a:pt x="243" y="821"/>
                    <a:pt x="61" y="973"/>
                  </a:cubicBezTo>
                  <a:cubicBezTo>
                    <a:pt x="0" y="1004"/>
                    <a:pt x="0" y="1034"/>
                    <a:pt x="0" y="1065"/>
                  </a:cubicBezTo>
                  <a:lnTo>
                    <a:pt x="30" y="1065"/>
                  </a:lnTo>
                  <a:cubicBezTo>
                    <a:pt x="91" y="1065"/>
                    <a:pt x="213" y="1034"/>
                    <a:pt x="213" y="1034"/>
                  </a:cubicBezTo>
                  <a:cubicBezTo>
                    <a:pt x="456" y="943"/>
                    <a:pt x="669" y="852"/>
                    <a:pt x="821" y="700"/>
                  </a:cubicBezTo>
                  <a:cubicBezTo>
                    <a:pt x="942" y="639"/>
                    <a:pt x="1033" y="548"/>
                    <a:pt x="1155" y="457"/>
                  </a:cubicBezTo>
                  <a:cubicBezTo>
                    <a:pt x="1216" y="426"/>
                    <a:pt x="1307" y="366"/>
                    <a:pt x="1368" y="305"/>
                  </a:cubicBezTo>
                  <a:cubicBezTo>
                    <a:pt x="1398" y="305"/>
                    <a:pt x="1398" y="305"/>
                    <a:pt x="1429" y="274"/>
                  </a:cubicBezTo>
                  <a:cubicBezTo>
                    <a:pt x="1520" y="244"/>
                    <a:pt x="1581" y="183"/>
                    <a:pt x="1672" y="153"/>
                  </a:cubicBezTo>
                  <a:cubicBezTo>
                    <a:pt x="1702" y="122"/>
                    <a:pt x="1824" y="62"/>
                    <a:pt x="1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72069" y="4579122"/>
              <a:ext cx="26797" cy="19615"/>
            </a:xfrm>
            <a:custGeom>
              <a:avLst/>
              <a:gdLst/>
              <a:ahLst/>
              <a:cxnLst/>
              <a:rect l="l" t="t" r="r" b="b"/>
              <a:pathLst>
                <a:path w="791" h="579" extrusionOk="0">
                  <a:moveTo>
                    <a:pt x="730" y="1"/>
                  </a:moveTo>
                  <a:cubicBezTo>
                    <a:pt x="669" y="31"/>
                    <a:pt x="639" y="62"/>
                    <a:pt x="578" y="92"/>
                  </a:cubicBezTo>
                  <a:cubicBezTo>
                    <a:pt x="396" y="244"/>
                    <a:pt x="213" y="396"/>
                    <a:pt x="0" y="548"/>
                  </a:cubicBezTo>
                  <a:cubicBezTo>
                    <a:pt x="0" y="548"/>
                    <a:pt x="0" y="578"/>
                    <a:pt x="0" y="578"/>
                  </a:cubicBezTo>
                  <a:lnTo>
                    <a:pt x="61" y="578"/>
                  </a:lnTo>
                  <a:cubicBezTo>
                    <a:pt x="92" y="548"/>
                    <a:pt x="152" y="517"/>
                    <a:pt x="183" y="487"/>
                  </a:cubicBezTo>
                  <a:cubicBezTo>
                    <a:pt x="396" y="335"/>
                    <a:pt x="578" y="183"/>
                    <a:pt x="760" y="31"/>
                  </a:cubicBezTo>
                  <a:cubicBezTo>
                    <a:pt x="791" y="31"/>
                    <a:pt x="791" y="1"/>
                    <a:pt x="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71052" y="4559575"/>
              <a:ext cx="92181" cy="61793"/>
            </a:xfrm>
            <a:custGeom>
              <a:avLst/>
              <a:gdLst/>
              <a:ahLst/>
              <a:cxnLst/>
              <a:rect l="l" t="t" r="r" b="b"/>
              <a:pathLst>
                <a:path w="2721" h="1824" extrusionOk="0">
                  <a:moveTo>
                    <a:pt x="2648" y="0"/>
                  </a:moveTo>
                  <a:cubicBezTo>
                    <a:pt x="2606" y="0"/>
                    <a:pt x="2553" y="15"/>
                    <a:pt x="2523" y="31"/>
                  </a:cubicBezTo>
                  <a:cubicBezTo>
                    <a:pt x="2432" y="61"/>
                    <a:pt x="2310" y="91"/>
                    <a:pt x="2219" y="122"/>
                  </a:cubicBezTo>
                  <a:cubicBezTo>
                    <a:pt x="2006" y="213"/>
                    <a:pt x="1824" y="304"/>
                    <a:pt x="1672" y="395"/>
                  </a:cubicBezTo>
                  <a:cubicBezTo>
                    <a:pt x="1368" y="608"/>
                    <a:pt x="1094" y="791"/>
                    <a:pt x="821" y="1003"/>
                  </a:cubicBezTo>
                  <a:cubicBezTo>
                    <a:pt x="578" y="1246"/>
                    <a:pt x="334" y="1490"/>
                    <a:pt x="91" y="1702"/>
                  </a:cubicBezTo>
                  <a:cubicBezTo>
                    <a:pt x="30" y="1733"/>
                    <a:pt x="0" y="1763"/>
                    <a:pt x="30" y="1824"/>
                  </a:cubicBezTo>
                  <a:lnTo>
                    <a:pt x="61" y="1824"/>
                  </a:lnTo>
                  <a:cubicBezTo>
                    <a:pt x="152" y="1824"/>
                    <a:pt x="304" y="1763"/>
                    <a:pt x="334" y="1763"/>
                  </a:cubicBezTo>
                  <a:cubicBezTo>
                    <a:pt x="456" y="1733"/>
                    <a:pt x="608" y="1672"/>
                    <a:pt x="730" y="1611"/>
                  </a:cubicBezTo>
                  <a:cubicBezTo>
                    <a:pt x="881" y="1520"/>
                    <a:pt x="1064" y="1459"/>
                    <a:pt x="1185" y="1338"/>
                  </a:cubicBezTo>
                  <a:cubicBezTo>
                    <a:pt x="1489" y="1034"/>
                    <a:pt x="1824" y="699"/>
                    <a:pt x="2189" y="426"/>
                  </a:cubicBezTo>
                  <a:cubicBezTo>
                    <a:pt x="2280" y="335"/>
                    <a:pt x="2401" y="274"/>
                    <a:pt x="2523" y="213"/>
                  </a:cubicBezTo>
                  <a:cubicBezTo>
                    <a:pt x="2584" y="152"/>
                    <a:pt x="2644" y="122"/>
                    <a:pt x="2705" y="61"/>
                  </a:cubicBezTo>
                  <a:cubicBezTo>
                    <a:pt x="2720" y="15"/>
                    <a:pt x="2690" y="0"/>
                    <a:pt x="2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947328" y="4282118"/>
              <a:ext cx="46378" cy="13856"/>
            </a:xfrm>
            <a:custGeom>
              <a:avLst/>
              <a:gdLst/>
              <a:ahLst/>
              <a:cxnLst/>
              <a:rect l="l" t="t" r="r" b="b"/>
              <a:pathLst>
                <a:path w="1369" h="409" extrusionOk="0">
                  <a:moveTo>
                    <a:pt x="1361" y="0"/>
                  </a:moveTo>
                  <a:cubicBezTo>
                    <a:pt x="1352" y="0"/>
                    <a:pt x="1338" y="14"/>
                    <a:pt x="1338" y="14"/>
                  </a:cubicBezTo>
                  <a:cubicBezTo>
                    <a:pt x="1156" y="44"/>
                    <a:pt x="973" y="75"/>
                    <a:pt x="791" y="105"/>
                  </a:cubicBezTo>
                  <a:cubicBezTo>
                    <a:pt x="639" y="166"/>
                    <a:pt x="457" y="196"/>
                    <a:pt x="274" y="257"/>
                  </a:cubicBezTo>
                  <a:cubicBezTo>
                    <a:pt x="183" y="257"/>
                    <a:pt x="122" y="318"/>
                    <a:pt x="62" y="348"/>
                  </a:cubicBezTo>
                  <a:cubicBezTo>
                    <a:pt x="31" y="348"/>
                    <a:pt x="31" y="379"/>
                    <a:pt x="1" y="379"/>
                  </a:cubicBezTo>
                  <a:cubicBezTo>
                    <a:pt x="1" y="409"/>
                    <a:pt x="31" y="409"/>
                    <a:pt x="31" y="409"/>
                  </a:cubicBezTo>
                  <a:lnTo>
                    <a:pt x="62" y="409"/>
                  </a:lnTo>
                  <a:cubicBezTo>
                    <a:pt x="244" y="348"/>
                    <a:pt x="396" y="318"/>
                    <a:pt x="578" y="257"/>
                  </a:cubicBezTo>
                  <a:cubicBezTo>
                    <a:pt x="761" y="227"/>
                    <a:pt x="943" y="196"/>
                    <a:pt x="1125" y="135"/>
                  </a:cubicBezTo>
                  <a:cubicBezTo>
                    <a:pt x="1156" y="135"/>
                    <a:pt x="1186" y="135"/>
                    <a:pt x="1217" y="105"/>
                  </a:cubicBezTo>
                  <a:cubicBezTo>
                    <a:pt x="1247" y="105"/>
                    <a:pt x="1277" y="75"/>
                    <a:pt x="1338" y="44"/>
                  </a:cubicBezTo>
                  <a:cubicBezTo>
                    <a:pt x="1338" y="44"/>
                    <a:pt x="1369" y="14"/>
                    <a:pt x="1369" y="14"/>
                  </a:cubicBezTo>
                  <a:cubicBezTo>
                    <a:pt x="1369" y="4"/>
                    <a:pt x="1365" y="0"/>
                    <a:pt x="1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993672" y="4292587"/>
              <a:ext cx="55627" cy="24290"/>
            </a:xfrm>
            <a:custGeom>
              <a:avLst/>
              <a:gdLst/>
              <a:ahLst/>
              <a:cxnLst/>
              <a:rect l="l" t="t" r="r" b="b"/>
              <a:pathLst>
                <a:path w="1642" h="717" extrusionOk="0">
                  <a:moveTo>
                    <a:pt x="1608" y="0"/>
                  </a:moveTo>
                  <a:cubicBezTo>
                    <a:pt x="1546" y="0"/>
                    <a:pt x="1429" y="39"/>
                    <a:pt x="1429" y="39"/>
                  </a:cubicBezTo>
                  <a:cubicBezTo>
                    <a:pt x="1277" y="100"/>
                    <a:pt x="1156" y="130"/>
                    <a:pt x="1004" y="191"/>
                  </a:cubicBezTo>
                  <a:lnTo>
                    <a:pt x="1034" y="191"/>
                  </a:lnTo>
                  <a:cubicBezTo>
                    <a:pt x="912" y="222"/>
                    <a:pt x="791" y="282"/>
                    <a:pt x="669" y="313"/>
                  </a:cubicBezTo>
                  <a:cubicBezTo>
                    <a:pt x="578" y="343"/>
                    <a:pt x="487" y="404"/>
                    <a:pt x="396" y="434"/>
                  </a:cubicBezTo>
                  <a:cubicBezTo>
                    <a:pt x="274" y="495"/>
                    <a:pt x="153" y="556"/>
                    <a:pt x="61" y="647"/>
                  </a:cubicBezTo>
                  <a:cubicBezTo>
                    <a:pt x="31" y="647"/>
                    <a:pt x="1" y="677"/>
                    <a:pt x="31" y="708"/>
                  </a:cubicBezTo>
                  <a:lnTo>
                    <a:pt x="61" y="708"/>
                  </a:lnTo>
                  <a:cubicBezTo>
                    <a:pt x="74" y="714"/>
                    <a:pt x="88" y="716"/>
                    <a:pt x="104" y="716"/>
                  </a:cubicBezTo>
                  <a:cubicBezTo>
                    <a:pt x="166" y="716"/>
                    <a:pt x="244" y="677"/>
                    <a:pt x="244" y="677"/>
                  </a:cubicBezTo>
                  <a:cubicBezTo>
                    <a:pt x="487" y="586"/>
                    <a:pt x="730" y="495"/>
                    <a:pt x="943" y="434"/>
                  </a:cubicBezTo>
                  <a:cubicBezTo>
                    <a:pt x="912" y="434"/>
                    <a:pt x="852" y="465"/>
                    <a:pt x="821" y="465"/>
                  </a:cubicBezTo>
                  <a:lnTo>
                    <a:pt x="1004" y="404"/>
                  </a:lnTo>
                  <a:cubicBezTo>
                    <a:pt x="1095" y="374"/>
                    <a:pt x="1186" y="343"/>
                    <a:pt x="1277" y="282"/>
                  </a:cubicBezTo>
                  <a:cubicBezTo>
                    <a:pt x="1399" y="222"/>
                    <a:pt x="1520" y="161"/>
                    <a:pt x="1612" y="100"/>
                  </a:cubicBezTo>
                  <a:cubicBezTo>
                    <a:pt x="1642" y="70"/>
                    <a:pt x="1642" y="39"/>
                    <a:pt x="1642" y="9"/>
                  </a:cubicBezTo>
                  <a:cubicBezTo>
                    <a:pt x="1636" y="3"/>
                    <a:pt x="1624" y="0"/>
                    <a:pt x="1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675495" y="4223172"/>
              <a:ext cx="79307" cy="33674"/>
            </a:xfrm>
            <a:custGeom>
              <a:avLst/>
              <a:gdLst/>
              <a:ahLst/>
              <a:cxnLst/>
              <a:rect l="l" t="t" r="r" b="b"/>
              <a:pathLst>
                <a:path w="2341" h="994" extrusionOk="0">
                  <a:moveTo>
                    <a:pt x="2259" y="0"/>
                  </a:moveTo>
                  <a:cubicBezTo>
                    <a:pt x="2185" y="0"/>
                    <a:pt x="2060" y="52"/>
                    <a:pt x="2037" y="52"/>
                  </a:cubicBezTo>
                  <a:cubicBezTo>
                    <a:pt x="1611" y="204"/>
                    <a:pt x="1216" y="356"/>
                    <a:pt x="791" y="508"/>
                  </a:cubicBezTo>
                  <a:cubicBezTo>
                    <a:pt x="669" y="538"/>
                    <a:pt x="547" y="568"/>
                    <a:pt x="456" y="629"/>
                  </a:cubicBezTo>
                  <a:cubicBezTo>
                    <a:pt x="304" y="690"/>
                    <a:pt x="152" y="781"/>
                    <a:pt x="61" y="872"/>
                  </a:cubicBezTo>
                  <a:cubicBezTo>
                    <a:pt x="0" y="903"/>
                    <a:pt x="0" y="933"/>
                    <a:pt x="0" y="964"/>
                  </a:cubicBezTo>
                  <a:cubicBezTo>
                    <a:pt x="0" y="964"/>
                    <a:pt x="31" y="994"/>
                    <a:pt x="31" y="994"/>
                  </a:cubicBezTo>
                  <a:cubicBezTo>
                    <a:pt x="122" y="964"/>
                    <a:pt x="243" y="933"/>
                    <a:pt x="274" y="933"/>
                  </a:cubicBezTo>
                  <a:cubicBezTo>
                    <a:pt x="699" y="781"/>
                    <a:pt x="1125" y="629"/>
                    <a:pt x="1550" y="477"/>
                  </a:cubicBezTo>
                  <a:cubicBezTo>
                    <a:pt x="1642" y="447"/>
                    <a:pt x="1763" y="386"/>
                    <a:pt x="1854" y="356"/>
                  </a:cubicBezTo>
                  <a:cubicBezTo>
                    <a:pt x="2006" y="264"/>
                    <a:pt x="2158" y="204"/>
                    <a:pt x="2250" y="112"/>
                  </a:cubicBezTo>
                  <a:cubicBezTo>
                    <a:pt x="2310" y="82"/>
                    <a:pt x="2341" y="52"/>
                    <a:pt x="2310" y="21"/>
                  </a:cubicBezTo>
                  <a:cubicBezTo>
                    <a:pt x="2303" y="6"/>
                    <a:pt x="2284" y="0"/>
                    <a:pt x="2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769200" y="4234182"/>
              <a:ext cx="52544" cy="23714"/>
            </a:xfrm>
            <a:custGeom>
              <a:avLst/>
              <a:gdLst/>
              <a:ahLst/>
              <a:cxnLst/>
              <a:rect l="l" t="t" r="r" b="b"/>
              <a:pathLst>
                <a:path w="1551" h="700" extrusionOk="0">
                  <a:moveTo>
                    <a:pt x="1399" y="0"/>
                  </a:moveTo>
                  <a:cubicBezTo>
                    <a:pt x="1307" y="0"/>
                    <a:pt x="1186" y="31"/>
                    <a:pt x="1095" y="61"/>
                  </a:cubicBezTo>
                  <a:cubicBezTo>
                    <a:pt x="882" y="152"/>
                    <a:pt x="669" y="243"/>
                    <a:pt x="456" y="365"/>
                  </a:cubicBezTo>
                  <a:cubicBezTo>
                    <a:pt x="365" y="426"/>
                    <a:pt x="243" y="487"/>
                    <a:pt x="152" y="547"/>
                  </a:cubicBezTo>
                  <a:cubicBezTo>
                    <a:pt x="122" y="578"/>
                    <a:pt x="0" y="699"/>
                    <a:pt x="152" y="699"/>
                  </a:cubicBezTo>
                  <a:cubicBezTo>
                    <a:pt x="243" y="669"/>
                    <a:pt x="335" y="639"/>
                    <a:pt x="426" y="608"/>
                  </a:cubicBezTo>
                  <a:cubicBezTo>
                    <a:pt x="669" y="547"/>
                    <a:pt x="882" y="426"/>
                    <a:pt x="1064" y="335"/>
                  </a:cubicBezTo>
                  <a:cubicBezTo>
                    <a:pt x="1186" y="274"/>
                    <a:pt x="1277" y="213"/>
                    <a:pt x="1399" y="122"/>
                  </a:cubicBezTo>
                  <a:cubicBezTo>
                    <a:pt x="1429" y="91"/>
                    <a:pt x="1550" y="0"/>
                    <a:pt x="1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820694" y="4561879"/>
              <a:ext cx="41195" cy="22427"/>
            </a:xfrm>
            <a:custGeom>
              <a:avLst/>
              <a:gdLst/>
              <a:ahLst/>
              <a:cxnLst/>
              <a:rect l="l" t="t" r="r" b="b"/>
              <a:pathLst>
                <a:path w="1216" h="662" extrusionOk="0">
                  <a:moveTo>
                    <a:pt x="1186" y="1"/>
                  </a:moveTo>
                  <a:cubicBezTo>
                    <a:pt x="1178" y="1"/>
                    <a:pt x="1170" y="8"/>
                    <a:pt x="1155" y="23"/>
                  </a:cubicBezTo>
                  <a:cubicBezTo>
                    <a:pt x="1094" y="23"/>
                    <a:pt x="1034" y="54"/>
                    <a:pt x="1003" y="84"/>
                  </a:cubicBezTo>
                  <a:cubicBezTo>
                    <a:pt x="821" y="175"/>
                    <a:pt x="608" y="267"/>
                    <a:pt x="456" y="358"/>
                  </a:cubicBezTo>
                  <a:cubicBezTo>
                    <a:pt x="304" y="449"/>
                    <a:pt x="182" y="540"/>
                    <a:pt x="61" y="601"/>
                  </a:cubicBezTo>
                  <a:cubicBezTo>
                    <a:pt x="30" y="631"/>
                    <a:pt x="0" y="631"/>
                    <a:pt x="0" y="662"/>
                  </a:cubicBezTo>
                  <a:lnTo>
                    <a:pt x="61" y="662"/>
                  </a:lnTo>
                  <a:cubicBezTo>
                    <a:pt x="152" y="662"/>
                    <a:pt x="243" y="601"/>
                    <a:pt x="334" y="540"/>
                  </a:cubicBezTo>
                  <a:cubicBezTo>
                    <a:pt x="456" y="479"/>
                    <a:pt x="578" y="388"/>
                    <a:pt x="699" y="327"/>
                  </a:cubicBezTo>
                  <a:cubicBezTo>
                    <a:pt x="760" y="297"/>
                    <a:pt x="851" y="236"/>
                    <a:pt x="942" y="206"/>
                  </a:cubicBezTo>
                  <a:lnTo>
                    <a:pt x="1034" y="145"/>
                  </a:lnTo>
                  <a:cubicBezTo>
                    <a:pt x="1094" y="115"/>
                    <a:pt x="1125" y="84"/>
                    <a:pt x="1155" y="84"/>
                  </a:cubicBezTo>
                  <a:cubicBezTo>
                    <a:pt x="1155" y="84"/>
                    <a:pt x="1216" y="23"/>
                    <a:pt x="1216" y="23"/>
                  </a:cubicBezTo>
                  <a:cubicBezTo>
                    <a:pt x="1201" y="8"/>
                    <a:pt x="1193" y="1"/>
                    <a:pt x="1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869071" y="4561642"/>
              <a:ext cx="82424" cy="38112"/>
            </a:xfrm>
            <a:custGeom>
              <a:avLst/>
              <a:gdLst/>
              <a:ahLst/>
              <a:cxnLst/>
              <a:rect l="l" t="t" r="r" b="b"/>
              <a:pathLst>
                <a:path w="2433" h="1125" extrusionOk="0">
                  <a:moveTo>
                    <a:pt x="2372" y="0"/>
                  </a:moveTo>
                  <a:cubicBezTo>
                    <a:pt x="2311" y="30"/>
                    <a:pt x="2280" y="30"/>
                    <a:pt x="2250" y="30"/>
                  </a:cubicBezTo>
                  <a:cubicBezTo>
                    <a:pt x="2128" y="61"/>
                    <a:pt x="2037" y="91"/>
                    <a:pt x="1946" y="152"/>
                  </a:cubicBezTo>
                  <a:cubicBezTo>
                    <a:pt x="1460" y="334"/>
                    <a:pt x="1034" y="517"/>
                    <a:pt x="578" y="730"/>
                  </a:cubicBezTo>
                  <a:cubicBezTo>
                    <a:pt x="457" y="790"/>
                    <a:pt x="335" y="851"/>
                    <a:pt x="244" y="912"/>
                  </a:cubicBezTo>
                  <a:cubicBezTo>
                    <a:pt x="213" y="942"/>
                    <a:pt x="1" y="1064"/>
                    <a:pt x="61" y="1125"/>
                  </a:cubicBezTo>
                  <a:lnTo>
                    <a:pt x="213" y="1125"/>
                  </a:lnTo>
                  <a:cubicBezTo>
                    <a:pt x="396" y="1064"/>
                    <a:pt x="578" y="1003"/>
                    <a:pt x="761" y="912"/>
                  </a:cubicBezTo>
                  <a:cubicBezTo>
                    <a:pt x="882" y="851"/>
                    <a:pt x="1004" y="790"/>
                    <a:pt x="1125" y="730"/>
                  </a:cubicBezTo>
                  <a:cubicBezTo>
                    <a:pt x="1156" y="730"/>
                    <a:pt x="1186" y="699"/>
                    <a:pt x="1217" y="699"/>
                  </a:cubicBezTo>
                  <a:cubicBezTo>
                    <a:pt x="1277" y="669"/>
                    <a:pt x="1308" y="638"/>
                    <a:pt x="1338" y="638"/>
                  </a:cubicBezTo>
                  <a:cubicBezTo>
                    <a:pt x="1460" y="578"/>
                    <a:pt x="1581" y="547"/>
                    <a:pt x="1703" y="486"/>
                  </a:cubicBezTo>
                  <a:cubicBezTo>
                    <a:pt x="1824" y="426"/>
                    <a:pt x="1976" y="365"/>
                    <a:pt x="2098" y="304"/>
                  </a:cubicBezTo>
                  <a:cubicBezTo>
                    <a:pt x="2128" y="274"/>
                    <a:pt x="2189" y="243"/>
                    <a:pt x="2250" y="213"/>
                  </a:cubicBezTo>
                  <a:cubicBezTo>
                    <a:pt x="2311" y="182"/>
                    <a:pt x="2372" y="122"/>
                    <a:pt x="2402" y="61"/>
                  </a:cubicBezTo>
                  <a:cubicBezTo>
                    <a:pt x="2432" y="30"/>
                    <a:pt x="2432" y="0"/>
                    <a:pt x="2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a:off x="-101960" y="4115746"/>
              <a:ext cx="7329668" cy="1115247"/>
            </a:xfrm>
            <a:custGeom>
              <a:avLst/>
              <a:gdLst/>
              <a:ahLst/>
              <a:cxnLst/>
              <a:rect l="l" t="t" r="r" b="b"/>
              <a:pathLst>
                <a:path w="216358" h="32920" extrusionOk="0">
                  <a:moveTo>
                    <a:pt x="18840" y="20824"/>
                  </a:moveTo>
                  <a:cubicBezTo>
                    <a:pt x="18814" y="20827"/>
                    <a:pt x="18789" y="20835"/>
                    <a:pt x="18755" y="20852"/>
                  </a:cubicBezTo>
                  <a:cubicBezTo>
                    <a:pt x="18783" y="20843"/>
                    <a:pt x="18811" y="20834"/>
                    <a:pt x="18840" y="20824"/>
                  </a:cubicBezTo>
                  <a:close/>
                  <a:moveTo>
                    <a:pt x="105899" y="1"/>
                  </a:moveTo>
                  <a:lnTo>
                    <a:pt x="104319" y="31"/>
                  </a:lnTo>
                  <a:lnTo>
                    <a:pt x="102677" y="62"/>
                  </a:lnTo>
                  <a:cubicBezTo>
                    <a:pt x="101674" y="62"/>
                    <a:pt x="100702" y="122"/>
                    <a:pt x="99607" y="183"/>
                  </a:cubicBezTo>
                  <a:lnTo>
                    <a:pt x="99273" y="183"/>
                  </a:lnTo>
                  <a:lnTo>
                    <a:pt x="98969" y="214"/>
                  </a:lnTo>
                  <a:cubicBezTo>
                    <a:pt x="98756" y="214"/>
                    <a:pt x="98543" y="244"/>
                    <a:pt x="98331" y="244"/>
                  </a:cubicBezTo>
                  <a:cubicBezTo>
                    <a:pt x="98148" y="244"/>
                    <a:pt x="97996" y="274"/>
                    <a:pt x="97814" y="274"/>
                  </a:cubicBezTo>
                  <a:lnTo>
                    <a:pt x="97753" y="274"/>
                  </a:lnTo>
                  <a:cubicBezTo>
                    <a:pt x="97692" y="305"/>
                    <a:pt x="97601" y="305"/>
                    <a:pt x="97540" y="305"/>
                  </a:cubicBezTo>
                  <a:lnTo>
                    <a:pt x="97358" y="335"/>
                  </a:lnTo>
                  <a:lnTo>
                    <a:pt x="95838" y="457"/>
                  </a:lnTo>
                  <a:lnTo>
                    <a:pt x="95504" y="487"/>
                  </a:lnTo>
                  <a:cubicBezTo>
                    <a:pt x="94957" y="548"/>
                    <a:pt x="94318" y="578"/>
                    <a:pt x="93741" y="639"/>
                  </a:cubicBezTo>
                  <a:lnTo>
                    <a:pt x="93072" y="730"/>
                  </a:lnTo>
                  <a:lnTo>
                    <a:pt x="92951" y="730"/>
                  </a:lnTo>
                  <a:cubicBezTo>
                    <a:pt x="91644" y="882"/>
                    <a:pt x="90276" y="1065"/>
                    <a:pt x="88938" y="1247"/>
                  </a:cubicBezTo>
                  <a:cubicBezTo>
                    <a:pt x="87236" y="1460"/>
                    <a:pt x="85534" y="1733"/>
                    <a:pt x="83862" y="1976"/>
                  </a:cubicBezTo>
                  <a:cubicBezTo>
                    <a:pt x="82373" y="2220"/>
                    <a:pt x="80823" y="2493"/>
                    <a:pt x="79485" y="2736"/>
                  </a:cubicBezTo>
                  <a:lnTo>
                    <a:pt x="78938" y="2828"/>
                  </a:lnTo>
                  <a:cubicBezTo>
                    <a:pt x="77905" y="3010"/>
                    <a:pt x="76841" y="3223"/>
                    <a:pt x="76051" y="3375"/>
                  </a:cubicBezTo>
                  <a:lnTo>
                    <a:pt x="75017" y="3587"/>
                  </a:lnTo>
                  <a:cubicBezTo>
                    <a:pt x="74075" y="3770"/>
                    <a:pt x="73133" y="3983"/>
                    <a:pt x="72221" y="4195"/>
                  </a:cubicBezTo>
                  <a:cubicBezTo>
                    <a:pt x="71856" y="4256"/>
                    <a:pt x="71522" y="4347"/>
                    <a:pt x="71187" y="4408"/>
                  </a:cubicBezTo>
                  <a:cubicBezTo>
                    <a:pt x="70792" y="4499"/>
                    <a:pt x="70397" y="4621"/>
                    <a:pt x="70002" y="4712"/>
                  </a:cubicBezTo>
                  <a:cubicBezTo>
                    <a:pt x="69819" y="4773"/>
                    <a:pt x="69637" y="4834"/>
                    <a:pt x="69424" y="4864"/>
                  </a:cubicBezTo>
                  <a:lnTo>
                    <a:pt x="68452" y="5138"/>
                  </a:lnTo>
                  <a:lnTo>
                    <a:pt x="67449" y="5381"/>
                  </a:lnTo>
                  <a:cubicBezTo>
                    <a:pt x="67053" y="5502"/>
                    <a:pt x="66658" y="5594"/>
                    <a:pt x="66233" y="5715"/>
                  </a:cubicBezTo>
                  <a:lnTo>
                    <a:pt x="66081" y="5776"/>
                  </a:lnTo>
                  <a:cubicBezTo>
                    <a:pt x="65868" y="5837"/>
                    <a:pt x="65625" y="5897"/>
                    <a:pt x="65412" y="5958"/>
                  </a:cubicBezTo>
                  <a:lnTo>
                    <a:pt x="64683" y="6171"/>
                  </a:lnTo>
                  <a:lnTo>
                    <a:pt x="63619" y="6475"/>
                  </a:lnTo>
                  <a:cubicBezTo>
                    <a:pt x="61947" y="6961"/>
                    <a:pt x="60214" y="7448"/>
                    <a:pt x="58482" y="7934"/>
                  </a:cubicBezTo>
                  <a:cubicBezTo>
                    <a:pt x="57631" y="8177"/>
                    <a:pt x="56780" y="8420"/>
                    <a:pt x="55898" y="8694"/>
                  </a:cubicBezTo>
                  <a:cubicBezTo>
                    <a:pt x="54986" y="8967"/>
                    <a:pt x="54074" y="9241"/>
                    <a:pt x="53132" y="9545"/>
                  </a:cubicBezTo>
                  <a:cubicBezTo>
                    <a:pt x="52707" y="9667"/>
                    <a:pt x="52251" y="9819"/>
                    <a:pt x="51825" y="9940"/>
                  </a:cubicBezTo>
                  <a:cubicBezTo>
                    <a:pt x="51005" y="10214"/>
                    <a:pt x="50153" y="10487"/>
                    <a:pt x="49333" y="10730"/>
                  </a:cubicBezTo>
                  <a:lnTo>
                    <a:pt x="48056" y="11156"/>
                  </a:lnTo>
                  <a:cubicBezTo>
                    <a:pt x="45229" y="12007"/>
                    <a:pt x="42737" y="12767"/>
                    <a:pt x="40518" y="13466"/>
                  </a:cubicBezTo>
                  <a:cubicBezTo>
                    <a:pt x="40214" y="13557"/>
                    <a:pt x="39910" y="13679"/>
                    <a:pt x="39637" y="13770"/>
                  </a:cubicBezTo>
                  <a:lnTo>
                    <a:pt x="39576" y="13800"/>
                  </a:lnTo>
                  <a:lnTo>
                    <a:pt x="39333" y="13892"/>
                  </a:lnTo>
                  <a:lnTo>
                    <a:pt x="38542" y="14165"/>
                  </a:lnTo>
                  <a:lnTo>
                    <a:pt x="37114" y="14651"/>
                  </a:lnTo>
                  <a:cubicBezTo>
                    <a:pt x="36323" y="14925"/>
                    <a:pt x="35564" y="15199"/>
                    <a:pt x="34804" y="15472"/>
                  </a:cubicBezTo>
                  <a:lnTo>
                    <a:pt x="33466" y="15958"/>
                  </a:lnTo>
                  <a:cubicBezTo>
                    <a:pt x="31430" y="16688"/>
                    <a:pt x="29302" y="17387"/>
                    <a:pt x="27417" y="17995"/>
                  </a:cubicBezTo>
                  <a:lnTo>
                    <a:pt x="26080" y="18451"/>
                  </a:lnTo>
                  <a:cubicBezTo>
                    <a:pt x="23349" y="19351"/>
                    <a:pt x="21033" y="20103"/>
                    <a:pt x="18840" y="20824"/>
                  </a:cubicBezTo>
                  <a:lnTo>
                    <a:pt x="18840" y="20824"/>
                  </a:lnTo>
                  <a:cubicBezTo>
                    <a:pt x="18859" y="20822"/>
                    <a:pt x="18880" y="20822"/>
                    <a:pt x="18907" y="20822"/>
                  </a:cubicBezTo>
                  <a:cubicBezTo>
                    <a:pt x="16809" y="21430"/>
                    <a:pt x="14408" y="22159"/>
                    <a:pt x="11369" y="23101"/>
                  </a:cubicBezTo>
                  <a:cubicBezTo>
                    <a:pt x="10609" y="23345"/>
                    <a:pt x="9818" y="23588"/>
                    <a:pt x="9058" y="23831"/>
                  </a:cubicBezTo>
                  <a:lnTo>
                    <a:pt x="8846" y="23922"/>
                  </a:lnTo>
                  <a:lnTo>
                    <a:pt x="8572" y="24013"/>
                  </a:lnTo>
                  <a:lnTo>
                    <a:pt x="7660" y="24287"/>
                  </a:lnTo>
                  <a:cubicBezTo>
                    <a:pt x="6840" y="24560"/>
                    <a:pt x="6019" y="24804"/>
                    <a:pt x="5198" y="25047"/>
                  </a:cubicBezTo>
                  <a:lnTo>
                    <a:pt x="4560" y="25259"/>
                  </a:lnTo>
                  <a:cubicBezTo>
                    <a:pt x="4165" y="25351"/>
                    <a:pt x="3800" y="25472"/>
                    <a:pt x="3405" y="25594"/>
                  </a:cubicBezTo>
                  <a:lnTo>
                    <a:pt x="3101" y="25655"/>
                  </a:lnTo>
                  <a:lnTo>
                    <a:pt x="2979" y="25685"/>
                  </a:lnTo>
                  <a:cubicBezTo>
                    <a:pt x="2219" y="25898"/>
                    <a:pt x="1460" y="26111"/>
                    <a:pt x="730" y="26323"/>
                  </a:cubicBezTo>
                  <a:lnTo>
                    <a:pt x="1" y="26506"/>
                  </a:lnTo>
                  <a:lnTo>
                    <a:pt x="1" y="30214"/>
                  </a:lnTo>
                  <a:lnTo>
                    <a:pt x="1" y="32919"/>
                  </a:lnTo>
                  <a:lnTo>
                    <a:pt x="216357" y="32919"/>
                  </a:lnTo>
                  <a:cubicBezTo>
                    <a:pt x="215141" y="32433"/>
                    <a:pt x="213926" y="31916"/>
                    <a:pt x="212740" y="31430"/>
                  </a:cubicBezTo>
                  <a:lnTo>
                    <a:pt x="212071" y="31156"/>
                  </a:lnTo>
                  <a:lnTo>
                    <a:pt x="211403" y="30852"/>
                  </a:lnTo>
                  <a:cubicBezTo>
                    <a:pt x="210734" y="30579"/>
                    <a:pt x="210035" y="30305"/>
                    <a:pt x="209366" y="30032"/>
                  </a:cubicBezTo>
                  <a:lnTo>
                    <a:pt x="209153" y="29940"/>
                  </a:lnTo>
                  <a:cubicBezTo>
                    <a:pt x="208758" y="29788"/>
                    <a:pt x="208393" y="29636"/>
                    <a:pt x="207998" y="29484"/>
                  </a:cubicBezTo>
                  <a:cubicBezTo>
                    <a:pt x="207299" y="29180"/>
                    <a:pt x="206570" y="28877"/>
                    <a:pt x="205901" y="28573"/>
                  </a:cubicBezTo>
                  <a:lnTo>
                    <a:pt x="205871" y="28573"/>
                  </a:lnTo>
                  <a:lnTo>
                    <a:pt x="205840" y="28542"/>
                  </a:lnTo>
                  <a:lnTo>
                    <a:pt x="205658" y="28481"/>
                  </a:lnTo>
                  <a:cubicBezTo>
                    <a:pt x="205445" y="28360"/>
                    <a:pt x="205202" y="28269"/>
                    <a:pt x="204959" y="28147"/>
                  </a:cubicBezTo>
                  <a:cubicBezTo>
                    <a:pt x="203561" y="27539"/>
                    <a:pt x="202162" y="26870"/>
                    <a:pt x="200612" y="26141"/>
                  </a:cubicBezTo>
                  <a:lnTo>
                    <a:pt x="200521" y="26111"/>
                  </a:lnTo>
                  <a:cubicBezTo>
                    <a:pt x="200004" y="25867"/>
                    <a:pt x="199518" y="25624"/>
                    <a:pt x="199032" y="25411"/>
                  </a:cubicBezTo>
                  <a:cubicBezTo>
                    <a:pt x="196934" y="24408"/>
                    <a:pt x="195080" y="23497"/>
                    <a:pt x="193378" y="22585"/>
                  </a:cubicBezTo>
                  <a:lnTo>
                    <a:pt x="193226" y="22493"/>
                  </a:lnTo>
                  <a:lnTo>
                    <a:pt x="192709" y="22220"/>
                  </a:lnTo>
                  <a:cubicBezTo>
                    <a:pt x="192041" y="21855"/>
                    <a:pt x="191281" y="21460"/>
                    <a:pt x="190521" y="21095"/>
                  </a:cubicBezTo>
                  <a:cubicBezTo>
                    <a:pt x="189579" y="20609"/>
                    <a:pt x="188575" y="20123"/>
                    <a:pt x="187572" y="19575"/>
                  </a:cubicBezTo>
                  <a:lnTo>
                    <a:pt x="187208" y="19363"/>
                  </a:lnTo>
                  <a:cubicBezTo>
                    <a:pt x="186813" y="19150"/>
                    <a:pt x="186448" y="18937"/>
                    <a:pt x="186053" y="18724"/>
                  </a:cubicBezTo>
                  <a:lnTo>
                    <a:pt x="185718" y="18542"/>
                  </a:lnTo>
                  <a:lnTo>
                    <a:pt x="185536" y="18451"/>
                  </a:lnTo>
                  <a:lnTo>
                    <a:pt x="185506" y="18420"/>
                  </a:lnTo>
                  <a:cubicBezTo>
                    <a:pt x="185080" y="18177"/>
                    <a:pt x="184654" y="17934"/>
                    <a:pt x="184199" y="17721"/>
                  </a:cubicBezTo>
                  <a:lnTo>
                    <a:pt x="183013" y="17113"/>
                  </a:lnTo>
                  <a:lnTo>
                    <a:pt x="182192" y="16688"/>
                  </a:lnTo>
                  <a:cubicBezTo>
                    <a:pt x="181676" y="16445"/>
                    <a:pt x="181159" y="16202"/>
                    <a:pt x="180703" y="15989"/>
                  </a:cubicBezTo>
                  <a:lnTo>
                    <a:pt x="180612" y="15928"/>
                  </a:lnTo>
                  <a:lnTo>
                    <a:pt x="180551" y="15898"/>
                  </a:lnTo>
                  <a:cubicBezTo>
                    <a:pt x="180308" y="15806"/>
                    <a:pt x="180065" y="15685"/>
                    <a:pt x="179822" y="15563"/>
                  </a:cubicBezTo>
                  <a:cubicBezTo>
                    <a:pt x="177056" y="14256"/>
                    <a:pt x="174533" y="13162"/>
                    <a:pt x="172101" y="12159"/>
                  </a:cubicBezTo>
                  <a:cubicBezTo>
                    <a:pt x="170703" y="11581"/>
                    <a:pt x="169274" y="11004"/>
                    <a:pt x="167542" y="10335"/>
                  </a:cubicBezTo>
                  <a:cubicBezTo>
                    <a:pt x="166478" y="9940"/>
                    <a:pt x="165384" y="9515"/>
                    <a:pt x="164472" y="9211"/>
                  </a:cubicBezTo>
                  <a:lnTo>
                    <a:pt x="164411" y="9180"/>
                  </a:lnTo>
                  <a:lnTo>
                    <a:pt x="163377" y="8815"/>
                  </a:lnTo>
                  <a:cubicBezTo>
                    <a:pt x="162982" y="8663"/>
                    <a:pt x="162587" y="8542"/>
                    <a:pt x="162162" y="8390"/>
                  </a:cubicBezTo>
                  <a:lnTo>
                    <a:pt x="162101" y="8390"/>
                  </a:lnTo>
                  <a:cubicBezTo>
                    <a:pt x="161918" y="8329"/>
                    <a:pt x="161766" y="8268"/>
                    <a:pt x="161584" y="8208"/>
                  </a:cubicBezTo>
                  <a:lnTo>
                    <a:pt x="160885" y="7995"/>
                  </a:lnTo>
                  <a:lnTo>
                    <a:pt x="160125" y="7752"/>
                  </a:lnTo>
                  <a:lnTo>
                    <a:pt x="159912" y="7691"/>
                  </a:lnTo>
                  <a:lnTo>
                    <a:pt x="159852" y="7660"/>
                  </a:lnTo>
                  <a:cubicBezTo>
                    <a:pt x="159669" y="7600"/>
                    <a:pt x="159456" y="7539"/>
                    <a:pt x="159244" y="7478"/>
                  </a:cubicBezTo>
                  <a:lnTo>
                    <a:pt x="158332" y="7235"/>
                  </a:lnTo>
                  <a:lnTo>
                    <a:pt x="158089" y="7174"/>
                  </a:lnTo>
                  <a:lnTo>
                    <a:pt x="158028" y="7144"/>
                  </a:lnTo>
                  <a:cubicBezTo>
                    <a:pt x="157025" y="6870"/>
                    <a:pt x="155961" y="6597"/>
                    <a:pt x="154927" y="6353"/>
                  </a:cubicBezTo>
                  <a:lnTo>
                    <a:pt x="154593" y="6262"/>
                  </a:lnTo>
                  <a:cubicBezTo>
                    <a:pt x="153590" y="6019"/>
                    <a:pt x="152557" y="5776"/>
                    <a:pt x="151584" y="5533"/>
                  </a:cubicBezTo>
                  <a:cubicBezTo>
                    <a:pt x="151158" y="5442"/>
                    <a:pt x="150733" y="5350"/>
                    <a:pt x="150307" y="5229"/>
                  </a:cubicBezTo>
                  <a:lnTo>
                    <a:pt x="149760" y="5107"/>
                  </a:lnTo>
                  <a:lnTo>
                    <a:pt x="147572" y="4590"/>
                  </a:lnTo>
                  <a:cubicBezTo>
                    <a:pt x="147146" y="4499"/>
                    <a:pt x="146660" y="4408"/>
                    <a:pt x="146204" y="4287"/>
                  </a:cubicBezTo>
                  <a:cubicBezTo>
                    <a:pt x="145991" y="4256"/>
                    <a:pt x="145778" y="4226"/>
                    <a:pt x="145566" y="4165"/>
                  </a:cubicBezTo>
                  <a:lnTo>
                    <a:pt x="144411" y="3922"/>
                  </a:lnTo>
                  <a:lnTo>
                    <a:pt x="143347" y="3709"/>
                  </a:lnTo>
                  <a:cubicBezTo>
                    <a:pt x="142830" y="3587"/>
                    <a:pt x="142252" y="3496"/>
                    <a:pt x="141705" y="3405"/>
                  </a:cubicBezTo>
                  <a:lnTo>
                    <a:pt x="141584" y="3375"/>
                  </a:lnTo>
                  <a:cubicBezTo>
                    <a:pt x="141310" y="3314"/>
                    <a:pt x="141006" y="3283"/>
                    <a:pt x="140733" y="3223"/>
                  </a:cubicBezTo>
                  <a:lnTo>
                    <a:pt x="140246" y="3131"/>
                  </a:lnTo>
                  <a:lnTo>
                    <a:pt x="140155" y="3101"/>
                  </a:lnTo>
                  <a:cubicBezTo>
                    <a:pt x="139760" y="3040"/>
                    <a:pt x="139395" y="2949"/>
                    <a:pt x="139030" y="2888"/>
                  </a:cubicBezTo>
                  <a:lnTo>
                    <a:pt x="137511" y="2645"/>
                  </a:lnTo>
                  <a:lnTo>
                    <a:pt x="135869" y="2402"/>
                  </a:lnTo>
                  <a:cubicBezTo>
                    <a:pt x="134745" y="2220"/>
                    <a:pt x="133650" y="2068"/>
                    <a:pt x="132556" y="1916"/>
                  </a:cubicBezTo>
                  <a:lnTo>
                    <a:pt x="132465" y="1916"/>
                  </a:lnTo>
                  <a:lnTo>
                    <a:pt x="132343" y="1885"/>
                  </a:lnTo>
                  <a:cubicBezTo>
                    <a:pt x="131979" y="1824"/>
                    <a:pt x="131614" y="1794"/>
                    <a:pt x="131219" y="1733"/>
                  </a:cubicBezTo>
                  <a:cubicBezTo>
                    <a:pt x="130854" y="1673"/>
                    <a:pt x="130459" y="1642"/>
                    <a:pt x="130064" y="1612"/>
                  </a:cubicBezTo>
                  <a:lnTo>
                    <a:pt x="130003" y="1612"/>
                  </a:lnTo>
                  <a:lnTo>
                    <a:pt x="129760" y="1581"/>
                  </a:lnTo>
                  <a:lnTo>
                    <a:pt x="129486" y="1551"/>
                  </a:lnTo>
                  <a:lnTo>
                    <a:pt x="128149" y="1399"/>
                  </a:lnTo>
                  <a:lnTo>
                    <a:pt x="126842" y="1247"/>
                  </a:lnTo>
                  <a:cubicBezTo>
                    <a:pt x="125778" y="1125"/>
                    <a:pt x="124653" y="1034"/>
                    <a:pt x="123589" y="943"/>
                  </a:cubicBezTo>
                  <a:lnTo>
                    <a:pt x="123529" y="943"/>
                  </a:lnTo>
                  <a:cubicBezTo>
                    <a:pt x="123012" y="882"/>
                    <a:pt x="122465" y="852"/>
                    <a:pt x="121948" y="791"/>
                  </a:cubicBezTo>
                  <a:cubicBezTo>
                    <a:pt x="121431" y="761"/>
                    <a:pt x="120915" y="700"/>
                    <a:pt x="120368" y="669"/>
                  </a:cubicBezTo>
                  <a:lnTo>
                    <a:pt x="120124" y="639"/>
                  </a:lnTo>
                  <a:cubicBezTo>
                    <a:pt x="119972" y="639"/>
                    <a:pt x="119790" y="639"/>
                    <a:pt x="119638" y="609"/>
                  </a:cubicBezTo>
                  <a:lnTo>
                    <a:pt x="118909" y="548"/>
                  </a:lnTo>
                  <a:cubicBezTo>
                    <a:pt x="118422" y="517"/>
                    <a:pt x="117966" y="487"/>
                    <a:pt x="117510" y="457"/>
                  </a:cubicBezTo>
                  <a:cubicBezTo>
                    <a:pt x="117419" y="457"/>
                    <a:pt x="117328" y="426"/>
                    <a:pt x="117237" y="426"/>
                  </a:cubicBezTo>
                  <a:cubicBezTo>
                    <a:pt x="116933" y="396"/>
                    <a:pt x="116629" y="396"/>
                    <a:pt x="116295" y="365"/>
                  </a:cubicBezTo>
                  <a:lnTo>
                    <a:pt x="116234" y="365"/>
                  </a:lnTo>
                  <a:cubicBezTo>
                    <a:pt x="115200" y="305"/>
                    <a:pt x="114045" y="214"/>
                    <a:pt x="112921" y="153"/>
                  </a:cubicBezTo>
                  <a:cubicBezTo>
                    <a:pt x="111918" y="122"/>
                    <a:pt x="110914" y="62"/>
                    <a:pt x="109911" y="31"/>
                  </a:cubicBezTo>
                  <a:cubicBezTo>
                    <a:pt x="109486" y="1"/>
                    <a:pt x="109060" y="1"/>
                    <a:pt x="1086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4265121" y="4827309"/>
              <a:ext cx="154380" cy="144183"/>
            </a:xfrm>
            <a:custGeom>
              <a:avLst/>
              <a:gdLst/>
              <a:ahLst/>
              <a:cxnLst/>
              <a:rect l="l" t="t" r="r" b="b"/>
              <a:pathLst>
                <a:path w="4557" h="4256" extrusionOk="0">
                  <a:moveTo>
                    <a:pt x="4487" y="0"/>
                  </a:moveTo>
                  <a:cubicBezTo>
                    <a:pt x="4377" y="0"/>
                    <a:pt x="4135" y="91"/>
                    <a:pt x="4135" y="91"/>
                  </a:cubicBezTo>
                  <a:cubicBezTo>
                    <a:pt x="3770" y="213"/>
                    <a:pt x="3375" y="426"/>
                    <a:pt x="3131" y="638"/>
                  </a:cubicBezTo>
                  <a:cubicBezTo>
                    <a:pt x="2554" y="1155"/>
                    <a:pt x="2098" y="1733"/>
                    <a:pt x="1612" y="2310"/>
                  </a:cubicBezTo>
                  <a:cubicBezTo>
                    <a:pt x="1065" y="2918"/>
                    <a:pt x="548" y="3526"/>
                    <a:pt x="31" y="4164"/>
                  </a:cubicBezTo>
                  <a:cubicBezTo>
                    <a:pt x="1" y="4225"/>
                    <a:pt x="31" y="4255"/>
                    <a:pt x="92" y="4255"/>
                  </a:cubicBezTo>
                  <a:lnTo>
                    <a:pt x="122" y="4255"/>
                  </a:lnTo>
                  <a:cubicBezTo>
                    <a:pt x="183" y="4225"/>
                    <a:pt x="213" y="4225"/>
                    <a:pt x="274" y="4225"/>
                  </a:cubicBezTo>
                  <a:cubicBezTo>
                    <a:pt x="457" y="4164"/>
                    <a:pt x="639" y="4103"/>
                    <a:pt x="791" y="4012"/>
                  </a:cubicBezTo>
                  <a:cubicBezTo>
                    <a:pt x="1186" y="3860"/>
                    <a:pt x="1642" y="3617"/>
                    <a:pt x="1885" y="3313"/>
                  </a:cubicBezTo>
                  <a:cubicBezTo>
                    <a:pt x="2372" y="2736"/>
                    <a:pt x="2888" y="2128"/>
                    <a:pt x="3375" y="1520"/>
                  </a:cubicBezTo>
                  <a:cubicBezTo>
                    <a:pt x="3770" y="1034"/>
                    <a:pt x="4165" y="578"/>
                    <a:pt x="4530" y="61"/>
                  </a:cubicBezTo>
                  <a:cubicBezTo>
                    <a:pt x="4557" y="16"/>
                    <a:pt x="4533" y="0"/>
                    <a:pt x="44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4329996" y="4866675"/>
              <a:ext cx="147299" cy="109966"/>
            </a:xfrm>
            <a:custGeom>
              <a:avLst/>
              <a:gdLst/>
              <a:ahLst/>
              <a:cxnLst/>
              <a:rect l="l" t="t" r="r" b="b"/>
              <a:pathLst>
                <a:path w="4348" h="3246" extrusionOk="0">
                  <a:moveTo>
                    <a:pt x="4210" y="1"/>
                  </a:moveTo>
                  <a:cubicBezTo>
                    <a:pt x="4165" y="1"/>
                    <a:pt x="4119" y="8"/>
                    <a:pt x="4074" y="24"/>
                  </a:cubicBezTo>
                  <a:cubicBezTo>
                    <a:pt x="3891" y="84"/>
                    <a:pt x="3739" y="145"/>
                    <a:pt x="3587" y="236"/>
                  </a:cubicBezTo>
                  <a:cubicBezTo>
                    <a:pt x="3283" y="358"/>
                    <a:pt x="3010" y="510"/>
                    <a:pt x="2767" y="692"/>
                  </a:cubicBezTo>
                  <a:cubicBezTo>
                    <a:pt x="1794" y="1391"/>
                    <a:pt x="943" y="2182"/>
                    <a:pt x="122" y="3002"/>
                  </a:cubicBezTo>
                  <a:cubicBezTo>
                    <a:pt x="31" y="3063"/>
                    <a:pt x="1" y="3124"/>
                    <a:pt x="1" y="3215"/>
                  </a:cubicBezTo>
                  <a:cubicBezTo>
                    <a:pt x="31" y="3215"/>
                    <a:pt x="61" y="3245"/>
                    <a:pt x="92" y="3245"/>
                  </a:cubicBezTo>
                  <a:cubicBezTo>
                    <a:pt x="244" y="3245"/>
                    <a:pt x="517" y="3124"/>
                    <a:pt x="578" y="3093"/>
                  </a:cubicBezTo>
                  <a:cubicBezTo>
                    <a:pt x="791" y="3002"/>
                    <a:pt x="1004" y="2911"/>
                    <a:pt x="1216" y="2790"/>
                  </a:cubicBezTo>
                  <a:cubicBezTo>
                    <a:pt x="1490" y="2668"/>
                    <a:pt x="1824" y="2486"/>
                    <a:pt x="2037" y="2273"/>
                  </a:cubicBezTo>
                  <a:cubicBezTo>
                    <a:pt x="2736" y="1574"/>
                    <a:pt x="3466" y="875"/>
                    <a:pt x="4256" y="206"/>
                  </a:cubicBezTo>
                  <a:cubicBezTo>
                    <a:pt x="4317" y="145"/>
                    <a:pt x="4347" y="84"/>
                    <a:pt x="4347" y="24"/>
                  </a:cubicBezTo>
                  <a:cubicBezTo>
                    <a:pt x="4302" y="8"/>
                    <a:pt x="4256" y="1"/>
                    <a:pt x="4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4414453" y="4920743"/>
              <a:ext cx="119994" cy="48682"/>
            </a:xfrm>
            <a:custGeom>
              <a:avLst/>
              <a:gdLst/>
              <a:ahLst/>
              <a:cxnLst/>
              <a:rect l="l" t="t" r="r" b="b"/>
              <a:pathLst>
                <a:path w="3542" h="1437" extrusionOk="0">
                  <a:moveTo>
                    <a:pt x="3484" y="0"/>
                  </a:moveTo>
                  <a:cubicBezTo>
                    <a:pt x="3450" y="0"/>
                    <a:pt x="3404" y="8"/>
                    <a:pt x="3374" y="8"/>
                  </a:cubicBezTo>
                  <a:cubicBezTo>
                    <a:pt x="2523" y="282"/>
                    <a:pt x="1702" y="555"/>
                    <a:pt x="882" y="859"/>
                  </a:cubicBezTo>
                  <a:cubicBezTo>
                    <a:pt x="760" y="890"/>
                    <a:pt x="638" y="950"/>
                    <a:pt x="517" y="1011"/>
                  </a:cubicBezTo>
                  <a:cubicBezTo>
                    <a:pt x="334" y="1102"/>
                    <a:pt x="182" y="1194"/>
                    <a:pt x="61" y="1315"/>
                  </a:cubicBezTo>
                  <a:cubicBezTo>
                    <a:pt x="0" y="1345"/>
                    <a:pt x="0" y="1376"/>
                    <a:pt x="0" y="1406"/>
                  </a:cubicBezTo>
                  <a:cubicBezTo>
                    <a:pt x="0" y="1437"/>
                    <a:pt x="30" y="1437"/>
                    <a:pt x="30" y="1437"/>
                  </a:cubicBezTo>
                  <a:cubicBezTo>
                    <a:pt x="122" y="1437"/>
                    <a:pt x="274" y="1376"/>
                    <a:pt x="304" y="1345"/>
                  </a:cubicBezTo>
                  <a:cubicBezTo>
                    <a:pt x="1003" y="1133"/>
                    <a:pt x="1702" y="890"/>
                    <a:pt x="2401" y="646"/>
                  </a:cubicBezTo>
                  <a:cubicBezTo>
                    <a:pt x="2462" y="616"/>
                    <a:pt x="2493" y="616"/>
                    <a:pt x="2553" y="586"/>
                  </a:cubicBezTo>
                  <a:cubicBezTo>
                    <a:pt x="2827" y="494"/>
                    <a:pt x="3131" y="373"/>
                    <a:pt x="3374" y="190"/>
                  </a:cubicBezTo>
                  <a:cubicBezTo>
                    <a:pt x="3435" y="160"/>
                    <a:pt x="3496" y="99"/>
                    <a:pt x="3526" y="38"/>
                  </a:cubicBezTo>
                  <a:cubicBezTo>
                    <a:pt x="3541" y="8"/>
                    <a:pt x="3518" y="0"/>
                    <a:pt x="3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2876008" y="4402011"/>
              <a:ext cx="97872" cy="95806"/>
            </a:xfrm>
            <a:custGeom>
              <a:avLst/>
              <a:gdLst/>
              <a:ahLst/>
              <a:cxnLst/>
              <a:rect l="l" t="t" r="r" b="b"/>
              <a:pathLst>
                <a:path w="2889" h="2828" extrusionOk="0">
                  <a:moveTo>
                    <a:pt x="2797" y="1"/>
                  </a:moveTo>
                  <a:cubicBezTo>
                    <a:pt x="2706" y="31"/>
                    <a:pt x="2615" y="31"/>
                    <a:pt x="2524" y="92"/>
                  </a:cubicBezTo>
                  <a:cubicBezTo>
                    <a:pt x="2402" y="122"/>
                    <a:pt x="2250" y="183"/>
                    <a:pt x="2129" y="244"/>
                  </a:cubicBezTo>
                  <a:cubicBezTo>
                    <a:pt x="1977" y="335"/>
                    <a:pt x="1794" y="457"/>
                    <a:pt x="1642" y="578"/>
                  </a:cubicBezTo>
                  <a:cubicBezTo>
                    <a:pt x="943" y="1217"/>
                    <a:pt x="457" y="2007"/>
                    <a:pt x="31" y="2767"/>
                  </a:cubicBezTo>
                  <a:cubicBezTo>
                    <a:pt x="1" y="2828"/>
                    <a:pt x="31" y="2828"/>
                    <a:pt x="92" y="2828"/>
                  </a:cubicBezTo>
                  <a:lnTo>
                    <a:pt x="122" y="2828"/>
                  </a:lnTo>
                  <a:cubicBezTo>
                    <a:pt x="153" y="2828"/>
                    <a:pt x="214" y="2828"/>
                    <a:pt x="244" y="2797"/>
                  </a:cubicBezTo>
                  <a:cubicBezTo>
                    <a:pt x="396" y="2767"/>
                    <a:pt x="548" y="2706"/>
                    <a:pt x="670" y="2645"/>
                  </a:cubicBezTo>
                  <a:cubicBezTo>
                    <a:pt x="852" y="2584"/>
                    <a:pt x="1004" y="2493"/>
                    <a:pt x="1186" y="2402"/>
                  </a:cubicBezTo>
                  <a:cubicBezTo>
                    <a:pt x="1308" y="2311"/>
                    <a:pt x="1551" y="2189"/>
                    <a:pt x="1612" y="2068"/>
                  </a:cubicBezTo>
                  <a:cubicBezTo>
                    <a:pt x="1794" y="1703"/>
                    <a:pt x="2007" y="1338"/>
                    <a:pt x="2250" y="973"/>
                  </a:cubicBezTo>
                  <a:cubicBezTo>
                    <a:pt x="2433" y="669"/>
                    <a:pt x="2615" y="335"/>
                    <a:pt x="2858" y="62"/>
                  </a:cubicBezTo>
                  <a:cubicBezTo>
                    <a:pt x="2889" y="31"/>
                    <a:pt x="2889" y="1"/>
                    <a:pt x="2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2931635" y="4432907"/>
              <a:ext cx="101971" cy="65926"/>
            </a:xfrm>
            <a:custGeom>
              <a:avLst/>
              <a:gdLst/>
              <a:ahLst/>
              <a:cxnLst/>
              <a:rect l="l" t="t" r="r" b="b"/>
              <a:pathLst>
                <a:path w="3010" h="1946" extrusionOk="0">
                  <a:moveTo>
                    <a:pt x="2371" y="457"/>
                  </a:moveTo>
                  <a:lnTo>
                    <a:pt x="2371" y="457"/>
                  </a:lnTo>
                  <a:cubicBezTo>
                    <a:pt x="2365" y="462"/>
                    <a:pt x="2360" y="467"/>
                    <a:pt x="2354" y="471"/>
                  </a:cubicBezTo>
                  <a:lnTo>
                    <a:pt x="2354" y="471"/>
                  </a:lnTo>
                  <a:cubicBezTo>
                    <a:pt x="2360" y="466"/>
                    <a:pt x="2365" y="461"/>
                    <a:pt x="2371" y="457"/>
                  </a:cubicBezTo>
                  <a:close/>
                  <a:moveTo>
                    <a:pt x="2857" y="1"/>
                  </a:moveTo>
                  <a:cubicBezTo>
                    <a:pt x="2766" y="1"/>
                    <a:pt x="2706" y="31"/>
                    <a:pt x="2645" y="61"/>
                  </a:cubicBezTo>
                  <a:cubicBezTo>
                    <a:pt x="2462" y="122"/>
                    <a:pt x="2280" y="213"/>
                    <a:pt x="2128" y="305"/>
                  </a:cubicBezTo>
                  <a:cubicBezTo>
                    <a:pt x="1763" y="517"/>
                    <a:pt x="1429" y="760"/>
                    <a:pt x="1125" y="1004"/>
                  </a:cubicBezTo>
                  <a:cubicBezTo>
                    <a:pt x="760" y="1277"/>
                    <a:pt x="395" y="1551"/>
                    <a:pt x="61" y="1824"/>
                  </a:cubicBezTo>
                  <a:cubicBezTo>
                    <a:pt x="0" y="1855"/>
                    <a:pt x="0" y="1885"/>
                    <a:pt x="0" y="1916"/>
                  </a:cubicBezTo>
                  <a:cubicBezTo>
                    <a:pt x="0" y="1946"/>
                    <a:pt x="31" y="1946"/>
                    <a:pt x="61" y="1946"/>
                  </a:cubicBezTo>
                  <a:cubicBezTo>
                    <a:pt x="152" y="1946"/>
                    <a:pt x="304" y="1885"/>
                    <a:pt x="335" y="1855"/>
                  </a:cubicBezTo>
                  <a:cubicBezTo>
                    <a:pt x="639" y="1764"/>
                    <a:pt x="943" y="1581"/>
                    <a:pt x="1186" y="1399"/>
                  </a:cubicBezTo>
                  <a:cubicBezTo>
                    <a:pt x="1561" y="1110"/>
                    <a:pt x="1937" y="821"/>
                    <a:pt x="2312" y="506"/>
                  </a:cubicBezTo>
                  <a:lnTo>
                    <a:pt x="2312" y="506"/>
                  </a:lnTo>
                  <a:cubicBezTo>
                    <a:pt x="2311" y="510"/>
                    <a:pt x="2310" y="513"/>
                    <a:pt x="2310" y="517"/>
                  </a:cubicBezTo>
                  <a:cubicBezTo>
                    <a:pt x="2432" y="426"/>
                    <a:pt x="2554" y="335"/>
                    <a:pt x="2675" y="244"/>
                  </a:cubicBezTo>
                  <a:cubicBezTo>
                    <a:pt x="2797" y="153"/>
                    <a:pt x="3009" y="1"/>
                    <a:pt x="2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2996510" y="4462787"/>
              <a:ext cx="106070" cy="50477"/>
            </a:xfrm>
            <a:custGeom>
              <a:avLst/>
              <a:gdLst/>
              <a:ahLst/>
              <a:cxnLst/>
              <a:rect l="l" t="t" r="r" b="b"/>
              <a:pathLst>
                <a:path w="3131" h="1490" extrusionOk="0">
                  <a:moveTo>
                    <a:pt x="3070" y="0"/>
                  </a:moveTo>
                  <a:cubicBezTo>
                    <a:pt x="3040" y="0"/>
                    <a:pt x="3009" y="0"/>
                    <a:pt x="2979" y="30"/>
                  </a:cubicBezTo>
                  <a:cubicBezTo>
                    <a:pt x="2888" y="61"/>
                    <a:pt x="2797" y="91"/>
                    <a:pt x="2705" y="122"/>
                  </a:cubicBezTo>
                  <a:cubicBezTo>
                    <a:pt x="2037" y="426"/>
                    <a:pt x="1338" y="730"/>
                    <a:pt x="669" y="1034"/>
                  </a:cubicBezTo>
                  <a:cubicBezTo>
                    <a:pt x="547" y="1094"/>
                    <a:pt x="426" y="1155"/>
                    <a:pt x="335" y="1216"/>
                  </a:cubicBezTo>
                  <a:cubicBezTo>
                    <a:pt x="274" y="1246"/>
                    <a:pt x="243" y="1277"/>
                    <a:pt x="183" y="1307"/>
                  </a:cubicBezTo>
                  <a:cubicBezTo>
                    <a:pt x="122" y="1337"/>
                    <a:pt x="61" y="1398"/>
                    <a:pt x="31" y="1429"/>
                  </a:cubicBezTo>
                  <a:cubicBezTo>
                    <a:pt x="0" y="1459"/>
                    <a:pt x="31" y="1489"/>
                    <a:pt x="61" y="1489"/>
                  </a:cubicBezTo>
                  <a:lnTo>
                    <a:pt x="91" y="1489"/>
                  </a:lnTo>
                  <a:cubicBezTo>
                    <a:pt x="122" y="1489"/>
                    <a:pt x="152" y="1489"/>
                    <a:pt x="183" y="1459"/>
                  </a:cubicBezTo>
                  <a:cubicBezTo>
                    <a:pt x="274" y="1429"/>
                    <a:pt x="395" y="1398"/>
                    <a:pt x="487" y="1368"/>
                  </a:cubicBezTo>
                  <a:cubicBezTo>
                    <a:pt x="1155" y="1064"/>
                    <a:pt x="1854" y="760"/>
                    <a:pt x="2523" y="426"/>
                  </a:cubicBezTo>
                  <a:cubicBezTo>
                    <a:pt x="2614" y="395"/>
                    <a:pt x="2736" y="334"/>
                    <a:pt x="2827" y="274"/>
                  </a:cubicBezTo>
                  <a:cubicBezTo>
                    <a:pt x="2888" y="243"/>
                    <a:pt x="2918" y="213"/>
                    <a:pt x="2979" y="182"/>
                  </a:cubicBezTo>
                  <a:cubicBezTo>
                    <a:pt x="3040" y="152"/>
                    <a:pt x="3070" y="91"/>
                    <a:pt x="3131" y="30"/>
                  </a:cubicBezTo>
                  <a:cubicBezTo>
                    <a:pt x="3131" y="0"/>
                    <a:pt x="3131" y="0"/>
                    <a:pt x="3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4362959" y="4415189"/>
              <a:ext cx="89606" cy="68195"/>
            </a:xfrm>
            <a:custGeom>
              <a:avLst/>
              <a:gdLst/>
              <a:ahLst/>
              <a:cxnLst/>
              <a:rect l="l" t="t" r="r" b="b"/>
              <a:pathLst>
                <a:path w="2645" h="2013" extrusionOk="0">
                  <a:moveTo>
                    <a:pt x="2609" y="1"/>
                  </a:moveTo>
                  <a:cubicBezTo>
                    <a:pt x="2519" y="1"/>
                    <a:pt x="2336" y="68"/>
                    <a:pt x="2310" y="68"/>
                  </a:cubicBezTo>
                  <a:cubicBezTo>
                    <a:pt x="2006" y="189"/>
                    <a:pt x="1672" y="372"/>
                    <a:pt x="1459" y="554"/>
                  </a:cubicBezTo>
                  <a:cubicBezTo>
                    <a:pt x="973" y="980"/>
                    <a:pt x="517" y="1405"/>
                    <a:pt x="92" y="1831"/>
                  </a:cubicBezTo>
                  <a:cubicBezTo>
                    <a:pt x="31" y="1891"/>
                    <a:pt x="0" y="1922"/>
                    <a:pt x="31" y="1983"/>
                  </a:cubicBezTo>
                  <a:cubicBezTo>
                    <a:pt x="31" y="1983"/>
                    <a:pt x="61" y="2013"/>
                    <a:pt x="92" y="2013"/>
                  </a:cubicBezTo>
                  <a:cubicBezTo>
                    <a:pt x="183" y="2013"/>
                    <a:pt x="365" y="1922"/>
                    <a:pt x="395" y="1922"/>
                  </a:cubicBezTo>
                  <a:cubicBezTo>
                    <a:pt x="547" y="1861"/>
                    <a:pt x="699" y="1800"/>
                    <a:pt x="851" y="1709"/>
                  </a:cubicBezTo>
                  <a:cubicBezTo>
                    <a:pt x="1034" y="1618"/>
                    <a:pt x="1277" y="1496"/>
                    <a:pt x="1399" y="1375"/>
                  </a:cubicBezTo>
                  <a:cubicBezTo>
                    <a:pt x="1794" y="949"/>
                    <a:pt x="2189" y="554"/>
                    <a:pt x="2584" y="128"/>
                  </a:cubicBezTo>
                  <a:cubicBezTo>
                    <a:pt x="2614" y="98"/>
                    <a:pt x="2645" y="68"/>
                    <a:pt x="2645" y="7"/>
                  </a:cubicBezTo>
                  <a:cubicBezTo>
                    <a:pt x="2636" y="3"/>
                    <a:pt x="2624" y="1"/>
                    <a:pt x="2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4427834" y="4445272"/>
              <a:ext cx="79307" cy="41229"/>
            </a:xfrm>
            <a:custGeom>
              <a:avLst/>
              <a:gdLst/>
              <a:ahLst/>
              <a:cxnLst/>
              <a:rect l="l" t="t" r="r" b="b"/>
              <a:pathLst>
                <a:path w="2341" h="1217" extrusionOk="0">
                  <a:moveTo>
                    <a:pt x="2158" y="0"/>
                  </a:moveTo>
                  <a:cubicBezTo>
                    <a:pt x="2098" y="0"/>
                    <a:pt x="2037" y="31"/>
                    <a:pt x="1976" y="61"/>
                  </a:cubicBezTo>
                  <a:cubicBezTo>
                    <a:pt x="1824" y="122"/>
                    <a:pt x="1702" y="183"/>
                    <a:pt x="1550" y="274"/>
                  </a:cubicBezTo>
                  <a:cubicBezTo>
                    <a:pt x="1155" y="487"/>
                    <a:pt x="730" y="730"/>
                    <a:pt x="335" y="973"/>
                  </a:cubicBezTo>
                  <a:cubicBezTo>
                    <a:pt x="243" y="1003"/>
                    <a:pt x="183" y="1064"/>
                    <a:pt x="122" y="1125"/>
                  </a:cubicBezTo>
                  <a:cubicBezTo>
                    <a:pt x="91" y="1155"/>
                    <a:pt x="0" y="1216"/>
                    <a:pt x="122" y="1216"/>
                  </a:cubicBezTo>
                  <a:cubicBezTo>
                    <a:pt x="183" y="1186"/>
                    <a:pt x="243" y="1186"/>
                    <a:pt x="335" y="1155"/>
                  </a:cubicBezTo>
                  <a:cubicBezTo>
                    <a:pt x="487" y="1095"/>
                    <a:pt x="639" y="1003"/>
                    <a:pt x="760" y="943"/>
                  </a:cubicBezTo>
                  <a:cubicBezTo>
                    <a:pt x="1186" y="699"/>
                    <a:pt x="1581" y="487"/>
                    <a:pt x="1976" y="243"/>
                  </a:cubicBezTo>
                  <a:cubicBezTo>
                    <a:pt x="1976" y="213"/>
                    <a:pt x="2341"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4455614" y="4481047"/>
              <a:ext cx="93231" cy="36351"/>
            </a:xfrm>
            <a:custGeom>
              <a:avLst/>
              <a:gdLst/>
              <a:ahLst/>
              <a:cxnLst/>
              <a:rect l="l" t="t" r="r" b="b"/>
              <a:pathLst>
                <a:path w="2752" h="1073" extrusionOk="0">
                  <a:moveTo>
                    <a:pt x="2695" y="1"/>
                  </a:moveTo>
                  <a:cubicBezTo>
                    <a:pt x="2661" y="1"/>
                    <a:pt x="2615" y="8"/>
                    <a:pt x="2585" y="8"/>
                  </a:cubicBezTo>
                  <a:cubicBezTo>
                    <a:pt x="2068" y="160"/>
                    <a:pt x="1551" y="312"/>
                    <a:pt x="1004" y="464"/>
                  </a:cubicBezTo>
                  <a:cubicBezTo>
                    <a:pt x="700" y="555"/>
                    <a:pt x="426" y="707"/>
                    <a:pt x="183" y="859"/>
                  </a:cubicBezTo>
                  <a:cubicBezTo>
                    <a:pt x="123" y="920"/>
                    <a:pt x="62" y="981"/>
                    <a:pt x="31" y="1011"/>
                  </a:cubicBezTo>
                  <a:cubicBezTo>
                    <a:pt x="1" y="1072"/>
                    <a:pt x="31" y="1072"/>
                    <a:pt x="62" y="1072"/>
                  </a:cubicBezTo>
                  <a:cubicBezTo>
                    <a:pt x="92" y="1072"/>
                    <a:pt x="153" y="1072"/>
                    <a:pt x="183" y="1042"/>
                  </a:cubicBezTo>
                  <a:cubicBezTo>
                    <a:pt x="730" y="890"/>
                    <a:pt x="1247" y="738"/>
                    <a:pt x="1794" y="586"/>
                  </a:cubicBezTo>
                  <a:cubicBezTo>
                    <a:pt x="2098" y="495"/>
                    <a:pt x="2372" y="343"/>
                    <a:pt x="2585" y="191"/>
                  </a:cubicBezTo>
                  <a:cubicBezTo>
                    <a:pt x="2645" y="160"/>
                    <a:pt x="2706" y="99"/>
                    <a:pt x="2737" y="39"/>
                  </a:cubicBezTo>
                  <a:cubicBezTo>
                    <a:pt x="2752" y="8"/>
                    <a:pt x="2729" y="1"/>
                    <a:pt x="2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6"/>
            <p:cNvSpPr/>
            <p:nvPr/>
          </p:nvSpPr>
          <p:spPr>
            <a:xfrm>
              <a:off x="5026111" y="4916610"/>
              <a:ext cx="85473" cy="63114"/>
            </a:xfrm>
            <a:custGeom>
              <a:avLst/>
              <a:gdLst/>
              <a:ahLst/>
              <a:cxnLst/>
              <a:rect l="l" t="t" r="r" b="b"/>
              <a:pathLst>
                <a:path w="2523" h="1863" extrusionOk="0">
                  <a:moveTo>
                    <a:pt x="2488" y="0"/>
                  </a:moveTo>
                  <a:cubicBezTo>
                    <a:pt x="2419" y="0"/>
                    <a:pt x="2280" y="45"/>
                    <a:pt x="2280" y="69"/>
                  </a:cubicBezTo>
                  <a:cubicBezTo>
                    <a:pt x="2006" y="160"/>
                    <a:pt x="1763" y="282"/>
                    <a:pt x="1581" y="434"/>
                  </a:cubicBezTo>
                  <a:cubicBezTo>
                    <a:pt x="1064" y="860"/>
                    <a:pt x="578" y="1285"/>
                    <a:pt x="61" y="1741"/>
                  </a:cubicBezTo>
                  <a:cubicBezTo>
                    <a:pt x="31" y="1771"/>
                    <a:pt x="0" y="1802"/>
                    <a:pt x="0" y="1832"/>
                  </a:cubicBezTo>
                  <a:cubicBezTo>
                    <a:pt x="31" y="1832"/>
                    <a:pt x="31" y="1863"/>
                    <a:pt x="61" y="1863"/>
                  </a:cubicBezTo>
                  <a:cubicBezTo>
                    <a:pt x="122" y="1863"/>
                    <a:pt x="274" y="1802"/>
                    <a:pt x="304" y="1771"/>
                  </a:cubicBezTo>
                  <a:cubicBezTo>
                    <a:pt x="578" y="1680"/>
                    <a:pt x="851" y="1528"/>
                    <a:pt x="1034" y="1376"/>
                  </a:cubicBezTo>
                  <a:cubicBezTo>
                    <a:pt x="1520" y="951"/>
                    <a:pt x="2006" y="525"/>
                    <a:pt x="2462" y="100"/>
                  </a:cubicBezTo>
                  <a:cubicBezTo>
                    <a:pt x="2523" y="69"/>
                    <a:pt x="2523" y="39"/>
                    <a:pt x="2523" y="9"/>
                  </a:cubicBezTo>
                  <a:cubicBezTo>
                    <a:pt x="2517" y="3"/>
                    <a:pt x="2505" y="0"/>
                    <a:pt x="2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6"/>
            <p:cNvSpPr/>
            <p:nvPr/>
          </p:nvSpPr>
          <p:spPr>
            <a:xfrm>
              <a:off x="5058024" y="4959973"/>
              <a:ext cx="67586" cy="30049"/>
            </a:xfrm>
            <a:custGeom>
              <a:avLst/>
              <a:gdLst/>
              <a:ahLst/>
              <a:cxnLst/>
              <a:rect l="l" t="t" r="r" b="b"/>
              <a:pathLst>
                <a:path w="1995" h="887" extrusionOk="0">
                  <a:moveTo>
                    <a:pt x="1913" y="0"/>
                  </a:moveTo>
                  <a:cubicBezTo>
                    <a:pt x="1883" y="0"/>
                    <a:pt x="1848" y="5"/>
                    <a:pt x="1824" y="5"/>
                  </a:cubicBezTo>
                  <a:cubicBezTo>
                    <a:pt x="1581" y="66"/>
                    <a:pt x="1338" y="127"/>
                    <a:pt x="1125" y="187"/>
                  </a:cubicBezTo>
                  <a:cubicBezTo>
                    <a:pt x="791" y="279"/>
                    <a:pt x="456" y="461"/>
                    <a:pt x="183" y="643"/>
                  </a:cubicBezTo>
                  <a:cubicBezTo>
                    <a:pt x="122" y="704"/>
                    <a:pt x="61" y="735"/>
                    <a:pt x="0" y="826"/>
                  </a:cubicBezTo>
                  <a:cubicBezTo>
                    <a:pt x="0" y="856"/>
                    <a:pt x="31" y="887"/>
                    <a:pt x="61" y="887"/>
                  </a:cubicBezTo>
                  <a:cubicBezTo>
                    <a:pt x="92" y="887"/>
                    <a:pt x="152" y="856"/>
                    <a:pt x="183" y="856"/>
                  </a:cubicBezTo>
                  <a:cubicBezTo>
                    <a:pt x="426" y="795"/>
                    <a:pt x="669" y="735"/>
                    <a:pt x="912" y="643"/>
                  </a:cubicBezTo>
                  <a:cubicBezTo>
                    <a:pt x="1216" y="552"/>
                    <a:pt x="1551" y="400"/>
                    <a:pt x="1794" y="218"/>
                  </a:cubicBezTo>
                  <a:cubicBezTo>
                    <a:pt x="1885" y="157"/>
                    <a:pt x="1946" y="127"/>
                    <a:pt x="1976" y="66"/>
                  </a:cubicBezTo>
                  <a:cubicBezTo>
                    <a:pt x="1994" y="11"/>
                    <a:pt x="1958" y="0"/>
                    <a:pt x="19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5087870" y="4981486"/>
              <a:ext cx="105596" cy="41500"/>
            </a:xfrm>
            <a:custGeom>
              <a:avLst/>
              <a:gdLst/>
              <a:ahLst/>
              <a:cxnLst/>
              <a:rect l="l" t="t" r="r" b="b"/>
              <a:pathLst>
                <a:path w="3117" h="1225" extrusionOk="0">
                  <a:moveTo>
                    <a:pt x="3025" y="1"/>
                  </a:moveTo>
                  <a:cubicBezTo>
                    <a:pt x="2972" y="1"/>
                    <a:pt x="2904" y="24"/>
                    <a:pt x="2858" y="39"/>
                  </a:cubicBezTo>
                  <a:cubicBezTo>
                    <a:pt x="2402" y="130"/>
                    <a:pt x="1946" y="221"/>
                    <a:pt x="1521" y="312"/>
                  </a:cubicBezTo>
                  <a:cubicBezTo>
                    <a:pt x="1338" y="373"/>
                    <a:pt x="1186" y="434"/>
                    <a:pt x="1034" y="495"/>
                  </a:cubicBezTo>
                  <a:cubicBezTo>
                    <a:pt x="761" y="616"/>
                    <a:pt x="518" y="768"/>
                    <a:pt x="274" y="920"/>
                  </a:cubicBezTo>
                  <a:cubicBezTo>
                    <a:pt x="183" y="981"/>
                    <a:pt x="92" y="1072"/>
                    <a:pt x="31" y="1133"/>
                  </a:cubicBezTo>
                  <a:cubicBezTo>
                    <a:pt x="1" y="1194"/>
                    <a:pt x="62" y="1224"/>
                    <a:pt x="92" y="1224"/>
                  </a:cubicBezTo>
                  <a:cubicBezTo>
                    <a:pt x="153" y="1224"/>
                    <a:pt x="214" y="1194"/>
                    <a:pt x="274" y="1194"/>
                  </a:cubicBezTo>
                  <a:cubicBezTo>
                    <a:pt x="730" y="1103"/>
                    <a:pt x="1186" y="981"/>
                    <a:pt x="1642" y="890"/>
                  </a:cubicBezTo>
                  <a:cubicBezTo>
                    <a:pt x="1825" y="829"/>
                    <a:pt x="1977" y="768"/>
                    <a:pt x="2098" y="708"/>
                  </a:cubicBezTo>
                  <a:cubicBezTo>
                    <a:pt x="2372" y="586"/>
                    <a:pt x="2645" y="464"/>
                    <a:pt x="2858" y="312"/>
                  </a:cubicBezTo>
                  <a:cubicBezTo>
                    <a:pt x="2949" y="252"/>
                    <a:pt x="3040" y="160"/>
                    <a:pt x="3101" y="100"/>
                  </a:cubicBezTo>
                  <a:cubicBezTo>
                    <a:pt x="3116" y="24"/>
                    <a:pt x="3078" y="1"/>
                    <a:pt x="3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2099603" y="5027051"/>
              <a:ext cx="29914" cy="70059"/>
            </a:xfrm>
            <a:custGeom>
              <a:avLst/>
              <a:gdLst/>
              <a:ahLst/>
              <a:cxnLst/>
              <a:rect l="l" t="t" r="r" b="b"/>
              <a:pathLst>
                <a:path w="883" h="2068" extrusionOk="0">
                  <a:moveTo>
                    <a:pt x="730" y="1"/>
                  </a:moveTo>
                  <a:cubicBezTo>
                    <a:pt x="700" y="1"/>
                    <a:pt x="669" y="1"/>
                    <a:pt x="639" y="31"/>
                  </a:cubicBezTo>
                  <a:cubicBezTo>
                    <a:pt x="517" y="31"/>
                    <a:pt x="426" y="92"/>
                    <a:pt x="335" y="153"/>
                  </a:cubicBezTo>
                  <a:cubicBezTo>
                    <a:pt x="244" y="183"/>
                    <a:pt x="183" y="244"/>
                    <a:pt x="122" y="274"/>
                  </a:cubicBezTo>
                  <a:cubicBezTo>
                    <a:pt x="61" y="305"/>
                    <a:pt x="1" y="335"/>
                    <a:pt x="1" y="396"/>
                  </a:cubicBezTo>
                  <a:cubicBezTo>
                    <a:pt x="1" y="943"/>
                    <a:pt x="1" y="1490"/>
                    <a:pt x="31" y="2068"/>
                  </a:cubicBezTo>
                  <a:lnTo>
                    <a:pt x="92" y="2068"/>
                  </a:lnTo>
                  <a:cubicBezTo>
                    <a:pt x="122" y="2068"/>
                    <a:pt x="122" y="2068"/>
                    <a:pt x="153" y="2037"/>
                  </a:cubicBezTo>
                  <a:cubicBezTo>
                    <a:pt x="274" y="2007"/>
                    <a:pt x="396" y="1946"/>
                    <a:pt x="517" y="1916"/>
                  </a:cubicBezTo>
                  <a:cubicBezTo>
                    <a:pt x="608" y="1855"/>
                    <a:pt x="669" y="1825"/>
                    <a:pt x="730" y="1764"/>
                  </a:cubicBezTo>
                  <a:cubicBezTo>
                    <a:pt x="791" y="1733"/>
                    <a:pt x="882" y="1673"/>
                    <a:pt x="852" y="1642"/>
                  </a:cubicBezTo>
                  <a:cubicBezTo>
                    <a:pt x="821" y="1095"/>
                    <a:pt x="791" y="548"/>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2126366" y="5048699"/>
              <a:ext cx="74192" cy="54611"/>
            </a:xfrm>
            <a:custGeom>
              <a:avLst/>
              <a:gdLst/>
              <a:ahLst/>
              <a:cxnLst/>
              <a:rect l="l" t="t" r="r" b="b"/>
              <a:pathLst>
                <a:path w="2190" h="1612" extrusionOk="0">
                  <a:moveTo>
                    <a:pt x="2068" y="0"/>
                  </a:moveTo>
                  <a:cubicBezTo>
                    <a:pt x="2037" y="0"/>
                    <a:pt x="1977" y="31"/>
                    <a:pt x="1916" y="31"/>
                  </a:cubicBezTo>
                  <a:cubicBezTo>
                    <a:pt x="1764" y="61"/>
                    <a:pt x="1612" y="122"/>
                    <a:pt x="1490" y="183"/>
                  </a:cubicBezTo>
                  <a:cubicBezTo>
                    <a:pt x="1308" y="274"/>
                    <a:pt x="1125" y="365"/>
                    <a:pt x="943" y="486"/>
                  </a:cubicBezTo>
                  <a:cubicBezTo>
                    <a:pt x="791" y="578"/>
                    <a:pt x="609" y="699"/>
                    <a:pt x="487" y="821"/>
                  </a:cubicBezTo>
                  <a:cubicBezTo>
                    <a:pt x="305" y="1064"/>
                    <a:pt x="153" y="1277"/>
                    <a:pt x="31" y="1520"/>
                  </a:cubicBezTo>
                  <a:cubicBezTo>
                    <a:pt x="1" y="1581"/>
                    <a:pt x="31" y="1611"/>
                    <a:pt x="92" y="1611"/>
                  </a:cubicBezTo>
                  <a:lnTo>
                    <a:pt x="122" y="1611"/>
                  </a:lnTo>
                  <a:cubicBezTo>
                    <a:pt x="153" y="1611"/>
                    <a:pt x="214" y="1611"/>
                    <a:pt x="274" y="1581"/>
                  </a:cubicBezTo>
                  <a:cubicBezTo>
                    <a:pt x="426" y="1550"/>
                    <a:pt x="609" y="1490"/>
                    <a:pt x="761" y="1398"/>
                  </a:cubicBezTo>
                  <a:cubicBezTo>
                    <a:pt x="943" y="1307"/>
                    <a:pt x="1125" y="1216"/>
                    <a:pt x="1308" y="1125"/>
                  </a:cubicBezTo>
                  <a:cubicBezTo>
                    <a:pt x="1460" y="1003"/>
                    <a:pt x="1703" y="882"/>
                    <a:pt x="1794" y="730"/>
                  </a:cubicBezTo>
                  <a:cubicBezTo>
                    <a:pt x="1916" y="517"/>
                    <a:pt x="2037" y="304"/>
                    <a:pt x="2159" y="61"/>
                  </a:cubicBezTo>
                  <a:cubicBezTo>
                    <a:pt x="2189" y="31"/>
                    <a:pt x="2159" y="0"/>
                    <a:pt x="2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2168612" y="5072379"/>
              <a:ext cx="70025" cy="29880"/>
            </a:xfrm>
            <a:custGeom>
              <a:avLst/>
              <a:gdLst/>
              <a:ahLst/>
              <a:cxnLst/>
              <a:rect l="l" t="t" r="r" b="b"/>
              <a:pathLst>
                <a:path w="2067" h="882" extrusionOk="0">
                  <a:moveTo>
                    <a:pt x="1793" y="0"/>
                  </a:moveTo>
                  <a:cubicBezTo>
                    <a:pt x="1641" y="0"/>
                    <a:pt x="1550" y="31"/>
                    <a:pt x="1429" y="91"/>
                  </a:cubicBezTo>
                  <a:cubicBezTo>
                    <a:pt x="1155" y="183"/>
                    <a:pt x="912" y="304"/>
                    <a:pt x="669" y="456"/>
                  </a:cubicBezTo>
                  <a:cubicBezTo>
                    <a:pt x="638" y="487"/>
                    <a:pt x="0" y="882"/>
                    <a:pt x="304" y="882"/>
                  </a:cubicBezTo>
                  <a:cubicBezTo>
                    <a:pt x="426" y="851"/>
                    <a:pt x="547" y="821"/>
                    <a:pt x="638" y="791"/>
                  </a:cubicBezTo>
                  <a:cubicBezTo>
                    <a:pt x="912" y="699"/>
                    <a:pt x="1185" y="547"/>
                    <a:pt x="1398" y="426"/>
                  </a:cubicBezTo>
                  <a:cubicBezTo>
                    <a:pt x="1429" y="395"/>
                    <a:pt x="2067" y="0"/>
                    <a:pt x="1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2266416" y="4391170"/>
              <a:ext cx="54915" cy="73684"/>
            </a:xfrm>
            <a:custGeom>
              <a:avLst/>
              <a:gdLst/>
              <a:ahLst/>
              <a:cxnLst/>
              <a:rect l="l" t="t" r="r" b="b"/>
              <a:pathLst>
                <a:path w="1621" h="2175" extrusionOk="0">
                  <a:moveTo>
                    <a:pt x="1555" y="1"/>
                  </a:moveTo>
                  <a:cubicBezTo>
                    <a:pt x="1450" y="1"/>
                    <a:pt x="1238" y="86"/>
                    <a:pt x="1216" y="108"/>
                  </a:cubicBezTo>
                  <a:cubicBezTo>
                    <a:pt x="1125" y="138"/>
                    <a:pt x="1034" y="199"/>
                    <a:pt x="943" y="260"/>
                  </a:cubicBezTo>
                  <a:cubicBezTo>
                    <a:pt x="852" y="290"/>
                    <a:pt x="730" y="382"/>
                    <a:pt x="700" y="442"/>
                  </a:cubicBezTo>
                  <a:cubicBezTo>
                    <a:pt x="457" y="1020"/>
                    <a:pt x="244" y="1567"/>
                    <a:pt x="1" y="2144"/>
                  </a:cubicBezTo>
                  <a:cubicBezTo>
                    <a:pt x="1" y="2175"/>
                    <a:pt x="31" y="2175"/>
                    <a:pt x="61" y="2175"/>
                  </a:cubicBezTo>
                  <a:cubicBezTo>
                    <a:pt x="153" y="2175"/>
                    <a:pt x="365" y="2084"/>
                    <a:pt x="396" y="2053"/>
                  </a:cubicBezTo>
                  <a:cubicBezTo>
                    <a:pt x="487" y="2023"/>
                    <a:pt x="578" y="1962"/>
                    <a:pt x="700" y="1901"/>
                  </a:cubicBezTo>
                  <a:cubicBezTo>
                    <a:pt x="730" y="1901"/>
                    <a:pt x="761" y="1871"/>
                    <a:pt x="791" y="1840"/>
                  </a:cubicBezTo>
                  <a:cubicBezTo>
                    <a:pt x="852" y="1810"/>
                    <a:pt x="913" y="1780"/>
                    <a:pt x="943" y="1719"/>
                  </a:cubicBezTo>
                  <a:cubicBezTo>
                    <a:pt x="1156" y="1172"/>
                    <a:pt x="1368" y="594"/>
                    <a:pt x="1612" y="47"/>
                  </a:cubicBezTo>
                  <a:cubicBezTo>
                    <a:pt x="1620" y="13"/>
                    <a:pt x="1596" y="1"/>
                    <a:pt x="1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p:nvPr/>
          </p:nvSpPr>
          <p:spPr>
            <a:xfrm>
              <a:off x="2340574" y="4407160"/>
              <a:ext cx="53560" cy="46378"/>
            </a:xfrm>
            <a:custGeom>
              <a:avLst/>
              <a:gdLst/>
              <a:ahLst/>
              <a:cxnLst/>
              <a:rect l="l" t="t" r="r" b="b"/>
              <a:pathLst>
                <a:path w="1581" h="1369" extrusionOk="0">
                  <a:moveTo>
                    <a:pt x="1459" y="1"/>
                  </a:moveTo>
                  <a:cubicBezTo>
                    <a:pt x="1398" y="31"/>
                    <a:pt x="1307" y="61"/>
                    <a:pt x="1246" y="92"/>
                  </a:cubicBezTo>
                  <a:cubicBezTo>
                    <a:pt x="1064" y="183"/>
                    <a:pt x="851" y="274"/>
                    <a:pt x="730" y="426"/>
                  </a:cubicBezTo>
                  <a:cubicBezTo>
                    <a:pt x="486" y="730"/>
                    <a:pt x="243" y="1034"/>
                    <a:pt x="31" y="1338"/>
                  </a:cubicBezTo>
                  <a:cubicBezTo>
                    <a:pt x="0" y="1368"/>
                    <a:pt x="31" y="1368"/>
                    <a:pt x="61" y="1368"/>
                  </a:cubicBezTo>
                  <a:lnTo>
                    <a:pt x="152" y="1368"/>
                  </a:lnTo>
                  <a:cubicBezTo>
                    <a:pt x="243" y="1338"/>
                    <a:pt x="304" y="1308"/>
                    <a:pt x="395" y="1277"/>
                  </a:cubicBezTo>
                  <a:cubicBezTo>
                    <a:pt x="486" y="1217"/>
                    <a:pt x="578" y="1186"/>
                    <a:pt x="669" y="1125"/>
                  </a:cubicBezTo>
                  <a:cubicBezTo>
                    <a:pt x="760" y="1065"/>
                    <a:pt x="851" y="1004"/>
                    <a:pt x="912" y="943"/>
                  </a:cubicBezTo>
                  <a:cubicBezTo>
                    <a:pt x="1125" y="639"/>
                    <a:pt x="1338" y="335"/>
                    <a:pt x="1581" y="31"/>
                  </a:cubicBezTo>
                  <a:cubicBezTo>
                    <a:pt x="1581" y="1"/>
                    <a:pt x="1581" y="1"/>
                    <a:pt x="1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6"/>
            <p:cNvSpPr/>
            <p:nvPr/>
          </p:nvSpPr>
          <p:spPr>
            <a:xfrm>
              <a:off x="2375569" y="4425014"/>
              <a:ext cx="70499" cy="42957"/>
            </a:xfrm>
            <a:custGeom>
              <a:avLst/>
              <a:gdLst/>
              <a:ahLst/>
              <a:cxnLst/>
              <a:rect l="l" t="t" r="r" b="b"/>
              <a:pathLst>
                <a:path w="2081" h="1268" extrusionOk="0">
                  <a:moveTo>
                    <a:pt x="2040" y="1"/>
                  </a:moveTo>
                  <a:cubicBezTo>
                    <a:pt x="2005" y="1"/>
                    <a:pt x="1950" y="21"/>
                    <a:pt x="1916" y="21"/>
                  </a:cubicBezTo>
                  <a:cubicBezTo>
                    <a:pt x="1794" y="51"/>
                    <a:pt x="1672" y="112"/>
                    <a:pt x="1581" y="142"/>
                  </a:cubicBezTo>
                  <a:cubicBezTo>
                    <a:pt x="1368" y="234"/>
                    <a:pt x="1186" y="355"/>
                    <a:pt x="1004" y="446"/>
                  </a:cubicBezTo>
                  <a:cubicBezTo>
                    <a:pt x="730" y="659"/>
                    <a:pt x="457" y="841"/>
                    <a:pt x="213" y="1024"/>
                  </a:cubicBezTo>
                  <a:cubicBezTo>
                    <a:pt x="122" y="1085"/>
                    <a:pt x="61" y="1145"/>
                    <a:pt x="1" y="1206"/>
                  </a:cubicBezTo>
                  <a:cubicBezTo>
                    <a:pt x="1" y="1267"/>
                    <a:pt x="31" y="1267"/>
                    <a:pt x="61" y="1267"/>
                  </a:cubicBezTo>
                  <a:cubicBezTo>
                    <a:pt x="92" y="1267"/>
                    <a:pt x="153" y="1267"/>
                    <a:pt x="183" y="1237"/>
                  </a:cubicBezTo>
                  <a:cubicBezTo>
                    <a:pt x="305" y="1206"/>
                    <a:pt x="426" y="1176"/>
                    <a:pt x="548" y="1115"/>
                  </a:cubicBezTo>
                  <a:cubicBezTo>
                    <a:pt x="760" y="1024"/>
                    <a:pt x="973" y="902"/>
                    <a:pt x="1125" y="781"/>
                  </a:cubicBezTo>
                  <a:cubicBezTo>
                    <a:pt x="1399" y="598"/>
                    <a:pt x="1642" y="416"/>
                    <a:pt x="1885" y="234"/>
                  </a:cubicBezTo>
                  <a:cubicBezTo>
                    <a:pt x="1976" y="173"/>
                    <a:pt x="2037" y="112"/>
                    <a:pt x="2068" y="51"/>
                  </a:cubicBezTo>
                  <a:cubicBezTo>
                    <a:pt x="2081" y="12"/>
                    <a:pt x="2066" y="1"/>
                    <a:pt x="2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6"/>
            <p:cNvSpPr/>
            <p:nvPr/>
          </p:nvSpPr>
          <p:spPr>
            <a:xfrm>
              <a:off x="1424086" y="5017802"/>
              <a:ext cx="61826" cy="67992"/>
            </a:xfrm>
            <a:custGeom>
              <a:avLst/>
              <a:gdLst/>
              <a:ahLst/>
              <a:cxnLst/>
              <a:rect l="l" t="t" r="r" b="b"/>
              <a:pathLst>
                <a:path w="1825" h="2007" extrusionOk="0">
                  <a:moveTo>
                    <a:pt x="1764" y="0"/>
                  </a:moveTo>
                  <a:cubicBezTo>
                    <a:pt x="1734" y="0"/>
                    <a:pt x="1673" y="0"/>
                    <a:pt x="1642" y="31"/>
                  </a:cubicBezTo>
                  <a:cubicBezTo>
                    <a:pt x="1551" y="61"/>
                    <a:pt x="1430" y="91"/>
                    <a:pt x="1338" y="122"/>
                  </a:cubicBezTo>
                  <a:cubicBezTo>
                    <a:pt x="1095" y="243"/>
                    <a:pt x="822" y="365"/>
                    <a:pt x="670" y="547"/>
                  </a:cubicBezTo>
                  <a:cubicBezTo>
                    <a:pt x="578" y="669"/>
                    <a:pt x="518" y="791"/>
                    <a:pt x="427" y="912"/>
                  </a:cubicBezTo>
                  <a:cubicBezTo>
                    <a:pt x="366" y="1003"/>
                    <a:pt x="335" y="1125"/>
                    <a:pt x="275" y="1246"/>
                  </a:cubicBezTo>
                  <a:cubicBezTo>
                    <a:pt x="183" y="1459"/>
                    <a:pt x="92" y="1702"/>
                    <a:pt x="31" y="1946"/>
                  </a:cubicBezTo>
                  <a:cubicBezTo>
                    <a:pt x="1" y="1976"/>
                    <a:pt x="1" y="2006"/>
                    <a:pt x="62" y="2006"/>
                  </a:cubicBezTo>
                  <a:lnTo>
                    <a:pt x="92" y="2006"/>
                  </a:lnTo>
                  <a:lnTo>
                    <a:pt x="214" y="1976"/>
                  </a:lnTo>
                  <a:cubicBezTo>
                    <a:pt x="335" y="1946"/>
                    <a:pt x="457" y="1885"/>
                    <a:pt x="578" y="1854"/>
                  </a:cubicBezTo>
                  <a:cubicBezTo>
                    <a:pt x="730" y="1763"/>
                    <a:pt x="882" y="1702"/>
                    <a:pt x="1004" y="1611"/>
                  </a:cubicBezTo>
                  <a:cubicBezTo>
                    <a:pt x="1065" y="1581"/>
                    <a:pt x="1126" y="1550"/>
                    <a:pt x="1186" y="1490"/>
                  </a:cubicBezTo>
                  <a:cubicBezTo>
                    <a:pt x="1278" y="1459"/>
                    <a:pt x="1338" y="1398"/>
                    <a:pt x="1399" y="1338"/>
                  </a:cubicBezTo>
                  <a:cubicBezTo>
                    <a:pt x="1551" y="912"/>
                    <a:pt x="1703" y="487"/>
                    <a:pt x="1794" y="31"/>
                  </a:cubicBezTo>
                  <a:cubicBezTo>
                    <a:pt x="1825" y="0"/>
                    <a:pt x="1825" y="0"/>
                    <a:pt x="1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1474563" y="5025594"/>
              <a:ext cx="54611" cy="42686"/>
            </a:xfrm>
            <a:custGeom>
              <a:avLst/>
              <a:gdLst/>
              <a:ahLst/>
              <a:cxnLst/>
              <a:rect l="l" t="t" r="r" b="b"/>
              <a:pathLst>
                <a:path w="1612" h="1260" extrusionOk="0">
                  <a:moveTo>
                    <a:pt x="1567" y="1"/>
                  </a:moveTo>
                  <a:cubicBezTo>
                    <a:pt x="1520" y="1"/>
                    <a:pt x="1459" y="22"/>
                    <a:pt x="1459" y="44"/>
                  </a:cubicBezTo>
                  <a:cubicBezTo>
                    <a:pt x="1368" y="44"/>
                    <a:pt x="1307" y="74"/>
                    <a:pt x="1247" y="135"/>
                  </a:cubicBezTo>
                  <a:cubicBezTo>
                    <a:pt x="1155" y="165"/>
                    <a:pt x="1064" y="226"/>
                    <a:pt x="1003" y="287"/>
                  </a:cubicBezTo>
                  <a:cubicBezTo>
                    <a:pt x="699" y="591"/>
                    <a:pt x="365" y="895"/>
                    <a:pt x="31" y="1199"/>
                  </a:cubicBezTo>
                  <a:cubicBezTo>
                    <a:pt x="0" y="1199"/>
                    <a:pt x="0" y="1229"/>
                    <a:pt x="0" y="1260"/>
                  </a:cubicBezTo>
                  <a:lnTo>
                    <a:pt x="31" y="1260"/>
                  </a:lnTo>
                  <a:cubicBezTo>
                    <a:pt x="92" y="1260"/>
                    <a:pt x="152" y="1229"/>
                    <a:pt x="183" y="1229"/>
                  </a:cubicBezTo>
                  <a:cubicBezTo>
                    <a:pt x="244" y="1199"/>
                    <a:pt x="304" y="1168"/>
                    <a:pt x="396" y="1138"/>
                  </a:cubicBezTo>
                  <a:cubicBezTo>
                    <a:pt x="487" y="1077"/>
                    <a:pt x="578" y="1016"/>
                    <a:pt x="639" y="956"/>
                  </a:cubicBezTo>
                  <a:cubicBezTo>
                    <a:pt x="973" y="652"/>
                    <a:pt x="1277" y="378"/>
                    <a:pt x="1581" y="74"/>
                  </a:cubicBezTo>
                  <a:cubicBezTo>
                    <a:pt x="1611" y="44"/>
                    <a:pt x="1611" y="13"/>
                    <a:pt x="1611" y="13"/>
                  </a:cubicBezTo>
                  <a:cubicBezTo>
                    <a:pt x="1602" y="5"/>
                    <a:pt x="1586" y="1"/>
                    <a:pt x="1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1501326" y="5049715"/>
              <a:ext cx="70059" cy="29880"/>
            </a:xfrm>
            <a:custGeom>
              <a:avLst/>
              <a:gdLst/>
              <a:ahLst/>
              <a:cxnLst/>
              <a:rect l="l" t="t" r="r" b="b"/>
              <a:pathLst>
                <a:path w="2068" h="882" extrusionOk="0">
                  <a:moveTo>
                    <a:pt x="1764" y="1"/>
                  </a:moveTo>
                  <a:cubicBezTo>
                    <a:pt x="1642" y="1"/>
                    <a:pt x="1520" y="31"/>
                    <a:pt x="1399" y="92"/>
                  </a:cubicBezTo>
                  <a:cubicBezTo>
                    <a:pt x="1156" y="183"/>
                    <a:pt x="882" y="335"/>
                    <a:pt x="639" y="456"/>
                  </a:cubicBezTo>
                  <a:cubicBezTo>
                    <a:pt x="639" y="487"/>
                    <a:pt x="1" y="882"/>
                    <a:pt x="274" y="882"/>
                  </a:cubicBezTo>
                  <a:cubicBezTo>
                    <a:pt x="426" y="882"/>
                    <a:pt x="517" y="821"/>
                    <a:pt x="639" y="791"/>
                  </a:cubicBezTo>
                  <a:cubicBezTo>
                    <a:pt x="913" y="700"/>
                    <a:pt x="1156" y="548"/>
                    <a:pt x="1399" y="426"/>
                  </a:cubicBezTo>
                  <a:cubicBezTo>
                    <a:pt x="1429" y="396"/>
                    <a:pt x="2068"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6"/>
            <p:cNvSpPr/>
            <p:nvPr/>
          </p:nvSpPr>
          <p:spPr>
            <a:xfrm>
              <a:off x="3433089" y="4975591"/>
              <a:ext cx="99939" cy="79307"/>
            </a:xfrm>
            <a:custGeom>
              <a:avLst/>
              <a:gdLst/>
              <a:ahLst/>
              <a:cxnLst/>
              <a:rect l="l" t="t" r="r" b="b"/>
              <a:pathLst>
                <a:path w="2950" h="2341" extrusionOk="0">
                  <a:moveTo>
                    <a:pt x="2858" y="0"/>
                  </a:moveTo>
                  <a:cubicBezTo>
                    <a:pt x="2737" y="30"/>
                    <a:pt x="2615" y="61"/>
                    <a:pt x="2493" y="122"/>
                  </a:cubicBezTo>
                  <a:cubicBezTo>
                    <a:pt x="2068" y="274"/>
                    <a:pt x="1673" y="486"/>
                    <a:pt x="1369" y="730"/>
                  </a:cubicBezTo>
                  <a:cubicBezTo>
                    <a:pt x="791" y="1185"/>
                    <a:pt x="427" y="1733"/>
                    <a:pt x="31" y="2249"/>
                  </a:cubicBezTo>
                  <a:cubicBezTo>
                    <a:pt x="1" y="2341"/>
                    <a:pt x="31" y="2341"/>
                    <a:pt x="92" y="2341"/>
                  </a:cubicBezTo>
                  <a:lnTo>
                    <a:pt x="123" y="2341"/>
                  </a:lnTo>
                  <a:cubicBezTo>
                    <a:pt x="183" y="2341"/>
                    <a:pt x="244" y="2341"/>
                    <a:pt x="305" y="2310"/>
                  </a:cubicBezTo>
                  <a:cubicBezTo>
                    <a:pt x="487" y="2280"/>
                    <a:pt x="670" y="2189"/>
                    <a:pt x="822" y="2128"/>
                  </a:cubicBezTo>
                  <a:cubicBezTo>
                    <a:pt x="1065" y="2037"/>
                    <a:pt x="1247" y="1915"/>
                    <a:pt x="1460" y="1793"/>
                  </a:cubicBezTo>
                  <a:cubicBezTo>
                    <a:pt x="1642" y="1672"/>
                    <a:pt x="1855" y="1550"/>
                    <a:pt x="1977" y="1398"/>
                  </a:cubicBezTo>
                  <a:cubicBezTo>
                    <a:pt x="2159" y="1155"/>
                    <a:pt x="2311" y="942"/>
                    <a:pt x="2463" y="730"/>
                  </a:cubicBezTo>
                  <a:cubicBezTo>
                    <a:pt x="2615" y="517"/>
                    <a:pt x="2767" y="304"/>
                    <a:pt x="2919" y="91"/>
                  </a:cubicBezTo>
                  <a:cubicBezTo>
                    <a:pt x="2949" y="30"/>
                    <a:pt x="2919" y="0"/>
                    <a:pt x="28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6"/>
            <p:cNvSpPr/>
            <p:nvPr/>
          </p:nvSpPr>
          <p:spPr>
            <a:xfrm>
              <a:off x="3502098" y="5005437"/>
              <a:ext cx="113320" cy="63893"/>
            </a:xfrm>
            <a:custGeom>
              <a:avLst/>
              <a:gdLst/>
              <a:ahLst/>
              <a:cxnLst/>
              <a:rect l="l" t="t" r="r" b="b"/>
              <a:pathLst>
                <a:path w="3345" h="1886" extrusionOk="0">
                  <a:moveTo>
                    <a:pt x="3070" y="1"/>
                  </a:moveTo>
                  <a:lnTo>
                    <a:pt x="3070" y="1"/>
                  </a:lnTo>
                  <a:cubicBezTo>
                    <a:pt x="2918" y="31"/>
                    <a:pt x="2797" y="61"/>
                    <a:pt x="2675" y="122"/>
                  </a:cubicBezTo>
                  <a:cubicBezTo>
                    <a:pt x="2371" y="213"/>
                    <a:pt x="2098" y="365"/>
                    <a:pt x="1855" y="517"/>
                  </a:cubicBezTo>
                  <a:cubicBezTo>
                    <a:pt x="1308" y="852"/>
                    <a:pt x="791" y="1186"/>
                    <a:pt x="274" y="1551"/>
                  </a:cubicBezTo>
                  <a:cubicBezTo>
                    <a:pt x="183" y="1611"/>
                    <a:pt x="92" y="1703"/>
                    <a:pt x="1" y="1794"/>
                  </a:cubicBezTo>
                  <a:cubicBezTo>
                    <a:pt x="1" y="1855"/>
                    <a:pt x="31" y="1885"/>
                    <a:pt x="92" y="1885"/>
                  </a:cubicBezTo>
                  <a:cubicBezTo>
                    <a:pt x="152" y="1885"/>
                    <a:pt x="213" y="1855"/>
                    <a:pt x="274" y="1824"/>
                  </a:cubicBezTo>
                  <a:cubicBezTo>
                    <a:pt x="456" y="1794"/>
                    <a:pt x="639" y="1733"/>
                    <a:pt x="791" y="1642"/>
                  </a:cubicBezTo>
                  <a:cubicBezTo>
                    <a:pt x="1095" y="1520"/>
                    <a:pt x="1368" y="1338"/>
                    <a:pt x="1642" y="1186"/>
                  </a:cubicBezTo>
                  <a:cubicBezTo>
                    <a:pt x="2037" y="882"/>
                    <a:pt x="2463" y="608"/>
                    <a:pt x="2888" y="335"/>
                  </a:cubicBezTo>
                  <a:cubicBezTo>
                    <a:pt x="2949" y="304"/>
                    <a:pt x="3344" y="31"/>
                    <a:pt x="3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6"/>
            <p:cNvSpPr/>
            <p:nvPr/>
          </p:nvSpPr>
          <p:spPr>
            <a:xfrm>
              <a:off x="3570056" y="5028440"/>
              <a:ext cx="122569" cy="61454"/>
            </a:xfrm>
            <a:custGeom>
              <a:avLst/>
              <a:gdLst/>
              <a:ahLst/>
              <a:cxnLst/>
              <a:rect l="l" t="t" r="r" b="b"/>
              <a:pathLst>
                <a:path w="3618" h="1814" extrusionOk="0">
                  <a:moveTo>
                    <a:pt x="3437" y="1"/>
                  </a:moveTo>
                  <a:cubicBezTo>
                    <a:pt x="3390" y="1"/>
                    <a:pt x="3337" y="15"/>
                    <a:pt x="3283" y="51"/>
                  </a:cubicBezTo>
                  <a:cubicBezTo>
                    <a:pt x="3010" y="112"/>
                    <a:pt x="2736" y="233"/>
                    <a:pt x="2523" y="355"/>
                  </a:cubicBezTo>
                  <a:cubicBezTo>
                    <a:pt x="1946" y="629"/>
                    <a:pt x="1399" y="932"/>
                    <a:pt x="852" y="1206"/>
                  </a:cubicBezTo>
                  <a:cubicBezTo>
                    <a:pt x="669" y="1297"/>
                    <a:pt x="487" y="1388"/>
                    <a:pt x="335" y="1510"/>
                  </a:cubicBezTo>
                  <a:cubicBezTo>
                    <a:pt x="305" y="1540"/>
                    <a:pt x="1" y="1723"/>
                    <a:pt x="92" y="1814"/>
                  </a:cubicBezTo>
                  <a:lnTo>
                    <a:pt x="183" y="1814"/>
                  </a:lnTo>
                  <a:cubicBezTo>
                    <a:pt x="244" y="1814"/>
                    <a:pt x="274" y="1814"/>
                    <a:pt x="335" y="1784"/>
                  </a:cubicBezTo>
                  <a:cubicBezTo>
                    <a:pt x="609" y="1723"/>
                    <a:pt x="882" y="1571"/>
                    <a:pt x="1095" y="1449"/>
                  </a:cubicBezTo>
                  <a:cubicBezTo>
                    <a:pt x="1672" y="1176"/>
                    <a:pt x="2220" y="902"/>
                    <a:pt x="2767" y="629"/>
                  </a:cubicBezTo>
                  <a:cubicBezTo>
                    <a:pt x="2949" y="537"/>
                    <a:pt x="3101" y="446"/>
                    <a:pt x="3253" y="325"/>
                  </a:cubicBezTo>
                  <a:cubicBezTo>
                    <a:pt x="3314" y="294"/>
                    <a:pt x="3618" y="112"/>
                    <a:pt x="3527" y="21"/>
                  </a:cubicBezTo>
                  <a:cubicBezTo>
                    <a:pt x="3501" y="8"/>
                    <a:pt x="3471" y="1"/>
                    <a:pt x="3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6"/>
            <p:cNvSpPr/>
            <p:nvPr/>
          </p:nvSpPr>
          <p:spPr>
            <a:xfrm>
              <a:off x="989539" y="4785064"/>
              <a:ext cx="50511" cy="42279"/>
            </a:xfrm>
            <a:custGeom>
              <a:avLst/>
              <a:gdLst/>
              <a:ahLst/>
              <a:cxnLst/>
              <a:rect l="l" t="t" r="r" b="b"/>
              <a:pathLst>
                <a:path w="1491" h="1248" extrusionOk="0">
                  <a:moveTo>
                    <a:pt x="1430" y="1"/>
                  </a:moveTo>
                  <a:cubicBezTo>
                    <a:pt x="1399" y="31"/>
                    <a:pt x="1369" y="31"/>
                    <a:pt x="1338" y="31"/>
                  </a:cubicBezTo>
                  <a:cubicBezTo>
                    <a:pt x="1247" y="62"/>
                    <a:pt x="1156" y="92"/>
                    <a:pt x="1095" y="122"/>
                  </a:cubicBezTo>
                  <a:cubicBezTo>
                    <a:pt x="913" y="214"/>
                    <a:pt x="670" y="305"/>
                    <a:pt x="579" y="457"/>
                  </a:cubicBezTo>
                  <a:cubicBezTo>
                    <a:pt x="366" y="700"/>
                    <a:pt x="183" y="943"/>
                    <a:pt x="1" y="1186"/>
                  </a:cubicBezTo>
                  <a:cubicBezTo>
                    <a:pt x="1" y="1217"/>
                    <a:pt x="1" y="1247"/>
                    <a:pt x="31" y="1247"/>
                  </a:cubicBezTo>
                  <a:lnTo>
                    <a:pt x="62" y="1247"/>
                  </a:lnTo>
                  <a:cubicBezTo>
                    <a:pt x="92" y="1247"/>
                    <a:pt x="123" y="1247"/>
                    <a:pt x="153" y="1217"/>
                  </a:cubicBezTo>
                  <a:cubicBezTo>
                    <a:pt x="244" y="1217"/>
                    <a:pt x="305" y="1186"/>
                    <a:pt x="396" y="1126"/>
                  </a:cubicBezTo>
                  <a:cubicBezTo>
                    <a:pt x="487" y="1095"/>
                    <a:pt x="579" y="1034"/>
                    <a:pt x="670" y="974"/>
                  </a:cubicBezTo>
                  <a:cubicBezTo>
                    <a:pt x="761" y="913"/>
                    <a:pt x="882" y="852"/>
                    <a:pt x="913" y="791"/>
                  </a:cubicBezTo>
                  <a:cubicBezTo>
                    <a:pt x="1095" y="548"/>
                    <a:pt x="1278" y="305"/>
                    <a:pt x="1460" y="62"/>
                  </a:cubicBezTo>
                  <a:cubicBezTo>
                    <a:pt x="1490" y="31"/>
                    <a:pt x="1460" y="1"/>
                    <a:pt x="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6"/>
            <p:cNvSpPr/>
            <p:nvPr/>
          </p:nvSpPr>
          <p:spPr>
            <a:xfrm>
              <a:off x="1021486" y="4782252"/>
              <a:ext cx="87539" cy="55390"/>
            </a:xfrm>
            <a:custGeom>
              <a:avLst/>
              <a:gdLst/>
              <a:ahLst/>
              <a:cxnLst/>
              <a:rect l="l" t="t" r="r" b="b"/>
              <a:pathLst>
                <a:path w="2584" h="1635" extrusionOk="0">
                  <a:moveTo>
                    <a:pt x="2478" y="0"/>
                  </a:moveTo>
                  <a:cubicBezTo>
                    <a:pt x="2440" y="0"/>
                    <a:pt x="2402" y="8"/>
                    <a:pt x="2371" y="23"/>
                  </a:cubicBezTo>
                  <a:cubicBezTo>
                    <a:pt x="2250" y="84"/>
                    <a:pt x="2098" y="114"/>
                    <a:pt x="1976" y="175"/>
                  </a:cubicBezTo>
                  <a:cubicBezTo>
                    <a:pt x="1763" y="266"/>
                    <a:pt x="1520" y="388"/>
                    <a:pt x="1338" y="540"/>
                  </a:cubicBezTo>
                  <a:cubicBezTo>
                    <a:pt x="943" y="813"/>
                    <a:pt x="608" y="1087"/>
                    <a:pt x="243" y="1360"/>
                  </a:cubicBezTo>
                  <a:cubicBezTo>
                    <a:pt x="152" y="1421"/>
                    <a:pt x="91" y="1482"/>
                    <a:pt x="31" y="1573"/>
                  </a:cubicBezTo>
                  <a:cubicBezTo>
                    <a:pt x="0" y="1634"/>
                    <a:pt x="31" y="1634"/>
                    <a:pt x="91" y="1634"/>
                  </a:cubicBezTo>
                  <a:cubicBezTo>
                    <a:pt x="122" y="1634"/>
                    <a:pt x="183" y="1634"/>
                    <a:pt x="243" y="1604"/>
                  </a:cubicBezTo>
                  <a:cubicBezTo>
                    <a:pt x="456" y="1543"/>
                    <a:pt x="699" y="1421"/>
                    <a:pt x="912" y="1330"/>
                  </a:cubicBezTo>
                  <a:cubicBezTo>
                    <a:pt x="1125" y="1209"/>
                    <a:pt x="1307" y="1087"/>
                    <a:pt x="1490" y="965"/>
                  </a:cubicBezTo>
                  <a:cubicBezTo>
                    <a:pt x="1672" y="813"/>
                    <a:pt x="1854" y="661"/>
                    <a:pt x="2037" y="509"/>
                  </a:cubicBezTo>
                  <a:cubicBezTo>
                    <a:pt x="2098" y="479"/>
                    <a:pt x="2158" y="418"/>
                    <a:pt x="2250" y="357"/>
                  </a:cubicBezTo>
                  <a:cubicBezTo>
                    <a:pt x="2250" y="357"/>
                    <a:pt x="2250" y="327"/>
                    <a:pt x="2280" y="327"/>
                  </a:cubicBezTo>
                  <a:cubicBezTo>
                    <a:pt x="2371" y="266"/>
                    <a:pt x="2432" y="205"/>
                    <a:pt x="2493" y="145"/>
                  </a:cubicBezTo>
                  <a:cubicBezTo>
                    <a:pt x="2553" y="114"/>
                    <a:pt x="2584" y="84"/>
                    <a:pt x="2584" y="23"/>
                  </a:cubicBezTo>
                  <a:cubicBezTo>
                    <a:pt x="2553" y="8"/>
                    <a:pt x="2515" y="0"/>
                    <a:pt x="2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6"/>
            <p:cNvSpPr/>
            <p:nvPr/>
          </p:nvSpPr>
          <p:spPr>
            <a:xfrm>
              <a:off x="1070913" y="4789197"/>
              <a:ext cx="118436" cy="48445"/>
            </a:xfrm>
            <a:custGeom>
              <a:avLst/>
              <a:gdLst/>
              <a:ahLst/>
              <a:cxnLst/>
              <a:rect l="l" t="t" r="r" b="b"/>
              <a:pathLst>
                <a:path w="3496" h="1430" extrusionOk="0">
                  <a:moveTo>
                    <a:pt x="3344" y="0"/>
                  </a:moveTo>
                  <a:cubicBezTo>
                    <a:pt x="3222" y="0"/>
                    <a:pt x="3131" y="61"/>
                    <a:pt x="3009" y="92"/>
                  </a:cubicBezTo>
                  <a:cubicBezTo>
                    <a:pt x="2797" y="183"/>
                    <a:pt x="2584" y="274"/>
                    <a:pt x="2402" y="365"/>
                  </a:cubicBezTo>
                  <a:cubicBezTo>
                    <a:pt x="2067" y="487"/>
                    <a:pt x="1733" y="548"/>
                    <a:pt x="1398" y="608"/>
                  </a:cubicBezTo>
                  <a:cubicBezTo>
                    <a:pt x="1216" y="639"/>
                    <a:pt x="1094" y="700"/>
                    <a:pt x="943" y="760"/>
                  </a:cubicBezTo>
                  <a:cubicBezTo>
                    <a:pt x="699" y="882"/>
                    <a:pt x="456" y="1004"/>
                    <a:pt x="243" y="1155"/>
                  </a:cubicBezTo>
                  <a:cubicBezTo>
                    <a:pt x="152" y="1216"/>
                    <a:pt x="91" y="1277"/>
                    <a:pt x="31" y="1368"/>
                  </a:cubicBezTo>
                  <a:cubicBezTo>
                    <a:pt x="0" y="1429"/>
                    <a:pt x="31" y="1429"/>
                    <a:pt x="91" y="1429"/>
                  </a:cubicBezTo>
                  <a:cubicBezTo>
                    <a:pt x="122" y="1429"/>
                    <a:pt x="183" y="1429"/>
                    <a:pt x="243" y="1399"/>
                  </a:cubicBezTo>
                  <a:cubicBezTo>
                    <a:pt x="639" y="1338"/>
                    <a:pt x="1034" y="1247"/>
                    <a:pt x="1429" y="1125"/>
                  </a:cubicBezTo>
                  <a:cubicBezTo>
                    <a:pt x="2006" y="943"/>
                    <a:pt x="2523" y="669"/>
                    <a:pt x="3009" y="396"/>
                  </a:cubicBezTo>
                  <a:cubicBezTo>
                    <a:pt x="3131" y="335"/>
                    <a:pt x="3222" y="244"/>
                    <a:pt x="3344" y="152"/>
                  </a:cubicBezTo>
                  <a:cubicBezTo>
                    <a:pt x="3405" y="122"/>
                    <a:pt x="3496" y="0"/>
                    <a:pt x="3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6"/>
            <p:cNvSpPr/>
            <p:nvPr/>
          </p:nvSpPr>
          <p:spPr>
            <a:xfrm>
              <a:off x="4007686" y="4491617"/>
              <a:ext cx="98888" cy="57693"/>
            </a:xfrm>
            <a:custGeom>
              <a:avLst/>
              <a:gdLst/>
              <a:ahLst/>
              <a:cxnLst/>
              <a:rect l="l" t="t" r="r" b="b"/>
              <a:pathLst>
                <a:path w="2919" h="1703" extrusionOk="0">
                  <a:moveTo>
                    <a:pt x="2919" y="0"/>
                  </a:moveTo>
                  <a:cubicBezTo>
                    <a:pt x="2858" y="0"/>
                    <a:pt x="2767" y="0"/>
                    <a:pt x="2706" y="31"/>
                  </a:cubicBezTo>
                  <a:cubicBezTo>
                    <a:pt x="2463" y="91"/>
                    <a:pt x="2220" y="213"/>
                    <a:pt x="2037" y="304"/>
                  </a:cubicBezTo>
                  <a:cubicBezTo>
                    <a:pt x="1764" y="456"/>
                    <a:pt x="1521" y="578"/>
                    <a:pt x="1277" y="730"/>
                  </a:cubicBezTo>
                  <a:lnTo>
                    <a:pt x="1277" y="760"/>
                  </a:lnTo>
                  <a:cubicBezTo>
                    <a:pt x="1247" y="760"/>
                    <a:pt x="1217" y="790"/>
                    <a:pt x="1186" y="821"/>
                  </a:cubicBezTo>
                  <a:cubicBezTo>
                    <a:pt x="882" y="1003"/>
                    <a:pt x="548" y="1216"/>
                    <a:pt x="244" y="1429"/>
                  </a:cubicBezTo>
                  <a:cubicBezTo>
                    <a:pt x="153" y="1490"/>
                    <a:pt x="92" y="1550"/>
                    <a:pt x="1" y="1641"/>
                  </a:cubicBezTo>
                  <a:cubicBezTo>
                    <a:pt x="1" y="1702"/>
                    <a:pt x="31" y="1702"/>
                    <a:pt x="92" y="1702"/>
                  </a:cubicBezTo>
                  <a:cubicBezTo>
                    <a:pt x="122" y="1702"/>
                    <a:pt x="183" y="1702"/>
                    <a:pt x="244" y="1672"/>
                  </a:cubicBezTo>
                  <a:cubicBezTo>
                    <a:pt x="396" y="1641"/>
                    <a:pt x="548" y="1581"/>
                    <a:pt x="700" y="1520"/>
                  </a:cubicBezTo>
                  <a:cubicBezTo>
                    <a:pt x="943" y="1398"/>
                    <a:pt x="1186" y="1246"/>
                    <a:pt x="1429" y="1094"/>
                  </a:cubicBezTo>
                  <a:cubicBezTo>
                    <a:pt x="1703" y="912"/>
                    <a:pt x="1977" y="730"/>
                    <a:pt x="2280" y="517"/>
                  </a:cubicBezTo>
                  <a:cubicBezTo>
                    <a:pt x="2341" y="486"/>
                    <a:pt x="2432" y="456"/>
                    <a:pt x="2493" y="395"/>
                  </a:cubicBezTo>
                  <a:cubicBezTo>
                    <a:pt x="2615" y="334"/>
                    <a:pt x="2736" y="243"/>
                    <a:pt x="2828" y="152"/>
                  </a:cubicBezTo>
                  <a:cubicBezTo>
                    <a:pt x="2888" y="122"/>
                    <a:pt x="2919" y="61"/>
                    <a:pt x="2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6"/>
            <p:cNvSpPr/>
            <p:nvPr/>
          </p:nvSpPr>
          <p:spPr>
            <a:xfrm>
              <a:off x="4096241" y="4517194"/>
              <a:ext cx="77715" cy="27983"/>
            </a:xfrm>
            <a:custGeom>
              <a:avLst/>
              <a:gdLst/>
              <a:ahLst/>
              <a:cxnLst/>
              <a:rect l="l" t="t" r="r" b="b"/>
              <a:pathLst>
                <a:path w="2294" h="826" extrusionOk="0">
                  <a:moveTo>
                    <a:pt x="2268" y="0"/>
                  </a:moveTo>
                  <a:cubicBezTo>
                    <a:pt x="2245" y="0"/>
                    <a:pt x="2207" y="18"/>
                    <a:pt x="2189" y="35"/>
                  </a:cubicBezTo>
                  <a:cubicBezTo>
                    <a:pt x="1673" y="127"/>
                    <a:pt x="1186" y="279"/>
                    <a:pt x="670" y="400"/>
                  </a:cubicBezTo>
                  <a:cubicBezTo>
                    <a:pt x="487" y="461"/>
                    <a:pt x="274" y="552"/>
                    <a:pt x="122" y="674"/>
                  </a:cubicBezTo>
                  <a:cubicBezTo>
                    <a:pt x="62" y="704"/>
                    <a:pt x="31" y="735"/>
                    <a:pt x="1" y="765"/>
                  </a:cubicBezTo>
                  <a:cubicBezTo>
                    <a:pt x="1" y="795"/>
                    <a:pt x="1" y="826"/>
                    <a:pt x="31" y="826"/>
                  </a:cubicBezTo>
                  <a:cubicBezTo>
                    <a:pt x="62" y="826"/>
                    <a:pt x="92" y="795"/>
                    <a:pt x="92" y="795"/>
                  </a:cubicBezTo>
                  <a:cubicBezTo>
                    <a:pt x="609" y="674"/>
                    <a:pt x="1095" y="552"/>
                    <a:pt x="1612" y="431"/>
                  </a:cubicBezTo>
                  <a:cubicBezTo>
                    <a:pt x="1673" y="400"/>
                    <a:pt x="1733" y="370"/>
                    <a:pt x="1825" y="339"/>
                  </a:cubicBezTo>
                  <a:cubicBezTo>
                    <a:pt x="1946" y="279"/>
                    <a:pt x="2068" y="218"/>
                    <a:pt x="2159" y="157"/>
                  </a:cubicBezTo>
                  <a:cubicBezTo>
                    <a:pt x="2220" y="127"/>
                    <a:pt x="2250" y="96"/>
                    <a:pt x="2281" y="35"/>
                  </a:cubicBezTo>
                  <a:cubicBezTo>
                    <a:pt x="2293" y="10"/>
                    <a:pt x="2284" y="0"/>
                    <a:pt x="2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6"/>
            <p:cNvSpPr/>
            <p:nvPr/>
          </p:nvSpPr>
          <p:spPr>
            <a:xfrm>
              <a:off x="3026356" y="4242143"/>
              <a:ext cx="53086" cy="32692"/>
            </a:xfrm>
            <a:custGeom>
              <a:avLst/>
              <a:gdLst/>
              <a:ahLst/>
              <a:cxnLst/>
              <a:rect l="l" t="t" r="r" b="b"/>
              <a:pathLst>
                <a:path w="1567" h="965" extrusionOk="0">
                  <a:moveTo>
                    <a:pt x="1524" y="1"/>
                  </a:moveTo>
                  <a:cubicBezTo>
                    <a:pt x="1498" y="1"/>
                    <a:pt x="1460" y="8"/>
                    <a:pt x="1429" y="8"/>
                  </a:cubicBezTo>
                  <a:cubicBezTo>
                    <a:pt x="1217" y="69"/>
                    <a:pt x="1034" y="191"/>
                    <a:pt x="882" y="282"/>
                  </a:cubicBezTo>
                  <a:cubicBezTo>
                    <a:pt x="609" y="464"/>
                    <a:pt x="365" y="647"/>
                    <a:pt x="122" y="829"/>
                  </a:cubicBezTo>
                  <a:cubicBezTo>
                    <a:pt x="61" y="859"/>
                    <a:pt x="31" y="890"/>
                    <a:pt x="1" y="920"/>
                  </a:cubicBezTo>
                  <a:cubicBezTo>
                    <a:pt x="1" y="951"/>
                    <a:pt x="1" y="951"/>
                    <a:pt x="31" y="951"/>
                  </a:cubicBezTo>
                  <a:cubicBezTo>
                    <a:pt x="41" y="961"/>
                    <a:pt x="51" y="964"/>
                    <a:pt x="60" y="964"/>
                  </a:cubicBezTo>
                  <a:cubicBezTo>
                    <a:pt x="78" y="964"/>
                    <a:pt x="92" y="951"/>
                    <a:pt x="92" y="951"/>
                  </a:cubicBezTo>
                  <a:cubicBezTo>
                    <a:pt x="183" y="920"/>
                    <a:pt x="244" y="890"/>
                    <a:pt x="335" y="859"/>
                  </a:cubicBezTo>
                  <a:cubicBezTo>
                    <a:pt x="457" y="799"/>
                    <a:pt x="578" y="738"/>
                    <a:pt x="669" y="677"/>
                  </a:cubicBezTo>
                  <a:cubicBezTo>
                    <a:pt x="943" y="495"/>
                    <a:pt x="1186" y="312"/>
                    <a:pt x="1429" y="160"/>
                  </a:cubicBezTo>
                  <a:cubicBezTo>
                    <a:pt x="1490" y="130"/>
                    <a:pt x="1520" y="100"/>
                    <a:pt x="1551" y="39"/>
                  </a:cubicBezTo>
                  <a:cubicBezTo>
                    <a:pt x="1566" y="8"/>
                    <a:pt x="1551"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6"/>
            <p:cNvSpPr/>
            <p:nvPr/>
          </p:nvSpPr>
          <p:spPr>
            <a:xfrm>
              <a:off x="3091231" y="4255796"/>
              <a:ext cx="71075" cy="29914"/>
            </a:xfrm>
            <a:custGeom>
              <a:avLst/>
              <a:gdLst/>
              <a:ahLst/>
              <a:cxnLst/>
              <a:rect l="l" t="t" r="r" b="b"/>
              <a:pathLst>
                <a:path w="2098" h="883" extrusionOk="0">
                  <a:moveTo>
                    <a:pt x="1794" y="1"/>
                  </a:moveTo>
                  <a:cubicBezTo>
                    <a:pt x="1672" y="1"/>
                    <a:pt x="1551" y="31"/>
                    <a:pt x="1429" y="92"/>
                  </a:cubicBezTo>
                  <a:cubicBezTo>
                    <a:pt x="1156" y="183"/>
                    <a:pt x="912" y="305"/>
                    <a:pt x="669" y="456"/>
                  </a:cubicBezTo>
                  <a:cubicBezTo>
                    <a:pt x="639" y="487"/>
                    <a:pt x="1" y="882"/>
                    <a:pt x="305" y="882"/>
                  </a:cubicBezTo>
                  <a:cubicBezTo>
                    <a:pt x="426" y="852"/>
                    <a:pt x="548" y="821"/>
                    <a:pt x="669" y="791"/>
                  </a:cubicBezTo>
                  <a:cubicBezTo>
                    <a:pt x="912" y="700"/>
                    <a:pt x="1186" y="548"/>
                    <a:pt x="1429" y="426"/>
                  </a:cubicBezTo>
                  <a:cubicBezTo>
                    <a:pt x="1460" y="396"/>
                    <a:pt x="2098"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6"/>
            <p:cNvSpPr/>
            <p:nvPr/>
          </p:nvSpPr>
          <p:spPr>
            <a:xfrm>
              <a:off x="2419847" y="4684922"/>
              <a:ext cx="66976" cy="43566"/>
            </a:xfrm>
            <a:custGeom>
              <a:avLst/>
              <a:gdLst/>
              <a:ahLst/>
              <a:cxnLst/>
              <a:rect l="l" t="t" r="r" b="b"/>
              <a:pathLst>
                <a:path w="1977" h="1286" extrusionOk="0">
                  <a:moveTo>
                    <a:pt x="1938" y="1"/>
                  </a:moveTo>
                  <a:cubicBezTo>
                    <a:pt x="1916" y="1"/>
                    <a:pt x="1885" y="8"/>
                    <a:pt x="1855" y="8"/>
                  </a:cubicBezTo>
                  <a:cubicBezTo>
                    <a:pt x="1794" y="39"/>
                    <a:pt x="1703" y="69"/>
                    <a:pt x="1642" y="100"/>
                  </a:cubicBezTo>
                  <a:cubicBezTo>
                    <a:pt x="1520" y="160"/>
                    <a:pt x="1399" y="221"/>
                    <a:pt x="1308" y="282"/>
                  </a:cubicBezTo>
                  <a:cubicBezTo>
                    <a:pt x="912" y="586"/>
                    <a:pt x="517" y="860"/>
                    <a:pt x="122" y="1133"/>
                  </a:cubicBezTo>
                  <a:cubicBezTo>
                    <a:pt x="61" y="1164"/>
                    <a:pt x="31" y="1224"/>
                    <a:pt x="1" y="1255"/>
                  </a:cubicBezTo>
                  <a:cubicBezTo>
                    <a:pt x="1" y="1285"/>
                    <a:pt x="1" y="1285"/>
                    <a:pt x="31" y="1285"/>
                  </a:cubicBezTo>
                  <a:lnTo>
                    <a:pt x="122" y="1285"/>
                  </a:lnTo>
                  <a:cubicBezTo>
                    <a:pt x="183" y="1255"/>
                    <a:pt x="274" y="1224"/>
                    <a:pt x="335" y="1194"/>
                  </a:cubicBezTo>
                  <a:cubicBezTo>
                    <a:pt x="457" y="1133"/>
                    <a:pt x="609" y="1072"/>
                    <a:pt x="700" y="981"/>
                  </a:cubicBezTo>
                  <a:cubicBezTo>
                    <a:pt x="1095" y="708"/>
                    <a:pt x="1490" y="434"/>
                    <a:pt x="1855" y="130"/>
                  </a:cubicBezTo>
                  <a:cubicBezTo>
                    <a:pt x="1885" y="100"/>
                    <a:pt x="1946" y="69"/>
                    <a:pt x="1976" y="39"/>
                  </a:cubicBezTo>
                  <a:cubicBezTo>
                    <a:pt x="1976" y="8"/>
                    <a:pt x="1961" y="1"/>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6"/>
            <p:cNvSpPr/>
            <p:nvPr/>
          </p:nvSpPr>
          <p:spPr>
            <a:xfrm>
              <a:off x="2476490" y="4708873"/>
              <a:ext cx="75208" cy="40213"/>
            </a:xfrm>
            <a:custGeom>
              <a:avLst/>
              <a:gdLst/>
              <a:ahLst/>
              <a:cxnLst/>
              <a:rect l="l" t="t" r="r" b="b"/>
              <a:pathLst>
                <a:path w="2220" h="1187" extrusionOk="0">
                  <a:moveTo>
                    <a:pt x="2037" y="1"/>
                  </a:moveTo>
                  <a:cubicBezTo>
                    <a:pt x="1915" y="61"/>
                    <a:pt x="1763" y="122"/>
                    <a:pt x="1642" y="183"/>
                  </a:cubicBezTo>
                  <a:cubicBezTo>
                    <a:pt x="1186" y="426"/>
                    <a:pt x="760" y="669"/>
                    <a:pt x="304" y="912"/>
                  </a:cubicBezTo>
                  <a:cubicBezTo>
                    <a:pt x="244" y="973"/>
                    <a:pt x="152" y="1034"/>
                    <a:pt x="92" y="1095"/>
                  </a:cubicBezTo>
                  <a:cubicBezTo>
                    <a:pt x="61" y="1125"/>
                    <a:pt x="0" y="1186"/>
                    <a:pt x="92" y="1186"/>
                  </a:cubicBezTo>
                  <a:cubicBezTo>
                    <a:pt x="152" y="1186"/>
                    <a:pt x="244" y="1156"/>
                    <a:pt x="304" y="1125"/>
                  </a:cubicBezTo>
                  <a:cubicBezTo>
                    <a:pt x="456" y="1064"/>
                    <a:pt x="608" y="973"/>
                    <a:pt x="760" y="912"/>
                  </a:cubicBezTo>
                  <a:lnTo>
                    <a:pt x="1611" y="396"/>
                  </a:lnTo>
                  <a:cubicBezTo>
                    <a:pt x="1672" y="396"/>
                    <a:pt x="1733" y="365"/>
                    <a:pt x="1763" y="335"/>
                  </a:cubicBezTo>
                  <a:cubicBezTo>
                    <a:pt x="1855" y="274"/>
                    <a:pt x="1946" y="213"/>
                    <a:pt x="2037" y="183"/>
                  </a:cubicBezTo>
                  <a:cubicBezTo>
                    <a:pt x="2067" y="153"/>
                    <a:pt x="2219" y="61"/>
                    <a:pt x="2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6"/>
            <p:cNvSpPr/>
            <p:nvPr/>
          </p:nvSpPr>
          <p:spPr>
            <a:xfrm>
              <a:off x="2198458" y="4633496"/>
              <a:ext cx="67992" cy="39366"/>
            </a:xfrm>
            <a:custGeom>
              <a:avLst/>
              <a:gdLst/>
              <a:ahLst/>
              <a:cxnLst/>
              <a:rect l="l" t="t" r="r" b="b"/>
              <a:pathLst>
                <a:path w="2007" h="1162" extrusionOk="0">
                  <a:moveTo>
                    <a:pt x="1953" y="1"/>
                  </a:moveTo>
                  <a:cubicBezTo>
                    <a:pt x="1889" y="1"/>
                    <a:pt x="1729" y="68"/>
                    <a:pt x="1703" y="68"/>
                  </a:cubicBezTo>
                  <a:cubicBezTo>
                    <a:pt x="1368" y="189"/>
                    <a:pt x="1034" y="341"/>
                    <a:pt x="730" y="523"/>
                  </a:cubicBezTo>
                  <a:cubicBezTo>
                    <a:pt x="487" y="675"/>
                    <a:pt x="274" y="858"/>
                    <a:pt x="92" y="1040"/>
                  </a:cubicBezTo>
                  <a:cubicBezTo>
                    <a:pt x="31" y="1071"/>
                    <a:pt x="1" y="1101"/>
                    <a:pt x="31" y="1131"/>
                  </a:cubicBezTo>
                  <a:cubicBezTo>
                    <a:pt x="31" y="1162"/>
                    <a:pt x="61" y="1162"/>
                    <a:pt x="61" y="1162"/>
                  </a:cubicBezTo>
                  <a:cubicBezTo>
                    <a:pt x="153" y="1162"/>
                    <a:pt x="304" y="1101"/>
                    <a:pt x="335" y="1101"/>
                  </a:cubicBezTo>
                  <a:cubicBezTo>
                    <a:pt x="456" y="1040"/>
                    <a:pt x="578" y="979"/>
                    <a:pt x="700" y="919"/>
                  </a:cubicBezTo>
                  <a:cubicBezTo>
                    <a:pt x="852" y="858"/>
                    <a:pt x="1004" y="767"/>
                    <a:pt x="1125" y="645"/>
                  </a:cubicBezTo>
                  <a:cubicBezTo>
                    <a:pt x="1186" y="584"/>
                    <a:pt x="1247" y="523"/>
                    <a:pt x="1308" y="493"/>
                  </a:cubicBezTo>
                  <a:cubicBezTo>
                    <a:pt x="1368" y="432"/>
                    <a:pt x="1460" y="402"/>
                    <a:pt x="1520" y="371"/>
                  </a:cubicBezTo>
                  <a:cubicBezTo>
                    <a:pt x="1672" y="311"/>
                    <a:pt x="1824" y="219"/>
                    <a:pt x="1946" y="128"/>
                  </a:cubicBezTo>
                  <a:cubicBezTo>
                    <a:pt x="1976" y="98"/>
                    <a:pt x="2007" y="68"/>
                    <a:pt x="1976" y="7"/>
                  </a:cubicBezTo>
                  <a:cubicBezTo>
                    <a:pt x="1972" y="2"/>
                    <a:pt x="1964" y="1"/>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6"/>
            <p:cNvSpPr/>
            <p:nvPr/>
          </p:nvSpPr>
          <p:spPr>
            <a:xfrm>
              <a:off x="2260250" y="4668728"/>
              <a:ext cx="66942" cy="32963"/>
            </a:xfrm>
            <a:custGeom>
              <a:avLst/>
              <a:gdLst/>
              <a:ahLst/>
              <a:cxnLst/>
              <a:rect l="l" t="t" r="r" b="b"/>
              <a:pathLst>
                <a:path w="1976" h="973" extrusionOk="0">
                  <a:moveTo>
                    <a:pt x="1976" y="0"/>
                  </a:moveTo>
                  <a:cubicBezTo>
                    <a:pt x="1946" y="0"/>
                    <a:pt x="1794" y="61"/>
                    <a:pt x="1763" y="61"/>
                  </a:cubicBezTo>
                  <a:cubicBezTo>
                    <a:pt x="1490" y="183"/>
                    <a:pt x="1216" y="274"/>
                    <a:pt x="943" y="426"/>
                  </a:cubicBezTo>
                  <a:cubicBezTo>
                    <a:pt x="760" y="517"/>
                    <a:pt x="578" y="608"/>
                    <a:pt x="365" y="730"/>
                  </a:cubicBezTo>
                  <a:cubicBezTo>
                    <a:pt x="304" y="760"/>
                    <a:pt x="213" y="790"/>
                    <a:pt x="152" y="851"/>
                  </a:cubicBezTo>
                  <a:cubicBezTo>
                    <a:pt x="152" y="851"/>
                    <a:pt x="0" y="942"/>
                    <a:pt x="61" y="973"/>
                  </a:cubicBezTo>
                  <a:lnTo>
                    <a:pt x="152" y="973"/>
                  </a:lnTo>
                  <a:cubicBezTo>
                    <a:pt x="274" y="942"/>
                    <a:pt x="395" y="882"/>
                    <a:pt x="487" y="821"/>
                  </a:cubicBezTo>
                  <a:cubicBezTo>
                    <a:pt x="639" y="730"/>
                    <a:pt x="821" y="638"/>
                    <a:pt x="973" y="578"/>
                  </a:cubicBezTo>
                  <a:cubicBezTo>
                    <a:pt x="1095" y="517"/>
                    <a:pt x="1216" y="456"/>
                    <a:pt x="1338" y="395"/>
                  </a:cubicBezTo>
                  <a:lnTo>
                    <a:pt x="1398" y="395"/>
                  </a:lnTo>
                  <a:cubicBezTo>
                    <a:pt x="1398" y="395"/>
                    <a:pt x="1398" y="365"/>
                    <a:pt x="1429" y="365"/>
                  </a:cubicBezTo>
                  <a:cubicBezTo>
                    <a:pt x="1611" y="304"/>
                    <a:pt x="1824" y="213"/>
                    <a:pt x="1946" y="91"/>
                  </a:cubicBezTo>
                  <a:cubicBezTo>
                    <a:pt x="1976" y="61"/>
                    <a:pt x="1976" y="31"/>
                    <a:pt x="1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6"/>
            <p:cNvSpPr/>
            <p:nvPr/>
          </p:nvSpPr>
          <p:spPr>
            <a:xfrm>
              <a:off x="5639802" y="5016752"/>
              <a:ext cx="84490" cy="36080"/>
            </a:xfrm>
            <a:custGeom>
              <a:avLst/>
              <a:gdLst/>
              <a:ahLst/>
              <a:cxnLst/>
              <a:rect l="l" t="t" r="r" b="b"/>
              <a:pathLst>
                <a:path w="2494" h="1065" extrusionOk="0">
                  <a:moveTo>
                    <a:pt x="2129" y="1"/>
                  </a:moveTo>
                  <a:cubicBezTo>
                    <a:pt x="1977" y="31"/>
                    <a:pt x="1825" y="62"/>
                    <a:pt x="1703" y="122"/>
                  </a:cubicBezTo>
                  <a:cubicBezTo>
                    <a:pt x="1369" y="244"/>
                    <a:pt x="1065" y="396"/>
                    <a:pt x="791" y="578"/>
                  </a:cubicBezTo>
                  <a:cubicBezTo>
                    <a:pt x="761" y="578"/>
                    <a:pt x="1" y="1065"/>
                    <a:pt x="366" y="1065"/>
                  </a:cubicBezTo>
                  <a:cubicBezTo>
                    <a:pt x="518" y="1065"/>
                    <a:pt x="639" y="1004"/>
                    <a:pt x="791" y="974"/>
                  </a:cubicBezTo>
                  <a:cubicBezTo>
                    <a:pt x="1095" y="852"/>
                    <a:pt x="1399" y="670"/>
                    <a:pt x="1673" y="518"/>
                  </a:cubicBezTo>
                  <a:cubicBezTo>
                    <a:pt x="1703" y="487"/>
                    <a:pt x="2493"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6"/>
            <p:cNvSpPr/>
            <p:nvPr/>
          </p:nvSpPr>
          <p:spPr>
            <a:xfrm>
              <a:off x="5712943" y="5040432"/>
              <a:ext cx="79307" cy="24764"/>
            </a:xfrm>
            <a:custGeom>
              <a:avLst/>
              <a:gdLst/>
              <a:ahLst/>
              <a:cxnLst/>
              <a:rect l="l" t="t" r="r" b="b"/>
              <a:pathLst>
                <a:path w="2341" h="731" extrusionOk="0">
                  <a:moveTo>
                    <a:pt x="2219" y="1"/>
                  </a:moveTo>
                  <a:cubicBezTo>
                    <a:pt x="1824" y="31"/>
                    <a:pt x="1429" y="92"/>
                    <a:pt x="1064" y="153"/>
                  </a:cubicBezTo>
                  <a:cubicBezTo>
                    <a:pt x="790" y="214"/>
                    <a:pt x="547" y="335"/>
                    <a:pt x="334" y="457"/>
                  </a:cubicBezTo>
                  <a:cubicBezTo>
                    <a:pt x="243" y="518"/>
                    <a:pt x="182" y="578"/>
                    <a:pt x="91" y="639"/>
                  </a:cubicBezTo>
                  <a:cubicBezTo>
                    <a:pt x="91" y="639"/>
                    <a:pt x="0" y="730"/>
                    <a:pt x="61" y="730"/>
                  </a:cubicBezTo>
                  <a:lnTo>
                    <a:pt x="91" y="730"/>
                  </a:lnTo>
                  <a:cubicBezTo>
                    <a:pt x="517" y="670"/>
                    <a:pt x="942" y="578"/>
                    <a:pt x="1368" y="518"/>
                  </a:cubicBezTo>
                  <a:cubicBezTo>
                    <a:pt x="1611" y="487"/>
                    <a:pt x="1824" y="366"/>
                    <a:pt x="2006" y="244"/>
                  </a:cubicBezTo>
                  <a:cubicBezTo>
                    <a:pt x="2097" y="214"/>
                    <a:pt x="2158" y="153"/>
                    <a:pt x="2219" y="92"/>
                  </a:cubicBezTo>
                  <a:cubicBezTo>
                    <a:pt x="2219" y="92"/>
                    <a:pt x="2341" y="1"/>
                    <a:pt x="2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6"/>
            <p:cNvSpPr/>
            <p:nvPr/>
          </p:nvSpPr>
          <p:spPr>
            <a:xfrm>
              <a:off x="3737919" y="4743903"/>
              <a:ext cx="86523" cy="72091"/>
            </a:xfrm>
            <a:custGeom>
              <a:avLst/>
              <a:gdLst/>
              <a:ahLst/>
              <a:cxnLst/>
              <a:rect l="l" t="t" r="r" b="b"/>
              <a:pathLst>
                <a:path w="2554" h="2128" extrusionOk="0">
                  <a:moveTo>
                    <a:pt x="2462" y="0"/>
                  </a:moveTo>
                  <a:cubicBezTo>
                    <a:pt x="2401" y="0"/>
                    <a:pt x="2371" y="30"/>
                    <a:pt x="2310" y="30"/>
                  </a:cubicBezTo>
                  <a:cubicBezTo>
                    <a:pt x="2158" y="61"/>
                    <a:pt x="2037" y="122"/>
                    <a:pt x="1915" y="182"/>
                  </a:cubicBezTo>
                  <a:cubicBezTo>
                    <a:pt x="1581" y="334"/>
                    <a:pt x="1216" y="517"/>
                    <a:pt x="1003" y="760"/>
                  </a:cubicBezTo>
                  <a:cubicBezTo>
                    <a:pt x="669" y="1185"/>
                    <a:pt x="334" y="1611"/>
                    <a:pt x="31" y="2037"/>
                  </a:cubicBezTo>
                  <a:cubicBezTo>
                    <a:pt x="0" y="2097"/>
                    <a:pt x="0" y="2128"/>
                    <a:pt x="61" y="2128"/>
                  </a:cubicBezTo>
                  <a:lnTo>
                    <a:pt x="91" y="2128"/>
                  </a:lnTo>
                  <a:cubicBezTo>
                    <a:pt x="152" y="2128"/>
                    <a:pt x="182" y="2097"/>
                    <a:pt x="243" y="2097"/>
                  </a:cubicBezTo>
                  <a:cubicBezTo>
                    <a:pt x="395" y="2067"/>
                    <a:pt x="547" y="2006"/>
                    <a:pt x="669" y="1945"/>
                  </a:cubicBezTo>
                  <a:cubicBezTo>
                    <a:pt x="851" y="1854"/>
                    <a:pt x="1034" y="1763"/>
                    <a:pt x="1186" y="1672"/>
                  </a:cubicBezTo>
                  <a:cubicBezTo>
                    <a:pt x="1338" y="1550"/>
                    <a:pt x="1520" y="1459"/>
                    <a:pt x="1641" y="1307"/>
                  </a:cubicBezTo>
                  <a:cubicBezTo>
                    <a:pt x="1945" y="912"/>
                    <a:pt x="2249" y="486"/>
                    <a:pt x="2523" y="61"/>
                  </a:cubicBezTo>
                  <a:cubicBezTo>
                    <a:pt x="2553" y="30"/>
                    <a:pt x="2523" y="0"/>
                    <a:pt x="2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6"/>
            <p:cNvSpPr/>
            <p:nvPr/>
          </p:nvSpPr>
          <p:spPr>
            <a:xfrm>
              <a:off x="3775997" y="4761553"/>
              <a:ext cx="101971" cy="63724"/>
            </a:xfrm>
            <a:custGeom>
              <a:avLst/>
              <a:gdLst/>
              <a:ahLst/>
              <a:cxnLst/>
              <a:rect l="l" t="t" r="r" b="b"/>
              <a:pathLst>
                <a:path w="3010" h="1881" extrusionOk="0">
                  <a:moveTo>
                    <a:pt x="2892" y="1"/>
                  </a:moveTo>
                  <a:cubicBezTo>
                    <a:pt x="2735" y="1"/>
                    <a:pt x="2451" y="123"/>
                    <a:pt x="2402" y="148"/>
                  </a:cubicBezTo>
                  <a:cubicBezTo>
                    <a:pt x="1825" y="361"/>
                    <a:pt x="1308" y="634"/>
                    <a:pt x="882" y="999"/>
                  </a:cubicBezTo>
                  <a:cubicBezTo>
                    <a:pt x="609" y="1181"/>
                    <a:pt x="366" y="1424"/>
                    <a:pt x="122" y="1637"/>
                  </a:cubicBezTo>
                  <a:cubicBezTo>
                    <a:pt x="31" y="1698"/>
                    <a:pt x="1" y="1759"/>
                    <a:pt x="1" y="1850"/>
                  </a:cubicBezTo>
                  <a:cubicBezTo>
                    <a:pt x="31" y="1880"/>
                    <a:pt x="62" y="1880"/>
                    <a:pt x="122" y="1880"/>
                  </a:cubicBezTo>
                  <a:cubicBezTo>
                    <a:pt x="274" y="1880"/>
                    <a:pt x="548" y="1759"/>
                    <a:pt x="609" y="1728"/>
                  </a:cubicBezTo>
                  <a:cubicBezTo>
                    <a:pt x="852" y="1637"/>
                    <a:pt x="1065" y="1546"/>
                    <a:pt x="1308" y="1424"/>
                  </a:cubicBezTo>
                  <a:cubicBezTo>
                    <a:pt x="1581" y="1272"/>
                    <a:pt x="1916" y="1090"/>
                    <a:pt x="2128" y="877"/>
                  </a:cubicBezTo>
                  <a:cubicBezTo>
                    <a:pt x="2372" y="664"/>
                    <a:pt x="2615" y="452"/>
                    <a:pt x="2858" y="239"/>
                  </a:cubicBezTo>
                  <a:cubicBezTo>
                    <a:pt x="2949" y="178"/>
                    <a:pt x="3010" y="117"/>
                    <a:pt x="2980" y="26"/>
                  </a:cubicBezTo>
                  <a:cubicBezTo>
                    <a:pt x="2962" y="8"/>
                    <a:pt x="2931" y="1"/>
                    <a:pt x="28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6"/>
            <p:cNvSpPr/>
            <p:nvPr/>
          </p:nvSpPr>
          <p:spPr>
            <a:xfrm>
              <a:off x="3688492" y="4751356"/>
              <a:ext cx="41195" cy="53323"/>
            </a:xfrm>
            <a:custGeom>
              <a:avLst/>
              <a:gdLst/>
              <a:ahLst/>
              <a:cxnLst/>
              <a:rect l="l" t="t" r="r" b="b"/>
              <a:pathLst>
                <a:path w="1216" h="1574" extrusionOk="0">
                  <a:moveTo>
                    <a:pt x="1094" y="0"/>
                  </a:moveTo>
                  <a:cubicBezTo>
                    <a:pt x="1064" y="0"/>
                    <a:pt x="1034" y="8"/>
                    <a:pt x="1003" y="23"/>
                  </a:cubicBezTo>
                  <a:cubicBezTo>
                    <a:pt x="821" y="84"/>
                    <a:pt x="638" y="145"/>
                    <a:pt x="486" y="236"/>
                  </a:cubicBezTo>
                  <a:cubicBezTo>
                    <a:pt x="395" y="297"/>
                    <a:pt x="274" y="358"/>
                    <a:pt x="183" y="449"/>
                  </a:cubicBezTo>
                  <a:cubicBezTo>
                    <a:pt x="91" y="479"/>
                    <a:pt x="0" y="540"/>
                    <a:pt x="0" y="631"/>
                  </a:cubicBezTo>
                  <a:cubicBezTo>
                    <a:pt x="0" y="935"/>
                    <a:pt x="0" y="1269"/>
                    <a:pt x="0" y="1573"/>
                  </a:cubicBezTo>
                  <a:lnTo>
                    <a:pt x="183" y="1573"/>
                  </a:lnTo>
                  <a:cubicBezTo>
                    <a:pt x="365" y="1513"/>
                    <a:pt x="517" y="1421"/>
                    <a:pt x="699" y="1330"/>
                  </a:cubicBezTo>
                  <a:cubicBezTo>
                    <a:pt x="821" y="1269"/>
                    <a:pt x="912" y="1209"/>
                    <a:pt x="1034" y="1148"/>
                  </a:cubicBezTo>
                  <a:cubicBezTo>
                    <a:pt x="1094" y="1087"/>
                    <a:pt x="1216" y="1026"/>
                    <a:pt x="1186" y="935"/>
                  </a:cubicBezTo>
                  <a:cubicBezTo>
                    <a:pt x="1186" y="631"/>
                    <a:pt x="1186" y="327"/>
                    <a:pt x="1186" y="23"/>
                  </a:cubicBezTo>
                  <a:cubicBezTo>
                    <a:pt x="1155" y="8"/>
                    <a:pt x="1125" y="0"/>
                    <a:pt x="1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16"/>
          <p:cNvGrpSpPr/>
          <p:nvPr/>
        </p:nvGrpSpPr>
        <p:grpSpPr>
          <a:xfrm>
            <a:off x="352501" y="2614070"/>
            <a:ext cx="399301" cy="416613"/>
            <a:chOff x="2105350" y="2220525"/>
            <a:chExt cx="1113500" cy="1161775"/>
          </a:xfrm>
        </p:grpSpPr>
        <p:sp>
          <p:nvSpPr>
            <p:cNvPr id="685" name="Google Shape;685;p16"/>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6"/>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6"/>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6"/>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6"/>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6"/>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16"/>
          <p:cNvGrpSpPr/>
          <p:nvPr/>
        </p:nvGrpSpPr>
        <p:grpSpPr>
          <a:xfrm>
            <a:off x="8311814" y="3317653"/>
            <a:ext cx="401926" cy="680484"/>
            <a:chOff x="1582125" y="543175"/>
            <a:chExt cx="836475" cy="1416200"/>
          </a:xfrm>
        </p:grpSpPr>
        <p:sp>
          <p:nvSpPr>
            <p:cNvPr id="692" name="Google Shape;692;p16"/>
            <p:cNvSpPr/>
            <p:nvPr/>
          </p:nvSpPr>
          <p:spPr>
            <a:xfrm>
              <a:off x="1582125" y="543175"/>
              <a:ext cx="836475" cy="874975"/>
            </a:xfrm>
            <a:custGeom>
              <a:avLst/>
              <a:gdLst/>
              <a:ahLst/>
              <a:cxnLst/>
              <a:rect l="l" t="t" r="r" b="b"/>
              <a:pathLst>
                <a:path w="33459" h="34999" extrusionOk="0">
                  <a:moveTo>
                    <a:pt x="14471" y="0"/>
                  </a:moveTo>
                  <a:cubicBezTo>
                    <a:pt x="12207" y="0"/>
                    <a:pt x="9975" y="1052"/>
                    <a:pt x="8507" y="2775"/>
                  </a:cubicBezTo>
                  <a:cubicBezTo>
                    <a:pt x="8273" y="3042"/>
                    <a:pt x="8073" y="3342"/>
                    <a:pt x="7873" y="3676"/>
                  </a:cubicBezTo>
                  <a:cubicBezTo>
                    <a:pt x="7840" y="3709"/>
                    <a:pt x="7806" y="3743"/>
                    <a:pt x="7806" y="3776"/>
                  </a:cubicBezTo>
                  <a:cubicBezTo>
                    <a:pt x="6405" y="6111"/>
                    <a:pt x="5872" y="9347"/>
                    <a:pt x="7206" y="11682"/>
                  </a:cubicBezTo>
                  <a:cubicBezTo>
                    <a:pt x="5605" y="12015"/>
                    <a:pt x="4137" y="12916"/>
                    <a:pt x="3036" y="14117"/>
                  </a:cubicBezTo>
                  <a:cubicBezTo>
                    <a:pt x="2770" y="14450"/>
                    <a:pt x="2503" y="14784"/>
                    <a:pt x="2303" y="15118"/>
                  </a:cubicBezTo>
                  <a:cubicBezTo>
                    <a:pt x="1969" y="15651"/>
                    <a:pt x="1702" y="16218"/>
                    <a:pt x="1502" y="16819"/>
                  </a:cubicBezTo>
                  <a:cubicBezTo>
                    <a:pt x="668" y="19354"/>
                    <a:pt x="1068" y="22256"/>
                    <a:pt x="2870" y="24257"/>
                  </a:cubicBezTo>
                  <a:cubicBezTo>
                    <a:pt x="1669" y="25091"/>
                    <a:pt x="735" y="26326"/>
                    <a:pt x="301" y="27727"/>
                  </a:cubicBezTo>
                  <a:cubicBezTo>
                    <a:pt x="168" y="28160"/>
                    <a:pt x="68" y="28594"/>
                    <a:pt x="34" y="29028"/>
                  </a:cubicBezTo>
                  <a:cubicBezTo>
                    <a:pt x="1" y="29194"/>
                    <a:pt x="1" y="29361"/>
                    <a:pt x="1" y="29495"/>
                  </a:cubicBezTo>
                  <a:cubicBezTo>
                    <a:pt x="1" y="29628"/>
                    <a:pt x="1" y="29761"/>
                    <a:pt x="1" y="29895"/>
                  </a:cubicBezTo>
                  <a:cubicBezTo>
                    <a:pt x="134" y="32764"/>
                    <a:pt x="2603" y="34998"/>
                    <a:pt x="5505" y="34998"/>
                  </a:cubicBezTo>
                  <a:lnTo>
                    <a:pt x="27187" y="34998"/>
                  </a:lnTo>
                  <a:cubicBezTo>
                    <a:pt x="28922" y="34998"/>
                    <a:pt x="30589" y="34198"/>
                    <a:pt x="31590" y="32764"/>
                  </a:cubicBezTo>
                  <a:cubicBezTo>
                    <a:pt x="32791" y="31096"/>
                    <a:pt x="33458" y="28927"/>
                    <a:pt x="33291" y="26959"/>
                  </a:cubicBezTo>
                  <a:cubicBezTo>
                    <a:pt x="33091" y="25091"/>
                    <a:pt x="32224" y="23424"/>
                    <a:pt x="30923" y="22156"/>
                  </a:cubicBezTo>
                  <a:cubicBezTo>
                    <a:pt x="30589" y="21856"/>
                    <a:pt x="30256" y="21589"/>
                    <a:pt x="29889" y="21355"/>
                  </a:cubicBezTo>
                  <a:cubicBezTo>
                    <a:pt x="29355" y="20988"/>
                    <a:pt x="28788" y="20688"/>
                    <a:pt x="28154" y="20455"/>
                  </a:cubicBezTo>
                  <a:cubicBezTo>
                    <a:pt x="28988" y="17653"/>
                    <a:pt x="29255" y="14550"/>
                    <a:pt x="28121" y="11849"/>
                  </a:cubicBezTo>
                  <a:cubicBezTo>
                    <a:pt x="27821" y="11115"/>
                    <a:pt x="27387" y="10414"/>
                    <a:pt x="26853" y="9747"/>
                  </a:cubicBezTo>
                  <a:cubicBezTo>
                    <a:pt x="26587" y="9447"/>
                    <a:pt x="26286" y="9147"/>
                    <a:pt x="25986" y="8846"/>
                  </a:cubicBezTo>
                  <a:cubicBezTo>
                    <a:pt x="24770" y="7721"/>
                    <a:pt x="23221" y="6956"/>
                    <a:pt x="21642" y="6956"/>
                  </a:cubicBezTo>
                  <a:cubicBezTo>
                    <a:pt x="21489" y="6956"/>
                    <a:pt x="21336" y="6964"/>
                    <a:pt x="21183" y="6978"/>
                  </a:cubicBezTo>
                  <a:cubicBezTo>
                    <a:pt x="21416" y="5210"/>
                    <a:pt x="20749" y="3376"/>
                    <a:pt x="19515" y="2108"/>
                  </a:cubicBezTo>
                  <a:cubicBezTo>
                    <a:pt x="18614" y="1174"/>
                    <a:pt x="17447" y="507"/>
                    <a:pt x="16179" y="207"/>
                  </a:cubicBezTo>
                  <a:cubicBezTo>
                    <a:pt x="15779" y="107"/>
                    <a:pt x="15345" y="40"/>
                    <a:pt x="14945" y="7"/>
                  </a:cubicBezTo>
                  <a:lnTo>
                    <a:pt x="14778" y="7"/>
                  </a:lnTo>
                  <a:cubicBezTo>
                    <a:pt x="14676" y="2"/>
                    <a:pt x="14573" y="0"/>
                    <a:pt x="144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6"/>
            <p:cNvSpPr/>
            <p:nvPr/>
          </p:nvSpPr>
          <p:spPr>
            <a:xfrm>
              <a:off x="1582975" y="543325"/>
              <a:ext cx="772225" cy="1416050"/>
            </a:xfrm>
            <a:custGeom>
              <a:avLst/>
              <a:gdLst/>
              <a:ahLst/>
              <a:cxnLst/>
              <a:rect l="l" t="t" r="r" b="b"/>
              <a:pathLst>
                <a:path w="30889" h="56642" extrusionOk="0">
                  <a:moveTo>
                    <a:pt x="14911" y="1"/>
                  </a:moveTo>
                  <a:lnTo>
                    <a:pt x="14911" y="6772"/>
                  </a:lnTo>
                  <a:cubicBezTo>
                    <a:pt x="12543" y="5838"/>
                    <a:pt x="10341" y="4471"/>
                    <a:pt x="8473" y="2769"/>
                  </a:cubicBezTo>
                  <a:cubicBezTo>
                    <a:pt x="8239" y="3036"/>
                    <a:pt x="8039" y="3336"/>
                    <a:pt x="7839" y="3670"/>
                  </a:cubicBezTo>
                  <a:cubicBezTo>
                    <a:pt x="7806" y="3703"/>
                    <a:pt x="7772" y="3737"/>
                    <a:pt x="7772" y="3803"/>
                  </a:cubicBezTo>
                  <a:cubicBezTo>
                    <a:pt x="9841" y="5671"/>
                    <a:pt x="12242" y="7139"/>
                    <a:pt x="14911" y="8073"/>
                  </a:cubicBezTo>
                  <a:lnTo>
                    <a:pt x="14911" y="19114"/>
                  </a:lnTo>
                  <a:cubicBezTo>
                    <a:pt x="10574" y="18481"/>
                    <a:pt x="6472" y="16746"/>
                    <a:pt x="3002" y="14111"/>
                  </a:cubicBezTo>
                  <a:cubicBezTo>
                    <a:pt x="2736" y="14444"/>
                    <a:pt x="2469" y="14778"/>
                    <a:pt x="2269" y="15112"/>
                  </a:cubicBezTo>
                  <a:cubicBezTo>
                    <a:pt x="5938" y="17880"/>
                    <a:pt x="10308" y="19715"/>
                    <a:pt x="14911" y="20382"/>
                  </a:cubicBezTo>
                  <a:lnTo>
                    <a:pt x="14911" y="32257"/>
                  </a:lnTo>
                  <a:cubicBezTo>
                    <a:pt x="9707" y="32190"/>
                    <a:pt x="4570" y="30589"/>
                    <a:pt x="267" y="27721"/>
                  </a:cubicBezTo>
                  <a:cubicBezTo>
                    <a:pt x="134" y="28154"/>
                    <a:pt x="34" y="28588"/>
                    <a:pt x="0" y="29022"/>
                  </a:cubicBezTo>
                  <a:cubicBezTo>
                    <a:pt x="3002" y="30956"/>
                    <a:pt x="6371" y="32291"/>
                    <a:pt x="9874" y="32991"/>
                  </a:cubicBezTo>
                  <a:cubicBezTo>
                    <a:pt x="11542" y="33291"/>
                    <a:pt x="13210" y="33491"/>
                    <a:pt x="14911" y="33491"/>
                  </a:cubicBezTo>
                  <a:lnTo>
                    <a:pt x="14911" y="56041"/>
                  </a:lnTo>
                  <a:cubicBezTo>
                    <a:pt x="14911" y="56441"/>
                    <a:pt x="15219" y="56641"/>
                    <a:pt x="15528" y="56641"/>
                  </a:cubicBezTo>
                  <a:cubicBezTo>
                    <a:pt x="15837" y="56641"/>
                    <a:pt x="16145" y="56441"/>
                    <a:pt x="16145" y="56041"/>
                  </a:cubicBezTo>
                  <a:lnTo>
                    <a:pt x="16145" y="27554"/>
                  </a:lnTo>
                  <a:cubicBezTo>
                    <a:pt x="21449" y="27053"/>
                    <a:pt x="26519" y="25185"/>
                    <a:pt x="30889" y="22183"/>
                  </a:cubicBezTo>
                  <a:cubicBezTo>
                    <a:pt x="30555" y="21883"/>
                    <a:pt x="30222" y="21583"/>
                    <a:pt x="29855" y="21349"/>
                  </a:cubicBezTo>
                  <a:cubicBezTo>
                    <a:pt x="27020" y="23284"/>
                    <a:pt x="23884" y="24718"/>
                    <a:pt x="20548" y="25552"/>
                  </a:cubicBezTo>
                  <a:cubicBezTo>
                    <a:pt x="19114" y="25919"/>
                    <a:pt x="17646" y="26153"/>
                    <a:pt x="16145" y="26286"/>
                  </a:cubicBezTo>
                  <a:lnTo>
                    <a:pt x="16145" y="14178"/>
                  </a:lnTo>
                  <a:cubicBezTo>
                    <a:pt x="20015" y="13610"/>
                    <a:pt x="23717" y="12076"/>
                    <a:pt x="26819" y="9774"/>
                  </a:cubicBezTo>
                  <a:cubicBezTo>
                    <a:pt x="26553" y="9441"/>
                    <a:pt x="26286" y="9141"/>
                    <a:pt x="25952" y="8840"/>
                  </a:cubicBezTo>
                  <a:cubicBezTo>
                    <a:pt x="23083" y="10975"/>
                    <a:pt x="19714" y="12410"/>
                    <a:pt x="16145" y="12943"/>
                  </a:cubicBezTo>
                  <a:lnTo>
                    <a:pt x="16145" y="201"/>
                  </a:lnTo>
                  <a:cubicBezTo>
                    <a:pt x="15745" y="101"/>
                    <a:pt x="15311" y="34"/>
                    <a:pt x="149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CUSTOM_15">
    <p:spTree>
      <p:nvGrpSpPr>
        <p:cNvPr id="1" name="Shape 694"/>
        <p:cNvGrpSpPr/>
        <p:nvPr/>
      </p:nvGrpSpPr>
      <p:grpSpPr>
        <a:xfrm>
          <a:off x="0" y="0"/>
          <a:ext cx="0" cy="0"/>
          <a:chOff x="0" y="0"/>
          <a:chExt cx="0" cy="0"/>
        </a:xfrm>
      </p:grpSpPr>
      <p:sp>
        <p:nvSpPr>
          <p:cNvPr id="695" name="Google Shape;695;p17"/>
          <p:cNvSpPr txBox="1">
            <a:spLocks noGrp="1"/>
          </p:cNvSpPr>
          <p:nvPr>
            <p:ph type="title"/>
          </p:nvPr>
        </p:nvSpPr>
        <p:spPr>
          <a:xfrm>
            <a:off x="1837050" y="2411075"/>
            <a:ext cx="5469900" cy="83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96" name="Google Shape;696;p17"/>
          <p:cNvSpPr txBox="1">
            <a:spLocks noGrp="1"/>
          </p:cNvSpPr>
          <p:nvPr>
            <p:ph type="title" idx="2" hasCustomPrompt="1"/>
          </p:nvPr>
        </p:nvSpPr>
        <p:spPr>
          <a:xfrm>
            <a:off x="3819450" y="855775"/>
            <a:ext cx="1505100" cy="123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97" name="Google Shape;697;p17"/>
          <p:cNvSpPr txBox="1">
            <a:spLocks noGrp="1"/>
          </p:cNvSpPr>
          <p:nvPr>
            <p:ph type="subTitle" idx="1"/>
          </p:nvPr>
        </p:nvSpPr>
        <p:spPr>
          <a:xfrm>
            <a:off x="1837050" y="3243575"/>
            <a:ext cx="5469900" cy="58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98" name="Google Shape;698;p17"/>
          <p:cNvGrpSpPr/>
          <p:nvPr/>
        </p:nvGrpSpPr>
        <p:grpSpPr>
          <a:xfrm>
            <a:off x="6137450" y="3915551"/>
            <a:ext cx="2593146" cy="799384"/>
            <a:chOff x="3809600" y="2009414"/>
            <a:chExt cx="2593146" cy="799384"/>
          </a:xfrm>
        </p:grpSpPr>
        <p:sp>
          <p:nvSpPr>
            <p:cNvPr id="699" name="Google Shape;699;p17"/>
            <p:cNvSpPr/>
            <p:nvPr/>
          </p:nvSpPr>
          <p:spPr>
            <a:xfrm>
              <a:off x="4515448" y="2009414"/>
              <a:ext cx="369921" cy="716733"/>
            </a:xfrm>
            <a:custGeom>
              <a:avLst/>
              <a:gdLst/>
              <a:ahLst/>
              <a:cxnLst/>
              <a:rect l="l" t="t" r="r" b="b"/>
              <a:pathLst>
                <a:path w="9108" h="17647" extrusionOk="0">
                  <a:moveTo>
                    <a:pt x="3680" y="1"/>
                  </a:moveTo>
                  <a:cubicBezTo>
                    <a:pt x="3426" y="1"/>
                    <a:pt x="3181" y="45"/>
                    <a:pt x="2936" y="134"/>
                  </a:cubicBezTo>
                  <a:cubicBezTo>
                    <a:pt x="2803" y="168"/>
                    <a:pt x="2636" y="234"/>
                    <a:pt x="2503" y="301"/>
                  </a:cubicBezTo>
                  <a:cubicBezTo>
                    <a:pt x="1469" y="801"/>
                    <a:pt x="668" y="1869"/>
                    <a:pt x="401" y="3003"/>
                  </a:cubicBezTo>
                  <a:cubicBezTo>
                    <a:pt x="1" y="4671"/>
                    <a:pt x="501" y="6439"/>
                    <a:pt x="1202" y="8040"/>
                  </a:cubicBezTo>
                  <a:cubicBezTo>
                    <a:pt x="2069" y="10075"/>
                    <a:pt x="3270" y="11943"/>
                    <a:pt x="4571" y="13744"/>
                  </a:cubicBezTo>
                  <a:cubicBezTo>
                    <a:pt x="5205" y="14611"/>
                    <a:pt x="5872" y="15478"/>
                    <a:pt x="6572" y="16346"/>
                  </a:cubicBezTo>
                  <a:cubicBezTo>
                    <a:pt x="6973" y="16846"/>
                    <a:pt x="7406" y="17647"/>
                    <a:pt x="7806" y="17647"/>
                  </a:cubicBezTo>
                  <a:cubicBezTo>
                    <a:pt x="7940" y="17647"/>
                    <a:pt x="8073" y="17580"/>
                    <a:pt x="8207" y="17380"/>
                  </a:cubicBezTo>
                  <a:cubicBezTo>
                    <a:pt x="8207" y="17313"/>
                    <a:pt x="8240" y="17280"/>
                    <a:pt x="8273" y="17213"/>
                  </a:cubicBezTo>
                  <a:cubicBezTo>
                    <a:pt x="9107" y="15579"/>
                    <a:pt x="8774" y="12376"/>
                    <a:pt x="8707" y="10575"/>
                  </a:cubicBezTo>
                  <a:cubicBezTo>
                    <a:pt x="8574" y="8473"/>
                    <a:pt x="8240" y="6372"/>
                    <a:pt x="7673" y="4337"/>
                  </a:cubicBezTo>
                  <a:cubicBezTo>
                    <a:pt x="7406" y="3403"/>
                    <a:pt x="7106" y="2436"/>
                    <a:pt x="6506" y="1602"/>
                  </a:cubicBezTo>
                  <a:cubicBezTo>
                    <a:pt x="5938" y="801"/>
                    <a:pt x="5071" y="134"/>
                    <a:pt x="4070" y="34"/>
                  </a:cubicBezTo>
                  <a:cubicBezTo>
                    <a:pt x="3937" y="12"/>
                    <a:pt x="3807" y="1"/>
                    <a:pt x="3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4617067" y="2014856"/>
              <a:ext cx="231709" cy="711290"/>
            </a:xfrm>
            <a:custGeom>
              <a:avLst/>
              <a:gdLst/>
              <a:ahLst/>
              <a:cxnLst/>
              <a:rect l="l" t="t" r="r" b="b"/>
              <a:pathLst>
                <a:path w="5705" h="17513" extrusionOk="0">
                  <a:moveTo>
                    <a:pt x="434" y="0"/>
                  </a:moveTo>
                  <a:cubicBezTo>
                    <a:pt x="301" y="34"/>
                    <a:pt x="167" y="100"/>
                    <a:pt x="1" y="167"/>
                  </a:cubicBezTo>
                  <a:cubicBezTo>
                    <a:pt x="1869" y="5271"/>
                    <a:pt x="3503" y="10474"/>
                    <a:pt x="4871" y="15745"/>
                  </a:cubicBezTo>
                  <a:cubicBezTo>
                    <a:pt x="5004" y="16345"/>
                    <a:pt x="5171" y="16946"/>
                    <a:pt x="5304" y="17513"/>
                  </a:cubicBezTo>
                  <a:cubicBezTo>
                    <a:pt x="5438" y="17513"/>
                    <a:pt x="5571" y="17446"/>
                    <a:pt x="5705" y="17246"/>
                  </a:cubicBezTo>
                  <a:cubicBezTo>
                    <a:pt x="4571" y="12676"/>
                    <a:pt x="3236" y="8139"/>
                    <a:pt x="1735" y="3703"/>
                  </a:cubicBezTo>
                  <a:cubicBezTo>
                    <a:pt x="1302" y="2469"/>
                    <a:pt x="868" y="1234"/>
                    <a:pt x="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4825706" y="2152175"/>
              <a:ext cx="334668" cy="571737"/>
            </a:xfrm>
            <a:custGeom>
              <a:avLst/>
              <a:gdLst/>
              <a:ahLst/>
              <a:cxnLst/>
              <a:rect l="l" t="t" r="r" b="b"/>
              <a:pathLst>
                <a:path w="8240" h="14077" extrusionOk="0">
                  <a:moveTo>
                    <a:pt x="5910" y="0"/>
                  </a:moveTo>
                  <a:cubicBezTo>
                    <a:pt x="5448" y="0"/>
                    <a:pt x="4966" y="204"/>
                    <a:pt x="4604" y="489"/>
                  </a:cubicBezTo>
                  <a:cubicBezTo>
                    <a:pt x="4137" y="856"/>
                    <a:pt x="3770" y="1389"/>
                    <a:pt x="3470" y="1923"/>
                  </a:cubicBezTo>
                  <a:cubicBezTo>
                    <a:pt x="1669" y="5025"/>
                    <a:pt x="835" y="8561"/>
                    <a:pt x="201" y="12097"/>
                  </a:cubicBezTo>
                  <a:cubicBezTo>
                    <a:pt x="101" y="12597"/>
                    <a:pt x="1" y="13298"/>
                    <a:pt x="268" y="13798"/>
                  </a:cubicBezTo>
                  <a:cubicBezTo>
                    <a:pt x="268" y="13798"/>
                    <a:pt x="268" y="13831"/>
                    <a:pt x="301" y="13865"/>
                  </a:cubicBezTo>
                  <a:cubicBezTo>
                    <a:pt x="379" y="14022"/>
                    <a:pt x="479" y="14076"/>
                    <a:pt x="582" y="14076"/>
                  </a:cubicBezTo>
                  <a:cubicBezTo>
                    <a:pt x="610" y="14076"/>
                    <a:pt x="639" y="14072"/>
                    <a:pt x="668" y="14065"/>
                  </a:cubicBezTo>
                  <a:cubicBezTo>
                    <a:pt x="901" y="13965"/>
                    <a:pt x="1135" y="13431"/>
                    <a:pt x="1368" y="13164"/>
                  </a:cubicBezTo>
                  <a:cubicBezTo>
                    <a:pt x="2136" y="12197"/>
                    <a:pt x="3036" y="11330"/>
                    <a:pt x="3937" y="10462"/>
                  </a:cubicBezTo>
                  <a:cubicBezTo>
                    <a:pt x="5104" y="9262"/>
                    <a:pt x="6305" y="8027"/>
                    <a:pt x="7106" y="6560"/>
                  </a:cubicBezTo>
                  <a:cubicBezTo>
                    <a:pt x="7873" y="5092"/>
                    <a:pt x="8240" y="3291"/>
                    <a:pt x="7740" y="1689"/>
                  </a:cubicBezTo>
                  <a:cubicBezTo>
                    <a:pt x="7606" y="1222"/>
                    <a:pt x="7339" y="789"/>
                    <a:pt x="7006" y="455"/>
                  </a:cubicBezTo>
                  <a:cubicBezTo>
                    <a:pt x="6906" y="355"/>
                    <a:pt x="6772" y="255"/>
                    <a:pt x="6639" y="188"/>
                  </a:cubicBezTo>
                  <a:cubicBezTo>
                    <a:pt x="6539" y="122"/>
                    <a:pt x="6439" y="88"/>
                    <a:pt x="6305" y="55"/>
                  </a:cubicBezTo>
                  <a:cubicBezTo>
                    <a:pt x="6177" y="17"/>
                    <a:pt x="6045" y="0"/>
                    <a:pt x="5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4836550" y="2159811"/>
              <a:ext cx="273704" cy="564102"/>
            </a:xfrm>
            <a:custGeom>
              <a:avLst/>
              <a:gdLst/>
              <a:ahLst/>
              <a:cxnLst/>
              <a:rect l="l" t="t" r="r" b="b"/>
              <a:pathLst>
                <a:path w="6739" h="13889" extrusionOk="0">
                  <a:moveTo>
                    <a:pt x="6372" y="0"/>
                  </a:moveTo>
                  <a:cubicBezTo>
                    <a:pt x="5805" y="1401"/>
                    <a:pt x="5004" y="2736"/>
                    <a:pt x="4204" y="4003"/>
                  </a:cubicBezTo>
                  <a:cubicBezTo>
                    <a:pt x="2936" y="6038"/>
                    <a:pt x="1835" y="8106"/>
                    <a:pt x="1001" y="10308"/>
                  </a:cubicBezTo>
                  <a:cubicBezTo>
                    <a:pt x="601" y="11375"/>
                    <a:pt x="267" y="12476"/>
                    <a:pt x="1" y="13610"/>
                  </a:cubicBezTo>
                  <a:cubicBezTo>
                    <a:pt x="1" y="13610"/>
                    <a:pt x="1" y="13643"/>
                    <a:pt x="34" y="13677"/>
                  </a:cubicBezTo>
                  <a:cubicBezTo>
                    <a:pt x="139" y="13834"/>
                    <a:pt x="223" y="13888"/>
                    <a:pt x="319" y="13888"/>
                  </a:cubicBezTo>
                  <a:cubicBezTo>
                    <a:pt x="345" y="13888"/>
                    <a:pt x="372" y="13884"/>
                    <a:pt x="401" y="13877"/>
                  </a:cubicBezTo>
                  <a:cubicBezTo>
                    <a:pt x="935" y="11709"/>
                    <a:pt x="1668" y="9574"/>
                    <a:pt x="2669" y="7572"/>
                  </a:cubicBezTo>
                  <a:cubicBezTo>
                    <a:pt x="3770" y="5371"/>
                    <a:pt x="5271" y="3403"/>
                    <a:pt x="6338" y="1168"/>
                  </a:cubicBezTo>
                  <a:cubicBezTo>
                    <a:pt x="6472" y="868"/>
                    <a:pt x="6605" y="567"/>
                    <a:pt x="6739" y="267"/>
                  </a:cubicBezTo>
                  <a:cubicBezTo>
                    <a:pt x="6639" y="167"/>
                    <a:pt x="6505" y="67"/>
                    <a:pt x="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5952894" y="2047348"/>
              <a:ext cx="447131" cy="669335"/>
            </a:xfrm>
            <a:custGeom>
              <a:avLst/>
              <a:gdLst/>
              <a:ahLst/>
              <a:cxnLst/>
              <a:rect l="l" t="t" r="r" b="b"/>
              <a:pathLst>
                <a:path w="11009" h="16480" extrusionOk="0">
                  <a:moveTo>
                    <a:pt x="10442" y="1"/>
                  </a:moveTo>
                  <a:cubicBezTo>
                    <a:pt x="10275" y="101"/>
                    <a:pt x="10075" y="201"/>
                    <a:pt x="9908" y="301"/>
                  </a:cubicBezTo>
                  <a:cubicBezTo>
                    <a:pt x="1" y="5972"/>
                    <a:pt x="1402" y="14111"/>
                    <a:pt x="1902" y="16046"/>
                  </a:cubicBezTo>
                  <a:cubicBezTo>
                    <a:pt x="1969" y="16312"/>
                    <a:pt x="2036" y="16479"/>
                    <a:pt x="2036" y="16479"/>
                  </a:cubicBezTo>
                  <a:cubicBezTo>
                    <a:pt x="2102" y="16412"/>
                    <a:pt x="2169" y="16412"/>
                    <a:pt x="2236" y="16379"/>
                  </a:cubicBezTo>
                  <a:cubicBezTo>
                    <a:pt x="11009" y="12076"/>
                    <a:pt x="10575" y="1702"/>
                    <a:pt x="10442" y="201"/>
                  </a:cubicBezTo>
                  <a:cubicBezTo>
                    <a:pt x="10442" y="67"/>
                    <a:pt x="10442" y="1"/>
                    <a:pt x="10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6030144" y="2047348"/>
              <a:ext cx="346852" cy="669335"/>
            </a:xfrm>
            <a:custGeom>
              <a:avLst/>
              <a:gdLst/>
              <a:ahLst/>
              <a:cxnLst/>
              <a:rect l="l" t="t" r="r" b="b"/>
              <a:pathLst>
                <a:path w="8540" h="16480" extrusionOk="0">
                  <a:moveTo>
                    <a:pt x="8540" y="1"/>
                  </a:moveTo>
                  <a:cubicBezTo>
                    <a:pt x="8373" y="101"/>
                    <a:pt x="8173" y="201"/>
                    <a:pt x="8006" y="301"/>
                  </a:cubicBezTo>
                  <a:cubicBezTo>
                    <a:pt x="6004" y="4771"/>
                    <a:pt x="3803" y="9141"/>
                    <a:pt x="1468" y="13444"/>
                  </a:cubicBezTo>
                  <a:cubicBezTo>
                    <a:pt x="968" y="14311"/>
                    <a:pt x="501" y="15178"/>
                    <a:pt x="0" y="16046"/>
                  </a:cubicBezTo>
                  <a:cubicBezTo>
                    <a:pt x="67" y="16312"/>
                    <a:pt x="134" y="16479"/>
                    <a:pt x="134" y="16479"/>
                  </a:cubicBezTo>
                  <a:cubicBezTo>
                    <a:pt x="200" y="16412"/>
                    <a:pt x="267" y="16412"/>
                    <a:pt x="334" y="16379"/>
                  </a:cubicBezTo>
                  <a:cubicBezTo>
                    <a:pt x="2769" y="12076"/>
                    <a:pt x="5070" y="7706"/>
                    <a:pt x="7172" y="3236"/>
                  </a:cubicBezTo>
                  <a:cubicBezTo>
                    <a:pt x="7639" y="2236"/>
                    <a:pt x="8106" y="1235"/>
                    <a:pt x="8540" y="201"/>
                  </a:cubicBezTo>
                  <a:cubicBezTo>
                    <a:pt x="8540" y="67"/>
                    <a:pt x="8540" y="1"/>
                    <a:pt x="85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7"/>
            <p:cNvSpPr/>
            <p:nvPr/>
          </p:nvSpPr>
          <p:spPr>
            <a:xfrm>
              <a:off x="5803878" y="2178778"/>
              <a:ext cx="292672" cy="537905"/>
            </a:xfrm>
            <a:custGeom>
              <a:avLst/>
              <a:gdLst/>
              <a:ahLst/>
              <a:cxnLst/>
              <a:rect l="l" t="t" r="r" b="b"/>
              <a:pathLst>
                <a:path w="7206" h="13244" extrusionOk="0">
                  <a:moveTo>
                    <a:pt x="1435" y="0"/>
                  </a:moveTo>
                  <a:cubicBezTo>
                    <a:pt x="1402" y="167"/>
                    <a:pt x="1368" y="334"/>
                    <a:pt x="1335" y="501"/>
                  </a:cubicBezTo>
                  <a:cubicBezTo>
                    <a:pt x="1" y="7939"/>
                    <a:pt x="4103" y="11942"/>
                    <a:pt x="5338" y="12976"/>
                  </a:cubicBezTo>
                  <a:cubicBezTo>
                    <a:pt x="5571" y="13143"/>
                    <a:pt x="5705" y="13243"/>
                    <a:pt x="5705" y="13243"/>
                  </a:cubicBezTo>
                  <a:cubicBezTo>
                    <a:pt x="5738" y="13110"/>
                    <a:pt x="5771" y="12976"/>
                    <a:pt x="5771" y="12843"/>
                  </a:cubicBezTo>
                  <a:cubicBezTo>
                    <a:pt x="7206" y="6438"/>
                    <a:pt x="2903" y="1501"/>
                    <a:pt x="1735" y="301"/>
                  </a:cubicBezTo>
                  <a:cubicBezTo>
                    <a:pt x="1535" y="100"/>
                    <a:pt x="1435" y="0"/>
                    <a:pt x="1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7"/>
            <p:cNvSpPr/>
            <p:nvPr/>
          </p:nvSpPr>
          <p:spPr>
            <a:xfrm>
              <a:off x="5858058" y="2178778"/>
              <a:ext cx="180249" cy="537905"/>
            </a:xfrm>
            <a:custGeom>
              <a:avLst/>
              <a:gdLst/>
              <a:ahLst/>
              <a:cxnLst/>
              <a:rect l="l" t="t" r="r" b="b"/>
              <a:pathLst>
                <a:path w="4438" h="13244" extrusionOk="0">
                  <a:moveTo>
                    <a:pt x="101" y="0"/>
                  </a:moveTo>
                  <a:cubicBezTo>
                    <a:pt x="34" y="167"/>
                    <a:pt x="34" y="334"/>
                    <a:pt x="1" y="501"/>
                  </a:cubicBezTo>
                  <a:cubicBezTo>
                    <a:pt x="1202" y="4237"/>
                    <a:pt x="2403" y="7973"/>
                    <a:pt x="3603" y="11709"/>
                  </a:cubicBezTo>
                  <a:cubicBezTo>
                    <a:pt x="3737" y="12109"/>
                    <a:pt x="3870" y="12543"/>
                    <a:pt x="4004" y="12976"/>
                  </a:cubicBezTo>
                  <a:cubicBezTo>
                    <a:pt x="4237" y="13143"/>
                    <a:pt x="4371" y="13243"/>
                    <a:pt x="4371" y="13243"/>
                  </a:cubicBezTo>
                  <a:cubicBezTo>
                    <a:pt x="4404" y="13110"/>
                    <a:pt x="4437" y="12976"/>
                    <a:pt x="4437" y="12843"/>
                  </a:cubicBezTo>
                  <a:cubicBezTo>
                    <a:pt x="3370" y="9541"/>
                    <a:pt x="2302" y="6238"/>
                    <a:pt x="1235" y="2936"/>
                  </a:cubicBezTo>
                  <a:cubicBezTo>
                    <a:pt x="968" y="2035"/>
                    <a:pt x="668" y="1168"/>
                    <a:pt x="401" y="301"/>
                  </a:cubicBezTo>
                  <a:cubicBezTo>
                    <a:pt x="201" y="10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7"/>
            <p:cNvSpPr/>
            <p:nvPr/>
          </p:nvSpPr>
          <p:spPr>
            <a:xfrm>
              <a:off x="3947813" y="2243803"/>
              <a:ext cx="322483" cy="482344"/>
            </a:xfrm>
            <a:custGeom>
              <a:avLst/>
              <a:gdLst/>
              <a:ahLst/>
              <a:cxnLst/>
              <a:rect l="l" t="t" r="r" b="b"/>
              <a:pathLst>
                <a:path w="7940" h="11876" extrusionOk="0">
                  <a:moveTo>
                    <a:pt x="401" y="1"/>
                  </a:moveTo>
                  <a:cubicBezTo>
                    <a:pt x="401" y="1"/>
                    <a:pt x="401" y="34"/>
                    <a:pt x="401" y="134"/>
                  </a:cubicBezTo>
                  <a:cubicBezTo>
                    <a:pt x="334" y="1235"/>
                    <a:pt x="0" y="8707"/>
                    <a:pt x="6338" y="11809"/>
                  </a:cubicBezTo>
                  <a:cubicBezTo>
                    <a:pt x="6405" y="11842"/>
                    <a:pt x="6438" y="11876"/>
                    <a:pt x="6505" y="11876"/>
                  </a:cubicBezTo>
                  <a:cubicBezTo>
                    <a:pt x="6505" y="11876"/>
                    <a:pt x="6538" y="11776"/>
                    <a:pt x="6572" y="11575"/>
                  </a:cubicBezTo>
                  <a:cubicBezTo>
                    <a:pt x="6939" y="10174"/>
                    <a:pt x="7939" y="4304"/>
                    <a:pt x="801" y="201"/>
                  </a:cubicBezTo>
                  <a:cubicBezTo>
                    <a:pt x="667" y="134"/>
                    <a:pt x="534" y="67"/>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3964059" y="2243803"/>
              <a:ext cx="250676" cy="482344"/>
            </a:xfrm>
            <a:custGeom>
              <a:avLst/>
              <a:gdLst/>
              <a:ahLst/>
              <a:cxnLst/>
              <a:rect l="l" t="t" r="r" b="b"/>
              <a:pathLst>
                <a:path w="6172" h="11876" extrusionOk="0">
                  <a:moveTo>
                    <a:pt x="1" y="1"/>
                  </a:moveTo>
                  <a:cubicBezTo>
                    <a:pt x="1" y="1"/>
                    <a:pt x="1" y="34"/>
                    <a:pt x="1" y="134"/>
                  </a:cubicBezTo>
                  <a:cubicBezTo>
                    <a:pt x="334" y="868"/>
                    <a:pt x="668" y="1602"/>
                    <a:pt x="1001" y="2336"/>
                  </a:cubicBezTo>
                  <a:cubicBezTo>
                    <a:pt x="2536" y="5571"/>
                    <a:pt x="4170" y="8740"/>
                    <a:pt x="5938" y="11809"/>
                  </a:cubicBezTo>
                  <a:cubicBezTo>
                    <a:pt x="6005" y="11842"/>
                    <a:pt x="6038" y="11876"/>
                    <a:pt x="6105" y="11876"/>
                  </a:cubicBezTo>
                  <a:cubicBezTo>
                    <a:pt x="6105" y="11876"/>
                    <a:pt x="6138" y="11776"/>
                    <a:pt x="6172" y="11575"/>
                  </a:cubicBezTo>
                  <a:cubicBezTo>
                    <a:pt x="5838" y="10975"/>
                    <a:pt x="5471" y="10341"/>
                    <a:pt x="5138" y="9707"/>
                  </a:cubicBezTo>
                  <a:cubicBezTo>
                    <a:pt x="3436" y="6605"/>
                    <a:pt x="1835" y="3436"/>
                    <a:pt x="401" y="201"/>
                  </a:cubicBezTo>
                  <a:cubicBezTo>
                    <a:pt x="267" y="134"/>
                    <a:pt x="134" y="6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7"/>
            <p:cNvSpPr/>
            <p:nvPr/>
          </p:nvSpPr>
          <p:spPr>
            <a:xfrm>
              <a:off x="4167296" y="2338639"/>
              <a:ext cx="211360" cy="387508"/>
            </a:xfrm>
            <a:custGeom>
              <a:avLst/>
              <a:gdLst/>
              <a:ahLst/>
              <a:cxnLst/>
              <a:rect l="l" t="t" r="r" b="b"/>
              <a:pathLst>
                <a:path w="5204" h="9541" extrusionOk="0">
                  <a:moveTo>
                    <a:pt x="4170" y="1"/>
                  </a:moveTo>
                  <a:cubicBezTo>
                    <a:pt x="4170" y="1"/>
                    <a:pt x="4103" y="67"/>
                    <a:pt x="3970" y="201"/>
                  </a:cubicBezTo>
                  <a:cubicBezTo>
                    <a:pt x="3102" y="1068"/>
                    <a:pt x="0" y="4637"/>
                    <a:pt x="1034" y="9274"/>
                  </a:cubicBezTo>
                  <a:cubicBezTo>
                    <a:pt x="1034" y="9374"/>
                    <a:pt x="1068" y="9474"/>
                    <a:pt x="1101" y="9541"/>
                  </a:cubicBezTo>
                  <a:cubicBezTo>
                    <a:pt x="1101" y="9541"/>
                    <a:pt x="1168" y="9507"/>
                    <a:pt x="1334" y="9374"/>
                  </a:cubicBezTo>
                  <a:cubicBezTo>
                    <a:pt x="2235" y="8640"/>
                    <a:pt x="5204" y="5738"/>
                    <a:pt x="4236" y="367"/>
                  </a:cubicBezTo>
                  <a:cubicBezTo>
                    <a:pt x="4203" y="234"/>
                    <a:pt x="4203" y="101"/>
                    <a:pt x="4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7"/>
            <p:cNvSpPr/>
            <p:nvPr/>
          </p:nvSpPr>
          <p:spPr>
            <a:xfrm>
              <a:off x="4209292" y="2338639"/>
              <a:ext cx="130090" cy="387508"/>
            </a:xfrm>
            <a:custGeom>
              <a:avLst/>
              <a:gdLst/>
              <a:ahLst/>
              <a:cxnLst/>
              <a:rect l="l" t="t" r="r" b="b"/>
              <a:pathLst>
                <a:path w="3203" h="9541" extrusionOk="0">
                  <a:moveTo>
                    <a:pt x="3136" y="1"/>
                  </a:moveTo>
                  <a:cubicBezTo>
                    <a:pt x="3136" y="1"/>
                    <a:pt x="3036" y="67"/>
                    <a:pt x="2902" y="201"/>
                  </a:cubicBezTo>
                  <a:cubicBezTo>
                    <a:pt x="2702" y="834"/>
                    <a:pt x="2502" y="1468"/>
                    <a:pt x="2302" y="2102"/>
                  </a:cubicBezTo>
                  <a:cubicBezTo>
                    <a:pt x="1535" y="4504"/>
                    <a:pt x="767" y="6905"/>
                    <a:pt x="0" y="9274"/>
                  </a:cubicBezTo>
                  <a:cubicBezTo>
                    <a:pt x="0" y="9374"/>
                    <a:pt x="34" y="9474"/>
                    <a:pt x="67" y="9541"/>
                  </a:cubicBezTo>
                  <a:cubicBezTo>
                    <a:pt x="67" y="9541"/>
                    <a:pt x="134" y="9507"/>
                    <a:pt x="300" y="9374"/>
                  </a:cubicBezTo>
                  <a:cubicBezTo>
                    <a:pt x="400" y="9074"/>
                    <a:pt x="501" y="8740"/>
                    <a:pt x="601" y="8440"/>
                  </a:cubicBezTo>
                  <a:cubicBezTo>
                    <a:pt x="1468" y="5771"/>
                    <a:pt x="2335" y="3069"/>
                    <a:pt x="3202" y="367"/>
                  </a:cubicBezTo>
                  <a:cubicBezTo>
                    <a:pt x="3169" y="234"/>
                    <a:pt x="3169" y="101"/>
                    <a:pt x="3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7"/>
            <p:cNvSpPr/>
            <p:nvPr/>
          </p:nvSpPr>
          <p:spPr>
            <a:xfrm>
              <a:off x="3809600" y="2463164"/>
              <a:ext cx="2593146" cy="345634"/>
            </a:xfrm>
            <a:custGeom>
              <a:avLst/>
              <a:gdLst/>
              <a:ahLst/>
              <a:cxnLst/>
              <a:rect l="l" t="t" r="r" b="b"/>
              <a:pathLst>
                <a:path w="63847" h="8510" extrusionOk="0">
                  <a:moveTo>
                    <a:pt x="16842" y="0"/>
                  </a:moveTo>
                  <a:cubicBezTo>
                    <a:pt x="16777" y="0"/>
                    <a:pt x="16711" y="1"/>
                    <a:pt x="16646" y="3"/>
                  </a:cubicBezTo>
                  <a:cubicBezTo>
                    <a:pt x="13577" y="70"/>
                    <a:pt x="10575" y="2438"/>
                    <a:pt x="10008" y="5441"/>
                  </a:cubicBezTo>
                  <a:cubicBezTo>
                    <a:pt x="8862" y="4394"/>
                    <a:pt x="7306" y="3794"/>
                    <a:pt x="5743" y="3794"/>
                  </a:cubicBezTo>
                  <a:cubicBezTo>
                    <a:pt x="5215" y="3794"/>
                    <a:pt x="4685" y="3863"/>
                    <a:pt x="4170" y="4006"/>
                  </a:cubicBezTo>
                  <a:cubicBezTo>
                    <a:pt x="2136" y="4540"/>
                    <a:pt x="601" y="6508"/>
                    <a:pt x="1" y="8509"/>
                  </a:cubicBezTo>
                  <a:lnTo>
                    <a:pt x="63613" y="8509"/>
                  </a:lnTo>
                  <a:cubicBezTo>
                    <a:pt x="63846" y="7475"/>
                    <a:pt x="62245" y="5908"/>
                    <a:pt x="61211" y="5741"/>
                  </a:cubicBezTo>
                  <a:cubicBezTo>
                    <a:pt x="61060" y="5721"/>
                    <a:pt x="60909" y="5712"/>
                    <a:pt x="60759" y="5712"/>
                  </a:cubicBezTo>
                  <a:cubicBezTo>
                    <a:pt x="59880" y="5712"/>
                    <a:pt x="59026" y="6038"/>
                    <a:pt x="58342" y="6608"/>
                  </a:cubicBezTo>
                  <a:cubicBezTo>
                    <a:pt x="57869" y="6027"/>
                    <a:pt x="57061" y="5695"/>
                    <a:pt x="56270" y="5695"/>
                  </a:cubicBezTo>
                  <a:cubicBezTo>
                    <a:pt x="55836" y="5695"/>
                    <a:pt x="55406" y="5795"/>
                    <a:pt x="55040" y="6008"/>
                  </a:cubicBezTo>
                  <a:cubicBezTo>
                    <a:pt x="54640" y="2839"/>
                    <a:pt x="51738" y="204"/>
                    <a:pt x="48535" y="103"/>
                  </a:cubicBezTo>
                  <a:cubicBezTo>
                    <a:pt x="48493" y="103"/>
                    <a:pt x="48450" y="102"/>
                    <a:pt x="48407" y="102"/>
                  </a:cubicBezTo>
                  <a:cubicBezTo>
                    <a:pt x="45249" y="102"/>
                    <a:pt x="42157" y="2514"/>
                    <a:pt x="41597" y="5607"/>
                  </a:cubicBezTo>
                  <a:cubicBezTo>
                    <a:pt x="41097" y="5297"/>
                    <a:pt x="40493" y="5145"/>
                    <a:pt x="39888" y="5145"/>
                  </a:cubicBezTo>
                  <a:cubicBezTo>
                    <a:pt x="38998" y="5145"/>
                    <a:pt x="38103" y="5473"/>
                    <a:pt x="37528" y="6108"/>
                  </a:cubicBezTo>
                  <a:cubicBezTo>
                    <a:pt x="36360" y="4373"/>
                    <a:pt x="34359" y="3239"/>
                    <a:pt x="32257" y="3072"/>
                  </a:cubicBezTo>
                  <a:cubicBezTo>
                    <a:pt x="32102" y="3060"/>
                    <a:pt x="31947" y="3054"/>
                    <a:pt x="31793" y="3054"/>
                  </a:cubicBezTo>
                  <a:cubicBezTo>
                    <a:pt x="29883" y="3054"/>
                    <a:pt x="28013" y="3988"/>
                    <a:pt x="26687" y="5407"/>
                  </a:cubicBezTo>
                  <a:cubicBezTo>
                    <a:pt x="26386" y="4840"/>
                    <a:pt x="25819" y="4440"/>
                    <a:pt x="25185" y="4373"/>
                  </a:cubicBezTo>
                  <a:cubicBezTo>
                    <a:pt x="25135" y="4368"/>
                    <a:pt x="25084" y="4365"/>
                    <a:pt x="25033" y="4365"/>
                  </a:cubicBezTo>
                  <a:cubicBezTo>
                    <a:pt x="24433" y="4365"/>
                    <a:pt x="23753" y="4713"/>
                    <a:pt x="23384" y="5174"/>
                  </a:cubicBezTo>
                  <a:cubicBezTo>
                    <a:pt x="22699" y="2235"/>
                    <a:pt x="19840" y="0"/>
                    <a:pt x="16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7"/>
          <p:cNvGrpSpPr/>
          <p:nvPr/>
        </p:nvGrpSpPr>
        <p:grpSpPr>
          <a:xfrm flipH="1">
            <a:off x="-54725" y="4016283"/>
            <a:ext cx="2717178" cy="862972"/>
            <a:chOff x="7196900" y="3819825"/>
            <a:chExt cx="1947100" cy="632075"/>
          </a:xfrm>
        </p:grpSpPr>
        <p:sp>
          <p:nvSpPr>
            <p:cNvPr id="713" name="Google Shape;713;p17"/>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7"/>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7"/>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7"/>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17"/>
          <p:cNvGrpSpPr/>
          <p:nvPr/>
        </p:nvGrpSpPr>
        <p:grpSpPr>
          <a:xfrm flipH="1">
            <a:off x="-54725" y="4599549"/>
            <a:ext cx="9280415" cy="543860"/>
            <a:chOff x="-54725" y="4599549"/>
            <a:chExt cx="9280415" cy="543860"/>
          </a:xfrm>
        </p:grpSpPr>
        <p:sp>
          <p:nvSpPr>
            <p:cNvPr id="720" name="Google Shape;720;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2" name="Google Shape;722;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3" name="Google Shape;723;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4" name="Google Shape;724;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5" name="Google Shape;725;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6" name="Google Shape;726;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7" name="Google Shape;727;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8" name="Google Shape;728;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9" name="Google Shape;729;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30" name="Google Shape;730;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grpSp>
        <p:nvGrpSpPr>
          <p:cNvPr id="731" name="Google Shape;731;p17"/>
          <p:cNvGrpSpPr/>
          <p:nvPr/>
        </p:nvGrpSpPr>
        <p:grpSpPr>
          <a:xfrm>
            <a:off x="8505817" y="3438422"/>
            <a:ext cx="347646" cy="354973"/>
            <a:chOff x="7348550" y="1658600"/>
            <a:chExt cx="1664175" cy="1699250"/>
          </a:xfrm>
        </p:grpSpPr>
        <p:sp>
          <p:nvSpPr>
            <p:cNvPr id="732" name="Google Shape;732;p17"/>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7"/>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7"/>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7"/>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7"/>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7"/>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7"/>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7"/>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7"/>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7"/>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7"/>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7"/>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7"/>
          <p:cNvGrpSpPr/>
          <p:nvPr/>
        </p:nvGrpSpPr>
        <p:grpSpPr>
          <a:xfrm>
            <a:off x="3743203" y="4323966"/>
            <a:ext cx="567249" cy="656809"/>
            <a:chOff x="3784600" y="3727725"/>
            <a:chExt cx="295150" cy="341750"/>
          </a:xfrm>
        </p:grpSpPr>
        <p:sp>
          <p:nvSpPr>
            <p:cNvPr id="746" name="Google Shape;746;p17"/>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7"/>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7"/>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7"/>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7"/>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17"/>
          <p:cNvGrpSpPr/>
          <p:nvPr/>
        </p:nvGrpSpPr>
        <p:grpSpPr>
          <a:xfrm>
            <a:off x="4659486" y="4448876"/>
            <a:ext cx="579261" cy="580990"/>
            <a:chOff x="4190625" y="3142200"/>
            <a:chExt cx="301400" cy="302300"/>
          </a:xfrm>
        </p:grpSpPr>
        <p:sp>
          <p:nvSpPr>
            <p:cNvPr id="752" name="Google Shape;752;p17"/>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7"/>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7"/>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7"/>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7"/>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1038"/>
        <p:cNvGrpSpPr/>
        <p:nvPr/>
      </p:nvGrpSpPr>
      <p:grpSpPr>
        <a:xfrm>
          <a:off x="0" y="0"/>
          <a:ext cx="0" cy="0"/>
          <a:chOff x="0" y="0"/>
          <a:chExt cx="0" cy="0"/>
        </a:xfrm>
      </p:grpSpPr>
      <p:sp>
        <p:nvSpPr>
          <p:cNvPr id="1039" name="Google Shape;1039;p22"/>
          <p:cNvSpPr txBox="1">
            <a:spLocks noGrp="1"/>
          </p:cNvSpPr>
          <p:nvPr>
            <p:ph type="title"/>
          </p:nvPr>
        </p:nvSpPr>
        <p:spPr>
          <a:xfrm>
            <a:off x="713100" y="539400"/>
            <a:ext cx="7717800" cy="564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40" name="Google Shape;1040;p22"/>
          <p:cNvGrpSpPr/>
          <p:nvPr/>
        </p:nvGrpSpPr>
        <p:grpSpPr>
          <a:xfrm>
            <a:off x="-54725" y="4726226"/>
            <a:ext cx="9280415" cy="416923"/>
            <a:chOff x="-54725" y="4599549"/>
            <a:chExt cx="9280415" cy="543860"/>
          </a:xfrm>
        </p:grpSpPr>
        <p:sp>
          <p:nvSpPr>
            <p:cNvPr id="1041" name="Google Shape;1041;p22"/>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2"/>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43" name="Google Shape;1043;p22"/>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44" name="Google Shape;1044;p22"/>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45" name="Google Shape;1045;p22"/>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46" name="Google Shape;1046;p22"/>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47" name="Google Shape;1047;p22"/>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48" name="Google Shape;1048;p22"/>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49" name="Google Shape;1049;p22"/>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50" name="Google Shape;1050;p22"/>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51" name="Google Shape;1051;p22"/>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64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236682"/>
            <a:ext cx="7717800" cy="33675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8" r:id="rId5"/>
    <p:sldLayoutId id="2147483659" r:id="rId6"/>
    <p:sldLayoutId id="2147483662" r:id="rId7"/>
    <p:sldLayoutId id="2147483663" r:id="rId8"/>
    <p:sldLayoutId id="2147483668" r:id="rId9"/>
    <p:sldLayoutId id="2147483670" r:id="rId10"/>
    <p:sldLayoutId id="2147483692" r:id="rId11"/>
    <p:sldLayoutId id="2147483696" r:id="rId12"/>
    <p:sldLayoutId id="2147483706" r:id="rId13"/>
    <p:sldLayoutId id="2147483707" r:id="rId14"/>
    <p:sldLayoutId id="2147483708"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ổng hợp những hình nền powerpoint đẹp đến Nao Lòng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712" y="31335"/>
            <a:ext cx="7546848" cy="49438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343" y="748937"/>
            <a:ext cx="7910866" cy="1754326"/>
          </a:xfrm>
          <a:prstGeom prst="rect">
            <a:avLst/>
          </a:prstGeom>
          <a:solidFill>
            <a:schemeClr val="bg1"/>
          </a:solidFill>
          <a:ln>
            <a:solidFill>
              <a:srgbClr val="FFFF00"/>
            </a:solidFill>
          </a:ln>
        </p:spPr>
        <p:txBody>
          <a:bodyPr wrap="square" rtlCol="0">
            <a:spAutoFit/>
          </a:bodyPr>
          <a:lstStyle/>
          <a:p>
            <a:pPr algn="ctr"/>
            <a:r>
              <a:rPr lang="en-US" sz="5400" dirty="0" smtClean="0">
                <a:solidFill>
                  <a:srgbClr val="E070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Welcome all teachers </a:t>
            </a:r>
            <a:r>
              <a:rPr lang="en-US" sz="5400" dirty="0" smtClean="0">
                <a:solidFill>
                  <a:srgbClr val="E070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attending to </a:t>
            </a:r>
            <a:r>
              <a:rPr lang="en-US" sz="5400" dirty="0" smtClean="0">
                <a:solidFill>
                  <a:srgbClr val="E070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our class!</a:t>
            </a:r>
            <a:endParaRPr lang="en-US" sz="5400" dirty="0">
              <a:solidFill>
                <a:srgbClr val="E0702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61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6"/>
                                        </p:tgtEl>
                                        <p:attrNameLst>
                                          <p:attrName>style.color</p:attrName>
                                        </p:attrNameLst>
                                      </p:cBhvr>
                                      <p:by>
                                        <p:hsl h="0" s="12549" l="25098"/>
                                      </p:by>
                                    </p:animClr>
                                    <p:animClr clrSpc="hsl" dir="cw">
                                      <p:cBhvr>
                                        <p:cTn id="7" dur="500" fill="hold"/>
                                        <p:tgtEl>
                                          <p:spTgt spid="6"/>
                                        </p:tgtEl>
                                        <p:attrNameLst>
                                          <p:attrName>fillcolor</p:attrName>
                                        </p:attrNameLst>
                                      </p:cBhvr>
                                      <p:by>
                                        <p:hsl h="0" s="12549" l="25098"/>
                                      </p:by>
                                    </p:animClr>
                                    <p:animClr clrSpc="hsl" dir="cw">
                                      <p:cBhvr>
                                        <p:cTn id="8" dur="500" fill="hold"/>
                                        <p:tgtEl>
                                          <p:spTgt spid="6"/>
                                        </p:tgtEl>
                                        <p:attrNameLst>
                                          <p:attrName>stroke.color</p:attrName>
                                        </p:attrNameLst>
                                      </p:cBhvr>
                                      <p:by>
                                        <p:hsl h="0" s="12549" l="25098"/>
                                      </p:by>
                                    </p:animClr>
                                    <p:set>
                                      <p:cBhvr>
                                        <p:cTn id="9"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02"/>
        <p:cNvGrpSpPr/>
        <p:nvPr/>
      </p:nvGrpSpPr>
      <p:grpSpPr>
        <a:xfrm>
          <a:off x="0" y="0"/>
          <a:ext cx="0" cy="0"/>
          <a:chOff x="0" y="0"/>
          <a:chExt cx="0" cy="0"/>
        </a:xfrm>
      </p:grpSpPr>
      <p:sp>
        <p:nvSpPr>
          <p:cNvPr id="3503" name="Google Shape;3503;p66"/>
          <p:cNvSpPr txBox="1">
            <a:spLocks noGrp="1"/>
          </p:cNvSpPr>
          <p:nvPr>
            <p:ph type="ctrTitle"/>
          </p:nvPr>
        </p:nvSpPr>
        <p:spPr>
          <a:xfrm>
            <a:off x="892445" y="236728"/>
            <a:ext cx="7997010" cy="178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5400" b="1" dirty="0">
                <a:solidFill>
                  <a:schemeClr val="dk1"/>
                </a:solidFill>
                <a:latin typeface="Patrick Hand" panose="00000500000000000000" pitchFamily="2" charset="0"/>
                <a:ea typeface="Tahoma" panose="020B0604030504040204" pitchFamily="34" charset="0"/>
                <a:cs typeface="Tahoma" panose="020B0604030504040204" pitchFamily="34" charset="0"/>
              </a:rPr>
              <a:t>UNIT 2: </a:t>
            </a:r>
            <a:br>
              <a:rPr lang="en-US" sz="5400" b="1" dirty="0">
                <a:solidFill>
                  <a:schemeClr val="dk1"/>
                </a:solidFill>
                <a:latin typeface="Patrick Hand" panose="00000500000000000000" pitchFamily="2" charset="0"/>
                <a:ea typeface="Tahoma" panose="020B0604030504040204" pitchFamily="34" charset="0"/>
                <a:cs typeface="Tahoma" panose="020B0604030504040204" pitchFamily="34" charset="0"/>
              </a:rPr>
            </a:br>
            <a:r>
              <a:rPr lang="en-US" sz="5400" b="1" dirty="0">
                <a:solidFill>
                  <a:schemeClr val="dk1"/>
                </a:solidFill>
                <a:latin typeface="Patrick Hand" panose="00000500000000000000" pitchFamily="2" charset="0"/>
                <a:ea typeface="Tahoma" panose="020B0604030504040204" pitchFamily="34" charset="0"/>
                <a:cs typeface="Tahoma" panose="020B0604030504040204" pitchFamily="34" charset="0"/>
              </a:rPr>
              <a:t>LIFE IN THE COUNTRYSIDE   </a:t>
            </a:r>
            <a:endParaRPr sz="5400" b="1" dirty="0">
              <a:solidFill>
                <a:schemeClr val="dk1"/>
              </a:solidFill>
              <a:latin typeface="Patrick Hand" panose="00000500000000000000" pitchFamily="2" charset="0"/>
              <a:ea typeface="Tahoma" panose="020B0604030504040204" pitchFamily="34" charset="0"/>
              <a:cs typeface="Tahoma" panose="020B0604030504040204" pitchFamily="34" charset="0"/>
            </a:endParaRPr>
          </a:p>
        </p:txBody>
      </p:sp>
      <p:sp>
        <p:nvSpPr>
          <p:cNvPr id="3504" name="Google Shape;3504;p66"/>
          <p:cNvSpPr txBox="1">
            <a:spLocks noGrp="1"/>
          </p:cNvSpPr>
          <p:nvPr>
            <p:ph type="subTitle" idx="1"/>
          </p:nvPr>
        </p:nvSpPr>
        <p:spPr>
          <a:xfrm>
            <a:off x="937320" y="2034532"/>
            <a:ext cx="77178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t>LESSON 6: SKILLS 2 </a:t>
            </a:r>
            <a:endParaRPr sz="2400" b="1" dirty="0"/>
          </a:p>
        </p:txBody>
      </p:sp>
      <p:grpSp>
        <p:nvGrpSpPr>
          <p:cNvPr id="3505" name="Google Shape;3505;p66"/>
          <p:cNvGrpSpPr/>
          <p:nvPr/>
        </p:nvGrpSpPr>
        <p:grpSpPr>
          <a:xfrm>
            <a:off x="0" y="316765"/>
            <a:ext cx="8713177" cy="3456633"/>
            <a:chOff x="200105" y="146900"/>
            <a:chExt cx="8713177" cy="3456633"/>
          </a:xfrm>
        </p:grpSpPr>
        <p:grpSp>
          <p:nvGrpSpPr>
            <p:cNvPr id="3506" name="Google Shape;3506;p66"/>
            <p:cNvGrpSpPr/>
            <p:nvPr/>
          </p:nvGrpSpPr>
          <p:grpSpPr>
            <a:xfrm>
              <a:off x="4830333" y="1834459"/>
              <a:ext cx="543053" cy="354885"/>
              <a:chOff x="7218550" y="1264450"/>
              <a:chExt cx="1810175" cy="1182950"/>
            </a:xfrm>
          </p:grpSpPr>
          <p:sp>
            <p:nvSpPr>
              <p:cNvPr id="3507" name="Google Shape;3507;p66"/>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66"/>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66"/>
              <p:cNvSpPr/>
              <p:nvPr/>
            </p:nvSpPr>
            <p:spPr>
              <a:xfrm>
                <a:off x="7647750" y="2096700"/>
                <a:ext cx="298276"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66"/>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66"/>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66"/>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66"/>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66"/>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66"/>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66"/>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66"/>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66"/>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66"/>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0" name="Google Shape;3520;p66"/>
            <p:cNvGrpSpPr/>
            <p:nvPr/>
          </p:nvGrpSpPr>
          <p:grpSpPr>
            <a:xfrm>
              <a:off x="8257067" y="2781797"/>
              <a:ext cx="347646" cy="354973"/>
              <a:chOff x="7348550" y="1658600"/>
              <a:chExt cx="1664175" cy="1699250"/>
            </a:xfrm>
          </p:grpSpPr>
          <p:sp>
            <p:nvSpPr>
              <p:cNvPr id="3521" name="Google Shape;3521;p66"/>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66"/>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66"/>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66"/>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66"/>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66"/>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66"/>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66"/>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66"/>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66"/>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66"/>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66"/>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66"/>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4" name="Google Shape;3534;p66"/>
            <p:cNvGrpSpPr/>
            <p:nvPr/>
          </p:nvGrpSpPr>
          <p:grpSpPr>
            <a:xfrm>
              <a:off x="200105" y="146900"/>
              <a:ext cx="793379" cy="585576"/>
              <a:chOff x="7757175" y="1399875"/>
              <a:chExt cx="1347450" cy="994525"/>
            </a:xfrm>
          </p:grpSpPr>
          <p:sp>
            <p:nvSpPr>
              <p:cNvPr id="3535" name="Google Shape;3535;p66"/>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66"/>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66"/>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66"/>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66"/>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66"/>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66"/>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66"/>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66"/>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4" name="Google Shape;3544;p66"/>
            <p:cNvGrpSpPr/>
            <p:nvPr/>
          </p:nvGrpSpPr>
          <p:grpSpPr>
            <a:xfrm>
              <a:off x="8257081" y="151524"/>
              <a:ext cx="656201" cy="775759"/>
              <a:chOff x="4377350" y="3576850"/>
              <a:chExt cx="1070125" cy="1265100"/>
            </a:xfrm>
          </p:grpSpPr>
          <p:sp>
            <p:nvSpPr>
              <p:cNvPr id="3545" name="Google Shape;3545;p66"/>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66"/>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66"/>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66"/>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66"/>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66"/>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1" name="Google Shape;3551;p66"/>
            <p:cNvGrpSpPr/>
            <p:nvPr/>
          </p:nvGrpSpPr>
          <p:grpSpPr>
            <a:xfrm>
              <a:off x="3267176" y="3186920"/>
              <a:ext cx="399301" cy="416613"/>
              <a:chOff x="2105350" y="2220525"/>
              <a:chExt cx="1113500" cy="1161775"/>
            </a:xfrm>
          </p:grpSpPr>
          <p:sp>
            <p:nvSpPr>
              <p:cNvPr id="3552" name="Google Shape;3552;p66"/>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66"/>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66"/>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66"/>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66"/>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66"/>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8" name="Google Shape;3558;p66"/>
            <p:cNvGrpSpPr/>
            <p:nvPr/>
          </p:nvGrpSpPr>
          <p:grpSpPr>
            <a:xfrm>
              <a:off x="7675559" y="1583013"/>
              <a:ext cx="929164" cy="543026"/>
              <a:chOff x="3973200" y="2218800"/>
              <a:chExt cx="1850925" cy="1081725"/>
            </a:xfrm>
          </p:grpSpPr>
          <p:sp>
            <p:nvSpPr>
              <p:cNvPr id="3559" name="Google Shape;3559;p66"/>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66"/>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66"/>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66"/>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66"/>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66"/>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66"/>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66"/>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66"/>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66"/>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66"/>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66"/>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66"/>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66"/>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66"/>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4" name="Google Shape;3574;p66"/>
          <p:cNvGrpSpPr/>
          <p:nvPr/>
        </p:nvGrpSpPr>
        <p:grpSpPr>
          <a:xfrm>
            <a:off x="2175450" y="1834461"/>
            <a:ext cx="6251998" cy="3385950"/>
            <a:chOff x="2175450" y="1834461"/>
            <a:chExt cx="6251998" cy="3385950"/>
          </a:xfrm>
        </p:grpSpPr>
        <p:grpSp>
          <p:nvGrpSpPr>
            <p:cNvPr id="3575" name="Google Shape;3575;p66"/>
            <p:cNvGrpSpPr/>
            <p:nvPr/>
          </p:nvGrpSpPr>
          <p:grpSpPr>
            <a:xfrm>
              <a:off x="5184625" y="3221725"/>
              <a:ext cx="593750" cy="1382375"/>
              <a:chOff x="7648150" y="2767200"/>
              <a:chExt cx="593750" cy="1382375"/>
            </a:xfrm>
          </p:grpSpPr>
          <p:sp>
            <p:nvSpPr>
              <p:cNvPr id="3576" name="Google Shape;3576;p66"/>
              <p:cNvSpPr/>
              <p:nvPr/>
            </p:nvSpPr>
            <p:spPr>
              <a:xfrm>
                <a:off x="7938550" y="3275250"/>
                <a:ext cx="236875" cy="427800"/>
              </a:xfrm>
              <a:custGeom>
                <a:avLst/>
                <a:gdLst/>
                <a:ahLst/>
                <a:cxnLst/>
                <a:rect l="l" t="t" r="r" b="b"/>
                <a:pathLst>
                  <a:path w="9475" h="17112" extrusionOk="0">
                    <a:moveTo>
                      <a:pt x="8939" y="1"/>
                    </a:moveTo>
                    <a:lnTo>
                      <a:pt x="8939" y="1"/>
                    </a:lnTo>
                    <a:cubicBezTo>
                      <a:pt x="7155" y="1196"/>
                      <a:pt x="5335" y="2445"/>
                      <a:pt x="4140" y="4069"/>
                    </a:cubicBezTo>
                    <a:cubicBezTo>
                      <a:pt x="3747" y="4622"/>
                      <a:pt x="3426" y="5193"/>
                      <a:pt x="3105" y="5782"/>
                    </a:cubicBezTo>
                    <a:cubicBezTo>
                      <a:pt x="1588" y="8512"/>
                      <a:pt x="0" y="14114"/>
                      <a:pt x="196" y="17112"/>
                    </a:cubicBezTo>
                    <a:cubicBezTo>
                      <a:pt x="1659" y="14667"/>
                      <a:pt x="4193" y="12794"/>
                      <a:pt x="5995" y="10528"/>
                    </a:cubicBezTo>
                    <a:cubicBezTo>
                      <a:pt x="8386" y="7513"/>
                      <a:pt x="9475" y="3569"/>
                      <a:pt x="8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66"/>
              <p:cNvSpPr/>
              <p:nvPr/>
            </p:nvSpPr>
            <p:spPr>
              <a:xfrm>
                <a:off x="7957725" y="3279275"/>
                <a:ext cx="202100" cy="401475"/>
              </a:xfrm>
              <a:custGeom>
                <a:avLst/>
                <a:gdLst/>
                <a:ahLst/>
                <a:cxnLst/>
                <a:rect l="l" t="t" r="r" b="b"/>
                <a:pathLst>
                  <a:path w="8084" h="16059" fill="none" extrusionOk="0">
                    <a:moveTo>
                      <a:pt x="0" y="16059"/>
                    </a:moveTo>
                    <a:cubicBezTo>
                      <a:pt x="1374" y="13222"/>
                      <a:pt x="2516" y="10117"/>
                      <a:pt x="3979" y="7316"/>
                    </a:cubicBezTo>
                    <a:cubicBezTo>
                      <a:pt x="5282" y="4836"/>
                      <a:pt x="6656" y="2391"/>
                      <a:pt x="808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66"/>
              <p:cNvSpPr/>
              <p:nvPr/>
            </p:nvSpPr>
            <p:spPr>
              <a:xfrm>
                <a:off x="7719075" y="2859075"/>
                <a:ext cx="212800" cy="740500"/>
              </a:xfrm>
              <a:custGeom>
                <a:avLst/>
                <a:gdLst/>
                <a:ahLst/>
                <a:cxnLst/>
                <a:rect l="l" t="t" r="r" b="b"/>
                <a:pathLst>
                  <a:path w="8512" h="29620" extrusionOk="0">
                    <a:moveTo>
                      <a:pt x="72" y="1"/>
                    </a:moveTo>
                    <a:cubicBezTo>
                      <a:pt x="714" y="2035"/>
                      <a:pt x="1000" y="4461"/>
                      <a:pt x="1446" y="6531"/>
                    </a:cubicBezTo>
                    <a:cubicBezTo>
                      <a:pt x="1624" y="7405"/>
                      <a:pt x="1785" y="8297"/>
                      <a:pt x="1660" y="9172"/>
                    </a:cubicBezTo>
                    <a:cubicBezTo>
                      <a:pt x="1410" y="10956"/>
                      <a:pt x="36" y="12455"/>
                      <a:pt x="18" y="14257"/>
                    </a:cubicBezTo>
                    <a:cubicBezTo>
                      <a:pt x="0" y="15524"/>
                      <a:pt x="696" y="16701"/>
                      <a:pt x="1357" y="17790"/>
                    </a:cubicBezTo>
                    <a:cubicBezTo>
                      <a:pt x="3747" y="21733"/>
                      <a:pt x="6138" y="25676"/>
                      <a:pt x="8511" y="29619"/>
                    </a:cubicBezTo>
                    <a:lnTo>
                      <a:pt x="8476" y="27175"/>
                    </a:lnTo>
                    <a:lnTo>
                      <a:pt x="5139" y="17665"/>
                    </a:lnTo>
                    <a:cubicBezTo>
                      <a:pt x="4782" y="16666"/>
                      <a:pt x="4443" y="15684"/>
                      <a:pt x="4247" y="14649"/>
                    </a:cubicBezTo>
                    <a:cubicBezTo>
                      <a:pt x="3765" y="12258"/>
                      <a:pt x="4104" y="9778"/>
                      <a:pt x="3640" y="7387"/>
                    </a:cubicBezTo>
                    <a:cubicBezTo>
                      <a:pt x="3105" y="4693"/>
                      <a:pt x="1571" y="2320"/>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66"/>
              <p:cNvSpPr/>
              <p:nvPr/>
            </p:nvSpPr>
            <p:spPr>
              <a:xfrm>
                <a:off x="7721750" y="2862200"/>
                <a:ext cx="210125" cy="716850"/>
              </a:xfrm>
              <a:custGeom>
                <a:avLst/>
                <a:gdLst/>
                <a:ahLst/>
                <a:cxnLst/>
                <a:rect l="l" t="t" r="r" b="b"/>
                <a:pathLst>
                  <a:path w="8405" h="28674" fill="none" extrusionOk="0">
                    <a:moveTo>
                      <a:pt x="1" y="0"/>
                    </a:moveTo>
                    <a:cubicBezTo>
                      <a:pt x="1267" y="2837"/>
                      <a:pt x="2588" y="5782"/>
                      <a:pt x="2623" y="8904"/>
                    </a:cubicBezTo>
                    <a:cubicBezTo>
                      <a:pt x="2641" y="10635"/>
                      <a:pt x="2267" y="12348"/>
                      <a:pt x="2374" y="14060"/>
                    </a:cubicBezTo>
                    <a:cubicBezTo>
                      <a:pt x="2463" y="15845"/>
                      <a:pt x="3069" y="17558"/>
                      <a:pt x="3712" y="19199"/>
                    </a:cubicBezTo>
                    <a:cubicBezTo>
                      <a:pt x="5014" y="22482"/>
                      <a:pt x="6584" y="25658"/>
                      <a:pt x="8404" y="2867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66"/>
              <p:cNvSpPr/>
              <p:nvPr/>
            </p:nvSpPr>
            <p:spPr>
              <a:xfrm>
                <a:off x="7951925" y="3580325"/>
                <a:ext cx="289975" cy="189650"/>
              </a:xfrm>
              <a:custGeom>
                <a:avLst/>
                <a:gdLst/>
                <a:ahLst/>
                <a:cxnLst/>
                <a:rect l="l" t="t" r="r" b="b"/>
                <a:pathLst>
                  <a:path w="11599" h="7586" extrusionOk="0">
                    <a:moveTo>
                      <a:pt x="4973" y="1"/>
                    </a:moveTo>
                    <a:cubicBezTo>
                      <a:pt x="4714" y="1"/>
                      <a:pt x="4442" y="116"/>
                      <a:pt x="4211" y="252"/>
                    </a:cubicBezTo>
                    <a:cubicBezTo>
                      <a:pt x="2588" y="1162"/>
                      <a:pt x="1303" y="2571"/>
                      <a:pt x="54" y="3963"/>
                    </a:cubicBezTo>
                    <a:lnTo>
                      <a:pt x="0" y="6015"/>
                    </a:lnTo>
                    <a:cubicBezTo>
                      <a:pt x="268" y="5355"/>
                      <a:pt x="803" y="4820"/>
                      <a:pt x="1267" y="4267"/>
                    </a:cubicBezTo>
                    <a:cubicBezTo>
                      <a:pt x="1499" y="3981"/>
                      <a:pt x="1820" y="3731"/>
                      <a:pt x="2124" y="3517"/>
                    </a:cubicBezTo>
                    <a:cubicBezTo>
                      <a:pt x="2427" y="3303"/>
                      <a:pt x="2802" y="3160"/>
                      <a:pt x="3176" y="3035"/>
                    </a:cubicBezTo>
                    <a:cubicBezTo>
                      <a:pt x="4245" y="2692"/>
                      <a:pt x="5410" y="2496"/>
                      <a:pt x="6558" y="2496"/>
                    </a:cubicBezTo>
                    <a:cubicBezTo>
                      <a:pt x="6963" y="2496"/>
                      <a:pt x="7366" y="2520"/>
                      <a:pt x="7762" y="2571"/>
                    </a:cubicBezTo>
                    <a:cubicBezTo>
                      <a:pt x="8154" y="3125"/>
                      <a:pt x="8261" y="3838"/>
                      <a:pt x="8315" y="4534"/>
                    </a:cubicBezTo>
                    <a:cubicBezTo>
                      <a:pt x="8404" y="5801"/>
                      <a:pt x="8725" y="7585"/>
                      <a:pt x="8725" y="7585"/>
                    </a:cubicBezTo>
                    <a:cubicBezTo>
                      <a:pt x="9368" y="6800"/>
                      <a:pt x="9403" y="6747"/>
                      <a:pt x="10046" y="5962"/>
                    </a:cubicBezTo>
                    <a:cubicBezTo>
                      <a:pt x="10331" y="5623"/>
                      <a:pt x="10617" y="5284"/>
                      <a:pt x="10867" y="4927"/>
                    </a:cubicBezTo>
                    <a:cubicBezTo>
                      <a:pt x="11063" y="4677"/>
                      <a:pt x="11259" y="4409"/>
                      <a:pt x="11366" y="4088"/>
                    </a:cubicBezTo>
                    <a:cubicBezTo>
                      <a:pt x="11473" y="3785"/>
                      <a:pt x="11598" y="3660"/>
                      <a:pt x="11527" y="3339"/>
                    </a:cubicBezTo>
                    <a:cubicBezTo>
                      <a:pt x="11366" y="2679"/>
                      <a:pt x="10831" y="2197"/>
                      <a:pt x="10296" y="1804"/>
                    </a:cubicBezTo>
                    <a:cubicBezTo>
                      <a:pt x="8832" y="752"/>
                      <a:pt x="6905" y="662"/>
                      <a:pt x="5210" y="38"/>
                    </a:cubicBezTo>
                    <a:cubicBezTo>
                      <a:pt x="5134" y="12"/>
                      <a:pt x="5054" y="1"/>
                      <a:pt x="4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66"/>
              <p:cNvSpPr/>
              <p:nvPr/>
            </p:nvSpPr>
            <p:spPr>
              <a:xfrm>
                <a:off x="7950575" y="3590175"/>
                <a:ext cx="195400" cy="145450"/>
              </a:xfrm>
              <a:custGeom>
                <a:avLst/>
                <a:gdLst/>
                <a:ahLst/>
                <a:cxnLst/>
                <a:rect l="l" t="t" r="r" b="b"/>
                <a:pathLst>
                  <a:path w="7816" h="5818" extrusionOk="0">
                    <a:moveTo>
                      <a:pt x="3998" y="1"/>
                    </a:moveTo>
                    <a:cubicBezTo>
                      <a:pt x="2820" y="732"/>
                      <a:pt x="1161" y="2142"/>
                      <a:pt x="72" y="3569"/>
                    </a:cubicBezTo>
                    <a:cubicBezTo>
                      <a:pt x="72" y="3569"/>
                      <a:pt x="1" y="5407"/>
                      <a:pt x="72" y="5817"/>
                    </a:cubicBezTo>
                    <a:cubicBezTo>
                      <a:pt x="144" y="5692"/>
                      <a:pt x="750" y="4729"/>
                      <a:pt x="839" y="4604"/>
                    </a:cubicBezTo>
                    <a:cubicBezTo>
                      <a:pt x="1589" y="3516"/>
                      <a:pt x="2642" y="2748"/>
                      <a:pt x="3944" y="2427"/>
                    </a:cubicBezTo>
                    <a:cubicBezTo>
                      <a:pt x="4899" y="2203"/>
                      <a:pt x="5792" y="2127"/>
                      <a:pt x="6612" y="2127"/>
                    </a:cubicBezTo>
                    <a:cubicBezTo>
                      <a:pt x="7033" y="2127"/>
                      <a:pt x="7435" y="2147"/>
                      <a:pt x="7816" y="2177"/>
                    </a:cubicBezTo>
                    <a:cubicBezTo>
                      <a:pt x="6959" y="1482"/>
                      <a:pt x="5568" y="607"/>
                      <a:pt x="4569" y="161"/>
                    </a:cubicBezTo>
                    <a:cubicBezTo>
                      <a:pt x="4390" y="90"/>
                      <a:pt x="4015" y="1"/>
                      <a:pt x="3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66"/>
              <p:cNvSpPr/>
              <p:nvPr/>
            </p:nvSpPr>
            <p:spPr>
              <a:xfrm>
                <a:off x="8071025" y="3579025"/>
                <a:ext cx="127600" cy="186925"/>
              </a:xfrm>
              <a:custGeom>
                <a:avLst/>
                <a:gdLst/>
                <a:ahLst/>
                <a:cxnLst/>
                <a:rect l="l" t="t" r="r" b="b"/>
                <a:pathLst>
                  <a:path w="5104" h="7477" fill="none" extrusionOk="0">
                    <a:moveTo>
                      <a:pt x="3944" y="7477"/>
                    </a:moveTo>
                    <a:cubicBezTo>
                      <a:pt x="4336" y="6692"/>
                      <a:pt x="4729" y="5906"/>
                      <a:pt x="4925" y="5068"/>
                    </a:cubicBezTo>
                    <a:cubicBezTo>
                      <a:pt x="5103" y="4229"/>
                      <a:pt x="5085" y="3301"/>
                      <a:pt x="4639" y="2534"/>
                    </a:cubicBezTo>
                    <a:cubicBezTo>
                      <a:pt x="4104" y="1589"/>
                      <a:pt x="3034" y="1089"/>
                      <a:pt x="2017" y="696"/>
                    </a:cubicBezTo>
                    <a:cubicBezTo>
                      <a:pt x="1356" y="447"/>
                      <a:pt x="678" y="215"/>
                      <a:pt x="0"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66"/>
              <p:cNvSpPr/>
              <p:nvPr/>
            </p:nvSpPr>
            <p:spPr>
              <a:xfrm>
                <a:off x="7648150" y="3545550"/>
                <a:ext cx="292650" cy="223975"/>
              </a:xfrm>
              <a:custGeom>
                <a:avLst/>
                <a:gdLst/>
                <a:ahLst/>
                <a:cxnLst/>
                <a:rect l="l" t="t" r="r" b="b"/>
                <a:pathLst>
                  <a:path w="11706" h="8959" extrusionOk="0">
                    <a:moveTo>
                      <a:pt x="6215" y="1"/>
                    </a:moveTo>
                    <a:cubicBezTo>
                      <a:pt x="5246" y="1"/>
                      <a:pt x="3733" y="98"/>
                      <a:pt x="2980" y="376"/>
                    </a:cubicBezTo>
                    <a:cubicBezTo>
                      <a:pt x="1696" y="876"/>
                      <a:pt x="679" y="2018"/>
                      <a:pt x="340" y="3338"/>
                    </a:cubicBezTo>
                    <a:cubicBezTo>
                      <a:pt x="1" y="4676"/>
                      <a:pt x="625" y="6246"/>
                      <a:pt x="1517" y="7281"/>
                    </a:cubicBezTo>
                    <a:cubicBezTo>
                      <a:pt x="1357" y="6443"/>
                      <a:pt x="1410" y="5550"/>
                      <a:pt x="1660" y="4748"/>
                    </a:cubicBezTo>
                    <a:cubicBezTo>
                      <a:pt x="1838" y="4194"/>
                      <a:pt x="2124" y="3641"/>
                      <a:pt x="2623" y="3374"/>
                    </a:cubicBezTo>
                    <a:cubicBezTo>
                      <a:pt x="2913" y="3217"/>
                      <a:pt x="3252" y="3174"/>
                      <a:pt x="3591" y="3174"/>
                    </a:cubicBezTo>
                    <a:cubicBezTo>
                      <a:pt x="3752" y="3174"/>
                      <a:pt x="3913" y="3184"/>
                      <a:pt x="4069" y="3195"/>
                    </a:cubicBezTo>
                    <a:cubicBezTo>
                      <a:pt x="5032" y="3267"/>
                      <a:pt x="6013" y="3391"/>
                      <a:pt x="6870" y="3855"/>
                    </a:cubicBezTo>
                    <a:cubicBezTo>
                      <a:pt x="7762" y="4319"/>
                      <a:pt x="8440" y="5122"/>
                      <a:pt x="9100" y="5889"/>
                    </a:cubicBezTo>
                    <a:cubicBezTo>
                      <a:pt x="9975" y="6906"/>
                      <a:pt x="10831" y="7924"/>
                      <a:pt x="11705" y="8958"/>
                    </a:cubicBezTo>
                    <a:cubicBezTo>
                      <a:pt x="11580" y="7959"/>
                      <a:pt x="11491" y="6550"/>
                      <a:pt x="11491" y="6550"/>
                    </a:cubicBezTo>
                    <a:cubicBezTo>
                      <a:pt x="11009" y="5693"/>
                      <a:pt x="9475" y="2446"/>
                      <a:pt x="9243" y="1964"/>
                    </a:cubicBezTo>
                    <a:cubicBezTo>
                      <a:pt x="8833" y="1108"/>
                      <a:pt x="7851" y="644"/>
                      <a:pt x="7102" y="73"/>
                    </a:cubicBezTo>
                    <a:cubicBezTo>
                      <a:pt x="7102" y="29"/>
                      <a:pt x="6738" y="1"/>
                      <a:pt x="6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66"/>
              <p:cNvSpPr/>
              <p:nvPr/>
            </p:nvSpPr>
            <p:spPr>
              <a:xfrm>
                <a:off x="7668225" y="3574575"/>
                <a:ext cx="269000" cy="153025"/>
              </a:xfrm>
              <a:custGeom>
                <a:avLst/>
                <a:gdLst/>
                <a:ahLst/>
                <a:cxnLst/>
                <a:rect l="l" t="t" r="r" b="b"/>
                <a:pathLst>
                  <a:path w="10760" h="6121" fill="none" extrusionOk="0">
                    <a:moveTo>
                      <a:pt x="10760" y="6120"/>
                    </a:moveTo>
                    <a:cubicBezTo>
                      <a:pt x="10028" y="5014"/>
                      <a:pt x="9243" y="3961"/>
                      <a:pt x="8386" y="2962"/>
                    </a:cubicBezTo>
                    <a:cubicBezTo>
                      <a:pt x="7637" y="2070"/>
                      <a:pt x="6816" y="1196"/>
                      <a:pt x="5781" y="678"/>
                    </a:cubicBezTo>
                    <a:cubicBezTo>
                      <a:pt x="4747" y="143"/>
                      <a:pt x="3444" y="0"/>
                      <a:pt x="2427" y="571"/>
                    </a:cubicBezTo>
                    <a:cubicBezTo>
                      <a:pt x="1660" y="982"/>
                      <a:pt x="946" y="1463"/>
                      <a:pt x="518" y="2230"/>
                    </a:cubicBezTo>
                    <a:cubicBezTo>
                      <a:pt x="0" y="3194"/>
                      <a:pt x="125" y="5192"/>
                      <a:pt x="714" y="612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66"/>
              <p:cNvSpPr/>
              <p:nvPr/>
            </p:nvSpPr>
            <p:spPr>
              <a:xfrm>
                <a:off x="7938100" y="3252500"/>
                <a:ext cx="6700" cy="897075"/>
              </a:xfrm>
              <a:custGeom>
                <a:avLst/>
                <a:gdLst/>
                <a:ahLst/>
                <a:cxnLst/>
                <a:rect l="l" t="t" r="r" b="b"/>
                <a:pathLst>
                  <a:path w="268" h="35883" fill="none" extrusionOk="0">
                    <a:moveTo>
                      <a:pt x="0" y="1"/>
                    </a:moveTo>
                    <a:cubicBezTo>
                      <a:pt x="232" y="12401"/>
                      <a:pt x="268" y="25195"/>
                      <a:pt x="107" y="35882"/>
                    </a:cubicBezTo>
                  </a:path>
                </a:pathLst>
              </a:custGeom>
              <a:solidFill>
                <a:schemeClr val="dk2"/>
              </a:solid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66"/>
              <p:cNvSpPr/>
              <p:nvPr/>
            </p:nvSpPr>
            <p:spPr>
              <a:xfrm>
                <a:off x="7870300" y="2767200"/>
                <a:ext cx="128475" cy="556250"/>
              </a:xfrm>
              <a:custGeom>
                <a:avLst/>
                <a:gdLst/>
                <a:ahLst/>
                <a:cxnLst/>
                <a:rect l="l" t="t" r="r" b="b"/>
                <a:pathLst>
                  <a:path w="5139" h="22250" extrusionOk="0">
                    <a:moveTo>
                      <a:pt x="2338" y="0"/>
                    </a:moveTo>
                    <a:cubicBezTo>
                      <a:pt x="1428" y="3354"/>
                      <a:pt x="500" y="6727"/>
                      <a:pt x="250" y="10206"/>
                    </a:cubicBezTo>
                    <a:cubicBezTo>
                      <a:pt x="0" y="13667"/>
                      <a:pt x="446" y="17272"/>
                      <a:pt x="2123" y="20323"/>
                    </a:cubicBezTo>
                    <a:cubicBezTo>
                      <a:pt x="2445" y="20929"/>
                      <a:pt x="2837" y="21554"/>
                      <a:pt x="2891" y="22250"/>
                    </a:cubicBezTo>
                    <a:cubicBezTo>
                      <a:pt x="4657" y="19056"/>
                      <a:pt x="4586" y="15630"/>
                      <a:pt x="4532" y="12026"/>
                    </a:cubicBezTo>
                    <a:cubicBezTo>
                      <a:pt x="4496" y="9938"/>
                      <a:pt x="5139" y="7654"/>
                      <a:pt x="4389" y="5674"/>
                    </a:cubicBezTo>
                    <a:cubicBezTo>
                      <a:pt x="3747" y="3997"/>
                      <a:pt x="2962" y="1677"/>
                      <a:pt x="2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7" name="Google Shape;3587;p66"/>
            <p:cNvGrpSpPr/>
            <p:nvPr/>
          </p:nvGrpSpPr>
          <p:grpSpPr>
            <a:xfrm>
              <a:off x="2175450" y="3534675"/>
              <a:ext cx="929121" cy="884096"/>
              <a:chOff x="307925" y="4041975"/>
              <a:chExt cx="929121" cy="884096"/>
            </a:xfrm>
          </p:grpSpPr>
          <p:sp>
            <p:nvSpPr>
              <p:cNvPr id="3588" name="Google Shape;3588;p66"/>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66"/>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66"/>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66"/>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66"/>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3" name="Google Shape;3593;p66"/>
            <p:cNvGrpSpPr/>
            <p:nvPr/>
          </p:nvGrpSpPr>
          <p:grpSpPr>
            <a:xfrm>
              <a:off x="6034509" y="1834461"/>
              <a:ext cx="1071062" cy="3385950"/>
              <a:chOff x="5882109" y="1834461"/>
              <a:chExt cx="1071062" cy="3385950"/>
            </a:xfrm>
          </p:grpSpPr>
          <p:sp>
            <p:nvSpPr>
              <p:cNvPr id="3594" name="Google Shape;3594;p66"/>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66"/>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66"/>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66"/>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66"/>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66"/>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66"/>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66"/>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66"/>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66"/>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66"/>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66"/>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66"/>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66"/>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66"/>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66"/>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66"/>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1" name="Google Shape;3611;p66"/>
              <p:cNvGrpSpPr/>
              <p:nvPr/>
            </p:nvGrpSpPr>
            <p:grpSpPr>
              <a:xfrm>
                <a:off x="6499382" y="3469054"/>
                <a:ext cx="365411" cy="558947"/>
                <a:chOff x="5965982" y="3469054"/>
                <a:chExt cx="365411" cy="558947"/>
              </a:xfrm>
            </p:grpSpPr>
            <p:sp>
              <p:nvSpPr>
                <p:cNvPr id="3612" name="Google Shape;3612;p66"/>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66"/>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66"/>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5" name="Google Shape;3615;p66"/>
              <p:cNvGrpSpPr/>
              <p:nvPr/>
            </p:nvGrpSpPr>
            <p:grpSpPr>
              <a:xfrm>
                <a:off x="5882109" y="3202259"/>
                <a:ext cx="594911" cy="449168"/>
                <a:chOff x="5348709" y="3202259"/>
                <a:chExt cx="594911" cy="449168"/>
              </a:xfrm>
            </p:grpSpPr>
            <p:sp>
              <p:nvSpPr>
                <p:cNvPr id="3616" name="Google Shape;3616;p66"/>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66"/>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66"/>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9" name="Google Shape;3619;p66"/>
              <p:cNvGrpSpPr/>
              <p:nvPr/>
            </p:nvGrpSpPr>
            <p:grpSpPr>
              <a:xfrm>
                <a:off x="6048957" y="3706797"/>
                <a:ext cx="454417" cy="363415"/>
                <a:chOff x="5515557" y="3706797"/>
                <a:chExt cx="454417" cy="363415"/>
              </a:xfrm>
            </p:grpSpPr>
            <p:sp>
              <p:nvSpPr>
                <p:cNvPr id="3620" name="Google Shape;3620;p66"/>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66"/>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66"/>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3" name="Google Shape;3623;p66"/>
              <p:cNvGrpSpPr/>
              <p:nvPr/>
            </p:nvGrpSpPr>
            <p:grpSpPr>
              <a:xfrm>
                <a:off x="6486852" y="4148683"/>
                <a:ext cx="466319" cy="428691"/>
                <a:chOff x="5953452" y="4148683"/>
                <a:chExt cx="466319" cy="428691"/>
              </a:xfrm>
            </p:grpSpPr>
            <p:sp>
              <p:nvSpPr>
                <p:cNvPr id="3624" name="Google Shape;3624;p66"/>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66"/>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66"/>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7" name="Google Shape;3627;p66"/>
              <p:cNvGrpSpPr/>
              <p:nvPr/>
            </p:nvGrpSpPr>
            <p:grpSpPr>
              <a:xfrm>
                <a:off x="6159106" y="1834461"/>
                <a:ext cx="545419" cy="3385950"/>
                <a:chOff x="5625706" y="1834461"/>
                <a:chExt cx="545419" cy="3385950"/>
              </a:xfrm>
            </p:grpSpPr>
            <p:sp>
              <p:nvSpPr>
                <p:cNvPr id="3628" name="Google Shape;3628;p66"/>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9" name="Google Shape;3629;p66"/>
                <p:cNvGrpSpPr/>
                <p:nvPr/>
              </p:nvGrpSpPr>
              <p:grpSpPr>
                <a:xfrm>
                  <a:off x="5897417" y="1834461"/>
                  <a:ext cx="273707" cy="3385950"/>
                  <a:chOff x="5897417" y="1834461"/>
                  <a:chExt cx="273707" cy="3385950"/>
                </a:xfrm>
              </p:grpSpPr>
              <p:sp>
                <p:nvSpPr>
                  <p:cNvPr id="3630" name="Google Shape;3630;p66"/>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66"/>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632" name="Google Shape;3632;p66"/>
            <p:cNvGrpSpPr/>
            <p:nvPr/>
          </p:nvGrpSpPr>
          <p:grpSpPr>
            <a:xfrm>
              <a:off x="7311860" y="2394389"/>
              <a:ext cx="1115589" cy="2813433"/>
              <a:chOff x="7311860" y="2394389"/>
              <a:chExt cx="1115589" cy="2813433"/>
            </a:xfrm>
          </p:grpSpPr>
          <p:sp>
            <p:nvSpPr>
              <p:cNvPr id="3633" name="Google Shape;3633;p66"/>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66"/>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66"/>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66"/>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66"/>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66"/>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66"/>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66"/>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66"/>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66"/>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66"/>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4" name="Google Shape;3644;p66"/>
              <p:cNvGrpSpPr/>
              <p:nvPr/>
            </p:nvGrpSpPr>
            <p:grpSpPr>
              <a:xfrm>
                <a:off x="7905425" y="3576213"/>
                <a:ext cx="142687" cy="277579"/>
                <a:chOff x="7905425" y="3576213"/>
                <a:chExt cx="142687" cy="277579"/>
              </a:xfrm>
            </p:grpSpPr>
            <p:sp>
              <p:nvSpPr>
                <p:cNvPr id="3645" name="Google Shape;3645;p66"/>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66"/>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66"/>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66"/>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66"/>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66"/>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1" name="Google Shape;3651;p66"/>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2" name="Google Shape;3652;p66"/>
            <p:cNvGrpSpPr/>
            <p:nvPr/>
          </p:nvGrpSpPr>
          <p:grpSpPr>
            <a:xfrm>
              <a:off x="4070070" y="3588844"/>
              <a:ext cx="471165" cy="775747"/>
              <a:chOff x="1789625" y="3319825"/>
              <a:chExt cx="1097775" cy="1807425"/>
            </a:xfrm>
          </p:grpSpPr>
          <p:sp>
            <p:nvSpPr>
              <p:cNvPr id="3653" name="Google Shape;3653;p66"/>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66"/>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66"/>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66"/>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66"/>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66"/>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66"/>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66"/>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66"/>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66"/>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66"/>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66"/>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6"/>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66"/>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6"/>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66"/>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66"/>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66"/>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66"/>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66"/>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66"/>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503"/>
                                        </p:tgtEl>
                                        <p:attrNameLst>
                                          <p:attrName>style.visibility</p:attrName>
                                        </p:attrNameLst>
                                      </p:cBhvr>
                                      <p:to>
                                        <p:strVal val="visible"/>
                                      </p:to>
                                    </p:set>
                                    <p:anim calcmode="lin" valueType="num">
                                      <p:cBhvr additive="base">
                                        <p:cTn id="7" dur="600"/>
                                        <p:tgtEl>
                                          <p:spTgt spid="350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504"/>
                                        </p:tgtEl>
                                        <p:attrNameLst>
                                          <p:attrName>style.visibility</p:attrName>
                                        </p:attrNameLst>
                                      </p:cBhvr>
                                      <p:to>
                                        <p:strVal val="visible"/>
                                      </p:to>
                                    </p:set>
                                    <p:anim calcmode="lin" valueType="num">
                                      <p:cBhvr additive="base">
                                        <p:cTn id="10" dur="600"/>
                                        <p:tgtEl>
                                          <p:spTgt spid="3504"/>
                                        </p:tgtEl>
                                        <p:attrNameLst>
                                          <p:attrName>ppt_x</p:attrName>
                                        </p:attrNameLst>
                                      </p:cBhvr>
                                      <p:tavLst>
                                        <p:tav tm="0">
                                          <p:val>
                                            <p:strVal val="#ppt_x-1"/>
                                          </p:val>
                                        </p:tav>
                                        <p:tav tm="100000">
                                          <p:val>
                                            <p:strVal val="#ppt_x"/>
                                          </p:val>
                                        </p:tav>
                                      </p:tavLst>
                                    </p:anim>
                                  </p:childTnLst>
                                </p:cTn>
                              </p:par>
                            </p:childTnLst>
                          </p:cTn>
                        </p:par>
                        <p:par>
                          <p:cTn id="11" fill="hold">
                            <p:stCondLst>
                              <p:cond delay="600"/>
                            </p:stCondLst>
                            <p:childTnLst>
                              <p:par>
                                <p:cTn id="12" presetID="23" presetClass="entr" presetSubtype="16" fill="hold" nodeType="afterEffect">
                                  <p:stCondLst>
                                    <p:cond delay="0"/>
                                  </p:stCondLst>
                                  <p:childTnLst>
                                    <p:set>
                                      <p:cBhvr>
                                        <p:cTn id="13" dur="1" fill="hold">
                                          <p:stCondLst>
                                            <p:cond delay="0"/>
                                          </p:stCondLst>
                                        </p:cTn>
                                        <p:tgtEl>
                                          <p:spTgt spid="3505"/>
                                        </p:tgtEl>
                                        <p:attrNameLst>
                                          <p:attrName>style.visibility</p:attrName>
                                        </p:attrNameLst>
                                      </p:cBhvr>
                                      <p:to>
                                        <p:strVal val="visible"/>
                                      </p:to>
                                    </p:set>
                                    <p:anim calcmode="lin" valueType="num">
                                      <p:cBhvr additive="base">
                                        <p:cTn id="14" dur="600"/>
                                        <p:tgtEl>
                                          <p:spTgt spid="3505"/>
                                        </p:tgtEl>
                                        <p:attrNameLst>
                                          <p:attrName>ppt_w</p:attrName>
                                        </p:attrNameLst>
                                      </p:cBhvr>
                                      <p:tavLst>
                                        <p:tav tm="0">
                                          <p:val>
                                            <p:strVal val="0"/>
                                          </p:val>
                                        </p:tav>
                                        <p:tav tm="100000">
                                          <p:val>
                                            <p:strVal val="#ppt_w"/>
                                          </p:val>
                                        </p:tav>
                                      </p:tavLst>
                                    </p:anim>
                                    <p:anim calcmode="lin" valueType="num">
                                      <p:cBhvr additive="base">
                                        <p:cTn id="15" dur="600"/>
                                        <p:tgtEl>
                                          <p:spTgt spid="3505"/>
                                        </p:tgtEl>
                                        <p:attrNameLst>
                                          <p:attrName>ppt_h</p:attrName>
                                        </p:attrNameLst>
                                      </p:cBhvr>
                                      <p:tavLst>
                                        <p:tav tm="0">
                                          <p:val>
                                            <p:strVal val="0"/>
                                          </p:val>
                                        </p:tav>
                                        <p:tav tm="100000">
                                          <p:val>
                                            <p:strVal val="#ppt_h"/>
                                          </p:val>
                                        </p:tav>
                                      </p:tavLst>
                                    </p:anim>
                                  </p:childTnLst>
                                </p:cTn>
                              </p:par>
                            </p:childTnLst>
                          </p:cTn>
                        </p:par>
                        <p:par>
                          <p:cTn id="16" fill="hold">
                            <p:stCondLst>
                              <p:cond delay="1200"/>
                            </p:stCondLst>
                            <p:childTnLst>
                              <p:par>
                                <p:cTn id="17" presetID="2" presetClass="entr" presetSubtype="4" fill="hold" nodeType="afterEffect">
                                  <p:stCondLst>
                                    <p:cond delay="0"/>
                                  </p:stCondLst>
                                  <p:childTnLst>
                                    <p:set>
                                      <p:cBhvr>
                                        <p:cTn id="18" dur="1" fill="hold">
                                          <p:stCondLst>
                                            <p:cond delay="0"/>
                                          </p:stCondLst>
                                        </p:cTn>
                                        <p:tgtEl>
                                          <p:spTgt spid="3574"/>
                                        </p:tgtEl>
                                        <p:attrNameLst>
                                          <p:attrName>style.visibility</p:attrName>
                                        </p:attrNameLst>
                                      </p:cBhvr>
                                      <p:to>
                                        <p:strVal val="visible"/>
                                      </p:to>
                                    </p:set>
                                    <p:anim calcmode="lin" valueType="num">
                                      <p:cBhvr additive="base">
                                        <p:cTn id="19" dur="600"/>
                                        <p:tgtEl>
                                          <p:spTgt spid="35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59"/>
        <p:cNvGrpSpPr/>
        <p:nvPr/>
      </p:nvGrpSpPr>
      <p:grpSpPr>
        <a:xfrm>
          <a:off x="0" y="0"/>
          <a:ext cx="0" cy="0"/>
          <a:chOff x="0" y="0"/>
          <a:chExt cx="0" cy="0"/>
        </a:xfrm>
      </p:grpSpPr>
      <p:sp>
        <p:nvSpPr>
          <p:cNvPr id="5760" name="Google Shape;5760;p84"/>
          <p:cNvSpPr/>
          <p:nvPr/>
        </p:nvSpPr>
        <p:spPr>
          <a:xfrm>
            <a:off x="3819462" y="699400"/>
            <a:ext cx="1505100" cy="16401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84"/>
          <p:cNvSpPr txBox="1">
            <a:spLocks noGrp="1"/>
          </p:cNvSpPr>
          <p:nvPr>
            <p:ph type="title"/>
          </p:nvPr>
        </p:nvSpPr>
        <p:spPr>
          <a:xfrm>
            <a:off x="1837050" y="2667408"/>
            <a:ext cx="5469900" cy="832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b="1" dirty="0">
                <a:latin typeface="Patrick Hand" panose="00000500000000000000" pitchFamily="2" charset="0"/>
              </a:rPr>
              <a:t>LISTENING</a:t>
            </a:r>
            <a:endParaRPr sz="8000" b="1" dirty="0">
              <a:latin typeface="Patrick Hand" panose="00000500000000000000" pitchFamily="2" charset="0"/>
            </a:endParaRPr>
          </a:p>
        </p:txBody>
      </p:sp>
      <p:sp>
        <p:nvSpPr>
          <p:cNvPr id="5762" name="Google Shape;5762;p84"/>
          <p:cNvSpPr txBox="1">
            <a:spLocks noGrp="1"/>
          </p:cNvSpPr>
          <p:nvPr>
            <p:ph type="title" idx="2"/>
          </p:nvPr>
        </p:nvSpPr>
        <p:spPr>
          <a:xfrm>
            <a:off x="3819450" y="855775"/>
            <a:ext cx="1505100" cy="1236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01</a:t>
            </a:r>
            <a:endParaRPr dirty="0"/>
          </a:p>
        </p:txBody>
      </p:sp>
      <p:grpSp>
        <p:nvGrpSpPr>
          <p:cNvPr id="5764" name="Google Shape;5764;p84"/>
          <p:cNvGrpSpPr/>
          <p:nvPr/>
        </p:nvGrpSpPr>
        <p:grpSpPr>
          <a:xfrm>
            <a:off x="5856658" y="1984609"/>
            <a:ext cx="543053" cy="354885"/>
            <a:chOff x="7218550" y="1264450"/>
            <a:chExt cx="1810175" cy="1182950"/>
          </a:xfrm>
        </p:grpSpPr>
        <p:sp>
          <p:nvSpPr>
            <p:cNvPr id="5765" name="Google Shape;5765;p84"/>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84"/>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84"/>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84"/>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84"/>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84"/>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84"/>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84"/>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84"/>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84"/>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84"/>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84"/>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84"/>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8" name="Google Shape;5778;p84"/>
          <p:cNvGrpSpPr/>
          <p:nvPr/>
        </p:nvGrpSpPr>
        <p:grpSpPr>
          <a:xfrm flipH="1">
            <a:off x="877444" y="2803224"/>
            <a:ext cx="460047" cy="543866"/>
            <a:chOff x="4377350" y="3576850"/>
            <a:chExt cx="1070125" cy="1265100"/>
          </a:xfrm>
        </p:grpSpPr>
        <p:sp>
          <p:nvSpPr>
            <p:cNvPr id="5779" name="Google Shape;5779;p84"/>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84"/>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84"/>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84"/>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84"/>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84"/>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5" name="Google Shape;5785;p84"/>
          <p:cNvGrpSpPr/>
          <p:nvPr/>
        </p:nvGrpSpPr>
        <p:grpSpPr>
          <a:xfrm rot="-1015699" flipH="1">
            <a:off x="7314398" y="1177109"/>
            <a:ext cx="656226" cy="684676"/>
            <a:chOff x="2105350" y="2220525"/>
            <a:chExt cx="1113500" cy="1161775"/>
          </a:xfrm>
        </p:grpSpPr>
        <p:sp>
          <p:nvSpPr>
            <p:cNvPr id="5786" name="Google Shape;5786;p84"/>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84"/>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84"/>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84"/>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84"/>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84"/>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2" name="Google Shape;5792;p84"/>
          <p:cNvGrpSpPr/>
          <p:nvPr/>
        </p:nvGrpSpPr>
        <p:grpSpPr>
          <a:xfrm>
            <a:off x="1584209" y="956138"/>
            <a:ext cx="929164" cy="543026"/>
            <a:chOff x="3973200" y="2218800"/>
            <a:chExt cx="1850925" cy="1081725"/>
          </a:xfrm>
        </p:grpSpPr>
        <p:sp>
          <p:nvSpPr>
            <p:cNvPr id="5793" name="Google Shape;5793;p84"/>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84"/>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84"/>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84"/>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84"/>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84"/>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84"/>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84"/>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84"/>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84"/>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84"/>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84"/>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84"/>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84"/>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84"/>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8" name="Google Shape;5808;p84"/>
          <p:cNvGrpSpPr/>
          <p:nvPr/>
        </p:nvGrpSpPr>
        <p:grpSpPr>
          <a:xfrm>
            <a:off x="8514331" y="222258"/>
            <a:ext cx="166924" cy="164745"/>
            <a:chOff x="6232000" y="1435050"/>
            <a:chExt cx="488225" cy="481850"/>
          </a:xfrm>
        </p:grpSpPr>
        <p:sp>
          <p:nvSpPr>
            <p:cNvPr id="5809" name="Google Shape;5809;p8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810" name="Google Shape;5810;p8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811" name="Google Shape;5811;p8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812" name="Google Shape;5812;p8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813" name="Google Shape;5813;p8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814" name="Google Shape;5814;p84">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84">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84">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760"/>
                                        </p:tgtEl>
                                        <p:attrNameLst>
                                          <p:attrName>style.visibility</p:attrName>
                                        </p:attrNameLst>
                                      </p:cBhvr>
                                      <p:to>
                                        <p:strVal val="visible"/>
                                      </p:to>
                                    </p:set>
                                    <p:anim calcmode="lin" valueType="num">
                                      <p:cBhvr additive="base">
                                        <p:cTn id="7" dur="600"/>
                                        <p:tgtEl>
                                          <p:spTgt spid="576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5761"/>
                                        </p:tgtEl>
                                        <p:attrNameLst>
                                          <p:attrName>style.visibility</p:attrName>
                                        </p:attrNameLst>
                                      </p:cBhvr>
                                      <p:to>
                                        <p:strVal val="visible"/>
                                      </p:to>
                                    </p:set>
                                    <p:anim calcmode="lin" valueType="num">
                                      <p:cBhvr additive="base">
                                        <p:cTn id="10" dur="600"/>
                                        <p:tgtEl>
                                          <p:spTgt spid="576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5762"/>
                                        </p:tgtEl>
                                        <p:attrNameLst>
                                          <p:attrName>style.visibility</p:attrName>
                                        </p:attrNameLst>
                                      </p:cBhvr>
                                      <p:to>
                                        <p:strVal val="visible"/>
                                      </p:to>
                                    </p:set>
                                    <p:anim calcmode="lin" valueType="num">
                                      <p:cBhvr additive="base">
                                        <p:cTn id="13" dur="600"/>
                                        <p:tgtEl>
                                          <p:spTgt spid="5762"/>
                                        </p:tgtEl>
                                        <p:attrNameLst>
                                          <p:attrName>ppt_y</p:attrName>
                                        </p:attrNameLst>
                                      </p:cBhvr>
                                      <p:tavLst>
                                        <p:tav tm="0">
                                          <p:val>
                                            <p:strVal val="#ppt_y+1"/>
                                          </p:val>
                                        </p:tav>
                                        <p:tav tm="100000">
                                          <p:val>
                                            <p:strVal val="#ppt_y"/>
                                          </p:val>
                                        </p:tav>
                                      </p:tavLst>
                                    </p:anim>
                                  </p:childTnLst>
                                </p:cTn>
                              </p:par>
                            </p:childTnLst>
                          </p:cTn>
                        </p:par>
                        <p:par>
                          <p:cTn id="14" fill="hold">
                            <p:stCondLst>
                              <p:cond delay="600"/>
                            </p:stCondLst>
                            <p:childTnLst>
                              <p:par>
                                <p:cTn id="15" presetID="23" presetClass="entr" presetSubtype="16" fill="hold" nodeType="afterEffect">
                                  <p:stCondLst>
                                    <p:cond delay="0"/>
                                  </p:stCondLst>
                                  <p:childTnLst>
                                    <p:set>
                                      <p:cBhvr>
                                        <p:cTn id="16" dur="1" fill="hold">
                                          <p:stCondLst>
                                            <p:cond delay="0"/>
                                          </p:stCondLst>
                                        </p:cTn>
                                        <p:tgtEl>
                                          <p:spTgt spid="5764"/>
                                        </p:tgtEl>
                                        <p:attrNameLst>
                                          <p:attrName>style.visibility</p:attrName>
                                        </p:attrNameLst>
                                      </p:cBhvr>
                                      <p:to>
                                        <p:strVal val="visible"/>
                                      </p:to>
                                    </p:set>
                                    <p:anim calcmode="lin" valueType="num">
                                      <p:cBhvr additive="base">
                                        <p:cTn id="17" dur="600"/>
                                        <p:tgtEl>
                                          <p:spTgt spid="5764"/>
                                        </p:tgtEl>
                                        <p:attrNameLst>
                                          <p:attrName>ppt_w</p:attrName>
                                        </p:attrNameLst>
                                      </p:cBhvr>
                                      <p:tavLst>
                                        <p:tav tm="0">
                                          <p:val>
                                            <p:strVal val="0"/>
                                          </p:val>
                                        </p:tav>
                                        <p:tav tm="100000">
                                          <p:val>
                                            <p:strVal val="#ppt_w"/>
                                          </p:val>
                                        </p:tav>
                                      </p:tavLst>
                                    </p:anim>
                                    <p:anim calcmode="lin" valueType="num">
                                      <p:cBhvr additive="base">
                                        <p:cTn id="18" dur="600"/>
                                        <p:tgtEl>
                                          <p:spTgt spid="5764"/>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5778"/>
                                        </p:tgtEl>
                                        <p:attrNameLst>
                                          <p:attrName>style.visibility</p:attrName>
                                        </p:attrNameLst>
                                      </p:cBhvr>
                                      <p:to>
                                        <p:strVal val="visible"/>
                                      </p:to>
                                    </p:set>
                                    <p:anim calcmode="lin" valueType="num">
                                      <p:cBhvr additive="base">
                                        <p:cTn id="21" dur="600"/>
                                        <p:tgtEl>
                                          <p:spTgt spid="5778"/>
                                        </p:tgtEl>
                                        <p:attrNameLst>
                                          <p:attrName>ppt_w</p:attrName>
                                        </p:attrNameLst>
                                      </p:cBhvr>
                                      <p:tavLst>
                                        <p:tav tm="0">
                                          <p:val>
                                            <p:strVal val="0"/>
                                          </p:val>
                                        </p:tav>
                                        <p:tav tm="100000">
                                          <p:val>
                                            <p:strVal val="#ppt_w"/>
                                          </p:val>
                                        </p:tav>
                                      </p:tavLst>
                                    </p:anim>
                                    <p:anim calcmode="lin" valueType="num">
                                      <p:cBhvr additive="base">
                                        <p:cTn id="22" dur="600"/>
                                        <p:tgtEl>
                                          <p:spTgt spid="5778"/>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5792"/>
                                        </p:tgtEl>
                                        <p:attrNameLst>
                                          <p:attrName>style.visibility</p:attrName>
                                        </p:attrNameLst>
                                      </p:cBhvr>
                                      <p:to>
                                        <p:strVal val="visible"/>
                                      </p:to>
                                    </p:set>
                                    <p:anim calcmode="lin" valueType="num">
                                      <p:cBhvr additive="base">
                                        <p:cTn id="25" dur="600"/>
                                        <p:tgtEl>
                                          <p:spTgt spid="5792"/>
                                        </p:tgtEl>
                                        <p:attrNameLst>
                                          <p:attrName>ppt_w</p:attrName>
                                        </p:attrNameLst>
                                      </p:cBhvr>
                                      <p:tavLst>
                                        <p:tav tm="0">
                                          <p:val>
                                            <p:strVal val="0"/>
                                          </p:val>
                                        </p:tav>
                                        <p:tav tm="100000">
                                          <p:val>
                                            <p:strVal val="#ppt_w"/>
                                          </p:val>
                                        </p:tav>
                                      </p:tavLst>
                                    </p:anim>
                                    <p:anim calcmode="lin" valueType="num">
                                      <p:cBhvr additive="base">
                                        <p:cTn id="26" dur="600"/>
                                        <p:tgtEl>
                                          <p:spTgt spid="5792"/>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5785"/>
                                        </p:tgtEl>
                                        <p:attrNameLst>
                                          <p:attrName>style.visibility</p:attrName>
                                        </p:attrNameLst>
                                      </p:cBhvr>
                                      <p:to>
                                        <p:strVal val="visible"/>
                                      </p:to>
                                    </p:set>
                                    <p:anim calcmode="lin" valueType="num">
                                      <p:cBhvr additive="base">
                                        <p:cTn id="29" dur="600"/>
                                        <p:tgtEl>
                                          <p:spTgt spid="5785"/>
                                        </p:tgtEl>
                                        <p:attrNameLst>
                                          <p:attrName>ppt_w</p:attrName>
                                        </p:attrNameLst>
                                      </p:cBhvr>
                                      <p:tavLst>
                                        <p:tav tm="0">
                                          <p:val>
                                            <p:strVal val="0"/>
                                          </p:val>
                                        </p:tav>
                                        <p:tav tm="100000">
                                          <p:val>
                                            <p:strVal val="#ppt_w"/>
                                          </p:val>
                                        </p:tav>
                                      </p:tavLst>
                                    </p:anim>
                                    <p:anim calcmode="lin" valueType="num">
                                      <p:cBhvr additive="base">
                                        <p:cTn id="30" dur="600"/>
                                        <p:tgtEl>
                                          <p:spTgt spid="57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1C3323-F961-D0FE-A4EA-E9F2F5422E05}"/>
              </a:ext>
            </a:extLst>
          </p:cNvPr>
          <p:cNvSpPr txBox="1"/>
          <p:nvPr/>
        </p:nvSpPr>
        <p:spPr>
          <a:xfrm>
            <a:off x="201478" y="178230"/>
            <a:ext cx="6506909" cy="523220"/>
          </a:xfrm>
          <a:prstGeom prst="rect">
            <a:avLst/>
          </a:prstGeom>
          <a:noFill/>
        </p:spPr>
        <p:txBody>
          <a:bodyPr wrap="none" rtlCol="0">
            <a:spAutoFit/>
          </a:bodyPr>
          <a:lstStyle/>
          <a:p>
            <a:r>
              <a:rPr lang="en-US" sz="2800" b="1" dirty="0">
                <a:solidFill>
                  <a:schemeClr val="tx1"/>
                </a:solidFill>
                <a:latin typeface="Patrick Hand" panose="00000500000000000000" pitchFamily="2" charset="0"/>
              </a:rPr>
              <a:t>Ex 1. (P.25). Work in pairs. Discuss the questions</a:t>
            </a:r>
          </a:p>
        </p:txBody>
      </p:sp>
      <p:sp>
        <p:nvSpPr>
          <p:cNvPr id="5" name="Rectangle: Rounded Corners 4">
            <a:extLst>
              <a:ext uri="{FF2B5EF4-FFF2-40B4-BE49-F238E27FC236}">
                <a16:creationId xmlns:a16="http://schemas.microsoft.com/office/drawing/2014/main" id="{B4F4DAA2-F4D0-4E37-18B7-BBC9CF845D45}"/>
              </a:ext>
            </a:extLst>
          </p:cNvPr>
          <p:cNvSpPr/>
          <p:nvPr/>
        </p:nvSpPr>
        <p:spPr>
          <a:xfrm>
            <a:off x="1290234" y="1108130"/>
            <a:ext cx="6563532" cy="1650569"/>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FF"/>
                </a:solidFill>
                <a:latin typeface="Patrick Hand" panose="00000500000000000000" pitchFamily="2" charset="0"/>
              </a:rPr>
              <a:t>What do you like or dislike about life in the countryside?</a:t>
            </a:r>
          </a:p>
        </p:txBody>
      </p:sp>
    </p:spTree>
    <p:extLst>
      <p:ext uri="{BB962C8B-B14F-4D97-AF65-F5344CB8AC3E}">
        <p14:creationId xmlns:p14="http://schemas.microsoft.com/office/powerpoint/2010/main" val="67104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A6E5C8-5C6D-3B17-E0E8-0FF50894C069}"/>
              </a:ext>
            </a:extLst>
          </p:cNvPr>
          <p:cNvSpPr txBox="1"/>
          <p:nvPr/>
        </p:nvSpPr>
        <p:spPr>
          <a:xfrm>
            <a:off x="201478" y="162732"/>
            <a:ext cx="8508569" cy="830997"/>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2. Listen to three people talking about life in the countryside.</a:t>
            </a:r>
          </a:p>
          <a:p>
            <a:r>
              <a:rPr lang="en-US" sz="2400" b="1" dirty="0">
                <a:solidFill>
                  <a:schemeClr val="tx1"/>
                </a:solidFill>
                <a:latin typeface="Patrick Hand" panose="00000500000000000000" pitchFamily="2" charset="0"/>
              </a:rPr>
              <a:t>Choose the opinion (A – C) that each speaker (1 – 3) expresses.  </a:t>
            </a:r>
          </a:p>
        </p:txBody>
      </p:sp>
      <p:pic>
        <p:nvPicPr>
          <p:cNvPr id="6" name="012">
            <a:hlinkClick r:id="" action="ppaction://media"/>
            <a:extLst>
              <a:ext uri="{FF2B5EF4-FFF2-40B4-BE49-F238E27FC236}">
                <a16:creationId xmlns:a16="http://schemas.microsoft.com/office/drawing/2014/main" id="{8681F893-AC52-A87B-301B-A920C2D4EC7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14288" y="273430"/>
            <a:ext cx="609600" cy="609600"/>
          </a:xfrm>
          <a:prstGeom prst="rect">
            <a:avLst/>
          </a:prstGeom>
        </p:spPr>
      </p:pic>
      <p:graphicFrame>
        <p:nvGraphicFramePr>
          <p:cNvPr id="7" name="Table 7">
            <a:extLst>
              <a:ext uri="{FF2B5EF4-FFF2-40B4-BE49-F238E27FC236}">
                <a16:creationId xmlns:a16="http://schemas.microsoft.com/office/drawing/2014/main" id="{F34842E9-83FD-9C3C-95B2-FEF8ADE06595}"/>
              </a:ext>
            </a:extLst>
          </p:cNvPr>
          <p:cNvGraphicFramePr>
            <a:graphicFrameLocks noGrp="1"/>
          </p:cNvGraphicFramePr>
          <p:nvPr>
            <p:extLst>
              <p:ext uri="{D42A27DB-BD31-4B8C-83A1-F6EECF244321}">
                <p14:modId xmlns:p14="http://schemas.microsoft.com/office/powerpoint/2010/main" val="431488423"/>
              </p:ext>
            </p:extLst>
          </p:nvPr>
        </p:nvGraphicFramePr>
        <p:xfrm>
          <a:off x="201478" y="1190678"/>
          <a:ext cx="3683430" cy="2063964"/>
        </p:xfrm>
        <a:graphic>
          <a:graphicData uri="http://schemas.openxmlformats.org/drawingml/2006/table">
            <a:tbl>
              <a:tblPr firstRow="1" bandRow="1">
                <a:tableStyleId>{74A2FC04-F128-487A-AC08-4133E7569669}</a:tableStyleId>
              </a:tblPr>
              <a:tblGrid>
                <a:gridCol w="1841715">
                  <a:extLst>
                    <a:ext uri="{9D8B030D-6E8A-4147-A177-3AD203B41FA5}">
                      <a16:colId xmlns:a16="http://schemas.microsoft.com/office/drawing/2014/main" val="2922517237"/>
                    </a:ext>
                  </a:extLst>
                </a:gridCol>
                <a:gridCol w="1841715">
                  <a:extLst>
                    <a:ext uri="{9D8B030D-6E8A-4147-A177-3AD203B41FA5}">
                      <a16:colId xmlns:a16="http://schemas.microsoft.com/office/drawing/2014/main" val="1899050188"/>
                    </a:ext>
                  </a:extLst>
                </a:gridCol>
              </a:tblGrid>
              <a:tr h="687988">
                <a:tc>
                  <a:txBody>
                    <a:bodyPr/>
                    <a:lstStyle/>
                    <a:p>
                      <a:pPr algn="ctr"/>
                      <a:r>
                        <a:rPr lang="en-US" sz="2800" b="1" dirty="0">
                          <a:latin typeface="Patrick Hand" panose="00000500000000000000" pitchFamily="2" charset="0"/>
                        </a:rPr>
                        <a:t>Speaker 1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90000"/>
                      </a:schemeClr>
                    </a:solidFill>
                  </a:tcPr>
                </a:tc>
                <a:tc>
                  <a:txBody>
                    <a:bodyPr/>
                    <a:lstStyle/>
                    <a:p>
                      <a:pPr algn="ctr"/>
                      <a:endParaRPr lang="en-US" sz="2800" dirty="0">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44427218"/>
                  </a:ext>
                </a:extLst>
              </a:tr>
              <a:tr h="68798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latin typeface="Patrick Hand" panose="00000500000000000000" pitchFamily="2" charset="0"/>
                        </a:rPr>
                        <a:t>Speaker 2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90000"/>
                      </a:schemeClr>
                    </a:solidFill>
                  </a:tcPr>
                </a:tc>
                <a:tc>
                  <a:txBody>
                    <a:bodyPr/>
                    <a:lstStyle/>
                    <a:p>
                      <a:pPr algn="ctr"/>
                      <a:endParaRPr lang="en-US" sz="2800" dirty="0">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25240324"/>
                  </a:ext>
                </a:extLst>
              </a:tr>
              <a:tr h="68798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latin typeface="Patrick Hand" panose="00000500000000000000" pitchFamily="2" charset="0"/>
                        </a:rPr>
                        <a:t>Speaker 3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2">
                        <a:lumMod val="90000"/>
                      </a:schemeClr>
                    </a:solidFill>
                  </a:tcPr>
                </a:tc>
                <a:tc>
                  <a:txBody>
                    <a:bodyPr/>
                    <a:lstStyle/>
                    <a:p>
                      <a:pPr algn="ctr"/>
                      <a:endParaRPr lang="en-US" sz="2800" dirty="0">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85994678"/>
                  </a:ext>
                </a:extLst>
              </a:tr>
            </a:tbl>
          </a:graphicData>
        </a:graphic>
      </p:graphicFrame>
      <p:graphicFrame>
        <p:nvGraphicFramePr>
          <p:cNvPr id="8" name="Table 8">
            <a:extLst>
              <a:ext uri="{FF2B5EF4-FFF2-40B4-BE49-F238E27FC236}">
                <a16:creationId xmlns:a16="http://schemas.microsoft.com/office/drawing/2014/main" id="{16DF7F2F-1AB5-3309-CF89-8AD9D311D9FD}"/>
              </a:ext>
            </a:extLst>
          </p:cNvPr>
          <p:cNvGraphicFramePr>
            <a:graphicFrameLocks noGrp="1"/>
          </p:cNvGraphicFramePr>
          <p:nvPr>
            <p:extLst>
              <p:ext uri="{D42A27DB-BD31-4B8C-83A1-F6EECF244321}">
                <p14:modId xmlns:p14="http://schemas.microsoft.com/office/powerpoint/2010/main" val="1754666639"/>
              </p:ext>
            </p:extLst>
          </p:nvPr>
        </p:nvGraphicFramePr>
        <p:xfrm>
          <a:off x="4122549" y="1190678"/>
          <a:ext cx="4881965" cy="2952222"/>
        </p:xfrm>
        <a:graphic>
          <a:graphicData uri="http://schemas.openxmlformats.org/drawingml/2006/table">
            <a:tbl>
              <a:tblPr firstRow="1" bandRow="1">
                <a:tableStyleId>{74A2FC04-F128-487A-AC08-4133E7569669}</a:tableStyleId>
              </a:tblPr>
              <a:tblGrid>
                <a:gridCol w="4881965">
                  <a:extLst>
                    <a:ext uri="{9D8B030D-6E8A-4147-A177-3AD203B41FA5}">
                      <a16:colId xmlns:a16="http://schemas.microsoft.com/office/drawing/2014/main" val="2030046298"/>
                    </a:ext>
                  </a:extLst>
                </a:gridCol>
              </a:tblGrid>
              <a:tr h="421146">
                <a:tc>
                  <a:txBody>
                    <a:bodyPr/>
                    <a:lstStyle/>
                    <a:p>
                      <a:pPr algn="ctr"/>
                      <a:r>
                        <a:rPr lang="en-US" sz="2400" b="1" dirty="0">
                          <a:latin typeface="Patrick Hand" panose="00000500000000000000" pitchFamily="2" charset="0"/>
                        </a:rPr>
                        <a:t>Opinions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64470034"/>
                  </a:ext>
                </a:extLst>
              </a:tr>
              <a:tr h="744591">
                <a:tc>
                  <a:txBody>
                    <a:bodyPr/>
                    <a:lstStyle/>
                    <a:p>
                      <a:pPr algn="l"/>
                      <a:r>
                        <a:rPr lang="en-US" sz="2000" b="1" dirty="0">
                          <a:solidFill>
                            <a:schemeClr val="accent6">
                              <a:lumMod val="75000"/>
                            </a:schemeClr>
                          </a:solidFill>
                          <a:latin typeface="Patrick Hand" panose="00000500000000000000" pitchFamily="2" charset="0"/>
                        </a:rPr>
                        <a:t>A. </a:t>
                      </a:r>
                      <a:r>
                        <a:rPr lang="en-US" sz="2000" dirty="0">
                          <a:latin typeface="Patrick Hand" panose="00000500000000000000" pitchFamily="2" charset="0"/>
                        </a:rPr>
                        <a:t>I don’t like rural life because there are not many good schools and colleges. And entertainment and means of transport are very poor.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722066121"/>
                  </a:ext>
                </a:extLst>
              </a:tr>
              <a:tr h="744591">
                <a:tc>
                  <a:txBody>
                    <a:bodyPr/>
                    <a:lstStyle/>
                    <a:p>
                      <a:pPr algn="l"/>
                      <a:r>
                        <a:rPr lang="en-US" sz="2000" b="1" dirty="0">
                          <a:solidFill>
                            <a:schemeClr val="accent6">
                              <a:lumMod val="75000"/>
                            </a:schemeClr>
                          </a:solidFill>
                          <a:latin typeface="Patrick Hand" panose="00000500000000000000" pitchFamily="2" charset="0"/>
                        </a:rPr>
                        <a:t>B. </a:t>
                      </a:r>
                      <a:r>
                        <a:rPr lang="en-US" sz="2000" dirty="0">
                          <a:latin typeface="Patrick Hand" panose="00000500000000000000" pitchFamily="2" charset="0"/>
                        </a:rPr>
                        <a:t>I like rural life because the people here are close to each other.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935905110"/>
                  </a:ext>
                </a:extLst>
              </a:tr>
              <a:tr h="744591">
                <a:tc>
                  <a:txBody>
                    <a:bodyPr/>
                    <a:lstStyle/>
                    <a:p>
                      <a:pPr algn="l"/>
                      <a:r>
                        <a:rPr lang="en-US" sz="2000" b="1" dirty="0">
                          <a:solidFill>
                            <a:schemeClr val="accent6">
                              <a:lumMod val="75000"/>
                            </a:schemeClr>
                          </a:solidFill>
                          <a:latin typeface="Patrick Hand" panose="00000500000000000000" pitchFamily="2" charset="0"/>
                        </a:rPr>
                        <a:t>C. </a:t>
                      </a:r>
                      <a:r>
                        <a:rPr lang="en-US" sz="2000" dirty="0">
                          <a:latin typeface="Patrick Hand" panose="00000500000000000000" pitchFamily="2" charset="0"/>
                        </a:rPr>
                        <a:t>I want to live in the countryside because there are many things I can’t easily do in the city. </a:t>
                      </a: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601611330"/>
                  </a:ext>
                </a:extLst>
              </a:tr>
            </a:tbl>
          </a:graphicData>
        </a:graphic>
      </p:graphicFrame>
      <p:sp>
        <p:nvSpPr>
          <p:cNvPr id="9" name="Rectangle: Rounded Corners 8">
            <a:extLst>
              <a:ext uri="{FF2B5EF4-FFF2-40B4-BE49-F238E27FC236}">
                <a16:creationId xmlns:a16="http://schemas.microsoft.com/office/drawing/2014/main" id="{E23720EB-7620-25B5-B84F-7745D4180020}"/>
              </a:ext>
            </a:extLst>
          </p:cNvPr>
          <p:cNvSpPr/>
          <p:nvPr/>
        </p:nvSpPr>
        <p:spPr>
          <a:xfrm>
            <a:off x="189854" y="3551068"/>
            <a:ext cx="1387099" cy="460097"/>
          </a:xfrm>
          <a:prstGeom prst="roundRect">
            <a:avLst/>
          </a:prstGeom>
          <a:solidFill>
            <a:schemeClr val="tx2">
              <a:lumMod val="9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50000"/>
                  </a:schemeClr>
                </a:solidFill>
                <a:latin typeface="Patrick Hand" panose="00000500000000000000" pitchFamily="2" charset="0"/>
              </a:rPr>
              <a:t>Speaker 1 </a:t>
            </a:r>
          </a:p>
        </p:txBody>
      </p:sp>
      <p:sp>
        <p:nvSpPr>
          <p:cNvPr id="10" name="Rectangle: Rounded Corners 9">
            <a:extLst>
              <a:ext uri="{FF2B5EF4-FFF2-40B4-BE49-F238E27FC236}">
                <a16:creationId xmlns:a16="http://schemas.microsoft.com/office/drawing/2014/main" id="{5691B571-D5F7-33F1-CCAB-8DBE86F87D44}"/>
              </a:ext>
            </a:extLst>
          </p:cNvPr>
          <p:cNvSpPr/>
          <p:nvPr/>
        </p:nvSpPr>
        <p:spPr>
          <a:xfrm>
            <a:off x="201478" y="4142900"/>
            <a:ext cx="1387099" cy="460097"/>
          </a:xfrm>
          <a:prstGeom prst="roundRect">
            <a:avLst/>
          </a:prstGeom>
          <a:solidFill>
            <a:schemeClr val="tx2">
              <a:lumMod val="9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50000"/>
                  </a:schemeClr>
                </a:solidFill>
                <a:latin typeface="Patrick Hand" panose="00000500000000000000" pitchFamily="2" charset="0"/>
              </a:rPr>
              <a:t>Speaker 3 </a:t>
            </a:r>
          </a:p>
        </p:txBody>
      </p:sp>
      <p:sp>
        <p:nvSpPr>
          <p:cNvPr id="11" name="Rectangle: Rounded Corners 10">
            <a:extLst>
              <a:ext uri="{FF2B5EF4-FFF2-40B4-BE49-F238E27FC236}">
                <a16:creationId xmlns:a16="http://schemas.microsoft.com/office/drawing/2014/main" id="{B26FFC28-DBEA-C9DE-16AD-F18ACF388F3A}"/>
              </a:ext>
            </a:extLst>
          </p:cNvPr>
          <p:cNvSpPr/>
          <p:nvPr/>
        </p:nvSpPr>
        <p:spPr>
          <a:xfrm>
            <a:off x="2043193" y="3551068"/>
            <a:ext cx="1387099" cy="460097"/>
          </a:xfrm>
          <a:prstGeom prst="roundRect">
            <a:avLst/>
          </a:prstGeom>
          <a:solidFill>
            <a:schemeClr val="tx2">
              <a:lumMod val="9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50000"/>
                  </a:schemeClr>
                </a:solidFill>
                <a:latin typeface="Patrick Hand" panose="00000500000000000000" pitchFamily="2" charset="0"/>
              </a:rPr>
              <a:t>Speaker 2 </a:t>
            </a:r>
          </a:p>
        </p:txBody>
      </p:sp>
      <p:pic>
        <p:nvPicPr>
          <p:cNvPr id="12" name="Ex 2 - Speaker 1">
            <a:hlinkClick r:id="" action="ppaction://media"/>
            <a:extLst>
              <a:ext uri="{FF2B5EF4-FFF2-40B4-BE49-F238E27FC236}">
                <a16:creationId xmlns:a16="http://schemas.microsoft.com/office/drawing/2014/main" id="{BDA8860F-351B-B65E-2D83-F8D28E8AFB7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0371" y="1291418"/>
            <a:ext cx="406400" cy="406400"/>
          </a:xfrm>
          <a:prstGeom prst="rect">
            <a:avLst/>
          </a:prstGeom>
        </p:spPr>
      </p:pic>
      <p:pic>
        <p:nvPicPr>
          <p:cNvPr id="13" name="Ex 2 - Speaker 2">
            <a:hlinkClick r:id="" action="ppaction://media"/>
            <a:extLst>
              <a:ext uri="{FF2B5EF4-FFF2-40B4-BE49-F238E27FC236}">
                <a16:creationId xmlns:a16="http://schemas.microsoft.com/office/drawing/2014/main" id="{341BED1D-5176-BE37-3E77-E4F4E2A5D898}"/>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90371" y="1846288"/>
            <a:ext cx="406400" cy="406400"/>
          </a:xfrm>
          <a:prstGeom prst="rect">
            <a:avLst/>
          </a:prstGeom>
        </p:spPr>
      </p:pic>
      <p:pic>
        <p:nvPicPr>
          <p:cNvPr id="14" name="Ex 2 - Speaker 3">
            <a:hlinkClick r:id="" action="ppaction://media"/>
            <a:extLst>
              <a:ext uri="{FF2B5EF4-FFF2-40B4-BE49-F238E27FC236}">
                <a16:creationId xmlns:a16="http://schemas.microsoft.com/office/drawing/2014/main" id="{BB7F4367-C931-1EDA-1FA4-C59E22F1A0D8}"/>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05869" y="2537688"/>
            <a:ext cx="406400" cy="406400"/>
          </a:xfrm>
          <a:prstGeom prst="rect">
            <a:avLst/>
          </a:prstGeom>
        </p:spPr>
      </p:pic>
      <p:sp>
        <p:nvSpPr>
          <p:cNvPr id="15" name="TextBox 14">
            <a:extLst>
              <a:ext uri="{FF2B5EF4-FFF2-40B4-BE49-F238E27FC236}">
                <a16:creationId xmlns:a16="http://schemas.microsoft.com/office/drawing/2014/main" id="{D83AB762-FB9B-ECD0-42DA-9965E400D61E}"/>
              </a:ext>
            </a:extLst>
          </p:cNvPr>
          <p:cNvSpPr txBox="1"/>
          <p:nvPr/>
        </p:nvSpPr>
        <p:spPr>
          <a:xfrm>
            <a:off x="2736742" y="1261513"/>
            <a:ext cx="393056" cy="584775"/>
          </a:xfrm>
          <a:prstGeom prst="rect">
            <a:avLst/>
          </a:prstGeom>
          <a:noFill/>
        </p:spPr>
        <p:txBody>
          <a:bodyPr wrap="none" rtlCol="0">
            <a:spAutoFit/>
          </a:bodyPr>
          <a:lstStyle/>
          <a:p>
            <a:r>
              <a:rPr lang="en-US" sz="3200" b="1" dirty="0">
                <a:solidFill>
                  <a:schemeClr val="accent5"/>
                </a:solidFill>
                <a:latin typeface="Patrick Hand" panose="00000500000000000000" pitchFamily="2" charset="0"/>
              </a:rPr>
              <a:t>B</a:t>
            </a:r>
          </a:p>
        </p:txBody>
      </p:sp>
      <p:sp>
        <p:nvSpPr>
          <p:cNvPr id="16" name="TextBox 15">
            <a:extLst>
              <a:ext uri="{FF2B5EF4-FFF2-40B4-BE49-F238E27FC236}">
                <a16:creationId xmlns:a16="http://schemas.microsoft.com/office/drawing/2014/main" id="{75FC4395-F7B4-7165-C646-9F56E8E310BD}"/>
              </a:ext>
            </a:extLst>
          </p:cNvPr>
          <p:cNvSpPr txBox="1"/>
          <p:nvPr/>
        </p:nvSpPr>
        <p:spPr>
          <a:xfrm>
            <a:off x="2736742" y="1952913"/>
            <a:ext cx="385042" cy="584775"/>
          </a:xfrm>
          <a:prstGeom prst="rect">
            <a:avLst/>
          </a:prstGeom>
          <a:noFill/>
        </p:spPr>
        <p:txBody>
          <a:bodyPr wrap="none" rtlCol="0">
            <a:spAutoFit/>
          </a:bodyPr>
          <a:lstStyle/>
          <a:p>
            <a:r>
              <a:rPr lang="en-US" sz="3200" b="1" dirty="0">
                <a:solidFill>
                  <a:schemeClr val="accent5"/>
                </a:solidFill>
                <a:latin typeface="Patrick Hand" panose="00000500000000000000" pitchFamily="2" charset="0"/>
              </a:rPr>
              <a:t>A</a:t>
            </a:r>
          </a:p>
        </p:txBody>
      </p:sp>
      <p:sp>
        <p:nvSpPr>
          <p:cNvPr id="17" name="TextBox 16">
            <a:extLst>
              <a:ext uri="{FF2B5EF4-FFF2-40B4-BE49-F238E27FC236}">
                <a16:creationId xmlns:a16="http://schemas.microsoft.com/office/drawing/2014/main" id="{EF4240FA-EC35-59BA-5BE1-EDE05DFE9AFE}"/>
              </a:ext>
            </a:extLst>
          </p:cNvPr>
          <p:cNvSpPr txBox="1"/>
          <p:nvPr/>
        </p:nvSpPr>
        <p:spPr>
          <a:xfrm>
            <a:off x="2736742" y="2626499"/>
            <a:ext cx="410690" cy="584775"/>
          </a:xfrm>
          <a:prstGeom prst="rect">
            <a:avLst/>
          </a:prstGeom>
          <a:noFill/>
        </p:spPr>
        <p:txBody>
          <a:bodyPr wrap="none" rtlCol="0">
            <a:spAutoFit/>
          </a:bodyPr>
          <a:lstStyle/>
          <a:p>
            <a:r>
              <a:rPr lang="en-US" sz="3200" b="1" dirty="0">
                <a:solidFill>
                  <a:schemeClr val="accent5"/>
                </a:solidFill>
                <a:latin typeface="Patrick Hand" panose="00000500000000000000" pitchFamily="2" charset="0"/>
              </a:rPr>
              <a:t>C</a:t>
            </a:r>
          </a:p>
        </p:txBody>
      </p:sp>
    </p:spTree>
    <p:extLst>
      <p:ext uri="{BB962C8B-B14F-4D97-AF65-F5344CB8AC3E}">
        <p14:creationId xmlns:p14="http://schemas.microsoft.com/office/powerpoint/2010/main" val="358311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0001" fill="hold"/>
                                        <p:tgtEl>
                                          <p:spTgt spid="6"/>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6"/>
                </p:tgtEl>
              </p:cMediaNode>
            </p:audio>
            <p:audio>
              <p:cMediaNode vol="80000">
                <p:cTn id="28" fill="hold" display="0">
                  <p:stCondLst>
                    <p:cond delay="indefinite"/>
                  </p:stCondLst>
                  <p:endCondLst>
                    <p:cond evt="onStopAudio" delay="0">
                      <p:tgtEl>
                        <p:sldTgt/>
                      </p:tgtEl>
                    </p:cond>
                  </p:endCondLst>
                </p:cTn>
                <p:tgtEl>
                  <p:spTgt spid="12"/>
                </p:tgtEl>
              </p:cMediaNode>
            </p:audio>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0902" fill="hold"/>
                                        <p:tgtEl>
                                          <p:spTgt spid="12"/>
                                        </p:tgtEl>
                                      </p:cBhvr>
                                    </p:cmd>
                                  </p:childTnLst>
                                </p:cTn>
                              </p:par>
                            </p:childTnLst>
                          </p:cTn>
                        </p:par>
                      </p:childTnLst>
                    </p:cTn>
                  </p:par>
                </p:childTnLst>
              </p:cTn>
              <p:nextCondLst>
                <p:cond evt="onClick" delay="0">
                  <p:tgtEl>
                    <p:spTgt spid="9"/>
                  </p:tgtEl>
                </p:cond>
              </p:nextCondLst>
            </p:seq>
            <p:audio>
              <p:cMediaNode vol="80000">
                <p:cTn id="34" fill="hold" display="0">
                  <p:stCondLst>
                    <p:cond delay="indefinite"/>
                  </p:stCondLst>
                  <p:endCondLst>
                    <p:cond evt="onStopAudio" delay="0">
                      <p:tgtEl>
                        <p:sldTgt/>
                      </p:tgtEl>
                    </p:cond>
                  </p:endCondLst>
                </p:cTn>
                <p:tgtEl>
                  <p:spTgt spid="13"/>
                </p:tgtEl>
              </p:cMediaNode>
            </p:audio>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6896" fill="hold"/>
                                        <p:tgtEl>
                                          <p:spTgt spid="13"/>
                                        </p:tgtEl>
                                      </p:cBhvr>
                                    </p:cmd>
                                  </p:childTnLst>
                                </p:cTn>
                              </p:par>
                            </p:childTnLst>
                          </p:cTn>
                        </p:par>
                      </p:childTnLst>
                    </p:cTn>
                  </p:par>
                </p:childTnLst>
              </p:cTn>
              <p:nextCondLst>
                <p:cond evt="onClick" delay="0">
                  <p:tgtEl>
                    <p:spTgt spid="11"/>
                  </p:tgtEl>
                </p:cond>
              </p:nextCondLst>
            </p:seq>
            <p:audio>
              <p:cMediaNode vol="80000">
                <p:cTn id="40" fill="hold" display="0">
                  <p:stCondLst>
                    <p:cond delay="indefinite"/>
                  </p:stCondLst>
                  <p:endCondLst>
                    <p:cond evt="onStopAudio" delay="0">
                      <p:tgtEl>
                        <p:sldTgt/>
                      </p:tgtEl>
                    </p:cond>
                  </p:endCondLst>
                </p:cTn>
                <p:tgtEl>
                  <p:spTgt spid="14"/>
                </p:tgtEl>
              </p:cMediaNode>
            </p:audio>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21762" fill="hold"/>
                                        <p:tgtEl>
                                          <p:spTgt spid="14"/>
                                        </p:tgtEl>
                                      </p:cBhvr>
                                    </p:cmd>
                                  </p:childTnLst>
                                </p:cTn>
                              </p:par>
                            </p:childTnLst>
                          </p:cTn>
                        </p:par>
                      </p:childTnLst>
                    </p:cTn>
                  </p:par>
                </p:childTnLst>
              </p:cTn>
              <p:nextCondLst>
                <p:cond evt="onClick" delay="0">
                  <p:tgtEl>
                    <p:spTgt spid="10"/>
                  </p:tgtEl>
                </p:cond>
              </p:nextCondLst>
            </p:seq>
          </p:childTnLst>
        </p:cTn>
      </p:par>
    </p:tnLst>
    <p:bldLst>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E1AE1-D240-0C25-BD62-CC5B5D700F4F}"/>
              </a:ext>
            </a:extLst>
          </p:cNvPr>
          <p:cNvSpPr txBox="1"/>
          <p:nvPr/>
        </p:nvSpPr>
        <p:spPr>
          <a:xfrm>
            <a:off x="162732" y="108488"/>
            <a:ext cx="8508569" cy="461665"/>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3. Listen again. Choose the correct answer A, B, or C. </a:t>
            </a:r>
          </a:p>
        </p:txBody>
      </p:sp>
      <p:sp>
        <p:nvSpPr>
          <p:cNvPr id="6" name="TextBox 5">
            <a:extLst>
              <a:ext uri="{FF2B5EF4-FFF2-40B4-BE49-F238E27FC236}">
                <a16:creationId xmlns:a16="http://schemas.microsoft.com/office/drawing/2014/main" id="{D2C4EF8A-20DF-BFD8-A51E-343FDBC50574}"/>
              </a:ext>
            </a:extLst>
          </p:cNvPr>
          <p:cNvSpPr txBox="1"/>
          <p:nvPr/>
        </p:nvSpPr>
        <p:spPr>
          <a:xfrm>
            <a:off x="162732" y="570153"/>
            <a:ext cx="8624807" cy="3933321"/>
          </a:xfrm>
          <a:prstGeom prst="rect">
            <a:avLst/>
          </a:prstGeom>
          <a:noFill/>
        </p:spPr>
        <p:txBody>
          <a:bodyPr wrap="square">
            <a:spAutoFit/>
          </a:bodyPr>
          <a:lstStyle/>
          <a:p>
            <a:pPr>
              <a:lnSpc>
                <a:spcPct val="114000"/>
              </a:lnSpc>
            </a:pPr>
            <a:r>
              <a:rPr lang="en-US" sz="2200" b="1" i="0" dirty="0">
                <a:solidFill>
                  <a:srgbClr val="F26548"/>
                </a:solidFill>
                <a:effectLst/>
                <a:latin typeface="Patrick Hand" panose="00000500000000000000" pitchFamily="2" charset="0"/>
              </a:rPr>
              <a:t>1. </a:t>
            </a:r>
            <a:r>
              <a:rPr lang="en-US" sz="2200" b="0" i="0" dirty="0">
                <a:solidFill>
                  <a:srgbClr val="242021"/>
                </a:solidFill>
                <a:effectLst/>
                <a:latin typeface="Patrick Hand" panose="00000500000000000000" pitchFamily="2" charset="0"/>
              </a:rPr>
              <a:t>According to speaker 1, there is a great sense of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in his village.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security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duty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community</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2. </a:t>
            </a:r>
            <a:r>
              <a:rPr lang="en-US" sz="2200" b="0" i="0" dirty="0">
                <a:solidFill>
                  <a:srgbClr val="242021"/>
                </a:solidFill>
                <a:effectLst/>
                <a:latin typeface="Patrick Hand" panose="00000500000000000000" pitchFamily="2" charset="0"/>
              </a:rPr>
              <a:t>Speaker 1 says that people in his village</a:t>
            </a:r>
            <a:r>
              <a:rPr lang="en-US" sz="2200" dirty="0">
                <a:solidFill>
                  <a:srgbClr val="242021"/>
                </a:solidFill>
                <a:latin typeface="Patrick Hand" panose="00000500000000000000" pitchFamily="2" charset="0"/>
              </a:rPr>
              <a:t> </a:t>
            </a:r>
            <a:r>
              <a:rPr lang="en-US" sz="2200" b="0" i="0" dirty="0">
                <a:solidFill>
                  <a:srgbClr val="242021"/>
                </a:solidFill>
                <a:effectLst/>
                <a:latin typeface="Patrick Hand" panose="00000500000000000000" pitchFamily="2" charset="0"/>
              </a:rPr>
              <a:t>are very </a:t>
            </a:r>
            <a:r>
              <a:rPr lang="en-US" sz="2200" b="0" i="0" dirty="0">
                <a:solidFill>
                  <a:srgbClr val="949599"/>
                </a:solidFill>
                <a:effectLst/>
                <a:latin typeface="Patrick Hand" panose="00000500000000000000" pitchFamily="2" charset="0"/>
              </a:rPr>
              <a:t>______</a:t>
            </a:r>
            <a:r>
              <a:rPr lang="en-US" sz="2200" b="0" i="0" dirty="0">
                <a:solidFill>
                  <a:srgbClr val="242021"/>
                </a:solidFill>
                <a:effectLst/>
                <a:latin typeface="Patrick Hand" panose="00000500000000000000" pitchFamily="2" charset="0"/>
              </a:rPr>
              <a:t>.</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supportive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unsociable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well-trained</a:t>
            </a:r>
            <a:r>
              <a:rPr lang="en-US" sz="2200" dirty="0">
                <a:latin typeface="Patrick Hand" panose="00000500000000000000" pitchFamily="2" charset="0"/>
              </a:rPr>
              <a:t> </a:t>
            </a:r>
            <a:br>
              <a:rPr lang="en-US" sz="2200" dirty="0">
                <a:latin typeface="Patrick Hand" panose="00000500000000000000" pitchFamily="2" charset="0"/>
              </a:rPr>
            </a:br>
            <a:r>
              <a:rPr lang="en-US" sz="2200" b="1" i="0" dirty="0">
                <a:solidFill>
                  <a:srgbClr val="F26548"/>
                </a:solidFill>
                <a:effectLst/>
                <a:latin typeface="Patrick Hand" panose="00000500000000000000" pitchFamily="2" charset="0"/>
              </a:rPr>
              <a:t>3. </a:t>
            </a:r>
            <a:r>
              <a:rPr lang="en-US" sz="2200" b="0" i="0" dirty="0">
                <a:solidFill>
                  <a:srgbClr val="242021"/>
                </a:solidFill>
                <a:effectLst/>
                <a:latin typeface="Patrick Hand" panose="00000500000000000000" pitchFamily="2" charset="0"/>
              </a:rPr>
              <a:t>In speaker 2’s opinion,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is a big problem in the countryside.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the cost of living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safety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transportation</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4. </a:t>
            </a:r>
            <a:r>
              <a:rPr lang="en-US" sz="2200" b="0" i="0" dirty="0">
                <a:solidFill>
                  <a:srgbClr val="242021"/>
                </a:solidFill>
                <a:effectLst/>
                <a:latin typeface="Patrick Hand" panose="00000500000000000000" pitchFamily="2" charset="0"/>
              </a:rPr>
              <a:t>Speaker 2 says that they should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in the countryside.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improve the lives of people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prevent crime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protect nature</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5. </a:t>
            </a:r>
            <a:r>
              <a:rPr lang="en-US" sz="2200" dirty="0">
                <a:solidFill>
                  <a:srgbClr val="242021"/>
                </a:solidFill>
                <a:latin typeface="Patrick Hand" panose="00000500000000000000" pitchFamily="2" charset="0"/>
              </a:rPr>
              <a:t>A</a:t>
            </a:r>
            <a:r>
              <a:rPr lang="en-US" sz="2200" b="0" i="0" dirty="0">
                <a:solidFill>
                  <a:srgbClr val="242021"/>
                </a:solidFill>
                <a:effectLst/>
                <a:latin typeface="Patrick Hand" panose="00000500000000000000" pitchFamily="2" charset="0"/>
              </a:rPr>
              <a:t>ccording to speaker 3, life in the countryside is peaceful and </a:t>
            </a:r>
            <a:r>
              <a:rPr lang="en-US" sz="2200" b="0" i="0" dirty="0">
                <a:solidFill>
                  <a:srgbClr val="949599"/>
                </a:solidFill>
                <a:effectLst/>
                <a:latin typeface="Patrick Hand" panose="00000500000000000000" pitchFamily="2" charset="0"/>
              </a:rPr>
              <a:t>______</a:t>
            </a:r>
            <a:r>
              <a:rPr lang="en-US" sz="2200" b="0" i="0" dirty="0">
                <a:solidFill>
                  <a:srgbClr val="242021"/>
                </a:solidFill>
                <a:effectLst/>
                <a:latin typeface="Patrick Hand" panose="00000500000000000000" pitchFamily="2" charset="0"/>
              </a:rPr>
              <a:t>.</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slow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simple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safe</a:t>
            </a:r>
            <a:r>
              <a:rPr lang="en-US" sz="2200" dirty="0">
                <a:latin typeface="Patrick Hand" panose="00000500000000000000" pitchFamily="2" charset="0"/>
              </a:rPr>
              <a:t> </a:t>
            </a:r>
            <a:endParaRPr lang="vi-VN" sz="2200" dirty="0">
              <a:latin typeface="Patrick Hand" panose="00000500000000000000" pitchFamily="2" charset="0"/>
            </a:endParaRPr>
          </a:p>
        </p:txBody>
      </p:sp>
      <p:pic>
        <p:nvPicPr>
          <p:cNvPr id="7" name="013">
            <a:hlinkClick r:id="" action="ppaction://media"/>
            <a:extLst>
              <a:ext uri="{FF2B5EF4-FFF2-40B4-BE49-F238E27FC236}">
                <a16:creationId xmlns:a16="http://schemas.microsoft.com/office/drawing/2014/main" id="{83F69631-125B-7EBD-E220-F3B8BC614E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91579" y="84670"/>
            <a:ext cx="555356" cy="555356"/>
          </a:xfrm>
          <a:prstGeom prst="rect">
            <a:avLst/>
          </a:prstGeom>
        </p:spPr>
      </p:pic>
      <p:sp>
        <p:nvSpPr>
          <p:cNvPr id="8" name="Rectangle: Rounded Corners 7">
            <a:extLst>
              <a:ext uri="{FF2B5EF4-FFF2-40B4-BE49-F238E27FC236}">
                <a16:creationId xmlns:a16="http://schemas.microsoft.com/office/drawing/2014/main" id="{D2437097-154D-84DF-F726-642147148CA5}"/>
              </a:ext>
            </a:extLst>
          </p:cNvPr>
          <p:cNvSpPr/>
          <p:nvPr/>
        </p:nvSpPr>
        <p:spPr>
          <a:xfrm>
            <a:off x="2549471" y="4543697"/>
            <a:ext cx="4045058" cy="46166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Patrick Hand" panose="00000500000000000000" pitchFamily="2" charset="0"/>
              </a:rPr>
              <a:t>Read and underline key words </a:t>
            </a:r>
          </a:p>
        </p:txBody>
      </p:sp>
      <p:sp>
        <p:nvSpPr>
          <p:cNvPr id="9" name="TextBox 8">
            <a:extLst>
              <a:ext uri="{FF2B5EF4-FFF2-40B4-BE49-F238E27FC236}">
                <a16:creationId xmlns:a16="http://schemas.microsoft.com/office/drawing/2014/main" id="{6D1E96F8-43D6-B6D1-72A5-F9592FF771F0}"/>
              </a:ext>
            </a:extLst>
          </p:cNvPr>
          <p:cNvSpPr txBox="1"/>
          <p:nvPr/>
        </p:nvSpPr>
        <p:spPr>
          <a:xfrm>
            <a:off x="1718487" y="594878"/>
            <a:ext cx="1205779"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1 </a:t>
            </a:r>
          </a:p>
        </p:txBody>
      </p:sp>
      <p:sp>
        <p:nvSpPr>
          <p:cNvPr id="10" name="TextBox 9">
            <a:extLst>
              <a:ext uri="{FF2B5EF4-FFF2-40B4-BE49-F238E27FC236}">
                <a16:creationId xmlns:a16="http://schemas.microsoft.com/office/drawing/2014/main" id="{00C247C9-A681-9399-536A-8B4EF1AB37BC}"/>
              </a:ext>
            </a:extLst>
          </p:cNvPr>
          <p:cNvSpPr txBox="1"/>
          <p:nvPr/>
        </p:nvSpPr>
        <p:spPr>
          <a:xfrm>
            <a:off x="4417016" y="585651"/>
            <a:ext cx="1035861"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sense of</a:t>
            </a:r>
          </a:p>
        </p:txBody>
      </p:sp>
      <p:sp>
        <p:nvSpPr>
          <p:cNvPr id="11" name="TextBox 10">
            <a:extLst>
              <a:ext uri="{FF2B5EF4-FFF2-40B4-BE49-F238E27FC236}">
                <a16:creationId xmlns:a16="http://schemas.microsoft.com/office/drawing/2014/main" id="{67107FD2-2B1D-2453-2172-0537E5D95C5E}"/>
              </a:ext>
            </a:extLst>
          </p:cNvPr>
          <p:cNvSpPr txBox="1"/>
          <p:nvPr/>
        </p:nvSpPr>
        <p:spPr>
          <a:xfrm>
            <a:off x="6937878" y="608897"/>
            <a:ext cx="861133"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village</a:t>
            </a:r>
          </a:p>
        </p:txBody>
      </p:sp>
      <p:sp>
        <p:nvSpPr>
          <p:cNvPr id="12" name="TextBox 11">
            <a:extLst>
              <a:ext uri="{FF2B5EF4-FFF2-40B4-BE49-F238E27FC236}">
                <a16:creationId xmlns:a16="http://schemas.microsoft.com/office/drawing/2014/main" id="{BA31A9AA-6333-1894-E111-A3705AD76005}"/>
              </a:ext>
            </a:extLst>
          </p:cNvPr>
          <p:cNvSpPr txBox="1"/>
          <p:nvPr/>
        </p:nvSpPr>
        <p:spPr>
          <a:xfrm>
            <a:off x="414047" y="1358722"/>
            <a:ext cx="1231427"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1 </a:t>
            </a:r>
          </a:p>
        </p:txBody>
      </p:sp>
      <p:sp>
        <p:nvSpPr>
          <p:cNvPr id="13" name="TextBox 12">
            <a:extLst>
              <a:ext uri="{FF2B5EF4-FFF2-40B4-BE49-F238E27FC236}">
                <a16:creationId xmlns:a16="http://schemas.microsoft.com/office/drawing/2014/main" id="{26CA9CD2-7A09-2717-5668-D74D0A8F6C07}"/>
              </a:ext>
            </a:extLst>
          </p:cNvPr>
          <p:cNvSpPr txBox="1"/>
          <p:nvPr/>
        </p:nvSpPr>
        <p:spPr>
          <a:xfrm>
            <a:off x="2426244" y="1374220"/>
            <a:ext cx="841897"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people</a:t>
            </a:r>
          </a:p>
        </p:txBody>
      </p:sp>
      <p:sp>
        <p:nvSpPr>
          <p:cNvPr id="15" name="TextBox 14">
            <a:extLst>
              <a:ext uri="{FF2B5EF4-FFF2-40B4-BE49-F238E27FC236}">
                <a16:creationId xmlns:a16="http://schemas.microsoft.com/office/drawing/2014/main" id="{FF1B06BF-755A-62FF-757F-0B001F6B3DC5}"/>
              </a:ext>
            </a:extLst>
          </p:cNvPr>
          <p:cNvSpPr txBox="1"/>
          <p:nvPr/>
        </p:nvSpPr>
        <p:spPr>
          <a:xfrm>
            <a:off x="4883985" y="1374220"/>
            <a:ext cx="639919"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very</a:t>
            </a:r>
          </a:p>
        </p:txBody>
      </p:sp>
      <p:sp>
        <p:nvSpPr>
          <p:cNvPr id="16" name="TextBox 15">
            <a:extLst>
              <a:ext uri="{FF2B5EF4-FFF2-40B4-BE49-F238E27FC236}">
                <a16:creationId xmlns:a16="http://schemas.microsoft.com/office/drawing/2014/main" id="{B834449C-64E0-A6C0-3B59-7FF92B76827B}"/>
              </a:ext>
            </a:extLst>
          </p:cNvPr>
          <p:cNvSpPr txBox="1"/>
          <p:nvPr/>
        </p:nvSpPr>
        <p:spPr>
          <a:xfrm>
            <a:off x="667875" y="2140863"/>
            <a:ext cx="1175322"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2</a:t>
            </a:r>
          </a:p>
        </p:txBody>
      </p:sp>
      <p:sp>
        <p:nvSpPr>
          <p:cNvPr id="17" name="TextBox 16">
            <a:extLst>
              <a:ext uri="{FF2B5EF4-FFF2-40B4-BE49-F238E27FC236}">
                <a16:creationId xmlns:a16="http://schemas.microsoft.com/office/drawing/2014/main" id="{AAB990E1-4382-CA6B-2EAA-64AE40A30469}"/>
              </a:ext>
            </a:extLst>
          </p:cNvPr>
          <p:cNvSpPr txBox="1"/>
          <p:nvPr/>
        </p:nvSpPr>
        <p:spPr>
          <a:xfrm>
            <a:off x="4149011" y="2129173"/>
            <a:ext cx="1398140"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big problem</a:t>
            </a:r>
          </a:p>
        </p:txBody>
      </p:sp>
      <p:sp>
        <p:nvSpPr>
          <p:cNvPr id="18" name="TextBox 17">
            <a:extLst>
              <a:ext uri="{FF2B5EF4-FFF2-40B4-BE49-F238E27FC236}">
                <a16:creationId xmlns:a16="http://schemas.microsoft.com/office/drawing/2014/main" id="{694CBE17-BBD7-4701-68D6-67B74685FFB1}"/>
              </a:ext>
            </a:extLst>
          </p:cNvPr>
          <p:cNvSpPr txBox="1"/>
          <p:nvPr/>
        </p:nvSpPr>
        <p:spPr>
          <a:xfrm>
            <a:off x="6043447" y="2129172"/>
            <a:ext cx="1372492"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countryside</a:t>
            </a:r>
          </a:p>
        </p:txBody>
      </p:sp>
      <p:sp>
        <p:nvSpPr>
          <p:cNvPr id="19" name="TextBox 18">
            <a:extLst>
              <a:ext uri="{FF2B5EF4-FFF2-40B4-BE49-F238E27FC236}">
                <a16:creationId xmlns:a16="http://schemas.microsoft.com/office/drawing/2014/main" id="{2A5B1CA6-0CFA-2227-B370-8303ECC1FE29}"/>
              </a:ext>
            </a:extLst>
          </p:cNvPr>
          <p:cNvSpPr txBox="1"/>
          <p:nvPr/>
        </p:nvSpPr>
        <p:spPr>
          <a:xfrm>
            <a:off x="383590" y="2891281"/>
            <a:ext cx="1261884"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2 </a:t>
            </a:r>
          </a:p>
        </p:txBody>
      </p:sp>
      <p:sp>
        <p:nvSpPr>
          <p:cNvPr id="20" name="TextBox 19">
            <a:extLst>
              <a:ext uri="{FF2B5EF4-FFF2-40B4-BE49-F238E27FC236}">
                <a16:creationId xmlns:a16="http://schemas.microsoft.com/office/drawing/2014/main" id="{B4F49978-C331-4607-2C9B-21F58B2620BC}"/>
              </a:ext>
            </a:extLst>
          </p:cNvPr>
          <p:cNvSpPr txBox="1"/>
          <p:nvPr/>
        </p:nvSpPr>
        <p:spPr>
          <a:xfrm>
            <a:off x="2433993" y="2891280"/>
            <a:ext cx="1340432"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they should</a:t>
            </a:r>
          </a:p>
        </p:txBody>
      </p:sp>
      <p:sp>
        <p:nvSpPr>
          <p:cNvPr id="21" name="TextBox 20">
            <a:extLst>
              <a:ext uri="{FF2B5EF4-FFF2-40B4-BE49-F238E27FC236}">
                <a16:creationId xmlns:a16="http://schemas.microsoft.com/office/drawing/2014/main" id="{6FB05B1E-74C1-8A56-1A39-005F7AB58113}"/>
              </a:ext>
            </a:extLst>
          </p:cNvPr>
          <p:cNvSpPr txBox="1"/>
          <p:nvPr/>
        </p:nvSpPr>
        <p:spPr>
          <a:xfrm>
            <a:off x="1736921" y="3657923"/>
            <a:ext cx="1168910"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3</a:t>
            </a:r>
          </a:p>
        </p:txBody>
      </p:sp>
      <p:sp>
        <p:nvSpPr>
          <p:cNvPr id="22" name="TextBox 21">
            <a:extLst>
              <a:ext uri="{FF2B5EF4-FFF2-40B4-BE49-F238E27FC236}">
                <a16:creationId xmlns:a16="http://schemas.microsoft.com/office/drawing/2014/main" id="{4B23FE76-A5CF-A1E4-55B4-DF241E60A73A}"/>
              </a:ext>
            </a:extLst>
          </p:cNvPr>
          <p:cNvSpPr txBox="1"/>
          <p:nvPr/>
        </p:nvSpPr>
        <p:spPr>
          <a:xfrm>
            <a:off x="2831694" y="3657922"/>
            <a:ext cx="603050"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life </a:t>
            </a:r>
          </a:p>
        </p:txBody>
      </p:sp>
      <p:sp>
        <p:nvSpPr>
          <p:cNvPr id="23" name="TextBox 22">
            <a:extLst>
              <a:ext uri="{FF2B5EF4-FFF2-40B4-BE49-F238E27FC236}">
                <a16:creationId xmlns:a16="http://schemas.microsoft.com/office/drawing/2014/main" id="{523EAA3D-A897-5B47-2A33-FDB63C525BFA}"/>
              </a:ext>
            </a:extLst>
          </p:cNvPr>
          <p:cNvSpPr txBox="1"/>
          <p:nvPr/>
        </p:nvSpPr>
        <p:spPr>
          <a:xfrm>
            <a:off x="3883889" y="3672695"/>
            <a:ext cx="1438214"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countryside </a:t>
            </a:r>
          </a:p>
        </p:txBody>
      </p:sp>
      <p:sp>
        <p:nvSpPr>
          <p:cNvPr id="24" name="TextBox 23">
            <a:extLst>
              <a:ext uri="{FF2B5EF4-FFF2-40B4-BE49-F238E27FC236}">
                <a16:creationId xmlns:a16="http://schemas.microsoft.com/office/drawing/2014/main" id="{509410AD-0DB7-FEB5-5A1D-B241231080B6}"/>
              </a:ext>
            </a:extLst>
          </p:cNvPr>
          <p:cNvSpPr txBox="1"/>
          <p:nvPr/>
        </p:nvSpPr>
        <p:spPr>
          <a:xfrm>
            <a:off x="5342462" y="3672694"/>
            <a:ext cx="1106393"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peaceful </a:t>
            </a:r>
          </a:p>
        </p:txBody>
      </p:sp>
      <p:sp>
        <p:nvSpPr>
          <p:cNvPr id="25" name="Rectangle: Rounded Corners 24">
            <a:extLst>
              <a:ext uri="{FF2B5EF4-FFF2-40B4-BE49-F238E27FC236}">
                <a16:creationId xmlns:a16="http://schemas.microsoft.com/office/drawing/2014/main" id="{5901F37A-FE01-355E-1191-17F915AAC720}"/>
              </a:ext>
            </a:extLst>
          </p:cNvPr>
          <p:cNvSpPr/>
          <p:nvPr/>
        </p:nvSpPr>
        <p:spPr>
          <a:xfrm>
            <a:off x="2543282" y="4544657"/>
            <a:ext cx="4045058" cy="46166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Patrick Hand" panose="00000500000000000000" pitchFamily="2" charset="0"/>
              </a:rPr>
              <a:t>Listen and choose.</a:t>
            </a:r>
          </a:p>
        </p:txBody>
      </p:sp>
    </p:spTree>
    <p:extLst>
      <p:ext uri="{BB962C8B-B14F-4D97-AF65-F5344CB8AC3E}">
        <p14:creationId xmlns:p14="http://schemas.microsoft.com/office/powerpoint/2010/main" val="215766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981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98125" fill="hold"/>
                                        <p:tgtEl>
                                          <p:spTgt spid="7"/>
                                        </p:tgtEl>
                                      </p:cBhvr>
                                    </p:cmd>
                                  </p:childTnLst>
                                </p:cTn>
                              </p:par>
                            </p:childTnLst>
                          </p:cTn>
                        </p:par>
                      </p:childTnLst>
                    </p:cTn>
                  </p:par>
                </p:childTnLst>
              </p:cTn>
              <p:nextCondLst>
                <p:cond evt="onClick" delay="0">
                  <p:tgtEl>
                    <p:spTgt spid="7"/>
                  </p:tgtEl>
                </p:cond>
              </p:nextCondLst>
            </p:seq>
            <p:audio>
              <p:cMediaNode vol="80000">
                <p:cTn id="77" fill="hold" display="0">
                  <p:stCondLst>
                    <p:cond delay="indefinite"/>
                  </p:stCondLst>
                  <p:endCondLst>
                    <p:cond evt="onStopAudio" delay="0">
                      <p:tgtEl>
                        <p:sldTgt/>
                      </p:tgtEl>
                    </p:cond>
                  </p:endCondLst>
                </p:cTn>
                <p:tgtEl>
                  <p:spTgt spid="7"/>
                </p:tgtEl>
              </p:cMediaNode>
            </p:audio>
          </p:childTnLst>
        </p:cTn>
      </p:par>
    </p:tnLst>
    <p:bldLst>
      <p:bldP spid="8" grpId="0" animBg="1"/>
      <p:bldP spid="9" grpId="0"/>
      <p:bldP spid="10" grpId="0"/>
      <p:bldP spid="11" grpId="0"/>
      <p:bldP spid="12" grpId="0"/>
      <p:bldP spid="13" grpId="0"/>
      <p:bldP spid="15" grpId="0"/>
      <p:bldP spid="16" grpId="0"/>
      <p:bldP spid="17" grpId="0"/>
      <p:bldP spid="18" grpId="0"/>
      <p:bldP spid="19" grpId="0"/>
      <p:bldP spid="20" grpId="0"/>
      <p:bldP spid="21" grpId="0"/>
      <p:bldP spid="22" grpId="0"/>
      <p:bldP spid="23" grpId="0"/>
      <p:bldP spid="24" grpId="0"/>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E1AE1-D240-0C25-BD62-CC5B5D700F4F}"/>
              </a:ext>
            </a:extLst>
          </p:cNvPr>
          <p:cNvSpPr txBox="1"/>
          <p:nvPr/>
        </p:nvSpPr>
        <p:spPr>
          <a:xfrm>
            <a:off x="162732" y="108488"/>
            <a:ext cx="8508569" cy="461665"/>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3. Listen again. Choose the correct answer A, B, or C. </a:t>
            </a:r>
          </a:p>
        </p:txBody>
      </p:sp>
      <p:sp>
        <p:nvSpPr>
          <p:cNvPr id="6" name="TextBox 5">
            <a:extLst>
              <a:ext uri="{FF2B5EF4-FFF2-40B4-BE49-F238E27FC236}">
                <a16:creationId xmlns:a16="http://schemas.microsoft.com/office/drawing/2014/main" id="{D2C4EF8A-20DF-BFD8-A51E-343FDBC50574}"/>
              </a:ext>
            </a:extLst>
          </p:cNvPr>
          <p:cNvSpPr txBox="1"/>
          <p:nvPr/>
        </p:nvSpPr>
        <p:spPr>
          <a:xfrm>
            <a:off x="162732" y="570153"/>
            <a:ext cx="8624807" cy="2003625"/>
          </a:xfrm>
          <a:prstGeom prst="rect">
            <a:avLst/>
          </a:prstGeom>
          <a:noFill/>
        </p:spPr>
        <p:txBody>
          <a:bodyPr wrap="square">
            <a:spAutoFit/>
          </a:bodyPr>
          <a:lstStyle/>
          <a:p>
            <a:pPr>
              <a:lnSpc>
                <a:spcPct val="114000"/>
              </a:lnSpc>
            </a:pPr>
            <a:r>
              <a:rPr lang="en-US" sz="2200" b="1" i="0" dirty="0">
                <a:solidFill>
                  <a:srgbClr val="F26548"/>
                </a:solidFill>
                <a:effectLst/>
                <a:latin typeface="Patrick Hand" panose="00000500000000000000" pitchFamily="2" charset="0"/>
              </a:rPr>
              <a:t>1. </a:t>
            </a:r>
            <a:r>
              <a:rPr lang="en-US" sz="2200" b="0" i="0" dirty="0">
                <a:solidFill>
                  <a:srgbClr val="242021"/>
                </a:solidFill>
                <a:effectLst/>
                <a:latin typeface="Patrick Hand" panose="00000500000000000000" pitchFamily="2" charset="0"/>
              </a:rPr>
              <a:t>According to speaker 1, there is a great sense of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in his village.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security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duty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community</a:t>
            </a:r>
          </a:p>
          <a:p>
            <a:pPr>
              <a:lnSpc>
                <a:spcPct val="114000"/>
              </a:lnSpc>
            </a:pPr>
            <a:r>
              <a:rPr lang="en-US" sz="2200" b="0" i="0" dirty="0">
                <a:solidFill>
                  <a:srgbClr val="242021"/>
                </a:solidFill>
                <a:effectLst/>
                <a:latin typeface="Patrick Hand" panose="00000500000000000000" pitchFamily="2" charset="0"/>
              </a:rPr>
              <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2. </a:t>
            </a:r>
            <a:r>
              <a:rPr lang="en-US" sz="2200" b="0" i="0" dirty="0">
                <a:solidFill>
                  <a:srgbClr val="242021"/>
                </a:solidFill>
                <a:effectLst/>
                <a:latin typeface="Patrick Hand" panose="00000500000000000000" pitchFamily="2" charset="0"/>
              </a:rPr>
              <a:t>Speaker 1 says that people in his village</a:t>
            </a:r>
            <a:r>
              <a:rPr lang="en-US" sz="2200" dirty="0">
                <a:solidFill>
                  <a:srgbClr val="242021"/>
                </a:solidFill>
                <a:latin typeface="Patrick Hand" panose="00000500000000000000" pitchFamily="2" charset="0"/>
              </a:rPr>
              <a:t> </a:t>
            </a:r>
            <a:r>
              <a:rPr lang="en-US" sz="2200" b="0" i="0" dirty="0">
                <a:solidFill>
                  <a:srgbClr val="242021"/>
                </a:solidFill>
                <a:effectLst/>
                <a:latin typeface="Patrick Hand" panose="00000500000000000000" pitchFamily="2" charset="0"/>
              </a:rPr>
              <a:t>are very </a:t>
            </a:r>
            <a:r>
              <a:rPr lang="en-US" sz="2200" b="0" i="0" dirty="0">
                <a:solidFill>
                  <a:srgbClr val="949599"/>
                </a:solidFill>
                <a:effectLst/>
                <a:latin typeface="Patrick Hand" panose="00000500000000000000" pitchFamily="2" charset="0"/>
              </a:rPr>
              <a:t>______</a:t>
            </a:r>
            <a:r>
              <a:rPr lang="en-US" sz="2200" b="0" i="0" dirty="0">
                <a:solidFill>
                  <a:srgbClr val="242021"/>
                </a:solidFill>
                <a:effectLst/>
                <a:latin typeface="Patrick Hand" panose="00000500000000000000" pitchFamily="2" charset="0"/>
              </a:rPr>
              <a:t>.</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supportive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unsociable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well-trained</a:t>
            </a:r>
            <a:r>
              <a:rPr lang="en-US" sz="2200" dirty="0">
                <a:latin typeface="Patrick Hand" panose="00000500000000000000" pitchFamily="2" charset="0"/>
              </a:rPr>
              <a:t> </a:t>
            </a:r>
            <a:endParaRPr lang="vi-VN" sz="2200" dirty="0">
              <a:latin typeface="Patrick Hand" panose="00000500000000000000" pitchFamily="2" charset="0"/>
            </a:endParaRPr>
          </a:p>
        </p:txBody>
      </p:sp>
      <p:sp>
        <p:nvSpPr>
          <p:cNvPr id="9" name="TextBox 8">
            <a:extLst>
              <a:ext uri="{FF2B5EF4-FFF2-40B4-BE49-F238E27FC236}">
                <a16:creationId xmlns:a16="http://schemas.microsoft.com/office/drawing/2014/main" id="{6D1E96F8-43D6-B6D1-72A5-F9592FF771F0}"/>
              </a:ext>
            </a:extLst>
          </p:cNvPr>
          <p:cNvSpPr txBox="1"/>
          <p:nvPr/>
        </p:nvSpPr>
        <p:spPr>
          <a:xfrm>
            <a:off x="1718487" y="594878"/>
            <a:ext cx="1205779"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1 </a:t>
            </a:r>
          </a:p>
        </p:txBody>
      </p:sp>
      <p:sp>
        <p:nvSpPr>
          <p:cNvPr id="10" name="TextBox 9">
            <a:extLst>
              <a:ext uri="{FF2B5EF4-FFF2-40B4-BE49-F238E27FC236}">
                <a16:creationId xmlns:a16="http://schemas.microsoft.com/office/drawing/2014/main" id="{00C247C9-A681-9399-536A-8B4EF1AB37BC}"/>
              </a:ext>
            </a:extLst>
          </p:cNvPr>
          <p:cNvSpPr txBox="1"/>
          <p:nvPr/>
        </p:nvSpPr>
        <p:spPr>
          <a:xfrm>
            <a:off x="4417016" y="585651"/>
            <a:ext cx="1035861"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sense of</a:t>
            </a:r>
          </a:p>
        </p:txBody>
      </p:sp>
      <p:sp>
        <p:nvSpPr>
          <p:cNvPr id="11" name="TextBox 10">
            <a:extLst>
              <a:ext uri="{FF2B5EF4-FFF2-40B4-BE49-F238E27FC236}">
                <a16:creationId xmlns:a16="http://schemas.microsoft.com/office/drawing/2014/main" id="{67107FD2-2B1D-2453-2172-0537E5D95C5E}"/>
              </a:ext>
            </a:extLst>
          </p:cNvPr>
          <p:cNvSpPr txBox="1"/>
          <p:nvPr/>
        </p:nvSpPr>
        <p:spPr>
          <a:xfrm>
            <a:off x="6937878" y="608897"/>
            <a:ext cx="861133"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village</a:t>
            </a:r>
          </a:p>
        </p:txBody>
      </p:sp>
      <p:sp>
        <p:nvSpPr>
          <p:cNvPr id="12" name="TextBox 11">
            <a:extLst>
              <a:ext uri="{FF2B5EF4-FFF2-40B4-BE49-F238E27FC236}">
                <a16:creationId xmlns:a16="http://schemas.microsoft.com/office/drawing/2014/main" id="{BA31A9AA-6333-1894-E111-A3705AD76005}"/>
              </a:ext>
            </a:extLst>
          </p:cNvPr>
          <p:cNvSpPr txBox="1"/>
          <p:nvPr/>
        </p:nvSpPr>
        <p:spPr>
          <a:xfrm>
            <a:off x="416614" y="1752078"/>
            <a:ext cx="1231427"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1 </a:t>
            </a:r>
          </a:p>
        </p:txBody>
      </p:sp>
      <p:sp>
        <p:nvSpPr>
          <p:cNvPr id="13" name="TextBox 12">
            <a:extLst>
              <a:ext uri="{FF2B5EF4-FFF2-40B4-BE49-F238E27FC236}">
                <a16:creationId xmlns:a16="http://schemas.microsoft.com/office/drawing/2014/main" id="{26CA9CD2-7A09-2717-5668-D74D0A8F6C07}"/>
              </a:ext>
            </a:extLst>
          </p:cNvPr>
          <p:cNvSpPr txBox="1"/>
          <p:nvPr/>
        </p:nvSpPr>
        <p:spPr>
          <a:xfrm>
            <a:off x="2428811" y="1767576"/>
            <a:ext cx="841897"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people</a:t>
            </a:r>
          </a:p>
        </p:txBody>
      </p:sp>
      <p:sp>
        <p:nvSpPr>
          <p:cNvPr id="15" name="TextBox 14">
            <a:extLst>
              <a:ext uri="{FF2B5EF4-FFF2-40B4-BE49-F238E27FC236}">
                <a16:creationId xmlns:a16="http://schemas.microsoft.com/office/drawing/2014/main" id="{FF1B06BF-755A-62FF-757F-0B001F6B3DC5}"/>
              </a:ext>
            </a:extLst>
          </p:cNvPr>
          <p:cNvSpPr txBox="1"/>
          <p:nvPr/>
        </p:nvSpPr>
        <p:spPr>
          <a:xfrm>
            <a:off x="4886552" y="1767576"/>
            <a:ext cx="639919"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very</a:t>
            </a:r>
          </a:p>
        </p:txBody>
      </p:sp>
      <p:sp>
        <p:nvSpPr>
          <p:cNvPr id="5" name="Rectangle: Rounded Corners 4">
            <a:extLst>
              <a:ext uri="{FF2B5EF4-FFF2-40B4-BE49-F238E27FC236}">
                <a16:creationId xmlns:a16="http://schemas.microsoft.com/office/drawing/2014/main" id="{647762B8-8F61-E2A3-7CA3-15A8EB701FBE}"/>
              </a:ext>
            </a:extLst>
          </p:cNvPr>
          <p:cNvSpPr/>
          <p:nvPr/>
        </p:nvSpPr>
        <p:spPr>
          <a:xfrm>
            <a:off x="827529" y="2924776"/>
            <a:ext cx="7295212" cy="150924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50000"/>
                  </a:schemeClr>
                </a:solidFill>
                <a:highlight>
                  <a:srgbClr val="FDD6B6"/>
                </a:highlight>
                <a:latin typeface="Patrick Hand" panose="00000500000000000000" pitchFamily="2" charset="0"/>
              </a:rPr>
              <a:t>Speaker 1: </a:t>
            </a:r>
            <a:r>
              <a:rPr lang="en-US" sz="2000" dirty="0">
                <a:solidFill>
                  <a:schemeClr val="tx1">
                    <a:lumMod val="50000"/>
                  </a:schemeClr>
                </a:solidFill>
                <a:latin typeface="Patrick Hand" panose="00000500000000000000" pitchFamily="2" charset="0"/>
              </a:rPr>
              <a:t>I chose to live in a village because the relationships between people here are very good. There is a </a:t>
            </a:r>
            <a:r>
              <a:rPr lang="en-US" sz="2000" b="1" dirty="0">
                <a:solidFill>
                  <a:schemeClr val="tx1">
                    <a:lumMod val="50000"/>
                  </a:schemeClr>
                </a:solidFill>
                <a:highlight>
                  <a:srgbClr val="FDD6B6"/>
                </a:highlight>
                <a:latin typeface="Patrick Hand" panose="00000500000000000000" pitchFamily="2" charset="0"/>
              </a:rPr>
              <a:t>great sense of </a:t>
            </a:r>
            <a:r>
              <a:rPr lang="en-US" sz="2000" b="1" dirty="0">
                <a:solidFill>
                  <a:schemeClr val="accent5">
                    <a:lumMod val="50000"/>
                  </a:schemeClr>
                </a:solidFill>
                <a:highlight>
                  <a:srgbClr val="FFFF00"/>
                </a:highlight>
                <a:latin typeface="Patrick Hand" panose="00000500000000000000" pitchFamily="2" charset="0"/>
              </a:rPr>
              <a:t>community</a:t>
            </a:r>
            <a:r>
              <a:rPr lang="en-US" sz="2000" dirty="0">
                <a:solidFill>
                  <a:schemeClr val="tx1">
                    <a:lumMod val="50000"/>
                  </a:schemeClr>
                </a:solidFill>
                <a:latin typeface="Patrick Hand" panose="00000500000000000000" pitchFamily="2" charset="0"/>
              </a:rPr>
              <a:t> here. The people welcome </a:t>
            </a:r>
            <a:r>
              <a:rPr lang="en-US" sz="2000" dirty="0" err="1">
                <a:solidFill>
                  <a:schemeClr val="tx1">
                    <a:lumMod val="50000"/>
                  </a:schemeClr>
                </a:solidFill>
                <a:latin typeface="Patrick Hand" panose="00000500000000000000" pitchFamily="2" charset="0"/>
              </a:rPr>
              <a:t>neighbours</a:t>
            </a:r>
            <a:r>
              <a:rPr lang="en-US" sz="2000" dirty="0">
                <a:solidFill>
                  <a:schemeClr val="tx1">
                    <a:lumMod val="50000"/>
                  </a:schemeClr>
                </a:solidFill>
                <a:latin typeface="Patrick Hand" panose="00000500000000000000" pitchFamily="2" charset="0"/>
              </a:rPr>
              <a:t> to their homes. They are always willing to help each other. They share almost everything with one another.</a:t>
            </a:r>
          </a:p>
        </p:txBody>
      </p:sp>
      <p:pic>
        <p:nvPicPr>
          <p:cNvPr id="14" name="Ex 2 - Speaker 1">
            <a:hlinkClick r:id="" action="ppaction://media"/>
            <a:extLst>
              <a:ext uri="{FF2B5EF4-FFF2-40B4-BE49-F238E27FC236}">
                <a16:creationId xmlns:a16="http://schemas.microsoft.com/office/drawing/2014/main" id="{8C9A96B7-1BBD-84DC-7CBF-CED97B7EF2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6489" y="1016538"/>
            <a:ext cx="406400" cy="406400"/>
          </a:xfrm>
          <a:prstGeom prst="rect">
            <a:avLst/>
          </a:prstGeom>
        </p:spPr>
      </p:pic>
      <p:sp>
        <p:nvSpPr>
          <p:cNvPr id="27" name="Oval 26">
            <a:extLst>
              <a:ext uri="{FF2B5EF4-FFF2-40B4-BE49-F238E27FC236}">
                <a16:creationId xmlns:a16="http://schemas.microsoft.com/office/drawing/2014/main" id="{0463E3F4-31E6-1C14-A0BF-207B9FA26364}"/>
              </a:ext>
            </a:extLst>
          </p:cNvPr>
          <p:cNvSpPr/>
          <p:nvPr/>
        </p:nvSpPr>
        <p:spPr>
          <a:xfrm>
            <a:off x="6508800" y="986374"/>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1FF76D01-6FEC-BE2B-CC47-53F2EA3D81F0}"/>
              </a:ext>
            </a:extLst>
          </p:cNvPr>
          <p:cNvSpPr/>
          <p:nvPr/>
        </p:nvSpPr>
        <p:spPr>
          <a:xfrm>
            <a:off x="827529" y="2924776"/>
            <a:ext cx="7295212" cy="150924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50000"/>
                  </a:schemeClr>
                </a:solidFill>
                <a:highlight>
                  <a:srgbClr val="FDD6B6"/>
                </a:highlight>
                <a:latin typeface="Patrick Hand" panose="00000500000000000000" pitchFamily="2" charset="0"/>
              </a:rPr>
              <a:t>Speaker 1: </a:t>
            </a:r>
            <a:r>
              <a:rPr lang="en-US" sz="2000" dirty="0">
                <a:solidFill>
                  <a:schemeClr val="tx1">
                    <a:lumMod val="50000"/>
                  </a:schemeClr>
                </a:solidFill>
                <a:latin typeface="Patrick Hand" panose="00000500000000000000" pitchFamily="2" charset="0"/>
              </a:rPr>
              <a:t>I chose to live in a village because the relationships between people here are very good. There is a great sense of community here. The</a:t>
            </a:r>
            <a:r>
              <a:rPr lang="en-US" sz="2000" b="1" dirty="0">
                <a:solidFill>
                  <a:schemeClr val="tx1">
                    <a:lumMod val="50000"/>
                  </a:schemeClr>
                </a:solidFill>
                <a:latin typeface="Patrick Hand" panose="00000500000000000000" pitchFamily="2" charset="0"/>
              </a:rPr>
              <a:t> </a:t>
            </a:r>
            <a:r>
              <a:rPr lang="en-US" sz="2000" b="1" dirty="0">
                <a:solidFill>
                  <a:schemeClr val="tx1">
                    <a:lumMod val="50000"/>
                  </a:schemeClr>
                </a:solidFill>
                <a:highlight>
                  <a:srgbClr val="FDD6B6"/>
                </a:highlight>
                <a:latin typeface="Patrick Hand" panose="00000500000000000000" pitchFamily="2" charset="0"/>
              </a:rPr>
              <a:t>people</a:t>
            </a:r>
            <a:r>
              <a:rPr lang="en-US" sz="2000" dirty="0">
                <a:solidFill>
                  <a:schemeClr val="tx1">
                    <a:lumMod val="50000"/>
                  </a:schemeClr>
                </a:solidFill>
                <a:latin typeface="Patrick Hand" panose="00000500000000000000" pitchFamily="2" charset="0"/>
              </a:rPr>
              <a:t> </a:t>
            </a:r>
            <a:r>
              <a:rPr lang="en-US" sz="2000" b="1" dirty="0">
                <a:solidFill>
                  <a:schemeClr val="accent5">
                    <a:lumMod val="50000"/>
                  </a:schemeClr>
                </a:solidFill>
                <a:highlight>
                  <a:srgbClr val="FFFF00"/>
                </a:highlight>
                <a:latin typeface="Patrick Hand" panose="00000500000000000000" pitchFamily="2" charset="0"/>
              </a:rPr>
              <a:t>welcome </a:t>
            </a:r>
            <a:r>
              <a:rPr lang="en-US" sz="2000" b="1" dirty="0" err="1">
                <a:solidFill>
                  <a:schemeClr val="accent5">
                    <a:lumMod val="50000"/>
                  </a:schemeClr>
                </a:solidFill>
                <a:highlight>
                  <a:srgbClr val="FFFF00"/>
                </a:highlight>
                <a:latin typeface="Patrick Hand" panose="00000500000000000000" pitchFamily="2" charset="0"/>
              </a:rPr>
              <a:t>neighbours</a:t>
            </a:r>
            <a:r>
              <a:rPr lang="en-US" sz="2000" b="1" dirty="0">
                <a:solidFill>
                  <a:schemeClr val="accent5">
                    <a:lumMod val="50000"/>
                  </a:schemeClr>
                </a:solidFill>
                <a:highlight>
                  <a:srgbClr val="FFFF00"/>
                </a:highlight>
                <a:latin typeface="Patrick Hand" panose="00000500000000000000" pitchFamily="2" charset="0"/>
              </a:rPr>
              <a:t> </a:t>
            </a:r>
            <a:r>
              <a:rPr lang="en-US" sz="2000" dirty="0">
                <a:solidFill>
                  <a:schemeClr val="tx1">
                    <a:lumMod val="50000"/>
                  </a:schemeClr>
                </a:solidFill>
                <a:latin typeface="Patrick Hand" panose="00000500000000000000" pitchFamily="2" charset="0"/>
              </a:rPr>
              <a:t>to their homes. They are </a:t>
            </a:r>
            <a:r>
              <a:rPr lang="en-US" sz="2000" b="1" dirty="0">
                <a:solidFill>
                  <a:schemeClr val="accent5">
                    <a:lumMod val="50000"/>
                  </a:schemeClr>
                </a:solidFill>
                <a:highlight>
                  <a:srgbClr val="FFFF00"/>
                </a:highlight>
                <a:latin typeface="Patrick Hand" panose="00000500000000000000" pitchFamily="2" charset="0"/>
              </a:rPr>
              <a:t>always willing to help each other</a:t>
            </a:r>
            <a:r>
              <a:rPr lang="en-US" sz="2000" dirty="0">
                <a:solidFill>
                  <a:schemeClr val="tx1">
                    <a:lumMod val="50000"/>
                  </a:schemeClr>
                </a:solidFill>
                <a:latin typeface="Patrick Hand" panose="00000500000000000000" pitchFamily="2" charset="0"/>
              </a:rPr>
              <a:t>. They </a:t>
            </a:r>
            <a:r>
              <a:rPr lang="en-US" sz="2000" b="1" dirty="0">
                <a:solidFill>
                  <a:schemeClr val="accent5">
                    <a:lumMod val="50000"/>
                  </a:schemeClr>
                </a:solidFill>
                <a:highlight>
                  <a:srgbClr val="FFFF00"/>
                </a:highlight>
                <a:latin typeface="Patrick Hand" panose="00000500000000000000" pitchFamily="2" charset="0"/>
              </a:rPr>
              <a:t>share almost everything</a:t>
            </a:r>
            <a:r>
              <a:rPr lang="en-US" sz="2000" dirty="0">
                <a:solidFill>
                  <a:schemeClr val="accent5">
                    <a:lumMod val="50000"/>
                  </a:schemeClr>
                </a:solidFill>
                <a:latin typeface="Patrick Hand" panose="00000500000000000000" pitchFamily="2" charset="0"/>
              </a:rPr>
              <a:t> </a:t>
            </a:r>
            <a:r>
              <a:rPr lang="en-US" sz="2000" dirty="0">
                <a:solidFill>
                  <a:schemeClr val="tx1">
                    <a:lumMod val="50000"/>
                  </a:schemeClr>
                </a:solidFill>
                <a:latin typeface="Patrick Hand" panose="00000500000000000000" pitchFamily="2" charset="0"/>
              </a:rPr>
              <a:t>with one another.</a:t>
            </a:r>
          </a:p>
        </p:txBody>
      </p:sp>
      <p:sp>
        <p:nvSpPr>
          <p:cNvPr id="29" name="Oval 28">
            <a:extLst>
              <a:ext uri="{FF2B5EF4-FFF2-40B4-BE49-F238E27FC236}">
                <a16:creationId xmlns:a16="http://schemas.microsoft.com/office/drawing/2014/main" id="{B7C1D3B7-5C8E-7E91-8259-8A53264E09B1}"/>
              </a:ext>
            </a:extLst>
          </p:cNvPr>
          <p:cNvSpPr/>
          <p:nvPr/>
        </p:nvSpPr>
        <p:spPr>
          <a:xfrm>
            <a:off x="85871" y="2137870"/>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10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mediacall" presetSubtype="0" fill="hold" nodeType="withEffect">
                                  <p:stCondLst>
                                    <p:cond delay="0"/>
                                  </p:stCondLst>
                                  <p:childTnLst>
                                    <p:cmd type="call" cmd="playFrom(0.0)">
                                      <p:cBhvr>
                                        <p:cTn id="9" dur="20902"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4"/>
                </p:tgtEl>
              </p:cMediaNode>
            </p:audio>
          </p:childTnLst>
        </p:cTn>
      </p:par>
    </p:tnLst>
    <p:bldLst>
      <p:bldP spid="5"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E1AE1-D240-0C25-BD62-CC5B5D700F4F}"/>
              </a:ext>
            </a:extLst>
          </p:cNvPr>
          <p:cNvSpPr txBox="1"/>
          <p:nvPr/>
        </p:nvSpPr>
        <p:spPr>
          <a:xfrm>
            <a:off x="162732" y="108488"/>
            <a:ext cx="8508569" cy="461665"/>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3. Listen again. Choose the correct answer A, B, or C. </a:t>
            </a:r>
          </a:p>
        </p:txBody>
      </p:sp>
      <p:sp>
        <p:nvSpPr>
          <p:cNvPr id="6" name="TextBox 5">
            <a:extLst>
              <a:ext uri="{FF2B5EF4-FFF2-40B4-BE49-F238E27FC236}">
                <a16:creationId xmlns:a16="http://schemas.microsoft.com/office/drawing/2014/main" id="{D2C4EF8A-20DF-BFD8-A51E-343FDBC50574}"/>
              </a:ext>
            </a:extLst>
          </p:cNvPr>
          <p:cNvSpPr txBox="1"/>
          <p:nvPr/>
        </p:nvSpPr>
        <p:spPr>
          <a:xfrm>
            <a:off x="162732" y="570153"/>
            <a:ext cx="8624807" cy="2389565"/>
          </a:xfrm>
          <a:prstGeom prst="rect">
            <a:avLst/>
          </a:prstGeom>
          <a:noFill/>
        </p:spPr>
        <p:txBody>
          <a:bodyPr wrap="square">
            <a:spAutoFit/>
          </a:bodyPr>
          <a:lstStyle/>
          <a:p>
            <a:pPr>
              <a:lnSpc>
                <a:spcPct val="114000"/>
              </a:lnSpc>
            </a:pPr>
            <a:r>
              <a:rPr lang="en-US" sz="2200" b="1" i="0" dirty="0">
                <a:solidFill>
                  <a:srgbClr val="F26548"/>
                </a:solidFill>
                <a:effectLst/>
                <a:latin typeface="Patrick Hand" panose="00000500000000000000" pitchFamily="2" charset="0"/>
              </a:rPr>
              <a:t>3. </a:t>
            </a:r>
            <a:r>
              <a:rPr lang="en-US" sz="2200" b="0" i="0" dirty="0">
                <a:solidFill>
                  <a:srgbClr val="242021"/>
                </a:solidFill>
                <a:effectLst/>
                <a:latin typeface="Patrick Hand" panose="00000500000000000000" pitchFamily="2" charset="0"/>
              </a:rPr>
              <a:t>In speaker 2’s opinion,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is a big problem in the countryside.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the cost of living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safety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transportation</a:t>
            </a:r>
          </a:p>
          <a:p>
            <a:pPr>
              <a:lnSpc>
                <a:spcPct val="114000"/>
              </a:lnSpc>
            </a:pPr>
            <a:r>
              <a:rPr lang="en-US" sz="2200" b="0" i="0" dirty="0">
                <a:solidFill>
                  <a:srgbClr val="242021"/>
                </a:solidFill>
                <a:effectLst/>
                <a:latin typeface="Patrick Hand" panose="00000500000000000000" pitchFamily="2" charset="0"/>
              </a:rPr>
              <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4. </a:t>
            </a:r>
            <a:r>
              <a:rPr lang="en-US" sz="2200" b="0" i="0" dirty="0">
                <a:solidFill>
                  <a:srgbClr val="242021"/>
                </a:solidFill>
                <a:effectLst/>
                <a:latin typeface="Patrick Hand" panose="00000500000000000000" pitchFamily="2" charset="0"/>
              </a:rPr>
              <a:t>Speaker 2 says that they should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in the countryside.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improve the lives of people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prevent crime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protect nature</a:t>
            </a:r>
            <a:br>
              <a:rPr lang="en-US" sz="2200" b="0" i="0" dirty="0">
                <a:solidFill>
                  <a:srgbClr val="242021"/>
                </a:solidFill>
                <a:effectLst/>
                <a:latin typeface="Patrick Hand" panose="00000500000000000000" pitchFamily="2" charset="0"/>
              </a:rPr>
            </a:br>
            <a:endParaRPr lang="vi-VN" sz="2200" dirty="0">
              <a:latin typeface="Patrick Hand" panose="00000500000000000000" pitchFamily="2" charset="0"/>
            </a:endParaRPr>
          </a:p>
        </p:txBody>
      </p:sp>
      <p:sp>
        <p:nvSpPr>
          <p:cNvPr id="16" name="TextBox 15">
            <a:extLst>
              <a:ext uri="{FF2B5EF4-FFF2-40B4-BE49-F238E27FC236}">
                <a16:creationId xmlns:a16="http://schemas.microsoft.com/office/drawing/2014/main" id="{B834449C-64E0-A6C0-3B59-7FF92B76827B}"/>
              </a:ext>
            </a:extLst>
          </p:cNvPr>
          <p:cNvSpPr txBox="1"/>
          <p:nvPr/>
        </p:nvSpPr>
        <p:spPr>
          <a:xfrm>
            <a:off x="660126" y="620693"/>
            <a:ext cx="1175322"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2</a:t>
            </a:r>
          </a:p>
        </p:txBody>
      </p:sp>
      <p:sp>
        <p:nvSpPr>
          <p:cNvPr id="17" name="TextBox 16">
            <a:extLst>
              <a:ext uri="{FF2B5EF4-FFF2-40B4-BE49-F238E27FC236}">
                <a16:creationId xmlns:a16="http://schemas.microsoft.com/office/drawing/2014/main" id="{AAB990E1-4382-CA6B-2EAA-64AE40A30469}"/>
              </a:ext>
            </a:extLst>
          </p:cNvPr>
          <p:cNvSpPr txBox="1"/>
          <p:nvPr/>
        </p:nvSpPr>
        <p:spPr>
          <a:xfrm>
            <a:off x="4141262" y="609003"/>
            <a:ext cx="1398140"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big problem</a:t>
            </a:r>
          </a:p>
        </p:txBody>
      </p:sp>
      <p:sp>
        <p:nvSpPr>
          <p:cNvPr id="18" name="TextBox 17">
            <a:extLst>
              <a:ext uri="{FF2B5EF4-FFF2-40B4-BE49-F238E27FC236}">
                <a16:creationId xmlns:a16="http://schemas.microsoft.com/office/drawing/2014/main" id="{694CBE17-BBD7-4701-68D6-67B74685FFB1}"/>
              </a:ext>
            </a:extLst>
          </p:cNvPr>
          <p:cNvSpPr txBox="1"/>
          <p:nvPr/>
        </p:nvSpPr>
        <p:spPr>
          <a:xfrm>
            <a:off x="6035698" y="609002"/>
            <a:ext cx="1372492"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countryside</a:t>
            </a:r>
          </a:p>
        </p:txBody>
      </p:sp>
      <p:sp>
        <p:nvSpPr>
          <p:cNvPr id="19" name="TextBox 18">
            <a:extLst>
              <a:ext uri="{FF2B5EF4-FFF2-40B4-BE49-F238E27FC236}">
                <a16:creationId xmlns:a16="http://schemas.microsoft.com/office/drawing/2014/main" id="{2A5B1CA6-0CFA-2227-B370-8303ECC1FE29}"/>
              </a:ext>
            </a:extLst>
          </p:cNvPr>
          <p:cNvSpPr txBox="1"/>
          <p:nvPr/>
        </p:nvSpPr>
        <p:spPr>
          <a:xfrm>
            <a:off x="387457" y="1749580"/>
            <a:ext cx="1261884"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2 </a:t>
            </a:r>
          </a:p>
        </p:txBody>
      </p:sp>
      <p:sp>
        <p:nvSpPr>
          <p:cNvPr id="20" name="TextBox 19">
            <a:extLst>
              <a:ext uri="{FF2B5EF4-FFF2-40B4-BE49-F238E27FC236}">
                <a16:creationId xmlns:a16="http://schemas.microsoft.com/office/drawing/2014/main" id="{B4F49978-C331-4607-2C9B-21F58B2620BC}"/>
              </a:ext>
            </a:extLst>
          </p:cNvPr>
          <p:cNvSpPr txBox="1"/>
          <p:nvPr/>
        </p:nvSpPr>
        <p:spPr>
          <a:xfrm>
            <a:off x="2437860" y="1749579"/>
            <a:ext cx="1340432"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they should</a:t>
            </a:r>
          </a:p>
        </p:txBody>
      </p:sp>
      <p:sp>
        <p:nvSpPr>
          <p:cNvPr id="2" name="Rectangle: Rounded Corners 1">
            <a:extLst>
              <a:ext uri="{FF2B5EF4-FFF2-40B4-BE49-F238E27FC236}">
                <a16:creationId xmlns:a16="http://schemas.microsoft.com/office/drawing/2014/main" id="{BD72D9A4-F170-5CBD-A718-8905A83172DB}"/>
              </a:ext>
            </a:extLst>
          </p:cNvPr>
          <p:cNvSpPr/>
          <p:nvPr/>
        </p:nvSpPr>
        <p:spPr>
          <a:xfrm>
            <a:off x="162733" y="2775568"/>
            <a:ext cx="8722322" cy="212011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50000"/>
                  </a:schemeClr>
                </a:solidFill>
                <a:highlight>
                  <a:srgbClr val="FDD6B6"/>
                </a:highlight>
                <a:latin typeface="Patrick Hand" panose="00000500000000000000" pitchFamily="2" charset="0"/>
              </a:rPr>
              <a:t>Speaker 2:</a:t>
            </a:r>
          </a:p>
          <a:p>
            <a:r>
              <a:rPr lang="en-US" sz="2000" dirty="0">
                <a:solidFill>
                  <a:schemeClr val="tx1">
                    <a:lumMod val="50000"/>
                  </a:schemeClr>
                </a:solidFill>
                <a:latin typeface="Patrick Hand" panose="00000500000000000000" pitchFamily="2" charset="0"/>
              </a:rPr>
              <a:t>There are many things I don't like about life in the </a:t>
            </a:r>
            <a:r>
              <a:rPr lang="en-US" sz="2000" b="1" dirty="0">
                <a:solidFill>
                  <a:schemeClr val="tx1">
                    <a:lumMod val="50000"/>
                  </a:schemeClr>
                </a:solidFill>
                <a:highlight>
                  <a:srgbClr val="FDD6B6"/>
                </a:highlight>
                <a:latin typeface="Patrick Hand" panose="00000500000000000000" pitchFamily="2" charset="0"/>
              </a:rPr>
              <a:t>countryside</a:t>
            </a:r>
            <a:r>
              <a:rPr lang="en-US" sz="2000" dirty="0">
                <a:solidFill>
                  <a:schemeClr val="tx1">
                    <a:lumMod val="50000"/>
                  </a:schemeClr>
                </a:solidFill>
                <a:latin typeface="Patrick Hand" panose="00000500000000000000" pitchFamily="2" charset="0"/>
              </a:rPr>
              <a:t>. There aren't many good schools or colleges. It's boring here because there aren't many places for entertainment like theatres, cinemas, etc. </a:t>
            </a:r>
            <a:r>
              <a:rPr lang="en-US" sz="2000" b="1" dirty="0">
                <a:solidFill>
                  <a:schemeClr val="accent5">
                    <a:lumMod val="50000"/>
                  </a:schemeClr>
                </a:solidFill>
                <a:highlight>
                  <a:srgbClr val="FFFF00"/>
                </a:highlight>
                <a:latin typeface="Patrick Hand" panose="00000500000000000000" pitchFamily="2" charset="0"/>
              </a:rPr>
              <a:t>Transportation</a:t>
            </a:r>
            <a:r>
              <a:rPr lang="en-US" sz="2000" dirty="0">
                <a:solidFill>
                  <a:schemeClr val="tx1">
                    <a:lumMod val="50000"/>
                  </a:schemeClr>
                </a:solidFill>
                <a:latin typeface="Patrick Hand" panose="00000500000000000000" pitchFamily="2" charset="0"/>
              </a:rPr>
              <a:t> is another </a:t>
            </a:r>
            <a:r>
              <a:rPr lang="en-US" sz="2000" b="1" dirty="0">
                <a:solidFill>
                  <a:schemeClr val="tx1">
                    <a:lumMod val="50000"/>
                  </a:schemeClr>
                </a:solidFill>
                <a:highlight>
                  <a:srgbClr val="FDD6B6"/>
                </a:highlight>
                <a:latin typeface="Patrick Hand" panose="00000500000000000000" pitchFamily="2" charset="0"/>
              </a:rPr>
              <a:t>big problem</a:t>
            </a:r>
            <a:r>
              <a:rPr lang="en-US" sz="2000" dirty="0">
                <a:solidFill>
                  <a:schemeClr val="tx1">
                    <a:lumMod val="50000"/>
                  </a:schemeClr>
                </a:solidFill>
                <a:latin typeface="Patrick Hand" panose="00000500000000000000" pitchFamily="2" charset="0"/>
              </a:rPr>
              <a:t>. There are few means of public transport. And in general, there are many things that we should do to improve the life of villagers.</a:t>
            </a:r>
          </a:p>
        </p:txBody>
      </p:sp>
      <p:sp>
        <p:nvSpPr>
          <p:cNvPr id="3" name="Oval 2">
            <a:extLst>
              <a:ext uri="{FF2B5EF4-FFF2-40B4-BE49-F238E27FC236}">
                <a16:creationId xmlns:a16="http://schemas.microsoft.com/office/drawing/2014/main" id="{E74ECDF1-84C1-0698-9BCB-B3DF821B2A75}"/>
              </a:ext>
            </a:extLst>
          </p:cNvPr>
          <p:cNvSpPr/>
          <p:nvPr/>
        </p:nvSpPr>
        <p:spPr>
          <a:xfrm>
            <a:off x="6518141" y="1006111"/>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x 2 - Speaker 2">
            <a:hlinkClick r:id="" action="ppaction://media"/>
            <a:extLst>
              <a:ext uri="{FF2B5EF4-FFF2-40B4-BE49-F238E27FC236}">
                <a16:creationId xmlns:a16="http://schemas.microsoft.com/office/drawing/2014/main" id="{17220767-4150-3265-9182-ED8679E7D4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51786" y="1333570"/>
            <a:ext cx="406400" cy="406400"/>
          </a:xfrm>
          <a:prstGeom prst="rect">
            <a:avLst/>
          </a:prstGeom>
        </p:spPr>
      </p:pic>
      <p:sp>
        <p:nvSpPr>
          <p:cNvPr id="14" name="Rectangle: Rounded Corners 13">
            <a:extLst>
              <a:ext uri="{FF2B5EF4-FFF2-40B4-BE49-F238E27FC236}">
                <a16:creationId xmlns:a16="http://schemas.microsoft.com/office/drawing/2014/main" id="{D9951579-B39D-F91F-2424-832E64E71CAF}"/>
              </a:ext>
            </a:extLst>
          </p:cNvPr>
          <p:cNvSpPr/>
          <p:nvPr/>
        </p:nvSpPr>
        <p:spPr>
          <a:xfrm>
            <a:off x="162731" y="2779166"/>
            <a:ext cx="8722322" cy="212011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lumMod val="50000"/>
                  </a:schemeClr>
                </a:solidFill>
                <a:highlight>
                  <a:srgbClr val="FDD6B6"/>
                </a:highlight>
                <a:latin typeface="Patrick Hand" panose="00000500000000000000" pitchFamily="2" charset="0"/>
              </a:rPr>
              <a:t>Speaker 2:</a:t>
            </a:r>
            <a:endParaRPr lang="en-US" sz="2000" b="1" dirty="0">
              <a:solidFill>
                <a:schemeClr val="tx1">
                  <a:lumMod val="50000"/>
                </a:schemeClr>
              </a:solidFill>
              <a:latin typeface="Patrick Hand" panose="00000500000000000000" pitchFamily="2" charset="0"/>
            </a:endParaRPr>
          </a:p>
          <a:p>
            <a:r>
              <a:rPr lang="en-US" sz="2000" dirty="0">
                <a:solidFill>
                  <a:schemeClr val="tx1">
                    <a:lumMod val="50000"/>
                  </a:schemeClr>
                </a:solidFill>
                <a:latin typeface="Patrick Hand" panose="00000500000000000000" pitchFamily="2" charset="0"/>
              </a:rPr>
              <a:t>There are many things I don't like about life in the </a:t>
            </a:r>
            <a:r>
              <a:rPr lang="en-US" sz="2000" b="1" dirty="0">
                <a:solidFill>
                  <a:schemeClr val="tx1">
                    <a:lumMod val="50000"/>
                  </a:schemeClr>
                </a:solidFill>
                <a:highlight>
                  <a:srgbClr val="FDD6B6"/>
                </a:highlight>
                <a:latin typeface="Patrick Hand" panose="00000500000000000000" pitchFamily="2" charset="0"/>
              </a:rPr>
              <a:t>countryside</a:t>
            </a:r>
            <a:r>
              <a:rPr lang="en-US" sz="2000" dirty="0">
                <a:solidFill>
                  <a:schemeClr val="tx1">
                    <a:lumMod val="50000"/>
                  </a:schemeClr>
                </a:solidFill>
                <a:latin typeface="Patrick Hand" panose="00000500000000000000" pitchFamily="2" charset="0"/>
              </a:rPr>
              <a:t>. There aren't many good schools or colleges. It's boring here because there aren't many places for entertainment like theatres, cinemas, etc. Transportation is another big problem. There are few means of public transport. And in general, there are many things that </a:t>
            </a:r>
            <a:r>
              <a:rPr lang="en-US" sz="2000" b="1" dirty="0">
                <a:solidFill>
                  <a:schemeClr val="tx1">
                    <a:lumMod val="50000"/>
                  </a:schemeClr>
                </a:solidFill>
                <a:highlight>
                  <a:srgbClr val="FDD6B6"/>
                </a:highlight>
                <a:latin typeface="Patrick Hand" panose="00000500000000000000" pitchFamily="2" charset="0"/>
              </a:rPr>
              <a:t>we should </a:t>
            </a:r>
            <a:r>
              <a:rPr lang="en-US" sz="2000" dirty="0">
                <a:solidFill>
                  <a:schemeClr val="tx1">
                    <a:lumMod val="50000"/>
                  </a:schemeClr>
                </a:solidFill>
                <a:latin typeface="Patrick Hand" panose="00000500000000000000" pitchFamily="2" charset="0"/>
              </a:rPr>
              <a:t>do to </a:t>
            </a:r>
            <a:r>
              <a:rPr lang="en-US" sz="2000" b="1" dirty="0">
                <a:solidFill>
                  <a:schemeClr val="accent5">
                    <a:lumMod val="50000"/>
                  </a:schemeClr>
                </a:solidFill>
                <a:highlight>
                  <a:srgbClr val="FFFF00"/>
                </a:highlight>
                <a:latin typeface="Patrick Hand" panose="00000500000000000000" pitchFamily="2" charset="0"/>
              </a:rPr>
              <a:t>improve the life of villagers</a:t>
            </a:r>
            <a:r>
              <a:rPr lang="en-US" sz="2000" dirty="0">
                <a:solidFill>
                  <a:schemeClr val="tx1">
                    <a:lumMod val="50000"/>
                  </a:schemeClr>
                </a:solidFill>
                <a:latin typeface="Patrick Hand" panose="00000500000000000000" pitchFamily="2" charset="0"/>
              </a:rPr>
              <a:t>.</a:t>
            </a:r>
          </a:p>
        </p:txBody>
      </p:sp>
      <p:sp>
        <p:nvSpPr>
          <p:cNvPr id="26" name="Oval 25">
            <a:extLst>
              <a:ext uri="{FF2B5EF4-FFF2-40B4-BE49-F238E27FC236}">
                <a16:creationId xmlns:a16="http://schemas.microsoft.com/office/drawing/2014/main" id="{548D19D7-BFF2-B4BF-38CF-A5C401755F41}"/>
              </a:ext>
            </a:extLst>
          </p:cNvPr>
          <p:cNvSpPr/>
          <p:nvPr/>
        </p:nvSpPr>
        <p:spPr>
          <a:xfrm>
            <a:off x="86138" y="2137130"/>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10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mediacall" presetSubtype="0" fill="hold" nodeType="withEffect">
                                  <p:stCondLst>
                                    <p:cond delay="0"/>
                                  </p:stCondLst>
                                  <p:childTnLst>
                                    <p:cmd type="call" cmd="playFrom(0.0)">
                                      <p:cBhvr>
                                        <p:cTn id="9" dur="26896"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2" grpId="0" animBg="1"/>
      <p:bldP spid="3" grpId="0" animBg="1"/>
      <p:bldP spid="14"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E1AE1-D240-0C25-BD62-CC5B5D700F4F}"/>
              </a:ext>
            </a:extLst>
          </p:cNvPr>
          <p:cNvSpPr txBox="1"/>
          <p:nvPr/>
        </p:nvSpPr>
        <p:spPr>
          <a:xfrm>
            <a:off x="162732" y="108488"/>
            <a:ext cx="8508569" cy="461665"/>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3. Listen again. Choose the correct answer A, B, or C. </a:t>
            </a:r>
          </a:p>
        </p:txBody>
      </p:sp>
      <p:sp>
        <p:nvSpPr>
          <p:cNvPr id="6" name="TextBox 5">
            <a:extLst>
              <a:ext uri="{FF2B5EF4-FFF2-40B4-BE49-F238E27FC236}">
                <a16:creationId xmlns:a16="http://schemas.microsoft.com/office/drawing/2014/main" id="{D2C4EF8A-20DF-BFD8-A51E-343FDBC50574}"/>
              </a:ext>
            </a:extLst>
          </p:cNvPr>
          <p:cNvSpPr txBox="1"/>
          <p:nvPr/>
        </p:nvSpPr>
        <p:spPr>
          <a:xfrm>
            <a:off x="162732" y="670890"/>
            <a:ext cx="8624807" cy="845809"/>
          </a:xfrm>
          <a:prstGeom prst="rect">
            <a:avLst/>
          </a:prstGeom>
          <a:noFill/>
        </p:spPr>
        <p:txBody>
          <a:bodyPr wrap="square">
            <a:spAutoFit/>
          </a:bodyPr>
          <a:lstStyle/>
          <a:p>
            <a:pPr>
              <a:lnSpc>
                <a:spcPct val="114000"/>
              </a:lnSpc>
            </a:pPr>
            <a:r>
              <a:rPr lang="en-US" sz="2200" b="1" i="0" dirty="0">
                <a:solidFill>
                  <a:srgbClr val="F26548"/>
                </a:solidFill>
                <a:effectLst/>
                <a:latin typeface="Patrick Hand" panose="00000500000000000000" pitchFamily="2" charset="0"/>
              </a:rPr>
              <a:t>5. </a:t>
            </a:r>
            <a:r>
              <a:rPr lang="en-US" sz="2200" dirty="0">
                <a:solidFill>
                  <a:srgbClr val="242021"/>
                </a:solidFill>
                <a:latin typeface="Patrick Hand" panose="00000500000000000000" pitchFamily="2" charset="0"/>
              </a:rPr>
              <a:t>A</a:t>
            </a:r>
            <a:r>
              <a:rPr lang="en-US" sz="2200" b="0" i="0" dirty="0">
                <a:solidFill>
                  <a:srgbClr val="242021"/>
                </a:solidFill>
                <a:effectLst/>
                <a:latin typeface="Patrick Hand" panose="00000500000000000000" pitchFamily="2" charset="0"/>
              </a:rPr>
              <a:t>ccording to speaker 3, life in the countryside is peaceful and </a:t>
            </a:r>
            <a:r>
              <a:rPr lang="en-US" sz="2200" b="0" i="0" dirty="0">
                <a:solidFill>
                  <a:srgbClr val="949599"/>
                </a:solidFill>
                <a:effectLst/>
                <a:latin typeface="Patrick Hand" panose="00000500000000000000" pitchFamily="2" charset="0"/>
              </a:rPr>
              <a:t>______</a:t>
            </a:r>
            <a:r>
              <a:rPr lang="en-US" sz="2200" b="0" i="0" dirty="0">
                <a:solidFill>
                  <a:srgbClr val="242021"/>
                </a:solidFill>
                <a:effectLst/>
                <a:latin typeface="Patrick Hand" panose="00000500000000000000" pitchFamily="2" charset="0"/>
              </a:rPr>
              <a:t>.</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slow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simple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safe</a:t>
            </a:r>
            <a:r>
              <a:rPr lang="en-US" sz="2200" dirty="0">
                <a:latin typeface="Patrick Hand" panose="00000500000000000000" pitchFamily="2" charset="0"/>
              </a:rPr>
              <a:t> </a:t>
            </a:r>
            <a:endParaRPr lang="vi-VN" sz="2200" dirty="0">
              <a:latin typeface="Patrick Hand" panose="00000500000000000000" pitchFamily="2" charset="0"/>
            </a:endParaRPr>
          </a:p>
        </p:txBody>
      </p:sp>
      <p:sp>
        <p:nvSpPr>
          <p:cNvPr id="21" name="TextBox 20">
            <a:extLst>
              <a:ext uri="{FF2B5EF4-FFF2-40B4-BE49-F238E27FC236}">
                <a16:creationId xmlns:a16="http://schemas.microsoft.com/office/drawing/2014/main" id="{6FB05B1E-74C1-8A56-1A39-005F7AB58113}"/>
              </a:ext>
            </a:extLst>
          </p:cNvPr>
          <p:cNvSpPr txBox="1"/>
          <p:nvPr/>
        </p:nvSpPr>
        <p:spPr>
          <a:xfrm>
            <a:off x="1735810" y="694906"/>
            <a:ext cx="1168910"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speaker 3</a:t>
            </a:r>
          </a:p>
        </p:txBody>
      </p:sp>
      <p:sp>
        <p:nvSpPr>
          <p:cNvPr id="22" name="TextBox 21">
            <a:extLst>
              <a:ext uri="{FF2B5EF4-FFF2-40B4-BE49-F238E27FC236}">
                <a16:creationId xmlns:a16="http://schemas.microsoft.com/office/drawing/2014/main" id="{4B23FE76-A5CF-A1E4-55B4-DF241E60A73A}"/>
              </a:ext>
            </a:extLst>
          </p:cNvPr>
          <p:cNvSpPr txBox="1"/>
          <p:nvPr/>
        </p:nvSpPr>
        <p:spPr>
          <a:xfrm>
            <a:off x="2830583" y="694905"/>
            <a:ext cx="603050"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life </a:t>
            </a:r>
          </a:p>
        </p:txBody>
      </p:sp>
      <p:sp>
        <p:nvSpPr>
          <p:cNvPr id="23" name="TextBox 22">
            <a:extLst>
              <a:ext uri="{FF2B5EF4-FFF2-40B4-BE49-F238E27FC236}">
                <a16:creationId xmlns:a16="http://schemas.microsoft.com/office/drawing/2014/main" id="{523EAA3D-A897-5B47-2A33-FDB63C525BFA}"/>
              </a:ext>
            </a:extLst>
          </p:cNvPr>
          <p:cNvSpPr txBox="1"/>
          <p:nvPr/>
        </p:nvSpPr>
        <p:spPr>
          <a:xfrm>
            <a:off x="3882778" y="709678"/>
            <a:ext cx="1438214"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countryside </a:t>
            </a:r>
          </a:p>
        </p:txBody>
      </p:sp>
      <p:sp>
        <p:nvSpPr>
          <p:cNvPr id="24" name="TextBox 23">
            <a:extLst>
              <a:ext uri="{FF2B5EF4-FFF2-40B4-BE49-F238E27FC236}">
                <a16:creationId xmlns:a16="http://schemas.microsoft.com/office/drawing/2014/main" id="{509410AD-0DB7-FEB5-5A1D-B241231080B6}"/>
              </a:ext>
            </a:extLst>
          </p:cNvPr>
          <p:cNvSpPr txBox="1"/>
          <p:nvPr/>
        </p:nvSpPr>
        <p:spPr>
          <a:xfrm>
            <a:off x="5341351" y="709677"/>
            <a:ext cx="1106393" cy="430887"/>
          </a:xfrm>
          <a:prstGeom prst="rect">
            <a:avLst/>
          </a:prstGeom>
          <a:noFill/>
        </p:spPr>
        <p:txBody>
          <a:bodyPr wrap="none" rtlCol="0">
            <a:spAutoFit/>
          </a:bodyPr>
          <a:lstStyle/>
          <a:p>
            <a:r>
              <a:rPr lang="en-US" sz="2200" b="1" dirty="0">
                <a:highlight>
                  <a:srgbClr val="FDD6B6"/>
                </a:highlight>
                <a:latin typeface="Patrick Hand" panose="00000500000000000000" pitchFamily="2" charset="0"/>
              </a:rPr>
              <a:t>peaceful </a:t>
            </a:r>
          </a:p>
        </p:txBody>
      </p:sp>
      <p:sp>
        <p:nvSpPr>
          <p:cNvPr id="2" name="Rectangle: Rounded Corners 1">
            <a:extLst>
              <a:ext uri="{FF2B5EF4-FFF2-40B4-BE49-F238E27FC236}">
                <a16:creationId xmlns:a16="http://schemas.microsoft.com/office/drawing/2014/main" id="{7E31366B-4C6B-90BF-B5EB-ED53E4425433}"/>
              </a:ext>
            </a:extLst>
          </p:cNvPr>
          <p:cNvSpPr/>
          <p:nvPr/>
        </p:nvSpPr>
        <p:spPr>
          <a:xfrm>
            <a:off x="210839" y="2013189"/>
            <a:ext cx="8722322" cy="1723221"/>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lumMod val="50000"/>
                  </a:schemeClr>
                </a:solidFill>
                <a:highlight>
                  <a:srgbClr val="FDD6B6"/>
                </a:highlight>
                <a:latin typeface="Patrick Hand" panose="00000500000000000000" pitchFamily="2" charset="0"/>
              </a:rPr>
              <a:t>Speaker 3</a:t>
            </a:r>
            <a:r>
              <a:rPr lang="en-US" sz="2400" b="1" dirty="0">
                <a:solidFill>
                  <a:schemeClr val="tx1">
                    <a:lumMod val="50000"/>
                  </a:schemeClr>
                </a:solidFill>
                <a:latin typeface="Patrick Hand" panose="00000500000000000000" pitchFamily="2" charset="0"/>
              </a:rPr>
              <a:t>:</a:t>
            </a:r>
          </a:p>
          <a:p>
            <a:r>
              <a:rPr lang="en-US" sz="2400" dirty="0">
                <a:solidFill>
                  <a:schemeClr val="tx1">
                    <a:lumMod val="50000"/>
                  </a:schemeClr>
                </a:solidFill>
                <a:latin typeface="Patrick Hand" panose="00000500000000000000" pitchFamily="2" charset="0"/>
              </a:rPr>
              <a:t>I love to live in the </a:t>
            </a:r>
            <a:r>
              <a:rPr lang="en-US" sz="2400" b="1" dirty="0">
                <a:solidFill>
                  <a:schemeClr val="tx1">
                    <a:lumMod val="50000"/>
                  </a:schemeClr>
                </a:solidFill>
                <a:highlight>
                  <a:srgbClr val="FDD6B6"/>
                </a:highlight>
                <a:latin typeface="Patrick Hand" panose="00000500000000000000" pitchFamily="2" charset="0"/>
              </a:rPr>
              <a:t>countryside</a:t>
            </a:r>
            <a:r>
              <a:rPr lang="en-US" sz="2400" dirty="0">
                <a:solidFill>
                  <a:schemeClr val="tx1">
                    <a:lumMod val="50000"/>
                  </a:schemeClr>
                </a:solidFill>
                <a:latin typeface="Patrick Hand" panose="00000500000000000000" pitchFamily="2" charset="0"/>
              </a:rPr>
              <a:t>. It is spacious. We can do many, many things that are hard to do in the city. We can go swimming, play football, fly kites, and do other interesting things. </a:t>
            </a:r>
            <a:r>
              <a:rPr lang="en-US" sz="2400" b="1" dirty="0">
                <a:solidFill>
                  <a:schemeClr val="tx1">
                    <a:lumMod val="50000"/>
                  </a:schemeClr>
                </a:solidFill>
                <a:highlight>
                  <a:srgbClr val="FDD6B6"/>
                </a:highlight>
                <a:latin typeface="Patrick Hand" panose="00000500000000000000" pitchFamily="2" charset="0"/>
              </a:rPr>
              <a:t>Life</a:t>
            </a:r>
            <a:r>
              <a:rPr lang="en-US" sz="2400" dirty="0">
                <a:solidFill>
                  <a:schemeClr val="tx1">
                    <a:lumMod val="50000"/>
                  </a:schemeClr>
                </a:solidFill>
                <a:latin typeface="Patrick Hand" panose="00000500000000000000" pitchFamily="2" charset="0"/>
              </a:rPr>
              <a:t> is also </a:t>
            </a:r>
            <a:r>
              <a:rPr lang="en-US" sz="2400" b="1" dirty="0">
                <a:solidFill>
                  <a:schemeClr val="tx1">
                    <a:lumMod val="50000"/>
                  </a:schemeClr>
                </a:solidFill>
                <a:highlight>
                  <a:srgbClr val="FDD6B6"/>
                </a:highlight>
                <a:latin typeface="Patrick Hand" panose="00000500000000000000" pitchFamily="2" charset="0"/>
              </a:rPr>
              <a:t>peaceful</a:t>
            </a:r>
            <a:r>
              <a:rPr lang="en-US" sz="2400" dirty="0">
                <a:solidFill>
                  <a:schemeClr val="tx1">
                    <a:lumMod val="50000"/>
                  </a:schemeClr>
                </a:solidFill>
                <a:latin typeface="Patrick Hand" panose="00000500000000000000" pitchFamily="2" charset="0"/>
              </a:rPr>
              <a:t> and </a:t>
            </a:r>
            <a:r>
              <a:rPr lang="en-US" sz="2400" b="1" dirty="0">
                <a:solidFill>
                  <a:schemeClr val="accent5">
                    <a:lumMod val="50000"/>
                  </a:schemeClr>
                </a:solidFill>
                <a:highlight>
                  <a:srgbClr val="FFFF00"/>
                </a:highlight>
                <a:latin typeface="Patrick Hand" panose="00000500000000000000" pitchFamily="2" charset="0"/>
              </a:rPr>
              <a:t>simple</a:t>
            </a:r>
            <a:r>
              <a:rPr lang="en-US" sz="2400" dirty="0">
                <a:solidFill>
                  <a:schemeClr val="tx1">
                    <a:lumMod val="50000"/>
                  </a:schemeClr>
                </a:solidFill>
                <a:latin typeface="Patrick Hand" panose="00000500000000000000" pitchFamily="2" charset="0"/>
              </a:rPr>
              <a:t> here.</a:t>
            </a:r>
          </a:p>
        </p:txBody>
      </p:sp>
      <p:pic>
        <p:nvPicPr>
          <p:cNvPr id="3" name="Ex 2 - Speaker 3">
            <a:hlinkClick r:id="" action="ppaction://media"/>
            <a:extLst>
              <a:ext uri="{FF2B5EF4-FFF2-40B4-BE49-F238E27FC236}">
                <a16:creationId xmlns:a16="http://schemas.microsoft.com/office/drawing/2014/main" id="{9F9AD99F-D659-74F9-3C36-A6AD454202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20509" y="2482929"/>
            <a:ext cx="406400" cy="406400"/>
          </a:xfrm>
          <a:prstGeom prst="rect">
            <a:avLst/>
          </a:prstGeom>
        </p:spPr>
      </p:pic>
      <p:sp>
        <p:nvSpPr>
          <p:cNvPr id="5" name="Oval 4">
            <a:extLst>
              <a:ext uri="{FF2B5EF4-FFF2-40B4-BE49-F238E27FC236}">
                <a16:creationId xmlns:a16="http://schemas.microsoft.com/office/drawing/2014/main" id="{8B041CB9-C19C-DAD2-ED5E-C4E52CCA3873}"/>
              </a:ext>
            </a:extLst>
          </p:cNvPr>
          <p:cNvSpPr/>
          <p:nvPr/>
        </p:nvSpPr>
        <p:spPr>
          <a:xfrm>
            <a:off x="3737339" y="1093794"/>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2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mediacall" presetSubtype="0" fill="hold" nodeType="withEffect">
                                  <p:stCondLst>
                                    <p:cond delay="0"/>
                                  </p:stCondLst>
                                  <p:childTnLst>
                                    <p:cmd type="call" cmd="playFrom(0.0)">
                                      <p:cBhvr>
                                        <p:cTn id="9" dur="21762"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9E1AE1-D240-0C25-BD62-CC5B5D700F4F}"/>
              </a:ext>
            </a:extLst>
          </p:cNvPr>
          <p:cNvSpPr txBox="1"/>
          <p:nvPr/>
        </p:nvSpPr>
        <p:spPr>
          <a:xfrm>
            <a:off x="162732" y="108488"/>
            <a:ext cx="8508569" cy="461665"/>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3. Listen again. Choose the correct answer A, B, or C. </a:t>
            </a:r>
          </a:p>
        </p:txBody>
      </p:sp>
      <p:sp>
        <p:nvSpPr>
          <p:cNvPr id="6" name="TextBox 5">
            <a:extLst>
              <a:ext uri="{FF2B5EF4-FFF2-40B4-BE49-F238E27FC236}">
                <a16:creationId xmlns:a16="http://schemas.microsoft.com/office/drawing/2014/main" id="{D2C4EF8A-20DF-BFD8-A51E-343FDBC50574}"/>
              </a:ext>
            </a:extLst>
          </p:cNvPr>
          <p:cNvSpPr txBox="1"/>
          <p:nvPr/>
        </p:nvSpPr>
        <p:spPr>
          <a:xfrm>
            <a:off x="162732" y="570153"/>
            <a:ext cx="8624807" cy="3933321"/>
          </a:xfrm>
          <a:prstGeom prst="rect">
            <a:avLst/>
          </a:prstGeom>
          <a:noFill/>
        </p:spPr>
        <p:txBody>
          <a:bodyPr wrap="square">
            <a:spAutoFit/>
          </a:bodyPr>
          <a:lstStyle/>
          <a:p>
            <a:pPr>
              <a:lnSpc>
                <a:spcPct val="114000"/>
              </a:lnSpc>
            </a:pPr>
            <a:r>
              <a:rPr lang="en-US" sz="2200" b="1" i="0" dirty="0">
                <a:solidFill>
                  <a:srgbClr val="F26548"/>
                </a:solidFill>
                <a:effectLst/>
                <a:latin typeface="Patrick Hand" panose="00000500000000000000" pitchFamily="2" charset="0"/>
              </a:rPr>
              <a:t>1. </a:t>
            </a:r>
            <a:r>
              <a:rPr lang="en-US" sz="2200" b="0" i="0" dirty="0">
                <a:solidFill>
                  <a:srgbClr val="242021"/>
                </a:solidFill>
                <a:effectLst/>
                <a:latin typeface="Patrick Hand" panose="00000500000000000000" pitchFamily="2" charset="0"/>
              </a:rPr>
              <a:t>According to speaker 1, there is a great sense of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in his village.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security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duty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community</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2. </a:t>
            </a:r>
            <a:r>
              <a:rPr lang="en-US" sz="2200" b="0" i="0" dirty="0">
                <a:solidFill>
                  <a:srgbClr val="242021"/>
                </a:solidFill>
                <a:effectLst/>
                <a:latin typeface="Patrick Hand" panose="00000500000000000000" pitchFamily="2" charset="0"/>
              </a:rPr>
              <a:t>Speaker 1 says that people in his village</a:t>
            </a:r>
            <a:r>
              <a:rPr lang="en-US" sz="2200" dirty="0">
                <a:solidFill>
                  <a:srgbClr val="242021"/>
                </a:solidFill>
                <a:latin typeface="Patrick Hand" panose="00000500000000000000" pitchFamily="2" charset="0"/>
              </a:rPr>
              <a:t> </a:t>
            </a:r>
            <a:r>
              <a:rPr lang="en-US" sz="2200" b="0" i="0" dirty="0">
                <a:solidFill>
                  <a:srgbClr val="242021"/>
                </a:solidFill>
                <a:effectLst/>
                <a:latin typeface="Patrick Hand" panose="00000500000000000000" pitchFamily="2" charset="0"/>
              </a:rPr>
              <a:t>are very </a:t>
            </a:r>
            <a:r>
              <a:rPr lang="en-US" sz="2200" b="0" i="0" dirty="0">
                <a:solidFill>
                  <a:srgbClr val="949599"/>
                </a:solidFill>
                <a:effectLst/>
                <a:latin typeface="Patrick Hand" panose="00000500000000000000" pitchFamily="2" charset="0"/>
              </a:rPr>
              <a:t>______</a:t>
            </a:r>
            <a:r>
              <a:rPr lang="en-US" sz="2200" b="0" i="0" dirty="0">
                <a:solidFill>
                  <a:srgbClr val="242021"/>
                </a:solidFill>
                <a:effectLst/>
                <a:latin typeface="Patrick Hand" panose="00000500000000000000" pitchFamily="2" charset="0"/>
              </a:rPr>
              <a:t>.</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supportive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unsociable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well-trained</a:t>
            </a:r>
            <a:r>
              <a:rPr lang="en-US" sz="2200" dirty="0">
                <a:latin typeface="Patrick Hand" panose="00000500000000000000" pitchFamily="2" charset="0"/>
              </a:rPr>
              <a:t> </a:t>
            </a:r>
            <a:br>
              <a:rPr lang="en-US" sz="2200" dirty="0">
                <a:latin typeface="Patrick Hand" panose="00000500000000000000" pitchFamily="2" charset="0"/>
              </a:rPr>
            </a:br>
            <a:r>
              <a:rPr lang="en-US" sz="2200" b="1" i="0" dirty="0">
                <a:solidFill>
                  <a:srgbClr val="F26548"/>
                </a:solidFill>
                <a:effectLst/>
                <a:latin typeface="Patrick Hand" panose="00000500000000000000" pitchFamily="2" charset="0"/>
              </a:rPr>
              <a:t>3. </a:t>
            </a:r>
            <a:r>
              <a:rPr lang="en-US" sz="2200" b="0" i="0" dirty="0">
                <a:solidFill>
                  <a:srgbClr val="242021"/>
                </a:solidFill>
                <a:effectLst/>
                <a:latin typeface="Patrick Hand" panose="00000500000000000000" pitchFamily="2" charset="0"/>
              </a:rPr>
              <a:t>In speaker 2’s opinion,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is a big problem in the countryside.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the cost of living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safety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transportation</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4. </a:t>
            </a:r>
            <a:r>
              <a:rPr lang="en-US" sz="2200" b="0" i="0" dirty="0">
                <a:solidFill>
                  <a:srgbClr val="242021"/>
                </a:solidFill>
                <a:effectLst/>
                <a:latin typeface="Patrick Hand" panose="00000500000000000000" pitchFamily="2" charset="0"/>
              </a:rPr>
              <a:t>Speaker 2 says that they should </a:t>
            </a:r>
            <a:r>
              <a:rPr lang="en-US" sz="2200" b="0" i="0" dirty="0">
                <a:solidFill>
                  <a:srgbClr val="949599"/>
                </a:solidFill>
                <a:effectLst/>
                <a:latin typeface="Patrick Hand" panose="00000500000000000000" pitchFamily="2" charset="0"/>
              </a:rPr>
              <a:t>______ </a:t>
            </a:r>
            <a:r>
              <a:rPr lang="en-US" sz="2200" b="0" i="0" dirty="0">
                <a:solidFill>
                  <a:srgbClr val="242021"/>
                </a:solidFill>
                <a:effectLst/>
                <a:latin typeface="Patrick Hand" panose="00000500000000000000" pitchFamily="2" charset="0"/>
              </a:rPr>
              <a:t>in the countryside.</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improve the lives of people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prevent crime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protect nature</a:t>
            </a:r>
            <a:br>
              <a:rPr lang="en-US" sz="2200" b="0" i="0" dirty="0">
                <a:solidFill>
                  <a:srgbClr val="242021"/>
                </a:solidFill>
                <a:effectLst/>
                <a:latin typeface="Patrick Hand" panose="00000500000000000000" pitchFamily="2" charset="0"/>
              </a:rPr>
            </a:br>
            <a:r>
              <a:rPr lang="en-US" sz="2200" b="1" i="0" dirty="0">
                <a:solidFill>
                  <a:srgbClr val="F26548"/>
                </a:solidFill>
                <a:effectLst/>
                <a:latin typeface="Patrick Hand" panose="00000500000000000000" pitchFamily="2" charset="0"/>
              </a:rPr>
              <a:t>5. </a:t>
            </a:r>
            <a:r>
              <a:rPr lang="en-US" sz="2200" dirty="0">
                <a:solidFill>
                  <a:srgbClr val="242021"/>
                </a:solidFill>
                <a:latin typeface="Patrick Hand" panose="00000500000000000000" pitchFamily="2" charset="0"/>
              </a:rPr>
              <a:t>A</a:t>
            </a:r>
            <a:r>
              <a:rPr lang="en-US" sz="2200" b="0" i="0" dirty="0">
                <a:solidFill>
                  <a:srgbClr val="242021"/>
                </a:solidFill>
                <a:effectLst/>
                <a:latin typeface="Patrick Hand" panose="00000500000000000000" pitchFamily="2" charset="0"/>
              </a:rPr>
              <a:t>ccording to speaker 3, life in the countryside is peaceful and </a:t>
            </a:r>
            <a:r>
              <a:rPr lang="en-US" sz="2200" b="0" i="0" dirty="0">
                <a:solidFill>
                  <a:srgbClr val="949599"/>
                </a:solidFill>
                <a:effectLst/>
                <a:latin typeface="Patrick Hand" panose="00000500000000000000" pitchFamily="2" charset="0"/>
              </a:rPr>
              <a:t>______</a:t>
            </a:r>
            <a:r>
              <a:rPr lang="en-US" sz="2200" b="0" i="0" dirty="0">
                <a:solidFill>
                  <a:srgbClr val="242021"/>
                </a:solidFill>
                <a:effectLst/>
                <a:latin typeface="Patrick Hand" panose="00000500000000000000" pitchFamily="2" charset="0"/>
              </a:rPr>
              <a:t>.</a:t>
            </a:r>
            <a:br>
              <a:rPr lang="en-US" sz="2200" b="0" i="0" dirty="0">
                <a:solidFill>
                  <a:srgbClr val="242021"/>
                </a:solidFill>
                <a:effectLst/>
                <a:latin typeface="Patrick Hand" panose="00000500000000000000" pitchFamily="2" charset="0"/>
              </a:rPr>
            </a:br>
            <a:r>
              <a:rPr lang="en-US" sz="2200" b="0" i="0" dirty="0">
                <a:solidFill>
                  <a:srgbClr val="1FB0E6"/>
                </a:solidFill>
                <a:effectLst/>
                <a:latin typeface="Patrick Hand" panose="00000500000000000000" pitchFamily="2" charset="0"/>
              </a:rPr>
              <a:t>A. </a:t>
            </a:r>
            <a:r>
              <a:rPr lang="en-US" sz="2200" b="0" i="0" dirty="0">
                <a:solidFill>
                  <a:srgbClr val="242021"/>
                </a:solidFill>
                <a:effectLst/>
                <a:latin typeface="Patrick Hand" panose="00000500000000000000" pitchFamily="2" charset="0"/>
              </a:rPr>
              <a:t>slow 				</a:t>
            </a:r>
            <a:r>
              <a:rPr lang="en-US" sz="2200" b="0" i="0" dirty="0">
                <a:solidFill>
                  <a:srgbClr val="1FB0E6"/>
                </a:solidFill>
                <a:effectLst/>
                <a:latin typeface="Patrick Hand" panose="00000500000000000000" pitchFamily="2" charset="0"/>
              </a:rPr>
              <a:t>B. </a:t>
            </a:r>
            <a:r>
              <a:rPr lang="en-US" sz="2200" b="0" i="0" dirty="0">
                <a:solidFill>
                  <a:srgbClr val="242021"/>
                </a:solidFill>
                <a:effectLst/>
                <a:latin typeface="Patrick Hand" panose="00000500000000000000" pitchFamily="2" charset="0"/>
              </a:rPr>
              <a:t>simple 		</a:t>
            </a:r>
            <a:r>
              <a:rPr lang="en-US" sz="2200" b="0" i="0" dirty="0">
                <a:solidFill>
                  <a:srgbClr val="1FB0E6"/>
                </a:solidFill>
                <a:effectLst/>
                <a:latin typeface="Patrick Hand" panose="00000500000000000000" pitchFamily="2" charset="0"/>
              </a:rPr>
              <a:t>C. </a:t>
            </a:r>
            <a:r>
              <a:rPr lang="en-US" sz="2200" b="0" i="0" dirty="0">
                <a:solidFill>
                  <a:srgbClr val="242021"/>
                </a:solidFill>
                <a:effectLst/>
                <a:latin typeface="Patrick Hand" panose="00000500000000000000" pitchFamily="2" charset="0"/>
              </a:rPr>
              <a:t>safe</a:t>
            </a:r>
            <a:r>
              <a:rPr lang="en-US" sz="2200" dirty="0">
                <a:latin typeface="Patrick Hand" panose="00000500000000000000" pitchFamily="2" charset="0"/>
              </a:rPr>
              <a:t> </a:t>
            </a:r>
            <a:endParaRPr lang="vi-VN" sz="2200" dirty="0">
              <a:latin typeface="Patrick Hand" panose="00000500000000000000" pitchFamily="2" charset="0"/>
            </a:endParaRPr>
          </a:p>
        </p:txBody>
      </p:sp>
      <p:sp>
        <p:nvSpPr>
          <p:cNvPr id="2" name="Oval 1">
            <a:extLst>
              <a:ext uri="{FF2B5EF4-FFF2-40B4-BE49-F238E27FC236}">
                <a16:creationId xmlns:a16="http://schemas.microsoft.com/office/drawing/2014/main" id="{36A52934-60FD-C8D1-1FCC-A46321C5C336}"/>
              </a:ext>
            </a:extLst>
          </p:cNvPr>
          <p:cNvSpPr/>
          <p:nvPr/>
        </p:nvSpPr>
        <p:spPr>
          <a:xfrm>
            <a:off x="6508800" y="986374"/>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718BF98-E52E-6F28-2BC9-573CF4B475BC}"/>
              </a:ext>
            </a:extLst>
          </p:cNvPr>
          <p:cNvSpPr/>
          <p:nvPr/>
        </p:nvSpPr>
        <p:spPr>
          <a:xfrm>
            <a:off x="74283" y="1761861"/>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9B126A6-E4BE-CDA2-316E-6732E6075DC8}"/>
              </a:ext>
            </a:extLst>
          </p:cNvPr>
          <p:cNvSpPr/>
          <p:nvPr/>
        </p:nvSpPr>
        <p:spPr>
          <a:xfrm>
            <a:off x="6508799" y="2536813"/>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642714F-6DE5-38F6-64DF-7486C1DCEED6}"/>
              </a:ext>
            </a:extLst>
          </p:cNvPr>
          <p:cNvSpPr/>
          <p:nvPr/>
        </p:nvSpPr>
        <p:spPr>
          <a:xfrm>
            <a:off x="74283" y="3277669"/>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9FC6A8D-5ECC-2877-6773-F6A98D1DF176}"/>
              </a:ext>
            </a:extLst>
          </p:cNvPr>
          <p:cNvSpPr/>
          <p:nvPr/>
        </p:nvSpPr>
        <p:spPr>
          <a:xfrm>
            <a:off x="3770994" y="4041121"/>
            <a:ext cx="407605" cy="4076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801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25"/>
        <p:cNvGrpSpPr/>
        <p:nvPr/>
      </p:nvGrpSpPr>
      <p:grpSpPr>
        <a:xfrm>
          <a:off x="0" y="0"/>
          <a:ext cx="0" cy="0"/>
          <a:chOff x="0" y="0"/>
          <a:chExt cx="0" cy="0"/>
        </a:xfrm>
      </p:grpSpPr>
      <p:grpSp>
        <p:nvGrpSpPr>
          <p:cNvPr id="3728" name="Google Shape;3728;p68"/>
          <p:cNvGrpSpPr/>
          <p:nvPr/>
        </p:nvGrpSpPr>
        <p:grpSpPr>
          <a:xfrm>
            <a:off x="6131555" y="76131"/>
            <a:ext cx="2842406" cy="1212282"/>
            <a:chOff x="6131555" y="246612"/>
            <a:chExt cx="2842406" cy="1212282"/>
          </a:xfrm>
        </p:grpSpPr>
        <p:grpSp>
          <p:nvGrpSpPr>
            <p:cNvPr id="3729" name="Google Shape;3729;p68"/>
            <p:cNvGrpSpPr/>
            <p:nvPr/>
          </p:nvGrpSpPr>
          <p:grpSpPr>
            <a:xfrm flipH="1">
              <a:off x="7142856" y="655124"/>
              <a:ext cx="656201" cy="775759"/>
              <a:chOff x="4377350" y="3576850"/>
              <a:chExt cx="1070125" cy="1265100"/>
            </a:xfrm>
          </p:grpSpPr>
          <p:sp>
            <p:nvSpPr>
              <p:cNvPr id="3730" name="Google Shape;3730;p68"/>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68"/>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68"/>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68"/>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68"/>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8"/>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6" name="Google Shape;3736;p68"/>
            <p:cNvGrpSpPr/>
            <p:nvPr/>
          </p:nvGrpSpPr>
          <p:grpSpPr>
            <a:xfrm flipH="1">
              <a:off x="8430908" y="1104009"/>
              <a:ext cx="543053" cy="354885"/>
              <a:chOff x="7218550" y="1264450"/>
              <a:chExt cx="1810175" cy="1182950"/>
            </a:xfrm>
          </p:grpSpPr>
          <p:sp>
            <p:nvSpPr>
              <p:cNvPr id="3737" name="Google Shape;3737;p68"/>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68"/>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68"/>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8"/>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8"/>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8"/>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8"/>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8"/>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8"/>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8"/>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8"/>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8"/>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8"/>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0" name="Google Shape;3750;p68"/>
            <p:cNvGrpSpPr/>
            <p:nvPr/>
          </p:nvGrpSpPr>
          <p:grpSpPr>
            <a:xfrm flipH="1">
              <a:off x="6131555" y="246612"/>
              <a:ext cx="793379" cy="585576"/>
              <a:chOff x="7757175" y="1399875"/>
              <a:chExt cx="1347450" cy="994525"/>
            </a:xfrm>
          </p:grpSpPr>
          <p:sp>
            <p:nvSpPr>
              <p:cNvPr id="3751" name="Google Shape;3751;p68"/>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8"/>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8"/>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8"/>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8"/>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8"/>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8"/>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8"/>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8"/>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14" name="Google Shape;3814;p68"/>
          <p:cNvGrpSpPr/>
          <p:nvPr/>
        </p:nvGrpSpPr>
        <p:grpSpPr>
          <a:xfrm>
            <a:off x="8514331" y="222258"/>
            <a:ext cx="166924" cy="164745"/>
            <a:chOff x="6232000" y="1435050"/>
            <a:chExt cx="488225" cy="481850"/>
          </a:xfrm>
        </p:grpSpPr>
        <p:sp>
          <p:nvSpPr>
            <p:cNvPr id="3815" name="Google Shape;3815;p6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6" name="Google Shape;3816;p6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7" name="Google Shape;3817;p6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8" name="Google Shape;3818;p6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9" name="Google Shape;3819;p6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20" name="Google Shape;3820;p68">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68">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68">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Cloud 7">
            <a:extLst>
              <a:ext uri="{FF2B5EF4-FFF2-40B4-BE49-F238E27FC236}">
                <a16:creationId xmlns:a16="http://schemas.microsoft.com/office/drawing/2014/main" id="{617BB874-10F1-8FD0-8551-0683CF9F2C25}"/>
              </a:ext>
            </a:extLst>
          </p:cNvPr>
          <p:cNvSpPr/>
          <p:nvPr/>
        </p:nvSpPr>
        <p:spPr>
          <a:xfrm>
            <a:off x="1311011" y="1114031"/>
            <a:ext cx="6521978" cy="2773270"/>
          </a:xfrm>
          <a:prstGeom prst="cloud">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Patrick Hand" panose="00000500000000000000" pitchFamily="2" charset="0"/>
              </a:rPr>
              <a:t>What about you?</a:t>
            </a:r>
          </a:p>
        </p:txBody>
      </p:sp>
    </p:spTree>
    <p:extLst>
      <p:ext uri="{BB962C8B-B14F-4D97-AF65-F5344CB8AC3E}">
        <p14:creationId xmlns:p14="http://schemas.microsoft.com/office/powerpoint/2010/main" val="407782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728"/>
                                        </p:tgtEl>
                                        <p:attrNameLst>
                                          <p:attrName>style.visibility</p:attrName>
                                        </p:attrNameLst>
                                      </p:cBhvr>
                                      <p:to>
                                        <p:strVal val="visible"/>
                                      </p:to>
                                    </p:set>
                                    <p:anim calcmode="lin" valueType="num">
                                      <p:cBhvr additive="base">
                                        <p:cTn id="7" dur="600"/>
                                        <p:tgtEl>
                                          <p:spTgt spid="3728"/>
                                        </p:tgtEl>
                                        <p:attrNameLst>
                                          <p:attrName>ppt_w</p:attrName>
                                        </p:attrNameLst>
                                      </p:cBhvr>
                                      <p:tavLst>
                                        <p:tav tm="0">
                                          <p:val>
                                            <p:strVal val="0"/>
                                          </p:val>
                                        </p:tav>
                                        <p:tav tm="100000">
                                          <p:val>
                                            <p:strVal val="#ppt_w"/>
                                          </p:val>
                                        </p:tav>
                                      </p:tavLst>
                                    </p:anim>
                                    <p:anim calcmode="lin" valueType="num">
                                      <p:cBhvr additive="base">
                                        <p:cTn id="8" dur="600"/>
                                        <p:tgtEl>
                                          <p:spTgt spid="372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77"/>
        <p:cNvGrpSpPr/>
        <p:nvPr/>
      </p:nvGrpSpPr>
      <p:grpSpPr>
        <a:xfrm>
          <a:off x="0" y="0"/>
          <a:ext cx="0" cy="0"/>
          <a:chOff x="0" y="0"/>
          <a:chExt cx="0" cy="0"/>
        </a:xfrm>
      </p:grpSpPr>
      <p:sp>
        <p:nvSpPr>
          <p:cNvPr id="3678" name="Google Shape;3678;p67"/>
          <p:cNvSpPr txBox="1">
            <a:spLocks noGrp="1"/>
          </p:cNvSpPr>
          <p:nvPr>
            <p:ph type="ctrTitle"/>
          </p:nvPr>
        </p:nvSpPr>
        <p:spPr>
          <a:xfrm>
            <a:off x="1062621" y="1249353"/>
            <a:ext cx="7020600" cy="178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b="1" dirty="0">
                <a:latin typeface="Patrick Hand" panose="00000500000000000000" pitchFamily="2" charset="0"/>
              </a:rPr>
              <a:t>GUESSING GAME </a:t>
            </a:r>
            <a:endParaRPr sz="8800" b="1" dirty="0">
              <a:latin typeface="Patrick Hand" panose="00000500000000000000" pitchFamily="2" charset="0"/>
            </a:endParaRPr>
          </a:p>
        </p:txBody>
      </p:sp>
      <p:grpSp>
        <p:nvGrpSpPr>
          <p:cNvPr id="3680" name="Google Shape;3680;p67"/>
          <p:cNvGrpSpPr/>
          <p:nvPr/>
        </p:nvGrpSpPr>
        <p:grpSpPr>
          <a:xfrm>
            <a:off x="771136" y="3019651"/>
            <a:ext cx="1084840" cy="1943049"/>
            <a:chOff x="2243068" y="2728504"/>
            <a:chExt cx="918111" cy="1644422"/>
          </a:xfrm>
        </p:grpSpPr>
        <p:sp>
          <p:nvSpPr>
            <p:cNvPr id="3681" name="Google Shape;3681;p67"/>
            <p:cNvSpPr/>
            <p:nvPr/>
          </p:nvSpPr>
          <p:spPr>
            <a:xfrm>
              <a:off x="2243068" y="2728504"/>
              <a:ext cx="918111" cy="1408752"/>
            </a:xfrm>
            <a:custGeom>
              <a:avLst/>
              <a:gdLst/>
              <a:ahLst/>
              <a:cxnLst/>
              <a:rect l="l" t="t" r="r" b="b"/>
              <a:pathLst>
                <a:path w="32919" h="50511" extrusionOk="0">
                  <a:moveTo>
                    <a:pt x="17078" y="1"/>
                  </a:moveTo>
                  <a:cubicBezTo>
                    <a:pt x="15437" y="1"/>
                    <a:pt x="14194" y="1512"/>
                    <a:pt x="13496" y="2881"/>
                  </a:cubicBezTo>
                  <a:cubicBezTo>
                    <a:pt x="13070" y="3732"/>
                    <a:pt x="12675" y="4735"/>
                    <a:pt x="12493" y="5768"/>
                  </a:cubicBezTo>
                  <a:cubicBezTo>
                    <a:pt x="9788" y="5799"/>
                    <a:pt x="8511" y="8534"/>
                    <a:pt x="7934" y="11057"/>
                  </a:cubicBezTo>
                  <a:cubicBezTo>
                    <a:pt x="7356" y="13671"/>
                    <a:pt x="7326" y="16407"/>
                    <a:pt x="7356" y="19081"/>
                  </a:cubicBezTo>
                  <a:cubicBezTo>
                    <a:pt x="6975" y="18656"/>
                    <a:pt x="6529" y="18346"/>
                    <a:pt x="6016" y="18346"/>
                  </a:cubicBezTo>
                  <a:cubicBezTo>
                    <a:pt x="5833" y="18346"/>
                    <a:pt x="5641" y="18386"/>
                    <a:pt x="5441" y="18474"/>
                  </a:cubicBezTo>
                  <a:cubicBezTo>
                    <a:pt x="4256" y="18960"/>
                    <a:pt x="3739" y="20510"/>
                    <a:pt x="3374" y="21635"/>
                  </a:cubicBezTo>
                  <a:cubicBezTo>
                    <a:pt x="2158" y="25525"/>
                    <a:pt x="3131" y="29872"/>
                    <a:pt x="4803" y="33550"/>
                  </a:cubicBezTo>
                  <a:cubicBezTo>
                    <a:pt x="4679" y="33542"/>
                    <a:pt x="4555" y="33537"/>
                    <a:pt x="4432" y="33537"/>
                  </a:cubicBezTo>
                  <a:cubicBezTo>
                    <a:pt x="3623" y="33537"/>
                    <a:pt x="2849" y="33725"/>
                    <a:pt x="2189" y="34279"/>
                  </a:cubicBezTo>
                  <a:cubicBezTo>
                    <a:pt x="0" y="36103"/>
                    <a:pt x="1368" y="41605"/>
                    <a:pt x="2432" y="43763"/>
                  </a:cubicBezTo>
                  <a:cubicBezTo>
                    <a:pt x="4651" y="48109"/>
                    <a:pt x="11520" y="50510"/>
                    <a:pt x="16019" y="50510"/>
                  </a:cubicBezTo>
                  <a:cubicBezTo>
                    <a:pt x="20153" y="50510"/>
                    <a:pt x="24530" y="49386"/>
                    <a:pt x="27721" y="46650"/>
                  </a:cubicBezTo>
                  <a:cubicBezTo>
                    <a:pt x="30426" y="44340"/>
                    <a:pt x="32919" y="38504"/>
                    <a:pt x="31217" y="35009"/>
                  </a:cubicBezTo>
                  <a:cubicBezTo>
                    <a:pt x="30688" y="33867"/>
                    <a:pt x="29521" y="33542"/>
                    <a:pt x="28372" y="33542"/>
                  </a:cubicBezTo>
                  <a:cubicBezTo>
                    <a:pt x="28266" y="33542"/>
                    <a:pt x="28160" y="33545"/>
                    <a:pt x="28056" y="33550"/>
                  </a:cubicBezTo>
                  <a:cubicBezTo>
                    <a:pt x="29697" y="29902"/>
                    <a:pt x="30609" y="25708"/>
                    <a:pt x="29515" y="21817"/>
                  </a:cubicBezTo>
                  <a:cubicBezTo>
                    <a:pt x="29180" y="20662"/>
                    <a:pt x="28663" y="19112"/>
                    <a:pt x="27539" y="18504"/>
                  </a:cubicBezTo>
                  <a:cubicBezTo>
                    <a:pt x="27309" y="18380"/>
                    <a:pt x="27087" y="18326"/>
                    <a:pt x="26875" y="18326"/>
                  </a:cubicBezTo>
                  <a:cubicBezTo>
                    <a:pt x="26355" y="18326"/>
                    <a:pt x="25890" y="18650"/>
                    <a:pt x="25502" y="19081"/>
                  </a:cubicBezTo>
                  <a:cubicBezTo>
                    <a:pt x="25502" y="16467"/>
                    <a:pt x="25472" y="13823"/>
                    <a:pt x="24955" y="11239"/>
                  </a:cubicBezTo>
                  <a:cubicBezTo>
                    <a:pt x="24469" y="8869"/>
                    <a:pt x="23344" y="6285"/>
                    <a:pt x="21004" y="5829"/>
                  </a:cubicBezTo>
                  <a:cubicBezTo>
                    <a:pt x="20882" y="5191"/>
                    <a:pt x="20791" y="4522"/>
                    <a:pt x="20609" y="3884"/>
                  </a:cubicBezTo>
                  <a:cubicBezTo>
                    <a:pt x="20213" y="2333"/>
                    <a:pt x="19454" y="540"/>
                    <a:pt x="17751" y="84"/>
                  </a:cubicBezTo>
                  <a:cubicBezTo>
                    <a:pt x="17520" y="27"/>
                    <a:pt x="17296" y="1"/>
                    <a:pt x="17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67"/>
            <p:cNvSpPr/>
            <p:nvPr/>
          </p:nvSpPr>
          <p:spPr>
            <a:xfrm>
              <a:off x="2658462" y="3545402"/>
              <a:ext cx="83949" cy="815029"/>
            </a:xfrm>
            <a:custGeom>
              <a:avLst/>
              <a:gdLst/>
              <a:ahLst/>
              <a:cxnLst/>
              <a:rect l="l" t="t" r="r" b="b"/>
              <a:pathLst>
                <a:path w="3010" h="29223" extrusionOk="0">
                  <a:moveTo>
                    <a:pt x="1514" y="1"/>
                  </a:moveTo>
                  <a:cubicBezTo>
                    <a:pt x="758" y="1"/>
                    <a:pt x="0" y="487"/>
                    <a:pt x="0" y="1463"/>
                  </a:cubicBezTo>
                  <a:lnTo>
                    <a:pt x="0" y="27786"/>
                  </a:lnTo>
                  <a:cubicBezTo>
                    <a:pt x="0" y="28743"/>
                    <a:pt x="752" y="29222"/>
                    <a:pt x="1505" y="29222"/>
                  </a:cubicBezTo>
                  <a:cubicBezTo>
                    <a:pt x="2257" y="29222"/>
                    <a:pt x="3009" y="28743"/>
                    <a:pt x="3009" y="27786"/>
                  </a:cubicBezTo>
                  <a:lnTo>
                    <a:pt x="3009" y="1433"/>
                  </a:lnTo>
                  <a:cubicBezTo>
                    <a:pt x="3009" y="479"/>
                    <a:pt x="2263"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67"/>
            <p:cNvSpPr/>
            <p:nvPr/>
          </p:nvSpPr>
          <p:spPr>
            <a:xfrm>
              <a:off x="2666076" y="3197725"/>
              <a:ext cx="214753" cy="396763"/>
            </a:xfrm>
            <a:custGeom>
              <a:avLst/>
              <a:gdLst/>
              <a:ahLst/>
              <a:cxnLst/>
              <a:rect l="l" t="t" r="r" b="b"/>
              <a:pathLst>
                <a:path w="7700" h="14226" extrusionOk="0">
                  <a:moveTo>
                    <a:pt x="7670" y="0"/>
                  </a:moveTo>
                  <a:cubicBezTo>
                    <a:pt x="7642" y="0"/>
                    <a:pt x="7567" y="183"/>
                    <a:pt x="7448" y="555"/>
                  </a:cubicBezTo>
                  <a:cubicBezTo>
                    <a:pt x="7448" y="555"/>
                    <a:pt x="7205" y="1376"/>
                    <a:pt x="6840" y="2622"/>
                  </a:cubicBezTo>
                  <a:cubicBezTo>
                    <a:pt x="6445" y="3838"/>
                    <a:pt x="5898" y="5479"/>
                    <a:pt x="5198" y="7060"/>
                  </a:cubicBezTo>
                  <a:cubicBezTo>
                    <a:pt x="4499" y="8641"/>
                    <a:pt x="3618" y="10160"/>
                    <a:pt x="2736" y="11133"/>
                  </a:cubicBezTo>
                  <a:cubicBezTo>
                    <a:pt x="2311" y="11619"/>
                    <a:pt x="1916" y="11954"/>
                    <a:pt x="1581" y="12197"/>
                  </a:cubicBezTo>
                  <a:cubicBezTo>
                    <a:pt x="1277" y="12410"/>
                    <a:pt x="1034" y="12531"/>
                    <a:pt x="973" y="12562"/>
                  </a:cubicBezTo>
                  <a:cubicBezTo>
                    <a:pt x="821" y="12653"/>
                    <a:pt x="700" y="12744"/>
                    <a:pt x="578" y="12835"/>
                  </a:cubicBezTo>
                  <a:cubicBezTo>
                    <a:pt x="457" y="12926"/>
                    <a:pt x="366" y="13017"/>
                    <a:pt x="274" y="13139"/>
                  </a:cubicBezTo>
                  <a:cubicBezTo>
                    <a:pt x="122" y="13321"/>
                    <a:pt x="1" y="13565"/>
                    <a:pt x="31" y="13777"/>
                  </a:cubicBezTo>
                  <a:cubicBezTo>
                    <a:pt x="62" y="13990"/>
                    <a:pt x="274" y="14142"/>
                    <a:pt x="609" y="14203"/>
                  </a:cubicBezTo>
                  <a:cubicBezTo>
                    <a:pt x="685" y="14218"/>
                    <a:pt x="768" y="14226"/>
                    <a:pt x="859" y="14226"/>
                  </a:cubicBezTo>
                  <a:cubicBezTo>
                    <a:pt x="951" y="14226"/>
                    <a:pt x="1049" y="14218"/>
                    <a:pt x="1156" y="14203"/>
                  </a:cubicBezTo>
                  <a:cubicBezTo>
                    <a:pt x="1338" y="14142"/>
                    <a:pt x="1581" y="14081"/>
                    <a:pt x="1764" y="13960"/>
                  </a:cubicBezTo>
                  <a:cubicBezTo>
                    <a:pt x="1855" y="13899"/>
                    <a:pt x="2159" y="13717"/>
                    <a:pt x="2554" y="13413"/>
                  </a:cubicBezTo>
                  <a:cubicBezTo>
                    <a:pt x="2919" y="13078"/>
                    <a:pt x="3405" y="12592"/>
                    <a:pt x="3831" y="11984"/>
                  </a:cubicBezTo>
                  <a:cubicBezTo>
                    <a:pt x="4712" y="10768"/>
                    <a:pt x="5472" y="9066"/>
                    <a:pt x="6019" y="7394"/>
                  </a:cubicBezTo>
                  <a:cubicBezTo>
                    <a:pt x="6566" y="5692"/>
                    <a:pt x="6931" y="3990"/>
                    <a:pt x="7205" y="2713"/>
                  </a:cubicBezTo>
                  <a:cubicBezTo>
                    <a:pt x="7448" y="1437"/>
                    <a:pt x="7600" y="586"/>
                    <a:pt x="7600" y="586"/>
                  </a:cubicBezTo>
                  <a:cubicBezTo>
                    <a:pt x="7677" y="198"/>
                    <a:pt x="7699"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67"/>
            <p:cNvSpPr/>
            <p:nvPr/>
          </p:nvSpPr>
          <p:spPr>
            <a:xfrm>
              <a:off x="2465770" y="3502368"/>
              <a:ext cx="235949" cy="315464"/>
            </a:xfrm>
            <a:custGeom>
              <a:avLst/>
              <a:gdLst/>
              <a:ahLst/>
              <a:cxnLst/>
              <a:rect l="l" t="t" r="r" b="b"/>
              <a:pathLst>
                <a:path w="8460" h="11311" extrusionOk="0">
                  <a:moveTo>
                    <a:pt x="31" y="0"/>
                  </a:moveTo>
                  <a:cubicBezTo>
                    <a:pt x="0" y="0"/>
                    <a:pt x="22" y="183"/>
                    <a:pt x="101" y="544"/>
                  </a:cubicBezTo>
                  <a:cubicBezTo>
                    <a:pt x="101" y="544"/>
                    <a:pt x="253" y="1274"/>
                    <a:pt x="587" y="2368"/>
                  </a:cubicBezTo>
                  <a:cubicBezTo>
                    <a:pt x="891" y="3493"/>
                    <a:pt x="1377" y="4952"/>
                    <a:pt x="2076" y="6380"/>
                  </a:cubicBezTo>
                  <a:cubicBezTo>
                    <a:pt x="2745" y="7839"/>
                    <a:pt x="3687" y="9207"/>
                    <a:pt x="4721" y="10089"/>
                  </a:cubicBezTo>
                  <a:cubicBezTo>
                    <a:pt x="5237" y="10544"/>
                    <a:pt x="5754" y="10848"/>
                    <a:pt x="6180" y="11000"/>
                  </a:cubicBezTo>
                  <a:cubicBezTo>
                    <a:pt x="6392" y="11092"/>
                    <a:pt x="6575" y="11183"/>
                    <a:pt x="6727" y="11213"/>
                  </a:cubicBezTo>
                  <a:cubicBezTo>
                    <a:pt x="6879" y="11244"/>
                    <a:pt x="6970" y="11274"/>
                    <a:pt x="7031" y="11274"/>
                  </a:cubicBezTo>
                  <a:cubicBezTo>
                    <a:pt x="7143" y="11300"/>
                    <a:pt x="7255" y="11311"/>
                    <a:pt x="7363" y="11311"/>
                  </a:cubicBezTo>
                  <a:cubicBezTo>
                    <a:pt x="7638" y="11311"/>
                    <a:pt x="7890" y="11239"/>
                    <a:pt x="8064" y="11152"/>
                  </a:cubicBezTo>
                  <a:cubicBezTo>
                    <a:pt x="8307" y="11000"/>
                    <a:pt x="8459" y="10818"/>
                    <a:pt x="8429" y="10636"/>
                  </a:cubicBezTo>
                  <a:cubicBezTo>
                    <a:pt x="8399" y="10423"/>
                    <a:pt x="8247" y="10271"/>
                    <a:pt x="8034" y="10149"/>
                  </a:cubicBezTo>
                  <a:cubicBezTo>
                    <a:pt x="7821" y="10028"/>
                    <a:pt x="7578" y="9937"/>
                    <a:pt x="7274" y="9906"/>
                  </a:cubicBezTo>
                  <a:cubicBezTo>
                    <a:pt x="7152" y="9845"/>
                    <a:pt x="6392" y="9785"/>
                    <a:pt x="5481" y="9146"/>
                  </a:cubicBezTo>
                  <a:cubicBezTo>
                    <a:pt x="4538" y="8508"/>
                    <a:pt x="3535" y="7323"/>
                    <a:pt x="2745" y="6016"/>
                  </a:cubicBezTo>
                  <a:cubicBezTo>
                    <a:pt x="1955" y="4708"/>
                    <a:pt x="1316" y="3341"/>
                    <a:pt x="891" y="2277"/>
                  </a:cubicBezTo>
                  <a:cubicBezTo>
                    <a:pt x="465" y="1213"/>
                    <a:pt x="253" y="484"/>
                    <a:pt x="253" y="484"/>
                  </a:cubicBezTo>
                  <a:cubicBezTo>
                    <a:pt x="135" y="160"/>
                    <a:pt x="60"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67"/>
            <p:cNvSpPr/>
            <p:nvPr/>
          </p:nvSpPr>
          <p:spPr>
            <a:xfrm>
              <a:off x="2712708" y="3677740"/>
              <a:ext cx="255835" cy="274717"/>
            </a:xfrm>
            <a:custGeom>
              <a:avLst/>
              <a:gdLst/>
              <a:ahLst/>
              <a:cxnLst/>
              <a:rect l="l" t="t" r="r" b="b"/>
              <a:pathLst>
                <a:path w="9173" h="9850" extrusionOk="0">
                  <a:moveTo>
                    <a:pt x="9144" y="1"/>
                  </a:moveTo>
                  <a:cubicBezTo>
                    <a:pt x="9116" y="1"/>
                    <a:pt x="9056" y="161"/>
                    <a:pt x="8967" y="487"/>
                  </a:cubicBezTo>
                  <a:cubicBezTo>
                    <a:pt x="8967" y="487"/>
                    <a:pt x="8937" y="670"/>
                    <a:pt x="8846" y="1004"/>
                  </a:cubicBezTo>
                  <a:cubicBezTo>
                    <a:pt x="8815" y="1156"/>
                    <a:pt x="8754" y="1338"/>
                    <a:pt x="8694" y="1551"/>
                  </a:cubicBezTo>
                  <a:cubicBezTo>
                    <a:pt x="8663" y="1673"/>
                    <a:pt x="8633" y="1794"/>
                    <a:pt x="8572" y="1916"/>
                  </a:cubicBezTo>
                  <a:cubicBezTo>
                    <a:pt x="8542" y="2038"/>
                    <a:pt x="8511" y="2159"/>
                    <a:pt x="8451" y="2281"/>
                  </a:cubicBezTo>
                  <a:cubicBezTo>
                    <a:pt x="8086" y="3345"/>
                    <a:pt x="7478" y="4743"/>
                    <a:pt x="6566" y="5898"/>
                  </a:cubicBezTo>
                  <a:cubicBezTo>
                    <a:pt x="6292" y="6171"/>
                    <a:pt x="6080" y="6475"/>
                    <a:pt x="5806" y="6688"/>
                  </a:cubicBezTo>
                  <a:cubicBezTo>
                    <a:pt x="5654" y="6810"/>
                    <a:pt x="5533" y="6962"/>
                    <a:pt x="5411" y="7053"/>
                  </a:cubicBezTo>
                  <a:lnTo>
                    <a:pt x="4985" y="7357"/>
                  </a:lnTo>
                  <a:cubicBezTo>
                    <a:pt x="4864" y="7478"/>
                    <a:pt x="4681" y="7539"/>
                    <a:pt x="4560" y="7630"/>
                  </a:cubicBezTo>
                  <a:cubicBezTo>
                    <a:pt x="4408" y="7691"/>
                    <a:pt x="4286" y="7782"/>
                    <a:pt x="4134" y="7843"/>
                  </a:cubicBezTo>
                  <a:cubicBezTo>
                    <a:pt x="3982" y="7904"/>
                    <a:pt x="3830" y="7965"/>
                    <a:pt x="3709" y="8026"/>
                  </a:cubicBezTo>
                  <a:cubicBezTo>
                    <a:pt x="3618" y="8056"/>
                    <a:pt x="3557" y="8086"/>
                    <a:pt x="3496" y="8086"/>
                  </a:cubicBezTo>
                  <a:cubicBezTo>
                    <a:pt x="3435" y="8117"/>
                    <a:pt x="3344" y="8147"/>
                    <a:pt x="3283" y="8147"/>
                  </a:cubicBezTo>
                  <a:cubicBezTo>
                    <a:pt x="2767" y="8329"/>
                    <a:pt x="2280" y="8360"/>
                    <a:pt x="1915" y="8421"/>
                  </a:cubicBezTo>
                  <a:cubicBezTo>
                    <a:pt x="1551" y="8421"/>
                    <a:pt x="1308" y="8421"/>
                    <a:pt x="1247" y="8451"/>
                  </a:cubicBezTo>
                  <a:cubicBezTo>
                    <a:pt x="1064" y="8451"/>
                    <a:pt x="912" y="8481"/>
                    <a:pt x="791" y="8512"/>
                  </a:cubicBezTo>
                  <a:cubicBezTo>
                    <a:pt x="639" y="8542"/>
                    <a:pt x="517" y="8573"/>
                    <a:pt x="396" y="8633"/>
                  </a:cubicBezTo>
                  <a:cubicBezTo>
                    <a:pt x="183" y="8755"/>
                    <a:pt x="31" y="8937"/>
                    <a:pt x="1" y="9120"/>
                  </a:cubicBezTo>
                  <a:cubicBezTo>
                    <a:pt x="1" y="9333"/>
                    <a:pt x="122" y="9484"/>
                    <a:pt x="365" y="9636"/>
                  </a:cubicBezTo>
                  <a:cubicBezTo>
                    <a:pt x="487" y="9697"/>
                    <a:pt x="608" y="9758"/>
                    <a:pt x="760" y="9788"/>
                  </a:cubicBezTo>
                  <a:cubicBezTo>
                    <a:pt x="943" y="9849"/>
                    <a:pt x="1125" y="9849"/>
                    <a:pt x="1308" y="9849"/>
                  </a:cubicBezTo>
                  <a:cubicBezTo>
                    <a:pt x="1399" y="9819"/>
                    <a:pt x="1672" y="9788"/>
                    <a:pt x="2098" y="9758"/>
                  </a:cubicBezTo>
                  <a:cubicBezTo>
                    <a:pt x="2523" y="9636"/>
                    <a:pt x="3070" y="9545"/>
                    <a:pt x="3678" y="9272"/>
                  </a:cubicBezTo>
                  <a:cubicBezTo>
                    <a:pt x="3770" y="9241"/>
                    <a:pt x="3830" y="9241"/>
                    <a:pt x="3922" y="9211"/>
                  </a:cubicBezTo>
                  <a:cubicBezTo>
                    <a:pt x="4013" y="9150"/>
                    <a:pt x="4074" y="9120"/>
                    <a:pt x="4165" y="9089"/>
                  </a:cubicBezTo>
                  <a:cubicBezTo>
                    <a:pt x="4317" y="8998"/>
                    <a:pt x="4469" y="8907"/>
                    <a:pt x="4651" y="8816"/>
                  </a:cubicBezTo>
                  <a:cubicBezTo>
                    <a:pt x="4803" y="8755"/>
                    <a:pt x="4955" y="8603"/>
                    <a:pt x="5107" y="8512"/>
                  </a:cubicBezTo>
                  <a:cubicBezTo>
                    <a:pt x="5259" y="8390"/>
                    <a:pt x="5441" y="8299"/>
                    <a:pt x="5563" y="8177"/>
                  </a:cubicBezTo>
                  <a:lnTo>
                    <a:pt x="6019" y="7752"/>
                  </a:lnTo>
                  <a:cubicBezTo>
                    <a:pt x="6171" y="7630"/>
                    <a:pt x="6292" y="7478"/>
                    <a:pt x="6444" y="7326"/>
                  </a:cubicBezTo>
                  <a:cubicBezTo>
                    <a:pt x="6718" y="7022"/>
                    <a:pt x="6931" y="6688"/>
                    <a:pt x="7174" y="6354"/>
                  </a:cubicBezTo>
                  <a:cubicBezTo>
                    <a:pt x="8025" y="4986"/>
                    <a:pt x="8511" y="3497"/>
                    <a:pt x="8754" y="2402"/>
                  </a:cubicBezTo>
                  <a:cubicBezTo>
                    <a:pt x="8785" y="2250"/>
                    <a:pt x="8815" y="2129"/>
                    <a:pt x="8846" y="2007"/>
                  </a:cubicBezTo>
                  <a:cubicBezTo>
                    <a:pt x="8876" y="1855"/>
                    <a:pt x="8906" y="1734"/>
                    <a:pt x="8937" y="1642"/>
                  </a:cubicBezTo>
                  <a:cubicBezTo>
                    <a:pt x="8967" y="1399"/>
                    <a:pt x="8998" y="1217"/>
                    <a:pt x="9028" y="1035"/>
                  </a:cubicBezTo>
                  <a:cubicBezTo>
                    <a:pt x="9089" y="700"/>
                    <a:pt x="9119" y="518"/>
                    <a:pt x="9119" y="518"/>
                  </a:cubicBezTo>
                  <a:cubicBezTo>
                    <a:pt x="9166" y="176"/>
                    <a:pt x="9173" y="1"/>
                    <a:pt x="9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67"/>
            <p:cNvSpPr/>
            <p:nvPr/>
          </p:nvSpPr>
          <p:spPr>
            <a:xfrm>
              <a:off x="2516251" y="3243409"/>
              <a:ext cx="200724" cy="340397"/>
            </a:xfrm>
            <a:custGeom>
              <a:avLst/>
              <a:gdLst/>
              <a:ahLst/>
              <a:cxnLst/>
              <a:rect l="l" t="t" r="r" b="b"/>
              <a:pathLst>
                <a:path w="7197" h="12205" extrusionOk="0">
                  <a:moveTo>
                    <a:pt x="28" y="0"/>
                  </a:moveTo>
                  <a:cubicBezTo>
                    <a:pt x="0" y="0"/>
                    <a:pt x="7" y="175"/>
                    <a:pt x="54" y="528"/>
                  </a:cubicBezTo>
                  <a:cubicBezTo>
                    <a:pt x="54" y="528"/>
                    <a:pt x="175" y="1288"/>
                    <a:pt x="388" y="2413"/>
                  </a:cubicBezTo>
                  <a:cubicBezTo>
                    <a:pt x="601" y="3568"/>
                    <a:pt x="935" y="5088"/>
                    <a:pt x="1452" y="6577"/>
                  </a:cubicBezTo>
                  <a:cubicBezTo>
                    <a:pt x="1968" y="8097"/>
                    <a:pt x="2698" y="9586"/>
                    <a:pt x="3610" y="10589"/>
                  </a:cubicBezTo>
                  <a:cubicBezTo>
                    <a:pt x="4066" y="11106"/>
                    <a:pt x="4552" y="11471"/>
                    <a:pt x="4947" y="11714"/>
                  </a:cubicBezTo>
                  <a:cubicBezTo>
                    <a:pt x="5342" y="11957"/>
                    <a:pt x="5616" y="12079"/>
                    <a:pt x="5707" y="12109"/>
                  </a:cubicBezTo>
                  <a:cubicBezTo>
                    <a:pt x="5919" y="12174"/>
                    <a:pt x="6131" y="12204"/>
                    <a:pt x="6324" y="12204"/>
                  </a:cubicBezTo>
                  <a:cubicBezTo>
                    <a:pt x="6491" y="12204"/>
                    <a:pt x="6644" y="12182"/>
                    <a:pt x="6771" y="12139"/>
                  </a:cubicBezTo>
                  <a:cubicBezTo>
                    <a:pt x="7045" y="12048"/>
                    <a:pt x="7197" y="11866"/>
                    <a:pt x="7197" y="11683"/>
                  </a:cubicBezTo>
                  <a:cubicBezTo>
                    <a:pt x="7197" y="11501"/>
                    <a:pt x="7075" y="11288"/>
                    <a:pt x="6893" y="11167"/>
                  </a:cubicBezTo>
                  <a:cubicBezTo>
                    <a:pt x="6710" y="11015"/>
                    <a:pt x="6467" y="10863"/>
                    <a:pt x="6193" y="10772"/>
                  </a:cubicBezTo>
                  <a:cubicBezTo>
                    <a:pt x="6133" y="10741"/>
                    <a:pt x="5920" y="10711"/>
                    <a:pt x="5616" y="10528"/>
                  </a:cubicBezTo>
                  <a:cubicBezTo>
                    <a:pt x="5312" y="10376"/>
                    <a:pt x="4917" y="10133"/>
                    <a:pt x="4491" y="9769"/>
                  </a:cubicBezTo>
                  <a:cubicBezTo>
                    <a:pt x="3640" y="9009"/>
                    <a:pt x="2820" y="7702"/>
                    <a:pt x="2151" y="6303"/>
                  </a:cubicBezTo>
                  <a:cubicBezTo>
                    <a:pt x="1513" y="4905"/>
                    <a:pt x="1026" y="3446"/>
                    <a:pt x="722" y="2352"/>
                  </a:cubicBezTo>
                  <a:cubicBezTo>
                    <a:pt x="388" y="1258"/>
                    <a:pt x="205" y="498"/>
                    <a:pt x="205" y="498"/>
                  </a:cubicBezTo>
                  <a:cubicBezTo>
                    <a:pt x="115" y="167"/>
                    <a:pt x="55"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67"/>
            <p:cNvSpPr/>
            <p:nvPr/>
          </p:nvSpPr>
          <p:spPr>
            <a:xfrm>
              <a:off x="2688973" y="3091966"/>
              <a:ext cx="48333" cy="492565"/>
            </a:xfrm>
            <a:custGeom>
              <a:avLst/>
              <a:gdLst/>
              <a:ahLst/>
              <a:cxnLst/>
              <a:rect l="l" t="t" r="r" b="b"/>
              <a:pathLst>
                <a:path w="1733" h="17661" extrusionOk="0">
                  <a:moveTo>
                    <a:pt x="867" y="1"/>
                  </a:moveTo>
                  <a:cubicBezTo>
                    <a:pt x="836" y="1"/>
                    <a:pt x="806" y="213"/>
                    <a:pt x="791" y="639"/>
                  </a:cubicBezTo>
                  <a:cubicBezTo>
                    <a:pt x="791" y="639"/>
                    <a:pt x="0" y="15259"/>
                    <a:pt x="0" y="16110"/>
                  </a:cubicBezTo>
                  <a:cubicBezTo>
                    <a:pt x="0" y="16961"/>
                    <a:pt x="396" y="17661"/>
                    <a:pt x="852" y="17661"/>
                  </a:cubicBezTo>
                  <a:cubicBezTo>
                    <a:pt x="1338" y="17661"/>
                    <a:pt x="1733" y="16961"/>
                    <a:pt x="1733" y="16110"/>
                  </a:cubicBezTo>
                  <a:cubicBezTo>
                    <a:pt x="1733" y="15259"/>
                    <a:pt x="943" y="639"/>
                    <a:pt x="943" y="639"/>
                  </a:cubicBezTo>
                  <a:cubicBezTo>
                    <a:pt x="928" y="213"/>
                    <a:pt x="897" y="1"/>
                    <a:pt x="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67"/>
            <p:cNvSpPr/>
            <p:nvPr/>
          </p:nvSpPr>
          <p:spPr>
            <a:xfrm>
              <a:off x="2878012" y="3522616"/>
              <a:ext cx="112787" cy="122967"/>
            </a:xfrm>
            <a:custGeom>
              <a:avLst/>
              <a:gdLst/>
              <a:ahLst/>
              <a:cxnLst/>
              <a:rect l="l" t="t" r="r" b="b"/>
              <a:pathLst>
                <a:path w="4044" h="4409" extrusionOk="0">
                  <a:moveTo>
                    <a:pt x="3952" y="1"/>
                  </a:moveTo>
                  <a:cubicBezTo>
                    <a:pt x="3952" y="1"/>
                    <a:pt x="2128" y="153"/>
                    <a:pt x="1065" y="1368"/>
                  </a:cubicBezTo>
                  <a:cubicBezTo>
                    <a:pt x="1" y="2584"/>
                    <a:pt x="92" y="4408"/>
                    <a:pt x="92" y="4408"/>
                  </a:cubicBezTo>
                  <a:cubicBezTo>
                    <a:pt x="92" y="4408"/>
                    <a:pt x="1916" y="4286"/>
                    <a:pt x="2979" y="3040"/>
                  </a:cubicBezTo>
                  <a:cubicBezTo>
                    <a:pt x="4043" y="1824"/>
                    <a:pt x="3952" y="1"/>
                    <a:pt x="3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67"/>
            <p:cNvSpPr/>
            <p:nvPr/>
          </p:nvSpPr>
          <p:spPr>
            <a:xfrm>
              <a:off x="2903448" y="3342893"/>
              <a:ext cx="75470" cy="82275"/>
            </a:xfrm>
            <a:custGeom>
              <a:avLst/>
              <a:gdLst/>
              <a:ahLst/>
              <a:cxnLst/>
              <a:rect l="l" t="t" r="r" b="b"/>
              <a:pathLst>
                <a:path w="2706" h="2950" extrusionOk="0">
                  <a:moveTo>
                    <a:pt x="2645" y="1"/>
                  </a:moveTo>
                  <a:cubicBezTo>
                    <a:pt x="2645" y="1"/>
                    <a:pt x="1429" y="92"/>
                    <a:pt x="700" y="913"/>
                  </a:cubicBezTo>
                  <a:cubicBezTo>
                    <a:pt x="1" y="1733"/>
                    <a:pt x="61" y="2949"/>
                    <a:pt x="61" y="2949"/>
                  </a:cubicBezTo>
                  <a:cubicBezTo>
                    <a:pt x="61" y="2949"/>
                    <a:pt x="1277" y="2858"/>
                    <a:pt x="2007" y="2037"/>
                  </a:cubicBezTo>
                  <a:cubicBezTo>
                    <a:pt x="2706" y="1217"/>
                    <a:pt x="2645" y="1"/>
                    <a:pt x="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67"/>
            <p:cNvSpPr/>
            <p:nvPr/>
          </p:nvSpPr>
          <p:spPr>
            <a:xfrm>
              <a:off x="2428704" y="3776080"/>
              <a:ext cx="75498" cy="83112"/>
            </a:xfrm>
            <a:custGeom>
              <a:avLst/>
              <a:gdLst/>
              <a:ahLst/>
              <a:cxnLst/>
              <a:rect l="l" t="t" r="r" b="b"/>
              <a:pathLst>
                <a:path w="2707" h="2980" extrusionOk="0">
                  <a:moveTo>
                    <a:pt x="62" y="1"/>
                  </a:moveTo>
                  <a:cubicBezTo>
                    <a:pt x="62" y="1"/>
                    <a:pt x="1" y="1247"/>
                    <a:pt x="730" y="2068"/>
                  </a:cubicBezTo>
                  <a:cubicBezTo>
                    <a:pt x="1430" y="2858"/>
                    <a:pt x="2645" y="2980"/>
                    <a:pt x="2645" y="2980"/>
                  </a:cubicBezTo>
                  <a:cubicBezTo>
                    <a:pt x="2645" y="2980"/>
                    <a:pt x="2706" y="1734"/>
                    <a:pt x="2007" y="913"/>
                  </a:cubicBezTo>
                  <a:cubicBezTo>
                    <a:pt x="1278" y="123"/>
                    <a:pt x="62"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67"/>
            <p:cNvSpPr/>
            <p:nvPr/>
          </p:nvSpPr>
          <p:spPr>
            <a:xfrm>
              <a:off x="2489755" y="3910873"/>
              <a:ext cx="115325" cy="125505"/>
            </a:xfrm>
            <a:custGeom>
              <a:avLst/>
              <a:gdLst/>
              <a:ahLst/>
              <a:cxnLst/>
              <a:rect l="l" t="t" r="r" b="b"/>
              <a:pathLst>
                <a:path w="4135" h="4500" extrusionOk="0">
                  <a:moveTo>
                    <a:pt x="92" y="1"/>
                  </a:moveTo>
                  <a:cubicBezTo>
                    <a:pt x="92" y="1"/>
                    <a:pt x="0" y="1885"/>
                    <a:pt x="1095" y="3101"/>
                  </a:cubicBezTo>
                  <a:cubicBezTo>
                    <a:pt x="2189" y="4347"/>
                    <a:pt x="4043" y="4499"/>
                    <a:pt x="4043" y="4499"/>
                  </a:cubicBezTo>
                  <a:cubicBezTo>
                    <a:pt x="4043" y="4499"/>
                    <a:pt x="4134" y="2645"/>
                    <a:pt x="3040" y="1399"/>
                  </a:cubicBezTo>
                  <a:cubicBezTo>
                    <a:pt x="1946" y="153"/>
                    <a:pt x="92" y="1"/>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7"/>
            <p:cNvSpPr/>
            <p:nvPr/>
          </p:nvSpPr>
          <p:spPr>
            <a:xfrm>
              <a:off x="2545702" y="3050438"/>
              <a:ext cx="75470" cy="82248"/>
            </a:xfrm>
            <a:custGeom>
              <a:avLst/>
              <a:gdLst/>
              <a:ahLst/>
              <a:cxnLst/>
              <a:rect l="l" t="t" r="r" b="b"/>
              <a:pathLst>
                <a:path w="2706" h="2949" extrusionOk="0">
                  <a:moveTo>
                    <a:pt x="61" y="0"/>
                  </a:moveTo>
                  <a:cubicBezTo>
                    <a:pt x="61" y="0"/>
                    <a:pt x="1" y="1216"/>
                    <a:pt x="730" y="2037"/>
                  </a:cubicBezTo>
                  <a:cubicBezTo>
                    <a:pt x="1429" y="2858"/>
                    <a:pt x="2645" y="2949"/>
                    <a:pt x="2645" y="2949"/>
                  </a:cubicBezTo>
                  <a:cubicBezTo>
                    <a:pt x="2645" y="2949"/>
                    <a:pt x="2706" y="1733"/>
                    <a:pt x="2007" y="912"/>
                  </a:cubicBezTo>
                  <a:cubicBezTo>
                    <a:pt x="1277" y="92"/>
                    <a:pt x="61" y="0"/>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7"/>
            <p:cNvSpPr/>
            <p:nvPr/>
          </p:nvSpPr>
          <p:spPr>
            <a:xfrm>
              <a:off x="2556217" y="4268813"/>
              <a:ext cx="320986" cy="104113"/>
            </a:xfrm>
            <a:custGeom>
              <a:avLst/>
              <a:gdLst/>
              <a:ahLst/>
              <a:cxnLst/>
              <a:rect l="l" t="t" r="r" b="b"/>
              <a:pathLst>
                <a:path w="11509" h="3733" extrusionOk="0">
                  <a:moveTo>
                    <a:pt x="4450" y="1"/>
                  </a:moveTo>
                  <a:cubicBezTo>
                    <a:pt x="4335" y="1"/>
                    <a:pt x="4215" y="8"/>
                    <a:pt x="4092" y="24"/>
                  </a:cubicBezTo>
                  <a:cubicBezTo>
                    <a:pt x="2207" y="267"/>
                    <a:pt x="1812" y="1696"/>
                    <a:pt x="1812" y="1696"/>
                  </a:cubicBezTo>
                  <a:cubicBezTo>
                    <a:pt x="1623" y="1649"/>
                    <a:pt x="1455" y="1628"/>
                    <a:pt x="1304" y="1628"/>
                  </a:cubicBezTo>
                  <a:cubicBezTo>
                    <a:pt x="0" y="1628"/>
                    <a:pt x="49" y="3216"/>
                    <a:pt x="49" y="3216"/>
                  </a:cubicBezTo>
                  <a:lnTo>
                    <a:pt x="11508" y="3732"/>
                  </a:lnTo>
                  <a:cubicBezTo>
                    <a:pt x="11508" y="3732"/>
                    <a:pt x="11356" y="2486"/>
                    <a:pt x="9958" y="1483"/>
                  </a:cubicBezTo>
                  <a:cubicBezTo>
                    <a:pt x="9502" y="1166"/>
                    <a:pt x="9019" y="1059"/>
                    <a:pt x="8576" y="1059"/>
                  </a:cubicBezTo>
                  <a:cubicBezTo>
                    <a:pt x="7663" y="1059"/>
                    <a:pt x="6919" y="1514"/>
                    <a:pt x="6919" y="1514"/>
                  </a:cubicBezTo>
                  <a:cubicBezTo>
                    <a:pt x="6919" y="1514"/>
                    <a:pt x="6096" y="1"/>
                    <a:pt x="4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4" name="Google Shape;3694;p67"/>
          <p:cNvGrpSpPr/>
          <p:nvPr/>
        </p:nvGrpSpPr>
        <p:grpSpPr>
          <a:xfrm>
            <a:off x="1428658" y="997271"/>
            <a:ext cx="543053" cy="354885"/>
            <a:chOff x="7218550" y="1264450"/>
            <a:chExt cx="1810175" cy="1182950"/>
          </a:xfrm>
        </p:grpSpPr>
        <p:sp>
          <p:nvSpPr>
            <p:cNvPr id="3695" name="Google Shape;3695;p67"/>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67"/>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7"/>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7"/>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7"/>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7"/>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7"/>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7"/>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7"/>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7"/>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7"/>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7"/>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7"/>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67"/>
          <p:cNvGrpSpPr/>
          <p:nvPr/>
        </p:nvGrpSpPr>
        <p:grpSpPr>
          <a:xfrm>
            <a:off x="7212892" y="642297"/>
            <a:ext cx="347646" cy="354973"/>
            <a:chOff x="7348550" y="1658600"/>
            <a:chExt cx="1664175" cy="1699250"/>
          </a:xfrm>
        </p:grpSpPr>
        <p:sp>
          <p:nvSpPr>
            <p:cNvPr id="3709" name="Google Shape;3709;p67"/>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7"/>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7"/>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7"/>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7"/>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7"/>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7"/>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7"/>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7"/>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67"/>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67"/>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67"/>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67"/>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678"/>
                                        </p:tgtEl>
                                        <p:attrNameLst>
                                          <p:attrName>style.visibility</p:attrName>
                                        </p:attrNameLst>
                                      </p:cBhvr>
                                      <p:to>
                                        <p:strVal val="visible"/>
                                      </p:to>
                                    </p:set>
                                    <p:anim calcmode="lin" valueType="num">
                                      <p:cBhvr additive="base">
                                        <p:cTn id="7" dur="600"/>
                                        <p:tgtEl>
                                          <p:spTgt spid="3678"/>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3680"/>
                                        </p:tgtEl>
                                        <p:attrNameLst>
                                          <p:attrName>style.visibility</p:attrName>
                                        </p:attrNameLst>
                                      </p:cBhvr>
                                      <p:to>
                                        <p:strVal val="visible"/>
                                      </p:to>
                                    </p:set>
                                    <p:anim calcmode="lin" valueType="num">
                                      <p:cBhvr additive="base">
                                        <p:cTn id="10" dur="600"/>
                                        <p:tgtEl>
                                          <p:spTgt spid="3680"/>
                                        </p:tgtEl>
                                        <p:attrNameLst>
                                          <p:attrName>ppt_w</p:attrName>
                                        </p:attrNameLst>
                                      </p:cBhvr>
                                      <p:tavLst>
                                        <p:tav tm="0">
                                          <p:val>
                                            <p:strVal val="0"/>
                                          </p:val>
                                        </p:tav>
                                        <p:tav tm="100000">
                                          <p:val>
                                            <p:strVal val="#ppt_w"/>
                                          </p:val>
                                        </p:tav>
                                      </p:tavLst>
                                    </p:anim>
                                    <p:anim calcmode="lin" valueType="num">
                                      <p:cBhvr additive="base">
                                        <p:cTn id="11" dur="600"/>
                                        <p:tgtEl>
                                          <p:spTgt spid="3680"/>
                                        </p:tgtEl>
                                        <p:attrNameLst>
                                          <p:attrName>ppt_h</p:attrName>
                                        </p:attrNameLst>
                                      </p:cBhvr>
                                      <p:tavLst>
                                        <p:tav tm="0">
                                          <p:val>
                                            <p:strVal val="0"/>
                                          </p:val>
                                        </p:tav>
                                        <p:tav tm="100000">
                                          <p:val>
                                            <p:strVal val="#ppt_h"/>
                                          </p:val>
                                        </p:tav>
                                      </p:tavLst>
                                    </p:anim>
                                  </p:childTnLst>
                                </p:cTn>
                              </p:par>
                            </p:childTnLst>
                          </p:cTn>
                        </p:par>
                        <p:par>
                          <p:cTn id="12" fill="hold">
                            <p:stCondLst>
                              <p:cond delay="600"/>
                            </p:stCondLst>
                            <p:childTnLst>
                              <p:par>
                                <p:cTn id="13" presetID="23" presetClass="entr" presetSubtype="16" fill="hold" nodeType="afterEffect">
                                  <p:stCondLst>
                                    <p:cond delay="0"/>
                                  </p:stCondLst>
                                  <p:childTnLst>
                                    <p:set>
                                      <p:cBhvr>
                                        <p:cTn id="14" dur="1" fill="hold">
                                          <p:stCondLst>
                                            <p:cond delay="0"/>
                                          </p:stCondLst>
                                        </p:cTn>
                                        <p:tgtEl>
                                          <p:spTgt spid="3694"/>
                                        </p:tgtEl>
                                        <p:attrNameLst>
                                          <p:attrName>style.visibility</p:attrName>
                                        </p:attrNameLst>
                                      </p:cBhvr>
                                      <p:to>
                                        <p:strVal val="visible"/>
                                      </p:to>
                                    </p:set>
                                    <p:anim calcmode="lin" valueType="num">
                                      <p:cBhvr additive="base">
                                        <p:cTn id="15" dur="600"/>
                                        <p:tgtEl>
                                          <p:spTgt spid="3694"/>
                                        </p:tgtEl>
                                        <p:attrNameLst>
                                          <p:attrName>ppt_w</p:attrName>
                                        </p:attrNameLst>
                                      </p:cBhvr>
                                      <p:tavLst>
                                        <p:tav tm="0">
                                          <p:val>
                                            <p:strVal val="0"/>
                                          </p:val>
                                        </p:tav>
                                        <p:tav tm="100000">
                                          <p:val>
                                            <p:strVal val="#ppt_w"/>
                                          </p:val>
                                        </p:tav>
                                      </p:tavLst>
                                    </p:anim>
                                    <p:anim calcmode="lin" valueType="num">
                                      <p:cBhvr additive="base">
                                        <p:cTn id="16" dur="600"/>
                                        <p:tgtEl>
                                          <p:spTgt spid="369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708"/>
                                        </p:tgtEl>
                                        <p:attrNameLst>
                                          <p:attrName>style.visibility</p:attrName>
                                        </p:attrNameLst>
                                      </p:cBhvr>
                                      <p:to>
                                        <p:strVal val="visible"/>
                                      </p:to>
                                    </p:set>
                                    <p:anim calcmode="lin" valueType="num">
                                      <p:cBhvr additive="base">
                                        <p:cTn id="19" dur="600"/>
                                        <p:tgtEl>
                                          <p:spTgt spid="3708"/>
                                        </p:tgtEl>
                                        <p:attrNameLst>
                                          <p:attrName>ppt_w</p:attrName>
                                        </p:attrNameLst>
                                      </p:cBhvr>
                                      <p:tavLst>
                                        <p:tav tm="0">
                                          <p:val>
                                            <p:strVal val="0"/>
                                          </p:val>
                                        </p:tav>
                                        <p:tav tm="100000">
                                          <p:val>
                                            <p:strVal val="#ppt_w"/>
                                          </p:val>
                                        </p:tav>
                                      </p:tavLst>
                                    </p:anim>
                                    <p:anim calcmode="lin" valueType="num">
                                      <p:cBhvr additive="base">
                                        <p:cTn id="20" dur="600"/>
                                        <p:tgtEl>
                                          <p:spTgt spid="370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D729EF5-4C2C-E85C-A217-D59AA9EE4DA8}"/>
              </a:ext>
            </a:extLst>
          </p:cNvPr>
          <p:cNvSpPr txBox="1"/>
          <p:nvPr/>
        </p:nvSpPr>
        <p:spPr>
          <a:xfrm>
            <a:off x="147234" y="123986"/>
            <a:ext cx="8508569" cy="830997"/>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4. Work in groups. Discuss and write what you like or dislike about life in the countryside.</a:t>
            </a:r>
          </a:p>
        </p:txBody>
      </p:sp>
      <p:graphicFrame>
        <p:nvGraphicFramePr>
          <p:cNvPr id="18" name="Bảng 3">
            <a:extLst>
              <a:ext uri="{FF2B5EF4-FFF2-40B4-BE49-F238E27FC236}">
                <a16:creationId xmlns:a16="http://schemas.microsoft.com/office/drawing/2014/main" id="{5A79E4D2-4E5E-FB5E-8950-A5919517BF0E}"/>
              </a:ext>
            </a:extLst>
          </p:cNvPr>
          <p:cNvGraphicFramePr>
            <a:graphicFrameLocks noGrp="1"/>
          </p:cNvGraphicFramePr>
          <p:nvPr>
            <p:extLst>
              <p:ext uri="{D42A27DB-BD31-4B8C-83A1-F6EECF244321}">
                <p14:modId xmlns:p14="http://schemas.microsoft.com/office/powerpoint/2010/main" val="353749663"/>
              </p:ext>
            </p:extLst>
          </p:nvPr>
        </p:nvGraphicFramePr>
        <p:xfrm>
          <a:off x="153969" y="1040826"/>
          <a:ext cx="5774133" cy="2677897"/>
        </p:xfrm>
        <a:graphic>
          <a:graphicData uri="http://schemas.openxmlformats.org/drawingml/2006/table">
            <a:tbl>
              <a:tblPr/>
              <a:tblGrid>
                <a:gridCol w="3014247">
                  <a:extLst>
                    <a:ext uri="{9D8B030D-6E8A-4147-A177-3AD203B41FA5}">
                      <a16:colId xmlns:a16="http://schemas.microsoft.com/office/drawing/2014/main" val="809260382"/>
                    </a:ext>
                  </a:extLst>
                </a:gridCol>
                <a:gridCol w="2759886">
                  <a:extLst>
                    <a:ext uri="{9D8B030D-6E8A-4147-A177-3AD203B41FA5}">
                      <a16:colId xmlns:a16="http://schemas.microsoft.com/office/drawing/2014/main" val="3195512827"/>
                    </a:ext>
                  </a:extLst>
                </a:gridCol>
              </a:tblGrid>
              <a:tr h="347194">
                <a:tc>
                  <a:txBody>
                    <a:bodyPr/>
                    <a:lstStyle/>
                    <a:p>
                      <a:pPr algn="ctr"/>
                      <a:r>
                        <a:rPr lang="vi-VN" sz="2600" b="1" i="0" dirty="0">
                          <a:solidFill>
                            <a:schemeClr val="bg1"/>
                          </a:solidFill>
                          <a:effectLst/>
                          <a:latin typeface="Patrick Hand" panose="00000500000000000000" pitchFamily="2" charset="0"/>
                        </a:rPr>
                        <a:t>LIKE </a:t>
                      </a:r>
                      <a:endParaRPr lang="vi-VN" sz="2600" b="1" dirty="0">
                        <a:solidFill>
                          <a:schemeClr val="bg1"/>
                        </a:solidFill>
                        <a:effectLst/>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solidFill>
                  </a:tcPr>
                </a:tc>
                <a:tc>
                  <a:txBody>
                    <a:bodyPr/>
                    <a:lstStyle/>
                    <a:p>
                      <a:pPr algn="ctr"/>
                      <a:r>
                        <a:rPr lang="vi-VN" sz="2600" b="1" i="0" dirty="0">
                          <a:solidFill>
                            <a:schemeClr val="bg1"/>
                          </a:solidFill>
                          <a:effectLst/>
                          <a:latin typeface="Patrick Hand" panose="00000500000000000000" pitchFamily="2" charset="0"/>
                        </a:rPr>
                        <a:t>DISLIKE</a:t>
                      </a:r>
                      <a:endParaRPr lang="vi-VN" sz="2600" b="1" dirty="0">
                        <a:solidFill>
                          <a:schemeClr val="bg1"/>
                        </a:solidFill>
                        <a:effectLst/>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202720813"/>
                  </a:ext>
                </a:extLst>
              </a:tr>
              <a:tr h="2190217">
                <a:tc>
                  <a:txBody>
                    <a:bodyPr/>
                    <a:lstStyle/>
                    <a:p>
                      <a:r>
                        <a:rPr lang="en-US" sz="2000" b="0" i="0" dirty="0">
                          <a:solidFill>
                            <a:srgbClr val="242021"/>
                          </a:solidFill>
                          <a:effectLst/>
                          <a:latin typeface="Patrick Hand" panose="00000500000000000000" pitchFamily="2" charset="0"/>
                        </a:rPr>
                        <a:t>– low cost</a:t>
                      </a:r>
                      <a:r>
                        <a:rPr lang="en-US" sz="2000" b="0" i="0" baseline="0" dirty="0">
                          <a:solidFill>
                            <a:srgbClr val="242021"/>
                          </a:solidFill>
                          <a:effectLst/>
                          <a:latin typeface="Patrick Hand" panose="00000500000000000000" pitchFamily="2" charset="0"/>
                        </a:rPr>
                        <a:t> of living</a:t>
                      </a:r>
                    </a:p>
                    <a:p>
                      <a:r>
                        <a:rPr lang="en-US" sz="2000" b="0" i="0" dirty="0">
                          <a:solidFill>
                            <a:srgbClr val="242021"/>
                          </a:solidFill>
                          <a:effectLst/>
                          <a:latin typeface="Patrick Hand" panose="00000500000000000000" pitchFamily="2" charset="0"/>
                        </a:rPr>
                        <a:t>– many cheap things</a:t>
                      </a:r>
                    </a:p>
                    <a:p>
                      <a:r>
                        <a:rPr lang="en-US" sz="2000" b="0" i="0" baseline="0" dirty="0">
                          <a:solidFill>
                            <a:srgbClr val="242021"/>
                          </a:solidFill>
                          <a:effectLst/>
                          <a:latin typeface="Patrick Hand" panose="00000500000000000000" pitchFamily="2" charset="0"/>
                        </a:rPr>
                        <a:t>…</a:t>
                      </a:r>
                    </a:p>
                    <a:p>
                      <a:endParaRPr lang="en-US" sz="2000" dirty="0">
                        <a:effectLst/>
                        <a:latin typeface="Patrick Hand" panose="00000500000000000000" pitchFamily="2" charset="0"/>
                      </a:endParaRPr>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r>
                        <a:rPr lang="en-US" sz="2000" b="0" i="0" dirty="0">
                          <a:solidFill>
                            <a:srgbClr val="242021"/>
                          </a:solidFill>
                          <a:effectLst/>
                          <a:latin typeface="Patrick Hand" panose="00000500000000000000" pitchFamily="2" charset="0"/>
                        </a:rPr>
                        <a:t>– not many entertainment</a:t>
                      </a:r>
                      <a:br>
                        <a:rPr lang="en-US" sz="2000" b="0" i="0" dirty="0">
                          <a:solidFill>
                            <a:srgbClr val="242021"/>
                          </a:solidFill>
                          <a:effectLst/>
                          <a:latin typeface="Patrick Hand" panose="00000500000000000000" pitchFamily="2" charset="0"/>
                        </a:rPr>
                      </a:br>
                      <a:r>
                        <a:rPr lang="en-US" sz="2000" b="0" i="0" dirty="0">
                          <a:solidFill>
                            <a:srgbClr val="242021"/>
                          </a:solidFill>
                          <a:effectLst/>
                          <a:latin typeface="Patrick Hand" panose="00000500000000000000" pitchFamily="2" charset="0"/>
                        </a:rPr>
                        <a:t>places, such as</a:t>
                      </a:r>
                      <a:br>
                        <a:rPr lang="en-US" sz="2000" b="0" i="0" dirty="0">
                          <a:solidFill>
                            <a:srgbClr val="242021"/>
                          </a:solidFill>
                          <a:effectLst/>
                          <a:latin typeface="Patrick Hand" panose="00000500000000000000" pitchFamily="2" charset="0"/>
                        </a:rPr>
                      </a:br>
                      <a:r>
                        <a:rPr lang="en-US" sz="2000" b="0" i="0" dirty="0">
                          <a:solidFill>
                            <a:srgbClr val="242021"/>
                          </a:solidFill>
                          <a:effectLst/>
                          <a:latin typeface="Patrick Hand" panose="00000500000000000000" pitchFamily="2" charset="0"/>
                        </a:rPr>
                        <a:t>theatres, cinemas,</a:t>
                      </a:r>
                      <a:br>
                        <a:rPr lang="en-US" sz="2000" b="0" i="0" dirty="0">
                          <a:solidFill>
                            <a:srgbClr val="242021"/>
                          </a:solidFill>
                          <a:effectLst/>
                          <a:latin typeface="Patrick Hand" panose="00000500000000000000" pitchFamily="2" charset="0"/>
                        </a:rPr>
                      </a:br>
                      <a:r>
                        <a:rPr lang="en-US" sz="2000" b="0" i="0" dirty="0">
                          <a:solidFill>
                            <a:srgbClr val="242021"/>
                          </a:solidFill>
                          <a:effectLst/>
                          <a:latin typeface="Patrick Hand" panose="00000500000000000000" pitchFamily="2" charset="0"/>
                        </a:rPr>
                        <a:t>etc.</a:t>
                      </a:r>
                    </a:p>
                    <a:p>
                      <a:r>
                        <a:rPr lang="en-US" sz="2000" b="0" i="0" dirty="0">
                          <a:solidFill>
                            <a:srgbClr val="242021"/>
                          </a:solidFill>
                          <a:effectLst/>
                          <a:latin typeface="Patrick Hand" panose="00000500000000000000" pitchFamily="2" charset="0"/>
                        </a:rPr>
                        <a:t>– poor</a:t>
                      </a:r>
                      <a:r>
                        <a:rPr lang="en-US" sz="2000" b="0" i="0" baseline="0" dirty="0">
                          <a:solidFill>
                            <a:srgbClr val="242021"/>
                          </a:solidFill>
                          <a:effectLst/>
                          <a:latin typeface="Patrick Hand" panose="00000500000000000000" pitchFamily="2" charset="0"/>
                        </a:rPr>
                        <a:t> means of transport</a:t>
                      </a:r>
                      <a:r>
                        <a:rPr lang="en-US" sz="2000" b="0" i="0" dirty="0">
                          <a:solidFill>
                            <a:srgbClr val="242021"/>
                          </a:solidFill>
                          <a:effectLst/>
                          <a:latin typeface="Patrick Hand" panose="00000500000000000000" pitchFamily="2" charset="0"/>
                        </a:rPr>
                        <a:t/>
                      </a:r>
                      <a:br>
                        <a:rPr lang="en-US" sz="2000" b="0" i="0" dirty="0">
                          <a:solidFill>
                            <a:srgbClr val="242021"/>
                          </a:solidFill>
                          <a:effectLst/>
                          <a:latin typeface="Patrick Hand" panose="00000500000000000000" pitchFamily="2" charset="0"/>
                        </a:rPr>
                      </a:br>
                      <a:r>
                        <a:rPr lang="en-US" sz="2000" b="0" i="0" dirty="0">
                          <a:solidFill>
                            <a:srgbClr val="242021"/>
                          </a:solidFill>
                          <a:effectLst/>
                          <a:latin typeface="Patrick Hand" panose="00000500000000000000" pitchFamily="2" charset="0"/>
                        </a:rPr>
                        <a:t>...</a:t>
                      </a:r>
                      <a:endParaRPr lang="en-US" sz="2000" dirty="0">
                        <a:effectLst/>
                        <a:latin typeface="Patrick Hand" panose="00000500000000000000" pitchFamily="2" charset="0"/>
                      </a:endParaRPr>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7724665"/>
                  </a:ext>
                </a:extLst>
              </a:tr>
            </a:tbl>
          </a:graphicData>
        </a:graphic>
      </p:graphicFrame>
      <p:pic>
        <p:nvPicPr>
          <p:cNvPr id="19" name="Hình ảnh 2">
            <a:extLst>
              <a:ext uri="{FF2B5EF4-FFF2-40B4-BE49-F238E27FC236}">
                <a16:creationId xmlns:a16="http://schemas.microsoft.com/office/drawing/2014/main" id="{7263F1CF-DB79-0828-536F-1A75062F8E41}"/>
              </a:ext>
            </a:extLst>
          </p:cNvPr>
          <p:cNvPicPr>
            <a:picLocks noChangeAspect="1"/>
          </p:cNvPicPr>
          <p:nvPr/>
        </p:nvPicPr>
        <p:blipFill rotWithShape="1">
          <a:blip r:embed="rId4">
            <a:extLst>
              <a:ext uri="{28A0092B-C50C-407E-A947-70E740481C1C}">
                <a14:useLocalDpi xmlns:a14="http://schemas.microsoft.com/office/drawing/2010/main" val="0"/>
              </a:ext>
            </a:extLst>
          </a:blip>
          <a:srcRect l="4464" t="6330" r="4203" b="7805"/>
          <a:stretch/>
        </p:blipFill>
        <p:spPr>
          <a:xfrm>
            <a:off x="6154836" y="1040825"/>
            <a:ext cx="2586207" cy="1795763"/>
          </a:xfrm>
          <a:prstGeom prst="rect">
            <a:avLst/>
          </a:prstGeom>
        </p:spPr>
      </p:pic>
      <p:graphicFrame>
        <p:nvGraphicFramePr>
          <p:cNvPr id="20" name="Bảng 3">
            <a:extLst>
              <a:ext uri="{FF2B5EF4-FFF2-40B4-BE49-F238E27FC236}">
                <a16:creationId xmlns:a16="http://schemas.microsoft.com/office/drawing/2014/main" id="{A940DB8D-2D4D-DB88-BD1B-52732D2EA9E9}"/>
              </a:ext>
            </a:extLst>
          </p:cNvPr>
          <p:cNvGraphicFramePr>
            <a:graphicFrameLocks noGrp="1"/>
          </p:cNvGraphicFramePr>
          <p:nvPr>
            <p:extLst>
              <p:ext uri="{D42A27DB-BD31-4B8C-83A1-F6EECF244321}">
                <p14:modId xmlns:p14="http://schemas.microsoft.com/office/powerpoint/2010/main" val="1625708164"/>
              </p:ext>
            </p:extLst>
          </p:nvPr>
        </p:nvGraphicFramePr>
        <p:xfrm>
          <a:off x="147234" y="1040825"/>
          <a:ext cx="5774133" cy="2677897"/>
        </p:xfrm>
        <a:graphic>
          <a:graphicData uri="http://schemas.openxmlformats.org/drawingml/2006/table">
            <a:tbl>
              <a:tblPr/>
              <a:tblGrid>
                <a:gridCol w="3014247">
                  <a:extLst>
                    <a:ext uri="{9D8B030D-6E8A-4147-A177-3AD203B41FA5}">
                      <a16:colId xmlns:a16="http://schemas.microsoft.com/office/drawing/2014/main" val="809260382"/>
                    </a:ext>
                  </a:extLst>
                </a:gridCol>
                <a:gridCol w="2759886">
                  <a:extLst>
                    <a:ext uri="{9D8B030D-6E8A-4147-A177-3AD203B41FA5}">
                      <a16:colId xmlns:a16="http://schemas.microsoft.com/office/drawing/2014/main" val="3195512827"/>
                    </a:ext>
                  </a:extLst>
                </a:gridCol>
              </a:tblGrid>
              <a:tr h="347194">
                <a:tc>
                  <a:txBody>
                    <a:bodyPr/>
                    <a:lstStyle/>
                    <a:p>
                      <a:pPr algn="ctr"/>
                      <a:r>
                        <a:rPr lang="vi-VN" sz="2600" b="1" i="0" dirty="0">
                          <a:solidFill>
                            <a:schemeClr val="bg1"/>
                          </a:solidFill>
                          <a:effectLst/>
                          <a:latin typeface="Patrick Hand" panose="00000500000000000000" pitchFamily="2" charset="0"/>
                        </a:rPr>
                        <a:t>LIKE </a:t>
                      </a:r>
                      <a:endParaRPr lang="vi-VN" sz="2600" b="1" dirty="0">
                        <a:solidFill>
                          <a:schemeClr val="bg1"/>
                        </a:solidFill>
                        <a:effectLst/>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solidFill>
                  </a:tcPr>
                </a:tc>
                <a:tc>
                  <a:txBody>
                    <a:bodyPr/>
                    <a:lstStyle/>
                    <a:p>
                      <a:pPr algn="ctr"/>
                      <a:r>
                        <a:rPr lang="vi-VN" sz="2600" b="1" i="0" dirty="0">
                          <a:solidFill>
                            <a:schemeClr val="bg1"/>
                          </a:solidFill>
                          <a:effectLst/>
                          <a:latin typeface="Patrick Hand" panose="00000500000000000000" pitchFamily="2" charset="0"/>
                        </a:rPr>
                        <a:t>DISLIKE</a:t>
                      </a:r>
                      <a:endParaRPr lang="vi-VN" sz="2600" b="1" dirty="0">
                        <a:solidFill>
                          <a:schemeClr val="bg1"/>
                        </a:solidFill>
                        <a:effectLst/>
                        <a:latin typeface="Patrick Hand" panose="00000500000000000000" pitchFamily="2" charset="0"/>
                      </a:endParaRPr>
                    </a:p>
                  </a:txBody>
                  <a:tcPr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202720813"/>
                  </a:ext>
                </a:extLst>
              </a:tr>
              <a:tr h="2190217">
                <a:tc>
                  <a:txBody>
                    <a:bodyPr/>
                    <a:lstStyle/>
                    <a:p>
                      <a:endParaRPr lang="en-US" sz="2000" dirty="0">
                        <a:effectLst/>
                        <a:latin typeface="Patrick Hand" panose="00000500000000000000" pitchFamily="2" charset="0"/>
                      </a:endParaRPr>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endParaRPr lang="en-US" sz="2000" dirty="0">
                        <a:effectLst/>
                        <a:latin typeface="Patrick Hand" panose="00000500000000000000" pitchFamily="2" charset="0"/>
                      </a:endParaRPr>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7724665"/>
                  </a:ext>
                </a:extLst>
              </a:tr>
            </a:tbl>
          </a:graphicData>
        </a:graphic>
      </p:graphicFrame>
      <p:pic>
        <p:nvPicPr>
          <p:cNvPr id="21" name="3 Minute Timer with Music for Kids! Countdown Videos HD!">
            <a:hlinkClick r:id="" action="ppaction://media"/>
            <a:extLst>
              <a:ext uri="{FF2B5EF4-FFF2-40B4-BE49-F238E27FC236}">
                <a16:creationId xmlns:a16="http://schemas.microsoft.com/office/drawing/2014/main" id="{6F5AB5A3-41BE-2B0C-C30A-CA91BE834C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234" y="3858808"/>
            <a:ext cx="1938302" cy="1090295"/>
          </a:xfrm>
          <a:prstGeom prst="rect">
            <a:avLst/>
          </a:prstGeom>
        </p:spPr>
      </p:pic>
    </p:spTree>
    <p:extLst>
      <p:ext uri="{BB962C8B-B14F-4D97-AF65-F5344CB8AC3E}">
        <p14:creationId xmlns:p14="http://schemas.microsoft.com/office/powerpoint/2010/main" val="5813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8102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1"/>
                </p:tgtEl>
              </p:cMediaNode>
            </p:video>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71"/>
        <p:cNvGrpSpPr/>
        <p:nvPr/>
      </p:nvGrpSpPr>
      <p:grpSpPr>
        <a:xfrm>
          <a:off x="0" y="0"/>
          <a:ext cx="0" cy="0"/>
          <a:chOff x="0" y="0"/>
          <a:chExt cx="0" cy="0"/>
        </a:xfrm>
      </p:grpSpPr>
      <p:sp>
        <p:nvSpPr>
          <p:cNvPr id="6572" name="Google Shape;6572;p90"/>
          <p:cNvSpPr/>
          <p:nvPr/>
        </p:nvSpPr>
        <p:spPr>
          <a:xfrm>
            <a:off x="927837" y="612375"/>
            <a:ext cx="1505100" cy="16401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90"/>
          <p:cNvSpPr txBox="1">
            <a:spLocks noGrp="1"/>
          </p:cNvSpPr>
          <p:nvPr>
            <p:ph type="title"/>
          </p:nvPr>
        </p:nvSpPr>
        <p:spPr>
          <a:xfrm>
            <a:off x="818483" y="2483231"/>
            <a:ext cx="5469900" cy="83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8800" b="1" dirty="0">
                <a:latin typeface="Patrick Hand" panose="00000500000000000000" pitchFamily="2" charset="0"/>
              </a:rPr>
              <a:t>WRITING</a:t>
            </a:r>
            <a:endParaRPr sz="8800" b="1" dirty="0">
              <a:latin typeface="Patrick Hand" panose="00000500000000000000" pitchFamily="2" charset="0"/>
            </a:endParaRPr>
          </a:p>
        </p:txBody>
      </p:sp>
      <p:sp>
        <p:nvSpPr>
          <p:cNvPr id="6574" name="Google Shape;6574;p90"/>
          <p:cNvSpPr txBox="1">
            <a:spLocks noGrp="1"/>
          </p:cNvSpPr>
          <p:nvPr>
            <p:ph type="title" idx="2"/>
          </p:nvPr>
        </p:nvSpPr>
        <p:spPr>
          <a:xfrm>
            <a:off x="564975" y="539400"/>
            <a:ext cx="2230800" cy="164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grpSp>
        <p:nvGrpSpPr>
          <p:cNvPr id="6576" name="Google Shape;6576;p90"/>
          <p:cNvGrpSpPr/>
          <p:nvPr/>
        </p:nvGrpSpPr>
        <p:grpSpPr>
          <a:xfrm>
            <a:off x="564979" y="1264598"/>
            <a:ext cx="8134969" cy="3892804"/>
            <a:chOff x="564979" y="1264598"/>
            <a:chExt cx="8134969" cy="3892804"/>
          </a:xfrm>
        </p:grpSpPr>
        <p:grpSp>
          <p:nvGrpSpPr>
            <p:cNvPr id="6577" name="Google Shape;6577;p90"/>
            <p:cNvGrpSpPr/>
            <p:nvPr/>
          </p:nvGrpSpPr>
          <p:grpSpPr>
            <a:xfrm>
              <a:off x="6870225" y="4050766"/>
              <a:ext cx="979674" cy="963209"/>
              <a:chOff x="6718062" y="2936021"/>
              <a:chExt cx="2275136" cy="2236899"/>
            </a:xfrm>
          </p:grpSpPr>
          <p:sp>
            <p:nvSpPr>
              <p:cNvPr id="6578" name="Google Shape;6578;p90"/>
              <p:cNvSpPr/>
              <p:nvPr/>
            </p:nvSpPr>
            <p:spPr>
              <a:xfrm>
                <a:off x="7463286" y="2936021"/>
                <a:ext cx="1015043" cy="1532026"/>
              </a:xfrm>
              <a:custGeom>
                <a:avLst/>
                <a:gdLst/>
                <a:ahLst/>
                <a:cxnLst/>
                <a:rect l="l" t="t" r="r" b="b"/>
                <a:pathLst>
                  <a:path w="20653" h="31172" extrusionOk="0">
                    <a:moveTo>
                      <a:pt x="18031" y="0"/>
                    </a:moveTo>
                    <a:cubicBezTo>
                      <a:pt x="17766" y="0"/>
                      <a:pt x="17500" y="60"/>
                      <a:pt x="17244" y="193"/>
                    </a:cubicBezTo>
                    <a:cubicBezTo>
                      <a:pt x="16718" y="469"/>
                      <a:pt x="16342" y="1020"/>
                      <a:pt x="16016" y="1521"/>
                    </a:cubicBezTo>
                    <a:cubicBezTo>
                      <a:pt x="15353" y="2550"/>
                      <a:pt x="14669" y="3579"/>
                      <a:pt x="14002" y="4627"/>
                    </a:cubicBezTo>
                    <a:lnTo>
                      <a:pt x="14002" y="4627"/>
                    </a:lnTo>
                    <a:cubicBezTo>
                      <a:pt x="14235" y="4014"/>
                      <a:pt x="13789" y="3188"/>
                      <a:pt x="13109" y="2975"/>
                    </a:cubicBezTo>
                    <a:cubicBezTo>
                      <a:pt x="12952" y="2929"/>
                      <a:pt x="12792" y="2908"/>
                      <a:pt x="12631" y="2908"/>
                    </a:cubicBezTo>
                    <a:cubicBezTo>
                      <a:pt x="11997" y="2908"/>
                      <a:pt x="11353" y="3237"/>
                      <a:pt x="10853" y="3677"/>
                    </a:cubicBezTo>
                    <a:cubicBezTo>
                      <a:pt x="10226" y="4203"/>
                      <a:pt x="9750" y="4880"/>
                      <a:pt x="9098" y="5381"/>
                    </a:cubicBezTo>
                    <a:cubicBezTo>
                      <a:pt x="8775" y="4798"/>
                      <a:pt x="8167" y="4541"/>
                      <a:pt x="7514" y="4541"/>
                    </a:cubicBezTo>
                    <a:cubicBezTo>
                      <a:pt x="6651" y="4541"/>
                      <a:pt x="5710" y="4990"/>
                      <a:pt x="5239" y="5732"/>
                    </a:cubicBezTo>
                    <a:cubicBezTo>
                      <a:pt x="4387" y="7035"/>
                      <a:pt x="4537" y="8714"/>
                      <a:pt x="4687" y="10268"/>
                    </a:cubicBezTo>
                    <a:cubicBezTo>
                      <a:pt x="4441" y="9753"/>
                      <a:pt x="4275" y="7877"/>
                      <a:pt x="3724" y="7877"/>
                    </a:cubicBezTo>
                    <a:cubicBezTo>
                      <a:pt x="3658" y="7877"/>
                      <a:pt x="3587" y="7904"/>
                      <a:pt x="3509" y="7963"/>
                    </a:cubicBezTo>
                    <a:cubicBezTo>
                      <a:pt x="3504" y="7962"/>
                      <a:pt x="3499" y="7962"/>
                      <a:pt x="3493" y="7962"/>
                    </a:cubicBezTo>
                    <a:cubicBezTo>
                      <a:pt x="2849" y="7962"/>
                      <a:pt x="2355" y="9421"/>
                      <a:pt x="2156" y="10043"/>
                    </a:cubicBezTo>
                    <a:cubicBezTo>
                      <a:pt x="1855" y="10995"/>
                      <a:pt x="2031" y="11797"/>
                      <a:pt x="1730" y="12749"/>
                    </a:cubicBezTo>
                    <a:cubicBezTo>
                      <a:pt x="1" y="18213"/>
                      <a:pt x="1154" y="23627"/>
                      <a:pt x="1655" y="29266"/>
                    </a:cubicBezTo>
                    <a:cubicBezTo>
                      <a:pt x="1680" y="29742"/>
                      <a:pt x="1730" y="30218"/>
                      <a:pt x="2006" y="30594"/>
                    </a:cubicBezTo>
                    <a:cubicBezTo>
                      <a:pt x="2305" y="30998"/>
                      <a:pt x="2773" y="31171"/>
                      <a:pt x="3263" y="31171"/>
                    </a:cubicBezTo>
                    <a:cubicBezTo>
                      <a:pt x="3717" y="31171"/>
                      <a:pt x="4189" y="31023"/>
                      <a:pt x="4562" y="30770"/>
                    </a:cubicBezTo>
                    <a:cubicBezTo>
                      <a:pt x="5364" y="30243"/>
                      <a:pt x="5840" y="29391"/>
                      <a:pt x="6442" y="28664"/>
                    </a:cubicBezTo>
                    <a:cubicBezTo>
                      <a:pt x="9274" y="25080"/>
                      <a:pt x="14713" y="23476"/>
                      <a:pt x="15966" y="19090"/>
                    </a:cubicBezTo>
                    <a:cubicBezTo>
                      <a:pt x="16392" y="17562"/>
                      <a:pt x="16266" y="15807"/>
                      <a:pt x="17219" y="14554"/>
                    </a:cubicBezTo>
                    <a:cubicBezTo>
                      <a:pt x="17870" y="13677"/>
                      <a:pt x="19073" y="13050"/>
                      <a:pt x="19124" y="11947"/>
                    </a:cubicBezTo>
                    <a:cubicBezTo>
                      <a:pt x="19149" y="11471"/>
                      <a:pt x="18973" y="10995"/>
                      <a:pt x="18973" y="10544"/>
                    </a:cubicBezTo>
                    <a:cubicBezTo>
                      <a:pt x="19023" y="9792"/>
                      <a:pt x="19550" y="9191"/>
                      <a:pt x="19800" y="8489"/>
                    </a:cubicBezTo>
                    <a:cubicBezTo>
                      <a:pt x="20048" y="7820"/>
                      <a:pt x="19757" y="6784"/>
                      <a:pt x="19049" y="6784"/>
                    </a:cubicBezTo>
                    <a:cubicBezTo>
                      <a:pt x="19040" y="6784"/>
                      <a:pt x="19032" y="6784"/>
                      <a:pt x="19023" y="6785"/>
                    </a:cubicBezTo>
                    <a:cubicBezTo>
                      <a:pt x="19825" y="5456"/>
                      <a:pt x="20652" y="4003"/>
                      <a:pt x="20502" y="2474"/>
                    </a:cubicBezTo>
                    <a:cubicBezTo>
                      <a:pt x="20379" y="1204"/>
                      <a:pt x="19218" y="0"/>
                      <a:pt x="18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90"/>
              <p:cNvSpPr/>
              <p:nvPr/>
            </p:nvSpPr>
            <p:spPr>
              <a:xfrm>
                <a:off x="7854991" y="3212082"/>
                <a:ext cx="280141" cy="229322"/>
              </a:xfrm>
              <a:custGeom>
                <a:avLst/>
                <a:gdLst/>
                <a:ahLst/>
                <a:cxnLst/>
                <a:rect l="l" t="t" r="r" b="b"/>
                <a:pathLst>
                  <a:path w="5700" h="4666" extrusionOk="0">
                    <a:moveTo>
                      <a:pt x="5478" y="1"/>
                    </a:moveTo>
                    <a:cubicBezTo>
                      <a:pt x="5458" y="1"/>
                      <a:pt x="5436" y="5"/>
                      <a:pt x="5414" y="15"/>
                    </a:cubicBezTo>
                    <a:cubicBezTo>
                      <a:pt x="4888" y="240"/>
                      <a:pt x="4587" y="616"/>
                      <a:pt x="4261" y="1042"/>
                    </a:cubicBezTo>
                    <a:cubicBezTo>
                      <a:pt x="3885" y="1493"/>
                      <a:pt x="3535" y="1944"/>
                      <a:pt x="2908" y="1995"/>
                    </a:cubicBezTo>
                    <a:cubicBezTo>
                      <a:pt x="2884" y="1996"/>
                      <a:pt x="2860" y="1997"/>
                      <a:pt x="2836" y="1997"/>
                    </a:cubicBezTo>
                    <a:cubicBezTo>
                      <a:pt x="2431" y="1997"/>
                      <a:pt x="2007" y="1817"/>
                      <a:pt x="1601" y="1817"/>
                    </a:cubicBezTo>
                    <a:cubicBezTo>
                      <a:pt x="1577" y="1817"/>
                      <a:pt x="1553" y="1818"/>
                      <a:pt x="1530" y="1819"/>
                    </a:cubicBezTo>
                    <a:cubicBezTo>
                      <a:pt x="76" y="1894"/>
                      <a:pt x="1" y="3398"/>
                      <a:pt x="176" y="4501"/>
                    </a:cubicBezTo>
                    <a:cubicBezTo>
                      <a:pt x="187" y="4614"/>
                      <a:pt x="285" y="4666"/>
                      <a:pt x="387" y="4666"/>
                    </a:cubicBezTo>
                    <a:cubicBezTo>
                      <a:pt x="511" y="4666"/>
                      <a:pt x="641" y="4588"/>
                      <a:pt x="627" y="4451"/>
                    </a:cubicBezTo>
                    <a:cubicBezTo>
                      <a:pt x="493" y="3221"/>
                      <a:pt x="698" y="2410"/>
                      <a:pt x="1902" y="2410"/>
                    </a:cubicBezTo>
                    <a:cubicBezTo>
                      <a:pt x="2047" y="2410"/>
                      <a:pt x="2206" y="2421"/>
                      <a:pt x="2382" y="2446"/>
                    </a:cubicBezTo>
                    <a:cubicBezTo>
                      <a:pt x="2556" y="2468"/>
                      <a:pt x="2725" y="2485"/>
                      <a:pt x="2894" y="2485"/>
                    </a:cubicBezTo>
                    <a:cubicBezTo>
                      <a:pt x="3114" y="2485"/>
                      <a:pt x="3333" y="2456"/>
                      <a:pt x="3560" y="2371"/>
                    </a:cubicBezTo>
                    <a:cubicBezTo>
                      <a:pt x="4437" y="1995"/>
                      <a:pt x="4913" y="917"/>
                      <a:pt x="5590" y="315"/>
                    </a:cubicBezTo>
                    <a:cubicBezTo>
                      <a:pt x="5699" y="206"/>
                      <a:pt x="5617"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90"/>
              <p:cNvSpPr/>
              <p:nvPr/>
            </p:nvSpPr>
            <p:spPr>
              <a:xfrm>
                <a:off x="8048387" y="3240194"/>
                <a:ext cx="181109" cy="259646"/>
              </a:xfrm>
              <a:custGeom>
                <a:avLst/>
                <a:gdLst/>
                <a:ahLst/>
                <a:cxnLst/>
                <a:rect l="l" t="t" r="r" b="b"/>
                <a:pathLst>
                  <a:path w="3685" h="5283" extrusionOk="0">
                    <a:moveTo>
                      <a:pt x="3437" y="0"/>
                    </a:moveTo>
                    <a:cubicBezTo>
                      <a:pt x="3384" y="0"/>
                      <a:pt x="3334" y="32"/>
                      <a:pt x="3334" y="94"/>
                    </a:cubicBezTo>
                    <a:cubicBezTo>
                      <a:pt x="3234" y="796"/>
                      <a:pt x="3334" y="1673"/>
                      <a:pt x="3008" y="2325"/>
                    </a:cubicBezTo>
                    <a:cubicBezTo>
                      <a:pt x="2707" y="2901"/>
                      <a:pt x="2231" y="3227"/>
                      <a:pt x="1655" y="3327"/>
                    </a:cubicBezTo>
                    <a:cubicBezTo>
                      <a:pt x="1429" y="3378"/>
                      <a:pt x="1229" y="3378"/>
                      <a:pt x="1028" y="3478"/>
                    </a:cubicBezTo>
                    <a:cubicBezTo>
                      <a:pt x="326" y="3753"/>
                      <a:pt x="1" y="4405"/>
                      <a:pt x="26" y="5132"/>
                    </a:cubicBezTo>
                    <a:cubicBezTo>
                      <a:pt x="26" y="5232"/>
                      <a:pt x="95" y="5282"/>
                      <a:pt x="163" y="5282"/>
                    </a:cubicBezTo>
                    <a:cubicBezTo>
                      <a:pt x="232" y="5282"/>
                      <a:pt x="301" y="5232"/>
                      <a:pt x="301" y="5132"/>
                    </a:cubicBezTo>
                    <a:cubicBezTo>
                      <a:pt x="276" y="3302"/>
                      <a:pt x="2306" y="4129"/>
                      <a:pt x="3083" y="3052"/>
                    </a:cubicBezTo>
                    <a:cubicBezTo>
                      <a:pt x="3610" y="2325"/>
                      <a:pt x="3685" y="946"/>
                      <a:pt x="3559" y="94"/>
                    </a:cubicBezTo>
                    <a:cubicBezTo>
                      <a:pt x="3547" y="32"/>
                      <a:pt x="3491" y="0"/>
                      <a:pt x="3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90"/>
              <p:cNvSpPr/>
              <p:nvPr/>
            </p:nvSpPr>
            <p:spPr>
              <a:xfrm>
                <a:off x="8229446" y="3316127"/>
                <a:ext cx="99524" cy="211727"/>
              </a:xfrm>
              <a:custGeom>
                <a:avLst/>
                <a:gdLst/>
                <a:ahLst/>
                <a:cxnLst/>
                <a:rect l="l" t="t" r="r" b="b"/>
                <a:pathLst>
                  <a:path w="2025" h="4308" extrusionOk="0">
                    <a:moveTo>
                      <a:pt x="1809" y="1"/>
                    </a:moveTo>
                    <a:cubicBezTo>
                      <a:pt x="1800" y="1"/>
                      <a:pt x="1790" y="1"/>
                      <a:pt x="1780" y="3"/>
                    </a:cubicBezTo>
                    <a:cubicBezTo>
                      <a:pt x="1" y="279"/>
                      <a:pt x="1580" y="3211"/>
                      <a:pt x="251" y="3938"/>
                    </a:cubicBezTo>
                    <a:cubicBezTo>
                      <a:pt x="55" y="4047"/>
                      <a:pt x="162" y="4308"/>
                      <a:pt x="359" y="4308"/>
                    </a:cubicBezTo>
                    <a:cubicBezTo>
                      <a:pt x="388" y="4308"/>
                      <a:pt x="419" y="4302"/>
                      <a:pt x="452" y="4289"/>
                    </a:cubicBezTo>
                    <a:cubicBezTo>
                      <a:pt x="978" y="4013"/>
                      <a:pt x="1229" y="3512"/>
                      <a:pt x="1279" y="2935"/>
                    </a:cubicBezTo>
                    <a:cubicBezTo>
                      <a:pt x="1429" y="1883"/>
                      <a:pt x="1078" y="1081"/>
                      <a:pt x="1931" y="254"/>
                    </a:cubicBezTo>
                    <a:cubicBezTo>
                      <a:pt x="2024" y="160"/>
                      <a:pt x="1943" y="1"/>
                      <a:pt x="1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90"/>
              <p:cNvSpPr/>
              <p:nvPr/>
            </p:nvSpPr>
            <p:spPr>
              <a:xfrm>
                <a:off x="7365974" y="3444255"/>
                <a:ext cx="539590" cy="532366"/>
              </a:xfrm>
              <a:custGeom>
                <a:avLst/>
                <a:gdLst/>
                <a:ahLst/>
                <a:cxnLst/>
                <a:rect l="l" t="t" r="r" b="b"/>
                <a:pathLst>
                  <a:path w="10979" h="10832" extrusionOk="0">
                    <a:moveTo>
                      <a:pt x="5479" y="1"/>
                    </a:moveTo>
                    <a:cubicBezTo>
                      <a:pt x="5433" y="1"/>
                      <a:pt x="5386" y="1"/>
                      <a:pt x="5339" y="2"/>
                    </a:cubicBezTo>
                    <a:cubicBezTo>
                      <a:pt x="2357" y="103"/>
                      <a:pt x="1" y="2584"/>
                      <a:pt x="76" y="5566"/>
                    </a:cubicBezTo>
                    <a:cubicBezTo>
                      <a:pt x="175" y="8502"/>
                      <a:pt x="2581" y="10831"/>
                      <a:pt x="5501" y="10831"/>
                    </a:cubicBezTo>
                    <a:cubicBezTo>
                      <a:pt x="5547" y="10831"/>
                      <a:pt x="5593" y="10831"/>
                      <a:pt x="5640" y="10830"/>
                    </a:cubicBezTo>
                    <a:cubicBezTo>
                      <a:pt x="8622" y="10754"/>
                      <a:pt x="10978" y="8248"/>
                      <a:pt x="10903" y="5266"/>
                    </a:cubicBezTo>
                    <a:cubicBezTo>
                      <a:pt x="10829" y="2330"/>
                      <a:pt x="8423" y="1"/>
                      <a:pt x="5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90"/>
              <p:cNvSpPr/>
              <p:nvPr/>
            </p:nvSpPr>
            <p:spPr>
              <a:xfrm>
                <a:off x="7484517" y="3513749"/>
                <a:ext cx="97066" cy="65071"/>
              </a:xfrm>
              <a:custGeom>
                <a:avLst/>
                <a:gdLst/>
                <a:ahLst/>
                <a:cxnLst/>
                <a:rect l="l" t="t" r="r" b="b"/>
                <a:pathLst>
                  <a:path w="1975" h="1324" extrusionOk="0">
                    <a:moveTo>
                      <a:pt x="1636" y="1"/>
                    </a:moveTo>
                    <a:cubicBezTo>
                      <a:pt x="1365" y="1"/>
                      <a:pt x="1060" y="168"/>
                      <a:pt x="847" y="318"/>
                    </a:cubicBezTo>
                    <a:cubicBezTo>
                      <a:pt x="546" y="518"/>
                      <a:pt x="296" y="744"/>
                      <a:pt x="95" y="1045"/>
                    </a:cubicBezTo>
                    <a:cubicBezTo>
                      <a:pt x="1" y="1177"/>
                      <a:pt x="134" y="1323"/>
                      <a:pt x="269" y="1323"/>
                    </a:cubicBezTo>
                    <a:cubicBezTo>
                      <a:pt x="314" y="1323"/>
                      <a:pt x="359" y="1307"/>
                      <a:pt x="396" y="1270"/>
                    </a:cubicBezTo>
                    <a:cubicBezTo>
                      <a:pt x="596" y="1045"/>
                      <a:pt x="847" y="844"/>
                      <a:pt x="1123" y="694"/>
                    </a:cubicBezTo>
                    <a:cubicBezTo>
                      <a:pt x="1348" y="568"/>
                      <a:pt x="1674" y="543"/>
                      <a:pt x="1874" y="343"/>
                    </a:cubicBezTo>
                    <a:cubicBezTo>
                      <a:pt x="1975" y="243"/>
                      <a:pt x="1925" y="67"/>
                      <a:pt x="1774" y="17"/>
                    </a:cubicBezTo>
                    <a:cubicBezTo>
                      <a:pt x="1730" y="6"/>
                      <a:pt x="1683" y="1"/>
                      <a:pt x="1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90"/>
              <p:cNvSpPr/>
              <p:nvPr/>
            </p:nvSpPr>
            <p:spPr>
              <a:xfrm>
                <a:off x="7602029" y="3500922"/>
                <a:ext cx="62073" cy="29882"/>
              </a:xfrm>
              <a:custGeom>
                <a:avLst/>
                <a:gdLst/>
                <a:ahLst/>
                <a:cxnLst/>
                <a:rect l="l" t="t" r="r" b="b"/>
                <a:pathLst>
                  <a:path w="1263" h="608" extrusionOk="0">
                    <a:moveTo>
                      <a:pt x="852" y="0"/>
                    </a:moveTo>
                    <a:cubicBezTo>
                      <a:pt x="663" y="0"/>
                      <a:pt x="436" y="75"/>
                      <a:pt x="311" y="103"/>
                    </a:cubicBezTo>
                    <a:cubicBezTo>
                      <a:pt x="1" y="174"/>
                      <a:pt x="121" y="608"/>
                      <a:pt x="392" y="608"/>
                    </a:cubicBezTo>
                    <a:cubicBezTo>
                      <a:pt x="406" y="608"/>
                      <a:pt x="421" y="606"/>
                      <a:pt x="436" y="604"/>
                    </a:cubicBezTo>
                    <a:cubicBezTo>
                      <a:pt x="661" y="554"/>
                      <a:pt x="1263" y="554"/>
                      <a:pt x="1163" y="203"/>
                    </a:cubicBezTo>
                    <a:cubicBezTo>
                      <a:pt x="1129" y="47"/>
                      <a:pt x="1003" y="0"/>
                      <a:pt x="8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90"/>
              <p:cNvSpPr/>
              <p:nvPr/>
            </p:nvSpPr>
            <p:spPr>
              <a:xfrm>
                <a:off x="6996434" y="3572382"/>
                <a:ext cx="580235" cy="512608"/>
              </a:xfrm>
              <a:custGeom>
                <a:avLst/>
                <a:gdLst/>
                <a:ahLst/>
                <a:cxnLst/>
                <a:rect l="l" t="t" r="r" b="b"/>
                <a:pathLst>
                  <a:path w="11806" h="10430" extrusionOk="0">
                    <a:moveTo>
                      <a:pt x="5903" y="1"/>
                    </a:moveTo>
                    <a:cubicBezTo>
                      <a:pt x="5299" y="1"/>
                      <a:pt x="4685" y="106"/>
                      <a:pt x="4086" y="328"/>
                    </a:cubicBezTo>
                    <a:cubicBezTo>
                      <a:pt x="1379" y="1330"/>
                      <a:pt x="1" y="4313"/>
                      <a:pt x="1003" y="7020"/>
                    </a:cubicBezTo>
                    <a:cubicBezTo>
                      <a:pt x="1784" y="9127"/>
                      <a:pt x="3780" y="10429"/>
                      <a:pt x="5904" y="10429"/>
                    </a:cubicBezTo>
                    <a:cubicBezTo>
                      <a:pt x="6507" y="10429"/>
                      <a:pt x="7121" y="10324"/>
                      <a:pt x="7720" y="10102"/>
                    </a:cubicBezTo>
                    <a:cubicBezTo>
                      <a:pt x="10427" y="9125"/>
                      <a:pt x="11805" y="6117"/>
                      <a:pt x="10803" y="3411"/>
                    </a:cubicBezTo>
                    <a:cubicBezTo>
                      <a:pt x="10022" y="1303"/>
                      <a:pt x="8026" y="1"/>
                      <a:pt x="5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90"/>
              <p:cNvSpPr/>
              <p:nvPr/>
            </p:nvSpPr>
            <p:spPr>
              <a:xfrm>
                <a:off x="6952103" y="3543435"/>
                <a:ext cx="581464" cy="280337"/>
              </a:xfrm>
              <a:custGeom>
                <a:avLst/>
                <a:gdLst/>
                <a:ahLst/>
                <a:cxnLst/>
                <a:rect l="l" t="t" r="r" b="b"/>
                <a:pathLst>
                  <a:path w="11831" h="5704" extrusionOk="0">
                    <a:moveTo>
                      <a:pt x="7469" y="1"/>
                    </a:moveTo>
                    <a:cubicBezTo>
                      <a:pt x="6814" y="1"/>
                      <a:pt x="6391" y="305"/>
                      <a:pt x="5514" y="340"/>
                    </a:cubicBezTo>
                    <a:cubicBezTo>
                      <a:pt x="5450" y="343"/>
                      <a:pt x="5386" y="344"/>
                      <a:pt x="5323" y="344"/>
                    </a:cubicBezTo>
                    <a:cubicBezTo>
                      <a:pt x="4912" y="344"/>
                      <a:pt x="4518" y="299"/>
                      <a:pt x="4139" y="299"/>
                    </a:cubicBezTo>
                    <a:cubicBezTo>
                      <a:pt x="3389" y="299"/>
                      <a:pt x="2695" y="474"/>
                      <a:pt x="2031" y="1518"/>
                    </a:cubicBezTo>
                    <a:cubicBezTo>
                      <a:pt x="1479" y="2421"/>
                      <a:pt x="928" y="3423"/>
                      <a:pt x="1" y="3699"/>
                    </a:cubicBezTo>
                    <a:cubicBezTo>
                      <a:pt x="159" y="3713"/>
                      <a:pt x="317" y="3719"/>
                      <a:pt x="474" y="3719"/>
                    </a:cubicBezTo>
                    <a:cubicBezTo>
                      <a:pt x="2033" y="3719"/>
                      <a:pt x="3512" y="3046"/>
                      <a:pt x="4537" y="1794"/>
                    </a:cubicBezTo>
                    <a:lnTo>
                      <a:pt x="4537" y="1794"/>
                    </a:lnTo>
                    <a:cubicBezTo>
                      <a:pt x="4286" y="3122"/>
                      <a:pt x="4838" y="4776"/>
                      <a:pt x="5840" y="5704"/>
                    </a:cubicBezTo>
                    <a:cubicBezTo>
                      <a:pt x="6868" y="4902"/>
                      <a:pt x="7419" y="3373"/>
                      <a:pt x="7244" y="1769"/>
                    </a:cubicBezTo>
                    <a:lnTo>
                      <a:pt x="7244" y="1769"/>
                    </a:lnTo>
                    <a:cubicBezTo>
                      <a:pt x="8180" y="2500"/>
                      <a:pt x="9565" y="3006"/>
                      <a:pt x="10738" y="3006"/>
                    </a:cubicBezTo>
                    <a:cubicBezTo>
                      <a:pt x="11135" y="3006"/>
                      <a:pt x="11507" y="2948"/>
                      <a:pt x="11830" y="2822"/>
                    </a:cubicBezTo>
                    <a:cubicBezTo>
                      <a:pt x="11755" y="2646"/>
                      <a:pt x="11129" y="2195"/>
                      <a:pt x="11003" y="2070"/>
                    </a:cubicBezTo>
                    <a:cubicBezTo>
                      <a:pt x="10176" y="1218"/>
                      <a:pt x="9499" y="566"/>
                      <a:pt x="8497" y="215"/>
                    </a:cubicBezTo>
                    <a:cubicBezTo>
                      <a:pt x="8075" y="57"/>
                      <a:pt x="7751" y="1"/>
                      <a:pt x="7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90"/>
              <p:cNvSpPr/>
              <p:nvPr/>
            </p:nvSpPr>
            <p:spPr>
              <a:xfrm>
                <a:off x="7130164" y="3418207"/>
                <a:ext cx="125031" cy="190004"/>
              </a:xfrm>
              <a:custGeom>
                <a:avLst/>
                <a:gdLst/>
                <a:ahLst/>
                <a:cxnLst/>
                <a:rect l="l" t="t" r="r" b="b"/>
                <a:pathLst>
                  <a:path w="2544" h="3866" extrusionOk="0">
                    <a:moveTo>
                      <a:pt x="354" y="0"/>
                    </a:moveTo>
                    <a:cubicBezTo>
                      <a:pt x="136" y="0"/>
                      <a:pt x="1" y="248"/>
                      <a:pt x="162" y="432"/>
                    </a:cubicBezTo>
                    <a:cubicBezTo>
                      <a:pt x="563" y="908"/>
                      <a:pt x="1089" y="1184"/>
                      <a:pt x="1415" y="1735"/>
                    </a:cubicBezTo>
                    <a:cubicBezTo>
                      <a:pt x="1741" y="2287"/>
                      <a:pt x="1891" y="2913"/>
                      <a:pt x="1891" y="3565"/>
                    </a:cubicBezTo>
                    <a:cubicBezTo>
                      <a:pt x="1891" y="3766"/>
                      <a:pt x="2036" y="3866"/>
                      <a:pt x="2183" y="3866"/>
                    </a:cubicBezTo>
                    <a:cubicBezTo>
                      <a:pt x="2330" y="3866"/>
                      <a:pt x="2480" y="3766"/>
                      <a:pt x="2493" y="3565"/>
                    </a:cubicBezTo>
                    <a:cubicBezTo>
                      <a:pt x="2543" y="2813"/>
                      <a:pt x="2393" y="2061"/>
                      <a:pt x="2017" y="1385"/>
                    </a:cubicBezTo>
                    <a:cubicBezTo>
                      <a:pt x="1666" y="808"/>
                      <a:pt x="1115" y="106"/>
                      <a:pt x="413" y="6"/>
                    </a:cubicBezTo>
                    <a:cubicBezTo>
                      <a:pt x="392" y="2"/>
                      <a:pt x="373" y="0"/>
                      <a:pt x="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90"/>
              <p:cNvSpPr/>
              <p:nvPr/>
            </p:nvSpPr>
            <p:spPr>
              <a:xfrm>
                <a:off x="7609893" y="3614502"/>
                <a:ext cx="582644" cy="513690"/>
              </a:xfrm>
              <a:custGeom>
                <a:avLst/>
                <a:gdLst/>
                <a:ahLst/>
                <a:cxnLst/>
                <a:rect l="l" t="t" r="r" b="b"/>
                <a:pathLst>
                  <a:path w="11855" h="10452" extrusionOk="0">
                    <a:moveTo>
                      <a:pt x="5947" y="1"/>
                    </a:moveTo>
                    <a:cubicBezTo>
                      <a:pt x="4315" y="1"/>
                      <a:pt x="2700" y="760"/>
                      <a:pt x="1679" y="2178"/>
                    </a:cubicBezTo>
                    <a:cubicBezTo>
                      <a:pt x="0" y="4533"/>
                      <a:pt x="552" y="7792"/>
                      <a:pt x="2882" y="9471"/>
                    </a:cubicBezTo>
                    <a:cubicBezTo>
                      <a:pt x="3810" y="10132"/>
                      <a:pt x="4878" y="10452"/>
                      <a:pt x="5935" y="10452"/>
                    </a:cubicBezTo>
                    <a:cubicBezTo>
                      <a:pt x="7560" y="10452"/>
                      <a:pt x="9158" y="9696"/>
                      <a:pt x="10176" y="8268"/>
                    </a:cubicBezTo>
                    <a:cubicBezTo>
                      <a:pt x="11855" y="5937"/>
                      <a:pt x="11329" y="2654"/>
                      <a:pt x="8973" y="975"/>
                    </a:cubicBezTo>
                    <a:cubicBezTo>
                      <a:pt x="8059" y="316"/>
                      <a:pt x="6999" y="1"/>
                      <a:pt x="5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90"/>
              <p:cNvSpPr/>
              <p:nvPr/>
            </p:nvSpPr>
            <p:spPr>
              <a:xfrm>
                <a:off x="7799553" y="3536751"/>
                <a:ext cx="385611" cy="429942"/>
              </a:xfrm>
              <a:custGeom>
                <a:avLst/>
                <a:gdLst/>
                <a:ahLst/>
                <a:cxnLst/>
                <a:rect l="l" t="t" r="r" b="b"/>
                <a:pathLst>
                  <a:path w="7846" h="8748" extrusionOk="0">
                    <a:moveTo>
                      <a:pt x="1" y="0"/>
                    </a:moveTo>
                    <a:cubicBezTo>
                      <a:pt x="853" y="1529"/>
                      <a:pt x="2357" y="2506"/>
                      <a:pt x="4111" y="2682"/>
                    </a:cubicBezTo>
                    <a:cubicBezTo>
                      <a:pt x="2883" y="3233"/>
                      <a:pt x="1830" y="4587"/>
                      <a:pt x="1630" y="5965"/>
                    </a:cubicBezTo>
                    <a:cubicBezTo>
                      <a:pt x="1945" y="6068"/>
                      <a:pt x="2284" y="6118"/>
                      <a:pt x="2635" y="6118"/>
                    </a:cubicBezTo>
                    <a:cubicBezTo>
                      <a:pt x="3653" y="6118"/>
                      <a:pt x="4770" y="5695"/>
                      <a:pt x="5665" y="4912"/>
                    </a:cubicBezTo>
                    <a:lnTo>
                      <a:pt x="5665" y="4912"/>
                    </a:lnTo>
                    <a:cubicBezTo>
                      <a:pt x="5565" y="6517"/>
                      <a:pt x="6191" y="7970"/>
                      <a:pt x="7319" y="8747"/>
                    </a:cubicBezTo>
                    <a:cubicBezTo>
                      <a:pt x="7419" y="8572"/>
                      <a:pt x="7470" y="8371"/>
                      <a:pt x="7520" y="8196"/>
                    </a:cubicBezTo>
                    <a:cubicBezTo>
                      <a:pt x="7745" y="7043"/>
                      <a:pt x="7846" y="5865"/>
                      <a:pt x="7570" y="4812"/>
                    </a:cubicBezTo>
                    <a:cubicBezTo>
                      <a:pt x="7219" y="3359"/>
                      <a:pt x="6091" y="3108"/>
                      <a:pt x="5364" y="2080"/>
                    </a:cubicBezTo>
                    <a:cubicBezTo>
                      <a:pt x="4629" y="1085"/>
                      <a:pt x="4881" y="470"/>
                      <a:pt x="3256" y="470"/>
                    </a:cubicBezTo>
                    <a:cubicBezTo>
                      <a:pt x="3163" y="470"/>
                      <a:pt x="3064" y="472"/>
                      <a:pt x="2958" y="476"/>
                    </a:cubicBezTo>
                    <a:cubicBezTo>
                      <a:pt x="2642" y="484"/>
                      <a:pt x="2316" y="498"/>
                      <a:pt x="1995" y="498"/>
                    </a:cubicBezTo>
                    <a:cubicBezTo>
                      <a:pt x="1248" y="498"/>
                      <a:pt x="527" y="42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90"/>
              <p:cNvSpPr/>
              <p:nvPr/>
            </p:nvSpPr>
            <p:spPr>
              <a:xfrm>
                <a:off x="8047355" y="3520728"/>
                <a:ext cx="148917" cy="194378"/>
              </a:xfrm>
              <a:custGeom>
                <a:avLst/>
                <a:gdLst/>
                <a:ahLst/>
                <a:cxnLst/>
                <a:rect l="l" t="t" r="r" b="b"/>
                <a:pathLst>
                  <a:path w="3030" h="3955" extrusionOk="0">
                    <a:moveTo>
                      <a:pt x="2164" y="0"/>
                    </a:moveTo>
                    <a:cubicBezTo>
                      <a:pt x="2049" y="0"/>
                      <a:pt x="1930" y="72"/>
                      <a:pt x="1901" y="201"/>
                    </a:cubicBezTo>
                    <a:cubicBezTo>
                      <a:pt x="1726" y="777"/>
                      <a:pt x="1801" y="1379"/>
                      <a:pt x="1525" y="1930"/>
                    </a:cubicBezTo>
                    <a:cubicBezTo>
                      <a:pt x="1250" y="2532"/>
                      <a:pt x="824" y="3033"/>
                      <a:pt x="297" y="3384"/>
                    </a:cubicBezTo>
                    <a:cubicBezTo>
                      <a:pt x="1" y="3553"/>
                      <a:pt x="169" y="3955"/>
                      <a:pt x="440" y="3955"/>
                    </a:cubicBezTo>
                    <a:cubicBezTo>
                      <a:pt x="490" y="3955"/>
                      <a:pt x="543" y="3941"/>
                      <a:pt x="598" y="3910"/>
                    </a:cubicBezTo>
                    <a:cubicBezTo>
                      <a:pt x="1726" y="3259"/>
                      <a:pt x="3029" y="1504"/>
                      <a:pt x="2377" y="126"/>
                    </a:cubicBezTo>
                    <a:cubicBezTo>
                      <a:pt x="2335" y="40"/>
                      <a:pt x="2251" y="0"/>
                      <a:pt x="2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90"/>
              <p:cNvSpPr/>
              <p:nvPr/>
            </p:nvSpPr>
            <p:spPr>
              <a:xfrm>
                <a:off x="8153071" y="3553903"/>
                <a:ext cx="539590" cy="532317"/>
              </a:xfrm>
              <a:custGeom>
                <a:avLst/>
                <a:gdLst/>
                <a:ahLst/>
                <a:cxnLst/>
                <a:rect l="l" t="t" r="r" b="b"/>
                <a:pathLst>
                  <a:path w="10979" h="10831" extrusionOk="0">
                    <a:moveTo>
                      <a:pt x="5478" y="0"/>
                    </a:moveTo>
                    <a:cubicBezTo>
                      <a:pt x="5432" y="0"/>
                      <a:pt x="5386" y="1"/>
                      <a:pt x="5339" y="2"/>
                    </a:cubicBezTo>
                    <a:cubicBezTo>
                      <a:pt x="2357" y="77"/>
                      <a:pt x="1" y="2584"/>
                      <a:pt x="76" y="5566"/>
                    </a:cubicBezTo>
                    <a:cubicBezTo>
                      <a:pt x="150" y="8502"/>
                      <a:pt x="2580" y="10831"/>
                      <a:pt x="5501" y="10831"/>
                    </a:cubicBezTo>
                    <a:cubicBezTo>
                      <a:pt x="5547" y="10831"/>
                      <a:pt x="5594" y="10830"/>
                      <a:pt x="5640" y="10829"/>
                    </a:cubicBezTo>
                    <a:cubicBezTo>
                      <a:pt x="8622" y="10729"/>
                      <a:pt x="10978" y="8248"/>
                      <a:pt x="10903" y="5265"/>
                    </a:cubicBezTo>
                    <a:cubicBezTo>
                      <a:pt x="10829" y="2329"/>
                      <a:pt x="8399" y="0"/>
                      <a:pt x="54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90"/>
              <p:cNvSpPr/>
              <p:nvPr/>
            </p:nvSpPr>
            <p:spPr>
              <a:xfrm>
                <a:off x="8344549" y="3606491"/>
                <a:ext cx="122672" cy="40596"/>
              </a:xfrm>
              <a:custGeom>
                <a:avLst/>
                <a:gdLst/>
                <a:ahLst/>
                <a:cxnLst/>
                <a:rect l="l" t="t" r="r" b="b"/>
                <a:pathLst>
                  <a:path w="2496" h="826" extrusionOk="0">
                    <a:moveTo>
                      <a:pt x="1355" y="0"/>
                    </a:moveTo>
                    <a:cubicBezTo>
                      <a:pt x="928" y="0"/>
                      <a:pt x="540" y="148"/>
                      <a:pt x="190" y="411"/>
                    </a:cubicBezTo>
                    <a:cubicBezTo>
                      <a:pt x="1" y="537"/>
                      <a:pt x="111" y="822"/>
                      <a:pt x="300" y="822"/>
                    </a:cubicBezTo>
                    <a:cubicBezTo>
                      <a:pt x="336" y="822"/>
                      <a:pt x="375" y="811"/>
                      <a:pt x="416" y="787"/>
                    </a:cubicBezTo>
                    <a:cubicBezTo>
                      <a:pt x="658" y="637"/>
                      <a:pt x="943" y="558"/>
                      <a:pt x="1227" y="558"/>
                    </a:cubicBezTo>
                    <a:cubicBezTo>
                      <a:pt x="1325" y="558"/>
                      <a:pt x="1422" y="567"/>
                      <a:pt x="1518" y="586"/>
                    </a:cubicBezTo>
                    <a:cubicBezTo>
                      <a:pt x="1759" y="630"/>
                      <a:pt x="1999" y="826"/>
                      <a:pt x="2239" y="826"/>
                    </a:cubicBezTo>
                    <a:cubicBezTo>
                      <a:pt x="2274" y="826"/>
                      <a:pt x="2310" y="821"/>
                      <a:pt x="2346" y="812"/>
                    </a:cubicBezTo>
                    <a:cubicBezTo>
                      <a:pt x="2446" y="762"/>
                      <a:pt x="2496" y="686"/>
                      <a:pt x="2496" y="611"/>
                    </a:cubicBezTo>
                    <a:cubicBezTo>
                      <a:pt x="2471" y="160"/>
                      <a:pt x="1919" y="35"/>
                      <a:pt x="1543" y="10"/>
                    </a:cubicBezTo>
                    <a:cubicBezTo>
                      <a:pt x="1480" y="3"/>
                      <a:pt x="1417" y="0"/>
                      <a:pt x="13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90"/>
              <p:cNvSpPr/>
              <p:nvPr/>
            </p:nvSpPr>
            <p:spPr>
              <a:xfrm>
                <a:off x="8483489" y="3643892"/>
                <a:ext cx="65464" cy="43741"/>
              </a:xfrm>
              <a:custGeom>
                <a:avLst/>
                <a:gdLst/>
                <a:ahLst/>
                <a:cxnLst/>
                <a:rect l="l" t="t" r="r" b="b"/>
                <a:pathLst>
                  <a:path w="1332" h="890" extrusionOk="0">
                    <a:moveTo>
                      <a:pt x="336" y="1"/>
                    </a:moveTo>
                    <a:cubicBezTo>
                      <a:pt x="123" y="1"/>
                      <a:pt x="1" y="297"/>
                      <a:pt x="195" y="427"/>
                    </a:cubicBezTo>
                    <a:cubicBezTo>
                      <a:pt x="446" y="627"/>
                      <a:pt x="696" y="778"/>
                      <a:pt x="972" y="878"/>
                    </a:cubicBezTo>
                    <a:cubicBezTo>
                      <a:pt x="997" y="886"/>
                      <a:pt x="1020" y="890"/>
                      <a:pt x="1043" y="890"/>
                    </a:cubicBezTo>
                    <a:cubicBezTo>
                      <a:pt x="1227" y="890"/>
                      <a:pt x="1332" y="639"/>
                      <a:pt x="1198" y="527"/>
                    </a:cubicBezTo>
                    <a:cubicBezTo>
                      <a:pt x="972" y="301"/>
                      <a:pt x="722" y="176"/>
                      <a:pt x="446" y="26"/>
                    </a:cubicBezTo>
                    <a:cubicBezTo>
                      <a:pt x="408" y="8"/>
                      <a:pt x="371" y="1"/>
                      <a:pt x="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90"/>
              <p:cNvSpPr/>
              <p:nvPr/>
            </p:nvSpPr>
            <p:spPr>
              <a:xfrm>
                <a:off x="6740228" y="2947963"/>
                <a:ext cx="2165537" cy="1120465"/>
              </a:xfrm>
              <a:custGeom>
                <a:avLst/>
                <a:gdLst/>
                <a:ahLst/>
                <a:cxnLst/>
                <a:rect l="l" t="t" r="r" b="b"/>
                <a:pathLst>
                  <a:path w="44062" h="22798" extrusionOk="0">
                    <a:moveTo>
                      <a:pt x="21726" y="1"/>
                    </a:moveTo>
                    <a:cubicBezTo>
                      <a:pt x="15370" y="1"/>
                      <a:pt x="9042" y="2089"/>
                      <a:pt x="5139" y="6767"/>
                    </a:cubicBezTo>
                    <a:cubicBezTo>
                      <a:pt x="1555" y="11053"/>
                      <a:pt x="1" y="17319"/>
                      <a:pt x="2607" y="22481"/>
                    </a:cubicBezTo>
                    <a:cubicBezTo>
                      <a:pt x="2718" y="22703"/>
                      <a:pt x="2919" y="22797"/>
                      <a:pt x="3127" y="22797"/>
                    </a:cubicBezTo>
                    <a:cubicBezTo>
                      <a:pt x="3530" y="22797"/>
                      <a:pt x="3959" y="22443"/>
                      <a:pt x="3810" y="21980"/>
                    </a:cubicBezTo>
                    <a:cubicBezTo>
                      <a:pt x="1680" y="15915"/>
                      <a:pt x="3760" y="9273"/>
                      <a:pt x="8998" y="5464"/>
                    </a:cubicBezTo>
                    <a:cubicBezTo>
                      <a:pt x="12488" y="2905"/>
                      <a:pt x="16959" y="1877"/>
                      <a:pt x="21380" y="1877"/>
                    </a:cubicBezTo>
                    <a:cubicBezTo>
                      <a:pt x="23627" y="1877"/>
                      <a:pt x="25860" y="2142"/>
                      <a:pt x="27946" y="2607"/>
                    </a:cubicBezTo>
                    <a:cubicBezTo>
                      <a:pt x="33059" y="3760"/>
                      <a:pt x="37971" y="6466"/>
                      <a:pt x="40202" y="11429"/>
                    </a:cubicBezTo>
                    <a:cubicBezTo>
                      <a:pt x="41580" y="14461"/>
                      <a:pt x="41229" y="17319"/>
                      <a:pt x="41555" y="20476"/>
                    </a:cubicBezTo>
                    <a:cubicBezTo>
                      <a:pt x="41611" y="20996"/>
                      <a:pt x="42021" y="21295"/>
                      <a:pt x="42428" y="21295"/>
                    </a:cubicBezTo>
                    <a:cubicBezTo>
                      <a:pt x="42748" y="21295"/>
                      <a:pt x="43066" y="21110"/>
                      <a:pt x="43209" y="20702"/>
                    </a:cubicBezTo>
                    <a:cubicBezTo>
                      <a:pt x="44061" y="18246"/>
                      <a:pt x="43435" y="14938"/>
                      <a:pt x="42683" y="12557"/>
                    </a:cubicBezTo>
                    <a:cubicBezTo>
                      <a:pt x="41480" y="8747"/>
                      <a:pt x="38923" y="5614"/>
                      <a:pt x="35490" y="3559"/>
                    </a:cubicBezTo>
                    <a:cubicBezTo>
                      <a:pt x="31639" y="1266"/>
                      <a:pt x="26674" y="1"/>
                      <a:pt x="21726" y="1"/>
                    </a:cubicBezTo>
                    <a:close/>
                  </a:path>
                </a:pathLst>
              </a:custGeom>
              <a:solidFill>
                <a:srgbClr val="DD8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90"/>
              <p:cNvSpPr/>
              <p:nvPr/>
            </p:nvSpPr>
            <p:spPr>
              <a:xfrm>
                <a:off x="6718062" y="3843038"/>
                <a:ext cx="2275136" cy="1329882"/>
              </a:xfrm>
              <a:custGeom>
                <a:avLst/>
                <a:gdLst/>
                <a:ahLst/>
                <a:cxnLst/>
                <a:rect l="l" t="t" r="r" b="b"/>
                <a:pathLst>
                  <a:path w="46292" h="27059" extrusionOk="0">
                    <a:moveTo>
                      <a:pt x="33165" y="0"/>
                    </a:moveTo>
                    <a:cubicBezTo>
                      <a:pt x="18940" y="0"/>
                      <a:pt x="201" y="861"/>
                      <a:pt x="201" y="861"/>
                    </a:cubicBezTo>
                    <a:cubicBezTo>
                      <a:pt x="1" y="1387"/>
                      <a:pt x="26" y="2139"/>
                      <a:pt x="151" y="2841"/>
                    </a:cubicBezTo>
                    <a:cubicBezTo>
                      <a:pt x="151" y="2841"/>
                      <a:pt x="162" y="2841"/>
                      <a:pt x="181" y="2841"/>
                    </a:cubicBezTo>
                    <a:cubicBezTo>
                      <a:pt x="396" y="2841"/>
                      <a:pt x="1692" y="2862"/>
                      <a:pt x="1830" y="3367"/>
                    </a:cubicBezTo>
                    <a:cubicBezTo>
                      <a:pt x="3384" y="9182"/>
                      <a:pt x="6467" y="24871"/>
                      <a:pt x="7319" y="25197"/>
                    </a:cubicBezTo>
                    <a:cubicBezTo>
                      <a:pt x="11440" y="26688"/>
                      <a:pt x="17922" y="27059"/>
                      <a:pt x="24283" y="27059"/>
                    </a:cubicBezTo>
                    <a:cubicBezTo>
                      <a:pt x="27440" y="27059"/>
                      <a:pt x="30566" y="26968"/>
                      <a:pt x="33359" y="26876"/>
                    </a:cubicBezTo>
                    <a:cubicBezTo>
                      <a:pt x="36091" y="26776"/>
                      <a:pt x="38673" y="26500"/>
                      <a:pt x="41730" y="25598"/>
                    </a:cubicBezTo>
                    <a:cubicBezTo>
                      <a:pt x="42532" y="25372"/>
                      <a:pt x="44186" y="8731"/>
                      <a:pt x="44437" y="2665"/>
                    </a:cubicBezTo>
                    <a:cubicBezTo>
                      <a:pt x="44988" y="2590"/>
                      <a:pt x="45540" y="2540"/>
                      <a:pt x="46091" y="2465"/>
                    </a:cubicBezTo>
                    <a:cubicBezTo>
                      <a:pt x="46166" y="1813"/>
                      <a:pt x="46217" y="1137"/>
                      <a:pt x="46292" y="485"/>
                    </a:cubicBezTo>
                    <a:cubicBezTo>
                      <a:pt x="43484" y="129"/>
                      <a:pt x="38661" y="0"/>
                      <a:pt x="33165" y="0"/>
                    </a:cubicBezTo>
                    <a:close/>
                  </a:path>
                </a:pathLst>
              </a:custGeom>
              <a:solidFill>
                <a:srgbClr val="FEB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90"/>
              <p:cNvSpPr/>
              <p:nvPr/>
            </p:nvSpPr>
            <p:spPr>
              <a:xfrm>
                <a:off x="6888063" y="3988416"/>
                <a:ext cx="1921618" cy="84779"/>
              </a:xfrm>
              <a:custGeom>
                <a:avLst/>
                <a:gdLst/>
                <a:ahLst/>
                <a:cxnLst/>
                <a:rect l="l" t="t" r="r" b="b"/>
                <a:pathLst>
                  <a:path w="39099" h="1725" extrusionOk="0">
                    <a:moveTo>
                      <a:pt x="35896" y="1"/>
                    </a:moveTo>
                    <a:cubicBezTo>
                      <a:pt x="24092" y="1"/>
                      <a:pt x="12252" y="463"/>
                      <a:pt x="477" y="860"/>
                    </a:cubicBezTo>
                    <a:cubicBezTo>
                      <a:pt x="0" y="885"/>
                      <a:pt x="0" y="1562"/>
                      <a:pt x="477" y="1587"/>
                    </a:cubicBezTo>
                    <a:cubicBezTo>
                      <a:pt x="1986" y="1686"/>
                      <a:pt x="3505" y="1725"/>
                      <a:pt x="5030" y="1725"/>
                    </a:cubicBezTo>
                    <a:cubicBezTo>
                      <a:pt x="9278" y="1725"/>
                      <a:pt x="13565" y="1429"/>
                      <a:pt x="17770" y="1337"/>
                    </a:cubicBezTo>
                    <a:cubicBezTo>
                      <a:pt x="24052" y="1199"/>
                      <a:pt x="30354" y="979"/>
                      <a:pt x="36640" y="979"/>
                    </a:cubicBezTo>
                    <a:cubicBezTo>
                      <a:pt x="37251" y="979"/>
                      <a:pt x="37861" y="981"/>
                      <a:pt x="38472" y="986"/>
                    </a:cubicBezTo>
                    <a:cubicBezTo>
                      <a:pt x="39098" y="986"/>
                      <a:pt x="39098" y="8"/>
                      <a:pt x="38472" y="8"/>
                    </a:cubicBezTo>
                    <a:cubicBezTo>
                      <a:pt x="37613" y="3"/>
                      <a:pt x="36755" y="1"/>
                      <a:pt x="35896"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90"/>
              <p:cNvSpPr/>
              <p:nvPr/>
            </p:nvSpPr>
            <p:spPr>
              <a:xfrm>
                <a:off x="6995205" y="4215428"/>
                <a:ext cx="1787347" cy="60353"/>
              </a:xfrm>
              <a:custGeom>
                <a:avLst/>
                <a:gdLst/>
                <a:ahLst/>
                <a:cxnLst/>
                <a:rect l="l" t="t" r="r" b="b"/>
                <a:pathLst>
                  <a:path w="36367" h="1228" extrusionOk="0">
                    <a:moveTo>
                      <a:pt x="35864" y="0"/>
                    </a:moveTo>
                    <a:cubicBezTo>
                      <a:pt x="35856" y="0"/>
                      <a:pt x="35848" y="0"/>
                      <a:pt x="35841" y="1"/>
                    </a:cubicBezTo>
                    <a:cubicBezTo>
                      <a:pt x="30663" y="190"/>
                      <a:pt x="25486" y="344"/>
                      <a:pt x="20294" y="344"/>
                    </a:cubicBezTo>
                    <a:cubicBezTo>
                      <a:pt x="19303" y="344"/>
                      <a:pt x="18311" y="339"/>
                      <a:pt x="17319" y="327"/>
                    </a:cubicBezTo>
                    <a:cubicBezTo>
                      <a:pt x="14412" y="302"/>
                      <a:pt x="11530" y="276"/>
                      <a:pt x="8622" y="226"/>
                    </a:cubicBezTo>
                    <a:cubicBezTo>
                      <a:pt x="7028" y="211"/>
                      <a:pt x="5256" y="46"/>
                      <a:pt x="3533" y="46"/>
                    </a:cubicBezTo>
                    <a:cubicBezTo>
                      <a:pt x="2359" y="46"/>
                      <a:pt x="1208" y="123"/>
                      <a:pt x="151" y="377"/>
                    </a:cubicBezTo>
                    <a:cubicBezTo>
                      <a:pt x="1" y="427"/>
                      <a:pt x="1" y="652"/>
                      <a:pt x="151" y="703"/>
                    </a:cubicBezTo>
                    <a:cubicBezTo>
                      <a:pt x="1406" y="1040"/>
                      <a:pt x="2795" y="1123"/>
                      <a:pt x="4198" y="1123"/>
                    </a:cubicBezTo>
                    <a:cubicBezTo>
                      <a:pt x="5526" y="1123"/>
                      <a:pt x="6866" y="1049"/>
                      <a:pt x="8116" y="1049"/>
                    </a:cubicBezTo>
                    <a:cubicBezTo>
                      <a:pt x="8287" y="1049"/>
                      <a:pt x="8456" y="1050"/>
                      <a:pt x="8622" y="1053"/>
                    </a:cubicBezTo>
                    <a:cubicBezTo>
                      <a:pt x="11530" y="1078"/>
                      <a:pt x="14412" y="1129"/>
                      <a:pt x="17319" y="1179"/>
                    </a:cubicBezTo>
                    <a:cubicBezTo>
                      <a:pt x="19173" y="1209"/>
                      <a:pt x="21028" y="1228"/>
                      <a:pt x="22885" y="1228"/>
                    </a:cubicBezTo>
                    <a:cubicBezTo>
                      <a:pt x="27204" y="1228"/>
                      <a:pt x="31529" y="1126"/>
                      <a:pt x="35841" y="828"/>
                    </a:cubicBezTo>
                    <a:cubicBezTo>
                      <a:pt x="36359" y="803"/>
                      <a:pt x="36367" y="0"/>
                      <a:pt x="35864"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90"/>
              <p:cNvSpPr/>
              <p:nvPr/>
            </p:nvSpPr>
            <p:spPr>
              <a:xfrm>
                <a:off x="7016142" y="4418702"/>
                <a:ext cx="1743016" cy="73721"/>
              </a:xfrm>
              <a:custGeom>
                <a:avLst/>
                <a:gdLst/>
                <a:ahLst/>
                <a:cxnLst/>
                <a:rect l="l" t="t" r="r" b="b"/>
                <a:pathLst>
                  <a:path w="35465" h="1500" extrusionOk="0">
                    <a:moveTo>
                      <a:pt x="277" y="0"/>
                    </a:moveTo>
                    <a:cubicBezTo>
                      <a:pt x="1" y="0"/>
                      <a:pt x="26" y="376"/>
                      <a:pt x="277" y="401"/>
                    </a:cubicBezTo>
                    <a:cubicBezTo>
                      <a:pt x="6931" y="1176"/>
                      <a:pt x="13713" y="1499"/>
                      <a:pt x="20484" y="1499"/>
                    </a:cubicBezTo>
                    <a:cubicBezTo>
                      <a:pt x="25316" y="1499"/>
                      <a:pt x="30143" y="1335"/>
                      <a:pt x="34913" y="1053"/>
                    </a:cubicBezTo>
                    <a:cubicBezTo>
                      <a:pt x="35457" y="1028"/>
                      <a:pt x="35465" y="175"/>
                      <a:pt x="34936" y="175"/>
                    </a:cubicBezTo>
                    <a:cubicBezTo>
                      <a:pt x="34929" y="175"/>
                      <a:pt x="34921" y="175"/>
                      <a:pt x="34913" y="176"/>
                    </a:cubicBezTo>
                    <a:cubicBezTo>
                      <a:pt x="30674" y="377"/>
                      <a:pt x="26448" y="455"/>
                      <a:pt x="22225" y="455"/>
                    </a:cubicBezTo>
                    <a:cubicBezTo>
                      <a:pt x="14915" y="455"/>
                      <a:pt x="7616" y="223"/>
                      <a:pt x="277"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90"/>
              <p:cNvSpPr/>
              <p:nvPr/>
            </p:nvSpPr>
            <p:spPr>
              <a:xfrm>
                <a:off x="7091288" y="4610820"/>
                <a:ext cx="1632139" cy="71804"/>
              </a:xfrm>
              <a:custGeom>
                <a:avLst/>
                <a:gdLst/>
                <a:ahLst/>
                <a:cxnLst/>
                <a:rect l="l" t="t" r="r" b="b"/>
                <a:pathLst>
                  <a:path w="33209" h="1461" extrusionOk="0">
                    <a:moveTo>
                      <a:pt x="301" y="1"/>
                    </a:moveTo>
                    <a:cubicBezTo>
                      <a:pt x="1" y="1"/>
                      <a:pt x="26" y="402"/>
                      <a:pt x="301" y="427"/>
                    </a:cubicBezTo>
                    <a:cubicBezTo>
                      <a:pt x="5840" y="1079"/>
                      <a:pt x="11480" y="1279"/>
                      <a:pt x="17043" y="1404"/>
                    </a:cubicBezTo>
                    <a:cubicBezTo>
                      <a:pt x="18434" y="1442"/>
                      <a:pt x="19819" y="1461"/>
                      <a:pt x="21204" y="1461"/>
                    </a:cubicBezTo>
                    <a:cubicBezTo>
                      <a:pt x="22589" y="1461"/>
                      <a:pt x="23973" y="1442"/>
                      <a:pt x="25364" y="1404"/>
                    </a:cubicBezTo>
                    <a:cubicBezTo>
                      <a:pt x="27820" y="1329"/>
                      <a:pt x="30452" y="1379"/>
                      <a:pt x="32833" y="828"/>
                    </a:cubicBezTo>
                    <a:cubicBezTo>
                      <a:pt x="33209" y="728"/>
                      <a:pt x="33109" y="176"/>
                      <a:pt x="32758" y="176"/>
                    </a:cubicBezTo>
                    <a:cubicBezTo>
                      <a:pt x="32361" y="154"/>
                      <a:pt x="31961" y="144"/>
                      <a:pt x="31561" y="144"/>
                    </a:cubicBezTo>
                    <a:cubicBezTo>
                      <a:pt x="29254" y="144"/>
                      <a:pt x="26897" y="463"/>
                      <a:pt x="24612" y="527"/>
                    </a:cubicBezTo>
                    <a:cubicBezTo>
                      <a:pt x="22841" y="594"/>
                      <a:pt x="21070" y="616"/>
                      <a:pt x="19307" y="616"/>
                    </a:cubicBezTo>
                    <a:cubicBezTo>
                      <a:pt x="18425" y="616"/>
                      <a:pt x="17545" y="611"/>
                      <a:pt x="16667" y="602"/>
                    </a:cubicBezTo>
                    <a:cubicBezTo>
                      <a:pt x="11204" y="527"/>
                      <a:pt x="5740" y="76"/>
                      <a:pt x="30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90"/>
              <p:cNvSpPr/>
              <p:nvPr/>
            </p:nvSpPr>
            <p:spPr>
              <a:xfrm>
                <a:off x="7128640" y="4794337"/>
                <a:ext cx="1580878" cy="81388"/>
              </a:xfrm>
              <a:custGeom>
                <a:avLst/>
                <a:gdLst/>
                <a:ahLst/>
                <a:cxnLst/>
                <a:rect l="l" t="t" r="r" b="b"/>
                <a:pathLst>
                  <a:path w="32166" h="1656" extrusionOk="0">
                    <a:moveTo>
                      <a:pt x="31672" y="1"/>
                    </a:moveTo>
                    <a:cubicBezTo>
                      <a:pt x="31663" y="1"/>
                      <a:pt x="31655" y="1"/>
                      <a:pt x="31647" y="1"/>
                    </a:cubicBezTo>
                    <a:cubicBezTo>
                      <a:pt x="26810" y="302"/>
                      <a:pt x="22073" y="728"/>
                      <a:pt x="17211" y="803"/>
                    </a:cubicBezTo>
                    <a:cubicBezTo>
                      <a:pt x="16944" y="806"/>
                      <a:pt x="16678" y="807"/>
                      <a:pt x="16412" y="807"/>
                    </a:cubicBezTo>
                    <a:cubicBezTo>
                      <a:pt x="11021" y="807"/>
                      <a:pt x="5691" y="339"/>
                      <a:pt x="293" y="76"/>
                    </a:cubicBezTo>
                    <a:cubicBezTo>
                      <a:pt x="286" y="76"/>
                      <a:pt x="278" y="75"/>
                      <a:pt x="271" y="75"/>
                    </a:cubicBezTo>
                    <a:cubicBezTo>
                      <a:pt x="40" y="75"/>
                      <a:pt x="0" y="454"/>
                      <a:pt x="243" y="503"/>
                    </a:cubicBezTo>
                    <a:cubicBezTo>
                      <a:pt x="5757" y="1580"/>
                      <a:pt x="11597" y="1630"/>
                      <a:pt x="17211" y="1655"/>
                    </a:cubicBezTo>
                    <a:cubicBezTo>
                      <a:pt x="19817" y="1655"/>
                      <a:pt x="22399" y="1630"/>
                      <a:pt x="24980" y="1530"/>
                    </a:cubicBezTo>
                    <a:cubicBezTo>
                      <a:pt x="27186" y="1455"/>
                      <a:pt x="29617" y="1480"/>
                      <a:pt x="31747" y="828"/>
                    </a:cubicBezTo>
                    <a:cubicBezTo>
                      <a:pt x="32166" y="681"/>
                      <a:pt x="32125" y="1"/>
                      <a:pt x="31672"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90"/>
              <p:cNvSpPr/>
              <p:nvPr/>
            </p:nvSpPr>
            <p:spPr>
              <a:xfrm>
                <a:off x="7132326" y="4944581"/>
                <a:ext cx="1626782" cy="106060"/>
              </a:xfrm>
              <a:custGeom>
                <a:avLst/>
                <a:gdLst/>
                <a:ahLst/>
                <a:cxnLst/>
                <a:rect l="l" t="t" r="r" b="b"/>
                <a:pathLst>
                  <a:path w="33100" h="2158" extrusionOk="0">
                    <a:moveTo>
                      <a:pt x="271" y="1"/>
                    </a:moveTo>
                    <a:cubicBezTo>
                      <a:pt x="40" y="1"/>
                      <a:pt x="0" y="380"/>
                      <a:pt x="243" y="453"/>
                    </a:cubicBezTo>
                    <a:cubicBezTo>
                      <a:pt x="6409" y="1957"/>
                      <a:pt x="13051" y="2157"/>
                      <a:pt x="19366" y="2157"/>
                    </a:cubicBezTo>
                    <a:cubicBezTo>
                      <a:pt x="22123" y="2157"/>
                      <a:pt x="24880" y="2057"/>
                      <a:pt x="27637" y="1806"/>
                    </a:cubicBezTo>
                    <a:cubicBezTo>
                      <a:pt x="29266" y="1656"/>
                      <a:pt x="31146" y="1581"/>
                      <a:pt x="32650" y="904"/>
                    </a:cubicBezTo>
                    <a:cubicBezTo>
                      <a:pt x="33099" y="715"/>
                      <a:pt x="32812" y="146"/>
                      <a:pt x="32420" y="146"/>
                    </a:cubicBezTo>
                    <a:cubicBezTo>
                      <a:pt x="32396" y="146"/>
                      <a:pt x="32373" y="148"/>
                      <a:pt x="32349" y="152"/>
                    </a:cubicBezTo>
                    <a:cubicBezTo>
                      <a:pt x="27578" y="946"/>
                      <a:pt x="22826" y="1276"/>
                      <a:pt x="18073" y="1276"/>
                    </a:cubicBezTo>
                    <a:cubicBezTo>
                      <a:pt x="12164" y="1276"/>
                      <a:pt x="6252" y="766"/>
                      <a:pt x="294" y="2"/>
                    </a:cubicBezTo>
                    <a:cubicBezTo>
                      <a:pt x="286" y="1"/>
                      <a:pt x="279" y="1"/>
                      <a:pt x="27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90"/>
              <p:cNvSpPr/>
              <p:nvPr/>
            </p:nvSpPr>
            <p:spPr>
              <a:xfrm>
                <a:off x="6960507" y="3974262"/>
                <a:ext cx="284318" cy="1066943"/>
              </a:xfrm>
              <a:custGeom>
                <a:avLst/>
                <a:gdLst/>
                <a:ahLst/>
                <a:cxnLst/>
                <a:rect l="l" t="t" r="r" b="b"/>
                <a:pathLst>
                  <a:path w="5785" h="21709" extrusionOk="0">
                    <a:moveTo>
                      <a:pt x="214" y="1"/>
                    </a:moveTo>
                    <a:cubicBezTo>
                      <a:pt x="104" y="1"/>
                      <a:pt x="0" y="97"/>
                      <a:pt x="30" y="246"/>
                    </a:cubicBezTo>
                    <a:cubicBezTo>
                      <a:pt x="356" y="1975"/>
                      <a:pt x="1033" y="3655"/>
                      <a:pt x="1459" y="5359"/>
                    </a:cubicBezTo>
                    <a:cubicBezTo>
                      <a:pt x="1885" y="7113"/>
                      <a:pt x="2286" y="8868"/>
                      <a:pt x="2662" y="10597"/>
                    </a:cubicBezTo>
                    <a:cubicBezTo>
                      <a:pt x="3439" y="14281"/>
                      <a:pt x="4040" y="18066"/>
                      <a:pt x="5394" y="21575"/>
                    </a:cubicBezTo>
                    <a:cubicBezTo>
                      <a:pt x="5424" y="21667"/>
                      <a:pt x="5497" y="21709"/>
                      <a:pt x="5571" y="21709"/>
                    </a:cubicBezTo>
                    <a:cubicBezTo>
                      <a:pt x="5677" y="21709"/>
                      <a:pt x="5784" y="21622"/>
                      <a:pt x="5770" y="21474"/>
                    </a:cubicBezTo>
                    <a:cubicBezTo>
                      <a:pt x="5068" y="17790"/>
                      <a:pt x="4065" y="14106"/>
                      <a:pt x="3263" y="10447"/>
                    </a:cubicBezTo>
                    <a:cubicBezTo>
                      <a:pt x="2486" y="6938"/>
                      <a:pt x="1659" y="3504"/>
                      <a:pt x="406" y="146"/>
                    </a:cubicBezTo>
                    <a:cubicBezTo>
                      <a:pt x="366" y="45"/>
                      <a:pt x="288" y="1"/>
                      <a:pt x="214"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90"/>
              <p:cNvSpPr/>
              <p:nvPr/>
            </p:nvSpPr>
            <p:spPr>
              <a:xfrm>
                <a:off x="7214255" y="3977948"/>
                <a:ext cx="253994" cy="1078296"/>
              </a:xfrm>
              <a:custGeom>
                <a:avLst/>
                <a:gdLst/>
                <a:ahLst/>
                <a:cxnLst/>
                <a:rect l="l" t="t" r="r" b="b"/>
                <a:pathLst>
                  <a:path w="5168" h="21940" extrusionOk="0">
                    <a:moveTo>
                      <a:pt x="241" y="1"/>
                    </a:moveTo>
                    <a:cubicBezTo>
                      <a:pt x="122" y="1"/>
                      <a:pt x="0" y="97"/>
                      <a:pt x="30" y="246"/>
                    </a:cubicBezTo>
                    <a:cubicBezTo>
                      <a:pt x="732" y="3855"/>
                      <a:pt x="1584" y="7439"/>
                      <a:pt x="2411" y="11023"/>
                    </a:cubicBezTo>
                    <a:cubicBezTo>
                      <a:pt x="3238" y="14557"/>
                      <a:pt x="3639" y="18317"/>
                      <a:pt x="4717" y="21775"/>
                    </a:cubicBezTo>
                    <a:cubicBezTo>
                      <a:pt x="4751" y="21888"/>
                      <a:pt x="4846" y="21940"/>
                      <a:pt x="4940" y="21940"/>
                    </a:cubicBezTo>
                    <a:cubicBezTo>
                      <a:pt x="5054" y="21940"/>
                      <a:pt x="5168" y="21863"/>
                      <a:pt x="5168" y="21725"/>
                    </a:cubicBezTo>
                    <a:cubicBezTo>
                      <a:pt x="5068" y="18241"/>
                      <a:pt x="3865" y="14582"/>
                      <a:pt x="3063" y="11224"/>
                    </a:cubicBezTo>
                    <a:cubicBezTo>
                      <a:pt x="2185" y="7514"/>
                      <a:pt x="1258" y="3855"/>
                      <a:pt x="431" y="146"/>
                    </a:cubicBezTo>
                    <a:cubicBezTo>
                      <a:pt x="401" y="45"/>
                      <a:pt x="321" y="1"/>
                      <a:pt x="241"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90"/>
              <p:cNvSpPr/>
              <p:nvPr/>
            </p:nvSpPr>
            <p:spPr>
              <a:xfrm>
                <a:off x="7532289" y="3965562"/>
                <a:ext cx="172459" cy="1104639"/>
              </a:xfrm>
              <a:custGeom>
                <a:avLst/>
                <a:gdLst/>
                <a:ahLst/>
                <a:cxnLst/>
                <a:rect l="l" t="t" r="r" b="b"/>
                <a:pathLst>
                  <a:path w="3509" h="22476" extrusionOk="0">
                    <a:moveTo>
                      <a:pt x="268" y="0"/>
                    </a:moveTo>
                    <a:cubicBezTo>
                      <a:pt x="127" y="0"/>
                      <a:pt x="1" y="88"/>
                      <a:pt x="25" y="273"/>
                    </a:cubicBezTo>
                    <a:cubicBezTo>
                      <a:pt x="326" y="3882"/>
                      <a:pt x="802" y="7441"/>
                      <a:pt x="1278" y="11025"/>
                    </a:cubicBezTo>
                    <a:cubicBezTo>
                      <a:pt x="1579" y="13130"/>
                      <a:pt x="1855" y="15235"/>
                      <a:pt x="2131" y="17340"/>
                    </a:cubicBezTo>
                    <a:cubicBezTo>
                      <a:pt x="2331" y="18970"/>
                      <a:pt x="2331" y="20749"/>
                      <a:pt x="2832" y="22303"/>
                    </a:cubicBezTo>
                    <a:cubicBezTo>
                      <a:pt x="2876" y="22422"/>
                      <a:pt x="2966" y="22476"/>
                      <a:pt x="3059" y="22476"/>
                    </a:cubicBezTo>
                    <a:cubicBezTo>
                      <a:pt x="3180" y="22476"/>
                      <a:pt x="3305" y="22384"/>
                      <a:pt x="3334" y="22228"/>
                    </a:cubicBezTo>
                    <a:cubicBezTo>
                      <a:pt x="3509" y="20549"/>
                      <a:pt x="3083" y="18719"/>
                      <a:pt x="2857" y="17040"/>
                    </a:cubicBezTo>
                    <a:cubicBezTo>
                      <a:pt x="2632" y="15285"/>
                      <a:pt x="2381" y="13556"/>
                      <a:pt x="2131" y="11802"/>
                    </a:cubicBezTo>
                    <a:cubicBezTo>
                      <a:pt x="1604" y="7967"/>
                      <a:pt x="1028" y="4132"/>
                      <a:pt x="602" y="273"/>
                    </a:cubicBezTo>
                    <a:cubicBezTo>
                      <a:pt x="576" y="94"/>
                      <a:pt x="415" y="0"/>
                      <a:pt x="268"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90"/>
              <p:cNvSpPr/>
              <p:nvPr/>
            </p:nvSpPr>
            <p:spPr>
              <a:xfrm>
                <a:off x="7852534" y="3961975"/>
                <a:ext cx="75196" cy="1119433"/>
              </a:xfrm>
              <a:custGeom>
                <a:avLst/>
                <a:gdLst/>
                <a:ahLst/>
                <a:cxnLst/>
                <a:rect l="l" t="t" r="r" b="b"/>
                <a:pathLst>
                  <a:path w="1530" h="22777" extrusionOk="0">
                    <a:moveTo>
                      <a:pt x="676" y="0"/>
                    </a:moveTo>
                    <a:cubicBezTo>
                      <a:pt x="590" y="0"/>
                      <a:pt x="491" y="68"/>
                      <a:pt x="477" y="170"/>
                    </a:cubicBezTo>
                    <a:cubicBezTo>
                      <a:pt x="1" y="3704"/>
                      <a:pt x="577" y="7614"/>
                      <a:pt x="727" y="11173"/>
                    </a:cubicBezTo>
                    <a:cubicBezTo>
                      <a:pt x="903" y="14982"/>
                      <a:pt x="1028" y="18767"/>
                      <a:pt x="1003" y="22551"/>
                    </a:cubicBezTo>
                    <a:cubicBezTo>
                      <a:pt x="1003" y="22702"/>
                      <a:pt x="1128" y="22777"/>
                      <a:pt x="1254" y="22777"/>
                    </a:cubicBezTo>
                    <a:cubicBezTo>
                      <a:pt x="1379" y="22777"/>
                      <a:pt x="1504" y="22702"/>
                      <a:pt x="1504" y="22551"/>
                    </a:cubicBezTo>
                    <a:cubicBezTo>
                      <a:pt x="1529" y="18642"/>
                      <a:pt x="1404" y="14732"/>
                      <a:pt x="1254" y="10822"/>
                    </a:cubicBezTo>
                    <a:cubicBezTo>
                      <a:pt x="1103" y="7313"/>
                      <a:pt x="1354" y="3579"/>
                      <a:pt x="803" y="120"/>
                    </a:cubicBezTo>
                    <a:cubicBezTo>
                      <a:pt x="792" y="36"/>
                      <a:pt x="737" y="0"/>
                      <a:pt x="676"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90"/>
              <p:cNvSpPr/>
              <p:nvPr/>
            </p:nvSpPr>
            <p:spPr>
              <a:xfrm>
                <a:off x="8153710" y="3972492"/>
                <a:ext cx="81978" cy="1103411"/>
              </a:xfrm>
              <a:custGeom>
                <a:avLst/>
                <a:gdLst/>
                <a:ahLst/>
                <a:cxnLst/>
                <a:rect l="l" t="t" r="r" b="b"/>
                <a:pathLst>
                  <a:path w="1668" h="22451" extrusionOk="0">
                    <a:moveTo>
                      <a:pt x="962" y="0"/>
                    </a:moveTo>
                    <a:cubicBezTo>
                      <a:pt x="878" y="0"/>
                      <a:pt x="790" y="44"/>
                      <a:pt x="765" y="132"/>
                    </a:cubicBezTo>
                    <a:cubicBezTo>
                      <a:pt x="88" y="3615"/>
                      <a:pt x="514" y="7550"/>
                      <a:pt x="414" y="11109"/>
                    </a:cubicBezTo>
                    <a:cubicBezTo>
                      <a:pt x="314" y="14793"/>
                      <a:pt x="188" y="18503"/>
                      <a:pt x="13" y="22187"/>
                    </a:cubicBezTo>
                    <a:cubicBezTo>
                      <a:pt x="0" y="22362"/>
                      <a:pt x="126" y="22450"/>
                      <a:pt x="257" y="22450"/>
                    </a:cubicBezTo>
                    <a:cubicBezTo>
                      <a:pt x="389" y="22450"/>
                      <a:pt x="527" y="22362"/>
                      <a:pt x="539" y="22187"/>
                    </a:cubicBezTo>
                    <a:cubicBezTo>
                      <a:pt x="740" y="18503"/>
                      <a:pt x="865" y="14793"/>
                      <a:pt x="990" y="11109"/>
                    </a:cubicBezTo>
                    <a:cubicBezTo>
                      <a:pt x="1091" y="7575"/>
                      <a:pt x="1667" y="3641"/>
                      <a:pt x="1141" y="132"/>
                    </a:cubicBezTo>
                    <a:cubicBezTo>
                      <a:pt x="1128" y="44"/>
                      <a:pt x="1047" y="0"/>
                      <a:pt x="962"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90"/>
              <p:cNvSpPr/>
              <p:nvPr/>
            </p:nvSpPr>
            <p:spPr>
              <a:xfrm>
                <a:off x="8404362" y="3964383"/>
                <a:ext cx="102964" cy="1116435"/>
              </a:xfrm>
              <a:custGeom>
                <a:avLst/>
                <a:gdLst/>
                <a:ahLst/>
                <a:cxnLst/>
                <a:rect l="l" t="t" r="r" b="b"/>
                <a:pathLst>
                  <a:path w="2095" h="22716" extrusionOk="0">
                    <a:moveTo>
                      <a:pt x="1866" y="0"/>
                    </a:moveTo>
                    <a:cubicBezTo>
                      <a:pt x="1777" y="0"/>
                      <a:pt x="1691" y="46"/>
                      <a:pt x="1680" y="146"/>
                    </a:cubicBezTo>
                    <a:cubicBezTo>
                      <a:pt x="452" y="7515"/>
                      <a:pt x="577" y="15034"/>
                      <a:pt x="26" y="22452"/>
                    </a:cubicBezTo>
                    <a:cubicBezTo>
                      <a:pt x="1" y="22628"/>
                      <a:pt x="126" y="22715"/>
                      <a:pt x="261" y="22715"/>
                    </a:cubicBezTo>
                    <a:cubicBezTo>
                      <a:pt x="395" y="22715"/>
                      <a:pt x="540" y="22628"/>
                      <a:pt x="552" y="22452"/>
                    </a:cubicBezTo>
                    <a:cubicBezTo>
                      <a:pt x="1129" y="15034"/>
                      <a:pt x="1129" y="7590"/>
                      <a:pt x="2081" y="196"/>
                    </a:cubicBezTo>
                    <a:cubicBezTo>
                      <a:pt x="2095" y="71"/>
                      <a:pt x="1978" y="0"/>
                      <a:pt x="1866" y="0"/>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90"/>
              <p:cNvSpPr/>
              <p:nvPr/>
            </p:nvSpPr>
            <p:spPr>
              <a:xfrm>
                <a:off x="8615598" y="3939563"/>
                <a:ext cx="148278" cy="1137224"/>
              </a:xfrm>
              <a:custGeom>
                <a:avLst/>
                <a:gdLst/>
                <a:ahLst/>
                <a:cxnLst/>
                <a:rect l="l" t="t" r="r" b="b"/>
                <a:pathLst>
                  <a:path w="3017" h="23139" extrusionOk="0">
                    <a:moveTo>
                      <a:pt x="2682" y="1"/>
                    </a:moveTo>
                    <a:cubicBezTo>
                      <a:pt x="2576" y="1"/>
                      <a:pt x="2474" y="61"/>
                      <a:pt x="2445" y="200"/>
                    </a:cubicBezTo>
                    <a:cubicBezTo>
                      <a:pt x="690" y="7619"/>
                      <a:pt x="465" y="15288"/>
                      <a:pt x="13" y="22857"/>
                    </a:cubicBezTo>
                    <a:cubicBezTo>
                      <a:pt x="1" y="23045"/>
                      <a:pt x="151" y="23139"/>
                      <a:pt x="308" y="23139"/>
                    </a:cubicBezTo>
                    <a:cubicBezTo>
                      <a:pt x="465" y="23139"/>
                      <a:pt x="628" y="23045"/>
                      <a:pt x="640" y="22857"/>
                    </a:cubicBezTo>
                    <a:cubicBezTo>
                      <a:pt x="1091" y="15288"/>
                      <a:pt x="1643" y="7819"/>
                      <a:pt x="2971" y="351"/>
                    </a:cubicBezTo>
                    <a:cubicBezTo>
                      <a:pt x="3016" y="139"/>
                      <a:pt x="2843" y="1"/>
                      <a:pt x="2682" y="1"/>
                    </a:cubicBezTo>
                    <a:close/>
                  </a:path>
                </a:pathLst>
              </a:custGeom>
              <a:solidFill>
                <a:srgbClr val="DD9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9" name="Google Shape;6609;p90"/>
            <p:cNvGrpSpPr/>
            <p:nvPr/>
          </p:nvGrpSpPr>
          <p:grpSpPr>
            <a:xfrm>
              <a:off x="7589685" y="1264598"/>
              <a:ext cx="1110263" cy="3509876"/>
              <a:chOff x="5882109" y="1834461"/>
              <a:chExt cx="1071062" cy="3385950"/>
            </a:xfrm>
          </p:grpSpPr>
          <p:sp>
            <p:nvSpPr>
              <p:cNvPr id="6610" name="Google Shape;6610;p90"/>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90"/>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90"/>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90"/>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90"/>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90"/>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90"/>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90"/>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90"/>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90"/>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90"/>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90"/>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90"/>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90"/>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90"/>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90"/>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90"/>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7" name="Google Shape;6627;p90"/>
              <p:cNvGrpSpPr/>
              <p:nvPr/>
            </p:nvGrpSpPr>
            <p:grpSpPr>
              <a:xfrm>
                <a:off x="6499382" y="3469054"/>
                <a:ext cx="365411" cy="558947"/>
                <a:chOff x="5965982" y="3469054"/>
                <a:chExt cx="365411" cy="558947"/>
              </a:xfrm>
            </p:grpSpPr>
            <p:sp>
              <p:nvSpPr>
                <p:cNvPr id="6628" name="Google Shape;6628;p90"/>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90"/>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90"/>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1" name="Google Shape;6631;p90"/>
              <p:cNvGrpSpPr/>
              <p:nvPr/>
            </p:nvGrpSpPr>
            <p:grpSpPr>
              <a:xfrm>
                <a:off x="5882109" y="3202259"/>
                <a:ext cx="594911" cy="449168"/>
                <a:chOff x="5348709" y="3202259"/>
                <a:chExt cx="594911" cy="449168"/>
              </a:xfrm>
            </p:grpSpPr>
            <p:sp>
              <p:nvSpPr>
                <p:cNvPr id="6632" name="Google Shape;6632;p90"/>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90"/>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90"/>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5" name="Google Shape;6635;p90"/>
              <p:cNvGrpSpPr/>
              <p:nvPr/>
            </p:nvGrpSpPr>
            <p:grpSpPr>
              <a:xfrm>
                <a:off x="6048957" y="3706797"/>
                <a:ext cx="454417" cy="363415"/>
                <a:chOff x="5515557" y="3706797"/>
                <a:chExt cx="454417" cy="363415"/>
              </a:xfrm>
            </p:grpSpPr>
            <p:sp>
              <p:nvSpPr>
                <p:cNvPr id="6636" name="Google Shape;6636;p90"/>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90"/>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90"/>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9" name="Google Shape;6639;p90"/>
              <p:cNvGrpSpPr/>
              <p:nvPr/>
            </p:nvGrpSpPr>
            <p:grpSpPr>
              <a:xfrm>
                <a:off x="6486852" y="4148683"/>
                <a:ext cx="466319" cy="428691"/>
                <a:chOff x="5953452" y="4148683"/>
                <a:chExt cx="466319" cy="428691"/>
              </a:xfrm>
            </p:grpSpPr>
            <p:sp>
              <p:nvSpPr>
                <p:cNvPr id="6640" name="Google Shape;6640;p90"/>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90"/>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90"/>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3" name="Google Shape;6643;p90"/>
              <p:cNvGrpSpPr/>
              <p:nvPr/>
            </p:nvGrpSpPr>
            <p:grpSpPr>
              <a:xfrm>
                <a:off x="6159106" y="1834461"/>
                <a:ext cx="545419" cy="3385950"/>
                <a:chOff x="5625706" y="1834461"/>
                <a:chExt cx="545419" cy="3385950"/>
              </a:xfrm>
            </p:grpSpPr>
            <p:sp>
              <p:nvSpPr>
                <p:cNvPr id="6644" name="Google Shape;6644;p90"/>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5" name="Google Shape;6645;p90"/>
                <p:cNvGrpSpPr/>
                <p:nvPr/>
              </p:nvGrpSpPr>
              <p:grpSpPr>
                <a:xfrm>
                  <a:off x="5897417" y="1834461"/>
                  <a:ext cx="273707" cy="3385950"/>
                  <a:chOff x="5897417" y="1834461"/>
                  <a:chExt cx="273707" cy="3385950"/>
                </a:xfrm>
              </p:grpSpPr>
              <p:sp>
                <p:nvSpPr>
                  <p:cNvPr id="6646" name="Google Shape;6646;p90"/>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90"/>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648" name="Google Shape;6648;p90"/>
            <p:cNvGrpSpPr/>
            <p:nvPr/>
          </p:nvGrpSpPr>
          <p:grpSpPr>
            <a:xfrm>
              <a:off x="564979" y="4050783"/>
              <a:ext cx="650873" cy="1106618"/>
              <a:chOff x="4278975" y="3221200"/>
              <a:chExt cx="1174225" cy="1996425"/>
            </a:xfrm>
          </p:grpSpPr>
          <p:sp>
            <p:nvSpPr>
              <p:cNvPr id="6649" name="Google Shape;6649;p90"/>
              <p:cNvSpPr/>
              <p:nvPr/>
            </p:nvSpPr>
            <p:spPr>
              <a:xfrm>
                <a:off x="4617325" y="3529525"/>
                <a:ext cx="228100" cy="1688100"/>
              </a:xfrm>
              <a:custGeom>
                <a:avLst/>
                <a:gdLst/>
                <a:ahLst/>
                <a:cxnLst/>
                <a:rect l="l" t="t" r="r" b="b"/>
                <a:pathLst>
                  <a:path w="9124" h="67524" extrusionOk="0">
                    <a:moveTo>
                      <a:pt x="8427" y="0"/>
                    </a:moveTo>
                    <a:cubicBezTo>
                      <a:pt x="8349" y="0"/>
                      <a:pt x="8271" y="51"/>
                      <a:pt x="8271" y="149"/>
                    </a:cubicBezTo>
                    <a:cubicBezTo>
                      <a:pt x="8447" y="4661"/>
                      <a:pt x="7695" y="9147"/>
                      <a:pt x="6893" y="13558"/>
                    </a:cubicBezTo>
                    <a:cubicBezTo>
                      <a:pt x="6091" y="17969"/>
                      <a:pt x="5088" y="22355"/>
                      <a:pt x="4111" y="26741"/>
                    </a:cubicBezTo>
                    <a:cubicBezTo>
                      <a:pt x="2206" y="35312"/>
                      <a:pt x="376" y="43984"/>
                      <a:pt x="126" y="52806"/>
                    </a:cubicBezTo>
                    <a:cubicBezTo>
                      <a:pt x="0" y="57593"/>
                      <a:pt x="226" y="62631"/>
                      <a:pt x="1479" y="67267"/>
                    </a:cubicBezTo>
                    <a:cubicBezTo>
                      <a:pt x="1529" y="67447"/>
                      <a:pt x="1658" y="67523"/>
                      <a:pt x="1791" y="67523"/>
                    </a:cubicBezTo>
                    <a:cubicBezTo>
                      <a:pt x="1992" y="67523"/>
                      <a:pt x="2201" y="67348"/>
                      <a:pt x="2156" y="67092"/>
                    </a:cubicBezTo>
                    <a:cubicBezTo>
                      <a:pt x="1354" y="62606"/>
                      <a:pt x="827" y="58195"/>
                      <a:pt x="928" y="53633"/>
                    </a:cubicBezTo>
                    <a:cubicBezTo>
                      <a:pt x="1003" y="49172"/>
                      <a:pt x="1504" y="44711"/>
                      <a:pt x="2231" y="40300"/>
                    </a:cubicBezTo>
                    <a:cubicBezTo>
                      <a:pt x="3660" y="31528"/>
                      <a:pt x="5965" y="22931"/>
                      <a:pt x="7544" y="14184"/>
                    </a:cubicBezTo>
                    <a:cubicBezTo>
                      <a:pt x="7945" y="11803"/>
                      <a:pt x="8321" y="9422"/>
                      <a:pt x="8622" y="7016"/>
                    </a:cubicBezTo>
                    <a:cubicBezTo>
                      <a:pt x="8898" y="4736"/>
                      <a:pt x="9123" y="2380"/>
                      <a:pt x="8572" y="99"/>
                    </a:cubicBezTo>
                    <a:cubicBezTo>
                      <a:pt x="8550" y="33"/>
                      <a:pt x="8488" y="0"/>
                      <a:pt x="8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90"/>
              <p:cNvSpPr/>
              <p:nvPr/>
            </p:nvSpPr>
            <p:spPr>
              <a:xfrm>
                <a:off x="4671200" y="3498775"/>
                <a:ext cx="312700" cy="391650"/>
              </a:xfrm>
              <a:custGeom>
                <a:avLst/>
                <a:gdLst/>
                <a:ahLst/>
                <a:cxnLst/>
                <a:rect l="l" t="t" r="r" b="b"/>
                <a:pathLst>
                  <a:path w="12508" h="15666" extrusionOk="0">
                    <a:moveTo>
                      <a:pt x="6392" y="1"/>
                    </a:moveTo>
                    <a:cubicBezTo>
                      <a:pt x="4788" y="1"/>
                      <a:pt x="3359" y="1154"/>
                      <a:pt x="2582" y="2532"/>
                    </a:cubicBezTo>
                    <a:cubicBezTo>
                      <a:pt x="1780" y="3936"/>
                      <a:pt x="1505" y="5540"/>
                      <a:pt x="1254" y="7119"/>
                    </a:cubicBezTo>
                    <a:cubicBezTo>
                      <a:pt x="1003" y="8698"/>
                      <a:pt x="753" y="10302"/>
                      <a:pt x="1" y="11705"/>
                    </a:cubicBezTo>
                    <a:cubicBezTo>
                      <a:pt x="1329" y="10302"/>
                      <a:pt x="2432" y="8698"/>
                      <a:pt x="3259" y="6943"/>
                    </a:cubicBezTo>
                    <a:cubicBezTo>
                      <a:pt x="3334" y="9850"/>
                      <a:pt x="3434" y="12758"/>
                      <a:pt x="3510" y="15665"/>
                    </a:cubicBezTo>
                    <a:cubicBezTo>
                      <a:pt x="4512" y="12758"/>
                      <a:pt x="5264" y="9775"/>
                      <a:pt x="5740" y="6743"/>
                    </a:cubicBezTo>
                    <a:cubicBezTo>
                      <a:pt x="6041" y="8196"/>
                      <a:pt x="6492" y="9625"/>
                      <a:pt x="7043" y="11003"/>
                    </a:cubicBezTo>
                    <a:cubicBezTo>
                      <a:pt x="7369" y="9199"/>
                      <a:pt x="7896" y="7419"/>
                      <a:pt x="8597" y="5740"/>
                    </a:cubicBezTo>
                    <a:cubicBezTo>
                      <a:pt x="10251" y="8046"/>
                      <a:pt x="11279" y="10778"/>
                      <a:pt x="11555" y="13610"/>
                    </a:cubicBezTo>
                    <a:cubicBezTo>
                      <a:pt x="12507" y="10076"/>
                      <a:pt x="12031" y="6166"/>
                      <a:pt x="10226" y="2958"/>
                    </a:cubicBezTo>
                    <a:cubicBezTo>
                      <a:pt x="9449" y="1580"/>
                      <a:pt x="8221" y="201"/>
                      <a:pt x="6617" y="151"/>
                    </a:cubicBezTo>
                    <a:lnTo>
                      <a:pt x="63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90"/>
              <p:cNvSpPr/>
              <p:nvPr/>
            </p:nvSpPr>
            <p:spPr>
              <a:xfrm>
                <a:off x="4332850" y="3445525"/>
                <a:ext cx="369700" cy="367825"/>
              </a:xfrm>
              <a:custGeom>
                <a:avLst/>
                <a:gdLst/>
                <a:ahLst/>
                <a:cxnLst/>
                <a:rect l="l" t="t" r="r" b="b"/>
                <a:pathLst>
                  <a:path w="14788" h="14713" extrusionOk="0">
                    <a:moveTo>
                      <a:pt x="14788" y="0"/>
                    </a:moveTo>
                    <a:lnTo>
                      <a:pt x="14788" y="0"/>
                    </a:lnTo>
                    <a:cubicBezTo>
                      <a:pt x="11530" y="26"/>
                      <a:pt x="8497" y="1830"/>
                      <a:pt x="6216" y="4161"/>
                    </a:cubicBezTo>
                    <a:cubicBezTo>
                      <a:pt x="3961" y="6517"/>
                      <a:pt x="2382" y="9424"/>
                      <a:pt x="803" y="12281"/>
                    </a:cubicBezTo>
                    <a:cubicBezTo>
                      <a:pt x="377" y="13033"/>
                      <a:pt x="1" y="14111"/>
                      <a:pt x="627" y="14712"/>
                    </a:cubicBezTo>
                    <a:cubicBezTo>
                      <a:pt x="4788" y="12381"/>
                      <a:pt x="7119" y="7770"/>
                      <a:pt x="10753" y="4687"/>
                    </a:cubicBezTo>
                    <a:cubicBezTo>
                      <a:pt x="11981" y="3635"/>
                      <a:pt x="13410" y="2732"/>
                      <a:pt x="14287" y="1379"/>
                    </a:cubicBezTo>
                    <a:lnTo>
                      <a:pt x="147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90"/>
              <p:cNvSpPr/>
              <p:nvPr/>
            </p:nvSpPr>
            <p:spPr>
              <a:xfrm>
                <a:off x="4476975" y="3467450"/>
                <a:ext cx="272575" cy="364975"/>
              </a:xfrm>
              <a:custGeom>
                <a:avLst/>
                <a:gdLst/>
                <a:ahLst/>
                <a:cxnLst/>
                <a:rect l="l" t="t" r="r" b="b"/>
                <a:pathLst>
                  <a:path w="10903" h="14599" extrusionOk="0">
                    <a:moveTo>
                      <a:pt x="9449" y="1"/>
                    </a:moveTo>
                    <a:cubicBezTo>
                      <a:pt x="5439" y="2883"/>
                      <a:pt x="2281" y="6943"/>
                      <a:pt x="477" y="11504"/>
                    </a:cubicBezTo>
                    <a:cubicBezTo>
                      <a:pt x="226" y="12131"/>
                      <a:pt x="0" y="12783"/>
                      <a:pt x="126" y="13434"/>
                    </a:cubicBezTo>
                    <a:cubicBezTo>
                      <a:pt x="242" y="14038"/>
                      <a:pt x="766" y="14598"/>
                      <a:pt x="1361" y="14598"/>
                    </a:cubicBezTo>
                    <a:cubicBezTo>
                      <a:pt x="1408" y="14598"/>
                      <a:pt x="1456" y="14595"/>
                      <a:pt x="1504" y="14587"/>
                    </a:cubicBezTo>
                    <a:cubicBezTo>
                      <a:pt x="2055" y="14512"/>
                      <a:pt x="2406" y="14011"/>
                      <a:pt x="2707" y="13535"/>
                    </a:cubicBezTo>
                    <a:lnTo>
                      <a:pt x="10903" y="878"/>
                    </a:lnTo>
                    <a:lnTo>
                      <a:pt x="94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90"/>
              <p:cNvSpPr/>
              <p:nvPr/>
            </p:nvSpPr>
            <p:spPr>
              <a:xfrm>
                <a:off x="4681225" y="3495025"/>
                <a:ext cx="106550" cy="227150"/>
              </a:xfrm>
              <a:custGeom>
                <a:avLst/>
                <a:gdLst/>
                <a:ahLst/>
                <a:cxnLst/>
                <a:rect l="l" t="t" r="r" b="b"/>
                <a:pathLst>
                  <a:path w="4262" h="9086" extrusionOk="0">
                    <a:moveTo>
                      <a:pt x="2256" y="0"/>
                    </a:moveTo>
                    <a:cubicBezTo>
                      <a:pt x="728" y="2331"/>
                      <a:pt x="1" y="5188"/>
                      <a:pt x="226" y="7945"/>
                    </a:cubicBezTo>
                    <a:cubicBezTo>
                      <a:pt x="277" y="8371"/>
                      <a:pt x="377" y="8873"/>
                      <a:pt x="778" y="9048"/>
                    </a:cubicBezTo>
                    <a:cubicBezTo>
                      <a:pt x="848" y="9074"/>
                      <a:pt x="924" y="9085"/>
                      <a:pt x="1003" y="9085"/>
                    </a:cubicBezTo>
                    <a:cubicBezTo>
                      <a:pt x="1150" y="9085"/>
                      <a:pt x="1308" y="9047"/>
                      <a:pt x="1454" y="8998"/>
                    </a:cubicBezTo>
                    <a:cubicBezTo>
                      <a:pt x="2056" y="8772"/>
                      <a:pt x="2507" y="8221"/>
                      <a:pt x="2783" y="7619"/>
                    </a:cubicBezTo>
                    <a:cubicBezTo>
                      <a:pt x="3058" y="7043"/>
                      <a:pt x="3159" y="6391"/>
                      <a:pt x="3284" y="5740"/>
                    </a:cubicBezTo>
                    <a:cubicBezTo>
                      <a:pt x="3610" y="3835"/>
                      <a:pt x="3936" y="1930"/>
                      <a:pt x="4261" y="25"/>
                    </a:cubicBezTo>
                    <a:lnTo>
                      <a:pt x="22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90"/>
              <p:cNvSpPr/>
              <p:nvPr/>
            </p:nvSpPr>
            <p:spPr>
              <a:xfrm>
                <a:off x="4795900" y="3498775"/>
                <a:ext cx="105900" cy="227325"/>
              </a:xfrm>
              <a:custGeom>
                <a:avLst/>
                <a:gdLst/>
                <a:ahLst/>
                <a:cxnLst/>
                <a:rect l="l" t="t" r="r" b="b"/>
                <a:pathLst>
                  <a:path w="4236" h="9093" extrusionOk="0">
                    <a:moveTo>
                      <a:pt x="2005" y="1"/>
                    </a:moveTo>
                    <a:lnTo>
                      <a:pt x="0" y="51"/>
                    </a:lnTo>
                    <a:cubicBezTo>
                      <a:pt x="326" y="1931"/>
                      <a:pt x="652" y="3835"/>
                      <a:pt x="978" y="5740"/>
                    </a:cubicBezTo>
                    <a:cubicBezTo>
                      <a:pt x="1078" y="6392"/>
                      <a:pt x="1203" y="7043"/>
                      <a:pt x="1479" y="7645"/>
                    </a:cubicBezTo>
                    <a:cubicBezTo>
                      <a:pt x="1755" y="8246"/>
                      <a:pt x="2206" y="8773"/>
                      <a:pt x="2807" y="8998"/>
                    </a:cubicBezTo>
                    <a:cubicBezTo>
                      <a:pt x="2929" y="9059"/>
                      <a:pt x="3069" y="9092"/>
                      <a:pt x="3210" y="9092"/>
                    </a:cubicBezTo>
                    <a:cubicBezTo>
                      <a:pt x="3302" y="9092"/>
                      <a:pt x="3395" y="9078"/>
                      <a:pt x="3484" y="9048"/>
                    </a:cubicBezTo>
                    <a:cubicBezTo>
                      <a:pt x="3860" y="8898"/>
                      <a:pt x="3985" y="8397"/>
                      <a:pt x="4010" y="7971"/>
                    </a:cubicBezTo>
                    <a:cubicBezTo>
                      <a:pt x="4236" y="5189"/>
                      <a:pt x="3534" y="2332"/>
                      <a:pt x="2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90"/>
              <p:cNvSpPr/>
              <p:nvPr/>
            </p:nvSpPr>
            <p:spPr>
              <a:xfrm>
                <a:off x="4942525" y="3454900"/>
                <a:ext cx="331475" cy="263500"/>
              </a:xfrm>
              <a:custGeom>
                <a:avLst/>
                <a:gdLst/>
                <a:ahLst/>
                <a:cxnLst/>
                <a:rect l="l" t="t" r="r" b="b"/>
                <a:pathLst>
                  <a:path w="13259" h="10540" extrusionOk="0">
                    <a:moveTo>
                      <a:pt x="1456" y="1"/>
                    </a:moveTo>
                    <a:cubicBezTo>
                      <a:pt x="1430" y="1"/>
                      <a:pt x="1404" y="1"/>
                      <a:pt x="1378" y="1"/>
                    </a:cubicBezTo>
                    <a:lnTo>
                      <a:pt x="0" y="1956"/>
                    </a:lnTo>
                    <a:cubicBezTo>
                      <a:pt x="4586" y="3510"/>
                      <a:pt x="7243" y="8548"/>
                      <a:pt x="11729" y="10377"/>
                    </a:cubicBezTo>
                    <a:cubicBezTo>
                      <a:pt x="11945" y="10475"/>
                      <a:pt x="12212" y="10539"/>
                      <a:pt x="12459" y="10539"/>
                    </a:cubicBezTo>
                    <a:cubicBezTo>
                      <a:pt x="12784" y="10539"/>
                      <a:pt x="13072" y="10426"/>
                      <a:pt x="13158" y="10127"/>
                    </a:cubicBezTo>
                    <a:cubicBezTo>
                      <a:pt x="13258" y="9826"/>
                      <a:pt x="13083" y="9525"/>
                      <a:pt x="12932" y="9275"/>
                    </a:cubicBezTo>
                    <a:cubicBezTo>
                      <a:pt x="10802" y="5991"/>
                      <a:pt x="7945" y="3209"/>
                      <a:pt x="4637" y="1154"/>
                    </a:cubicBezTo>
                    <a:cubicBezTo>
                      <a:pt x="3656" y="541"/>
                      <a:pt x="2604" y="1"/>
                      <a:pt x="1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90"/>
              <p:cNvSpPr/>
              <p:nvPr/>
            </p:nvSpPr>
            <p:spPr>
              <a:xfrm>
                <a:off x="4869825" y="3491900"/>
                <a:ext cx="212425" cy="228550"/>
              </a:xfrm>
              <a:custGeom>
                <a:avLst/>
                <a:gdLst/>
                <a:ahLst/>
                <a:cxnLst/>
                <a:rect l="l" t="t" r="r" b="b"/>
                <a:pathLst>
                  <a:path w="8497" h="9142" extrusionOk="0">
                    <a:moveTo>
                      <a:pt x="1379" y="0"/>
                    </a:moveTo>
                    <a:lnTo>
                      <a:pt x="377" y="176"/>
                    </a:lnTo>
                    <a:cubicBezTo>
                      <a:pt x="1" y="927"/>
                      <a:pt x="477" y="1805"/>
                      <a:pt x="953" y="2506"/>
                    </a:cubicBezTo>
                    <a:cubicBezTo>
                      <a:pt x="1956" y="3960"/>
                      <a:pt x="3008" y="5364"/>
                      <a:pt x="4111" y="6717"/>
                    </a:cubicBezTo>
                    <a:cubicBezTo>
                      <a:pt x="4838" y="7594"/>
                      <a:pt x="5640" y="8496"/>
                      <a:pt x="6692" y="8948"/>
                    </a:cubicBezTo>
                    <a:cubicBezTo>
                      <a:pt x="6933" y="9060"/>
                      <a:pt x="7212" y="9142"/>
                      <a:pt x="7483" y="9142"/>
                    </a:cubicBezTo>
                    <a:cubicBezTo>
                      <a:pt x="7692" y="9142"/>
                      <a:pt x="7896" y="9093"/>
                      <a:pt x="8071" y="8973"/>
                    </a:cubicBezTo>
                    <a:cubicBezTo>
                      <a:pt x="8397" y="8722"/>
                      <a:pt x="8497" y="8271"/>
                      <a:pt x="8497" y="7845"/>
                    </a:cubicBezTo>
                    <a:cubicBezTo>
                      <a:pt x="8472" y="6742"/>
                      <a:pt x="7795" y="5765"/>
                      <a:pt x="7093" y="4912"/>
                    </a:cubicBezTo>
                    <a:cubicBezTo>
                      <a:pt x="5489" y="2957"/>
                      <a:pt x="3610" y="1203"/>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90"/>
              <p:cNvSpPr/>
              <p:nvPr/>
            </p:nvSpPr>
            <p:spPr>
              <a:xfrm>
                <a:off x="4985750" y="3379125"/>
                <a:ext cx="467450" cy="182225"/>
              </a:xfrm>
              <a:custGeom>
                <a:avLst/>
                <a:gdLst/>
                <a:ahLst/>
                <a:cxnLst/>
                <a:rect l="l" t="t" r="r" b="b"/>
                <a:pathLst>
                  <a:path w="18698" h="7289" extrusionOk="0">
                    <a:moveTo>
                      <a:pt x="5253" y="0"/>
                    </a:moveTo>
                    <a:cubicBezTo>
                      <a:pt x="3455" y="0"/>
                      <a:pt x="1662" y="325"/>
                      <a:pt x="0" y="1027"/>
                    </a:cubicBezTo>
                    <a:lnTo>
                      <a:pt x="151" y="3584"/>
                    </a:lnTo>
                    <a:lnTo>
                      <a:pt x="8622" y="5138"/>
                    </a:lnTo>
                    <a:cubicBezTo>
                      <a:pt x="10051" y="5413"/>
                      <a:pt x="11479" y="5664"/>
                      <a:pt x="12858" y="6065"/>
                    </a:cubicBezTo>
                    <a:cubicBezTo>
                      <a:pt x="14361" y="6516"/>
                      <a:pt x="15840" y="7118"/>
                      <a:pt x="17419" y="7268"/>
                    </a:cubicBezTo>
                    <a:cubicBezTo>
                      <a:pt x="17521" y="7278"/>
                      <a:pt x="17624" y="7288"/>
                      <a:pt x="17724" y="7288"/>
                    </a:cubicBezTo>
                    <a:cubicBezTo>
                      <a:pt x="17870" y="7288"/>
                      <a:pt x="18012" y="7267"/>
                      <a:pt x="18146" y="7193"/>
                    </a:cubicBezTo>
                    <a:cubicBezTo>
                      <a:pt x="18597" y="6992"/>
                      <a:pt x="18697" y="6366"/>
                      <a:pt x="18522" y="5915"/>
                    </a:cubicBezTo>
                    <a:cubicBezTo>
                      <a:pt x="18346" y="5463"/>
                      <a:pt x="17945" y="5138"/>
                      <a:pt x="17569" y="4837"/>
                    </a:cubicBezTo>
                    <a:cubicBezTo>
                      <a:pt x="15088" y="2907"/>
                      <a:pt x="12306" y="1303"/>
                      <a:pt x="9249" y="526"/>
                    </a:cubicBezTo>
                    <a:cubicBezTo>
                      <a:pt x="7950" y="183"/>
                      <a:pt x="6600" y="0"/>
                      <a:pt x="5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90"/>
              <p:cNvSpPr/>
              <p:nvPr/>
            </p:nvSpPr>
            <p:spPr>
              <a:xfrm>
                <a:off x="4902400" y="3255600"/>
                <a:ext cx="352175" cy="141075"/>
              </a:xfrm>
              <a:custGeom>
                <a:avLst/>
                <a:gdLst/>
                <a:ahLst/>
                <a:cxnLst/>
                <a:rect l="l" t="t" r="r" b="b"/>
                <a:pathLst>
                  <a:path w="14087" h="5643" extrusionOk="0">
                    <a:moveTo>
                      <a:pt x="10145" y="1"/>
                    </a:moveTo>
                    <a:cubicBezTo>
                      <a:pt x="8456" y="1"/>
                      <a:pt x="6765" y="385"/>
                      <a:pt x="5239" y="1131"/>
                    </a:cubicBezTo>
                    <a:cubicBezTo>
                      <a:pt x="4462" y="1507"/>
                      <a:pt x="3735" y="1983"/>
                      <a:pt x="3009" y="2435"/>
                    </a:cubicBezTo>
                    <a:lnTo>
                      <a:pt x="1" y="4389"/>
                    </a:lnTo>
                    <a:lnTo>
                      <a:pt x="3084" y="5643"/>
                    </a:lnTo>
                    <a:cubicBezTo>
                      <a:pt x="5991" y="5116"/>
                      <a:pt x="8848" y="4364"/>
                      <a:pt x="11655" y="3362"/>
                    </a:cubicBezTo>
                    <a:cubicBezTo>
                      <a:pt x="12382" y="3111"/>
                      <a:pt x="13159" y="2810"/>
                      <a:pt x="13685" y="2234"/>
                    </a:cubicBezTo>
                    <a:cubicBezTo>
                      <a:pt x="13886" y="2033"/>
                      <a:pt x="14061" y="1758"/>
                      <a:pt x="14061" y="1482"/>
                    </a:cubicBezTo>
                    <a:cubicBezTo>
                      <a:pt x="14086" y="830"/>
                      <a:pt x="13334" y="455"/>
                      <a:pt x="12708" y="304"/>
                    </a:cubicBezTo>
                    <a:cubicBezTo>
                      <a:pt x="11869" y="101"/>
                      <a:pt x="11007" y="1"/>
                      <a:pt x="10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90"/>
              <p:cNvSpPr/>
              <p:nvPr/>
            </p:nvSpPr>
            <p:spPr>
              <a:xfrm>
                <a:off x="4314075" y="3373900"/>
                <a:ext cx="422950" cy="136250"/>
              </a:xfrm>
              <a:custGeom>
                <a:avLst/>
                <a:gdLst/>
                <a:ahLst/>
                <a:cxnLst/>
                <a:rect l="l" t="t" r="r" b="b"/>
                <a:pathLst>
                  <a:path w="16918" h="5450" extrusionOk="0">
                    <a:moveTo>
                      <a:pt x="10477" y="1"/>
                    </a:moveTo>
                    <a:cubicBezTo>
                      <a:pt x="7920" y="1"/>
                      <a:pt x="5370" y="356"/>
                      <a:pt x="3058" y="1412"/>
                    </a:cubicBezTo>
                    <a:cubicBezTo>
                      <a:pt x="2005" y="1863"/>
                      <a:pt x="977" y="2515"/>
                      <a:pt x="376" y="3492"/>
                    </a:cubicBezTo>
                    <a:cubicBezTo>
                      <a:pt x="175" y="3843"/>
                      <a:pt x="0" y="4294"/>
                      <a:pt x="150" y="4695"/>
                    </a:cubicBezTo>
                    <a:cubicBezTo>
                      <a:pt x="382" y="5297"/>
                      <a:pt x="1148" y="5450"/>
                      <a:pt x="1817" y="5450"/>
                    </a:cubicBezTo>
                    <a:cubicBezTo>
                      <a:pt x="1872" y="5450"/>
                      <a:pt x="1927" y="5449"/>
                      <a:pt x="1980" y="5447"/>
                    </a:cubicBezTo>
                    <a:cubicBezTo>
                      <a:pt x="6416" y="5196"/>
                      <a:pt x="10627" y="3066"/>
                      <a:pt x="15063" y="3016"/>
                    </a:cubicBezTo>
                    <a:lnTo>
                      <a:pt x="16917" y="109"/>
                    </a:lnTo>
                    <a:lnTo>
                      <a:pt x="16917" y="109"/>
                    </a:lnTo>
                    <a:cubicBezTo>
                      <a:pt x="16429" y="212"/>
                      <a:pt x="15937" y="247"/>
                      <a:pt x="15443" y="247"/>
                    </a:cubicBezTo>
                    <a:cubicBezTo>
                      <a:pt x="14746" y="247"/>
                      <a:pt x="14048" y="178"/>
                      <a:pt x="13358" y="134"/>
                    </a:cubicBezTo>
                    <a:cubicBezTo>
                      <a:pt x="12405" y="51"/>
                      <a:pt x="11441" y="1"/>
                      <a:pt x="10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90"/>
              <p:cNvSpPr/>
              <p:nvPr/>
            </p:nvSpPr>
            <p:spPr>
              <a:xfrm>
                <a:off x="4497650" y="3258150"/>
                <a:ext cx="330850" cy="118475"/>
              </a:xfrm>
              <a:custGeom>
                <a:avLst/>
                <a:gdLst/>
                <a:ahLst/>
                <a:cxnLst/>
                <a:rect l="l" t="t" r="r" b="b"/>
                <a:pathLst>
                  <a:path w="13234" h="4739" extrusionOk="0">
                    <a:moveTo>
                      <a:pt x="5406" y="1"/>
                    </a:moveTo>
                    <a:cubicBezTo>
                      <a:pt x="5359" y="1"/>
                      <a:pt x="5311" y="1"/>
                      <a:pt x="5264" y="2"/>
                    </a:cubicBezTo>
                    <a:cubicBezTo>
                      <a:pt x="3635" y="27"/>
                      <a:pt x="1955" y="503"/>
                      <a:pt x="802" y="1656"/>
                    </a:cubicBezTo>
                    <a:cubicBezTo>
                      <a:pt x="376" y="2082"/>
                      <a:pt x="0" y="2708"/>
                      <a:pt x="251" y="3260"/>
                    </a:cubicBezTo>
                    <a:cubicBezTo>
                      <a:pt x="477" y="3711"/>
                      <a:pt x="1028" y="3911"/>
                      <a:pt x="1529" y="3987"/>
                    </a:cubicBezTo>
                    <a:cubicBezTo>
                      <a:pt x="2039" y="4062"/>
                      <a:pt x="2558" y="4084"/>
                      <a:pt x="3081" y="4084"/>
                    </a:cubicBezTo>
                    <a:cubicBezTo>
                      <a:pt x="3801" y="4084"/>
                      <a:pt x="4527" y="4043"/>
                      <a:pt x="5239" y="4043"/>
                    </a:cubicBezTo>
                    <a:cubicBezTo>
                      <a:pt x="6400" y="4043"/>
                      <a:pt x="7523" y="4154"/>
                      <a:pt x="8522" y="4739"/>
                    </a:cubicBezTo>
                    <a:lnTo>
                      <a:pt x="13234" y="4137"/>
                    </a:lnTo>
                    <a:cubicBezTo>
                      <a:pt x="11506" y="1595"/>
                      <a:pt x="8490" y="1"/>
                      <a:pt x="5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90"/>
              <p:cNvSpPr/>
              <p:nvPr/>
            </p:nvSpPr>
            <p:spPr>
              <a:xfrm>
                <a:off x="4846650" y="3221200"/>
                <a:ext cx="240625" cy="156675"/>
              </a:xfrm>
              <a:custGeom>
                <a:avLst/>
                <a:gdLst/>
                <a:ahLst/>
                <a:cxnLst/>
                <a:rect l="l" t="t" r="r" b="b"/>
                <a:pathLst>
                  <a:path w="9625" h="6267" extrusionOk="0">
                    <a:moveTo>
                      <a:pt x="7577" y="1"/>
                    </a:moveTo>
                    <a:cubicBezTo>
                      <a:pt x="6409" y="1"/>
                      <a:pt x="5242" y="379"/>
                      <a:pt x="4161" y="878"/>
                    </a:cubicBezTo>
                    <a:cubicBezTo>
                      <a:pt x="3534" y="1154"/>
                      <a:pt x="2933" y="1480"/>
                      <a:pt x="2406" y="1956"/>
                    </a:cubicBezTo>
                    <a:cubicBezTo>
                      <a:pt x="1955" y="2357"/>
                      <a:pt x="1579" y="2883"/>
                      <a:pt x="1228" y="3409"/>
                    </a:cubicBezTo>
                    <a:lnTo>
                      <a:pt x="0" y="5164"/>
                    </a:lnTo>
                    <a:lnTo>
                      <a:pt x="2306" y="6267"/>
                    </a:lnTo>
                    <a:cubicBezTo>
                      <a:pt x="3409" y="5665"/>
                      <a:pt x="4537" y="5064"/>
                      <a:pt x="5665" y="4462"/>
                    </a:cubicBezTo>
                    <a:cubicBezTo>
                      <a:pt x="6868" y="3811"/>
                      <a:pt x="8096" y="3134"/>
                      <a:pt x="8998" y="2081"/>
                    </a:cubicBezTo>
                    <a:cubicBezTo>
                      <a:pt x="9324" y="1680"/>
                      <a:pt x="9625" y="1129"/>
                      <a:pt x="9374" y="653"/>
                    </a:cubicBezTo>
                    <a:cubicBezTo>
                      <a:pt x="9198" y="252"/>
                      <a:pt x="8722" y="101"/>
                      <a:pt x="8296" y="51"/>
                    </a:cubicBezTo>
                    <a:cubicBezTo>
                      <a:pt x="8057" y="17"/>
                      <a:pt x="7817" y="1"/>
                      <a:pt x="7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90"/>
              <p:cNvSpPr/>
              <p:nvPr/>
            </p:nvSpPr>
            <p:spPr>
              <a:xfrm>
                <a:off x="4721325" y="3229675"/>
                <a:ext cx="192400" cy="138175"/>
              </a:xfrm>
              <a:custGeom>
                <a:avLst/>
                <a:gdLst/>
                <a:ahLst/>
                <a:cxnLst/>
                <a:rect l="l" t="t" r="r" b="b"/>
                <a:pathLst>
                  <a:path w="7696" h="5527" extrusionOk="0">
                    <a:moveTo>
                      <a:pt x="5098" y="1"/>
                    </a:moveTo>
                    <a:cubicBezTo>
                      <a:pt x="4545" y="1"/>
                      <a:pt x="3989" y="188"/>
                      <a:pt x="3460" y="389"/>
                    </a:cubicBezTo>
                    <a:cubicBezTo>
                      <a:pt x="2833" y="614"/>
                      <a:pt x="2206" y="815"/>
                      <a:pt x="1580" y="1040"/>
                    </a:cubicBezTo>
                    <a:cubicBezTo>
                      <a:pt x="928" y="1291"/>
                      <a:pt x="176" y="1642"/>
                      <a:pt x="76" y="2344"/>
                    </a:cubicBezTo>
                    <a:cubicBezTo>
                      <a:pt x="1" y="2895"/>
                      <a:pt x="452" y="3396"/>
                      <a:pt x="853" y="3797"/>
                    </a:cubicBezTo>
                    <a:cubicBezTo>
                      <a:pt x="1580" y="4524"/>
                      <a:pt x="2357" y="5276"/>
                      <a:pt x="3359" y="5527"/>
                    </a:cubicBezTo>
                    <a:lnTo>
                      <a:pt x="5565" y="4374"/>
                    </a:lnTo>
                    <a:cubicBezTo>
                      <a:pt x="6392" y="4023"/>
                      <a:pt x="7119" y="3346"/>
                      <a:pt x="7520" y="2544"/>
                    </a:cubicBezTo>
                    <a:cubicBezTo>
                      <a:pt x="7620" y="2344"/>
                      <a:pt x="7695" y="2143"/>
                      <a:pt x="7670" y="1918"/>
                    </a:cubicBezTo>
                    <a:cubicBezTo>
                      <a:pt x="7645" y="1667"/>
                      <a:pt x="7444" y="1441"/>
                      <a:pt x="7269" y="1241"/>
                    </a:cubicBezTo>
                    <a:cubicBezTo>
                      <a:pt x="6843" y="765"/>
                      <a:pt x="6342" y="263"/>
                      <a:pt x="5715" y="88"/>
                    </a:cubicBezTo>
                    <a:cubicBezTo>
                      <a:pt x="5511" y="27"/>
                      <a:pt x="5305" y="1"/>
                      <a:pt x="50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90"/>
              <p:cNvSpPr/>
              <p:nvPr/>
            </p:nvSpPr>
            <p:spPr>
              <a:xfrm>
                <a:off x="5022275" y="3310600"/>
                <a:ext cx="41475" cy="23475"/>
              </a:xfrm>
              <a:custGeom>
                <a:avLst/>
                <a:gdLst/>
                <a:ahLst/>
                <a:cxnLst/>
                <a:rect l="l" t="t" r="r" b="b"/>
                <a:pathLst>
                  <a:path w="1659" h="939" extrusionOk="0">
                    <a:moveTo>
                      <a:pt x="1318" y="1"/>
                    </a:moveTo>
                    <a:cubicBezTo>
                      <a:pt x="1279" y="1"/>
                      <a:pt x="1238" y="11"/>
                      <a:pt x="1196" y="34"/>
                    </a:cubicBezTo>
                    <a:cubicBezTo>
                      <a:pt x="820" y="209"/>
                      <a:pt x="444" y="410"/>
                      <a:pt x="118" y="661"/>
                    </a:cubicBezTo>
                    <a:cubicBezTo>
                      <a:pt x="0" y="755"/>
                      <a:pt x="127" y="938"/>
                      <a:pt x="247" y="938"/>
                    </a:cubicBezTo>
                    <a:cubicBezTo>
                      <a:pt x="254" y="938"/>
                      <a:pt x="261" y="938"/>
                      <a:pt x="269" y="936"/>
                    </a:cubicBezTo>
                    <a:cubicBezTo>
                      <a:pt x="695" y="811"/>
                      <a:pt x="1071" y="610"/>
                      <a:pt x="1447" y="435"/>
                    </a:cubicBezTo>
                    <a:cubicBezTo>
                      <a:pt x="1659" y="308"/>
                      <a:pt x="1530" y="1"/>
                      <a:pt x="1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90"/>
              <p:cNvSpPr/>
              <p:nvPr/>
            </p:nvSpPr>
            <p:spPr>
              <a:xfrm>
                <a:off x="5074100" y="3396000"/>
                <a:ext cx="49500" cy="10975"/>
              </a:xfrm>
              <a:custGeom>
                <a:avLst/>
                <a:gdLst/>
                <a:ahLst/>
                <a:cxnLst/>
                <a:rect l="l" t="t" r="r" b="b"/>
                <a:pathLst>
                  <a:path w="1980" h="439" extrusionOk="0">
                    <a:moveTo>
                      <a:pt x="1727" y="0"/>
                    </a:moveTo>
                    <a:cubicBezTo>
                      <a:pt x="1720" y="0"/>
                      <a:pt x="1712" y="1"/>
                      <a:pt x="1704" y="1"/>
                    </a:cubicBezTo>
                    <a:cubicBezTo>
                      <a:pt x="1178" y="27"/>
                      <a:pt x="677" y="127"/>
                      <a:pt x="176" y="152"/>
                    </a:cubicBezTo>
                    <a:cubicBezTo>
                      <a:pt x="8" y="176"/>
                      <a:pt x="1" y="429"/>
                      <a:pt x="154" y="429"/>
                    </a:cubicBezTo>
                    <a:cubicBezTo>
                      <a:pt x="161" y="429"/>
                      <a:pt x="168" y="429"/>
                      <a:pt x="176" y="428"/>
                    </a:cubicBezTo>
                    <a:cubicBezTo>
                      <a:pt x="510" y="428"/>
                      <a:pt x="844" y="439"/>
                      <a:pt x="1186" y="439"/>
                    </a:cubicBezTo>
                    <a:cubicBezTo>
                      <a:pt x="1356" y="439"/>
                      <a:pt x="1529" y="436"/>
                      <a:pt x="1704" y="428"/>
                    </a:cubicBezTo>
                    <a:cubicBezTo>
                      <a:pt x="1972" y="403"/>
                      <a:pt x="1980" y="0"/>
                      <a:pt x="1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90"/>
              <p:cNvSpPr/>
              <p:nvPr/>
            </p:nvSpPr>
            <p:spPr>
              <a:xfrm>
                <a:off x="5124225" y="3436125"/>
                <a:ext cx="38950" cy="13425"/>
              </a:xfrm>
              <a:custGeom>
                <a:avLst/>
                <a:gdLst/>
                <a:ahLst/>
                <a:cxnLst/>
                <a:rect l="l" t="t" r="r" b="b"/>
                <a:pathLst>
                  <a:path w="1558" h="537" extrusionOk="0">
                    <a:moveTo>
                      <a:pt x="151" y="0"/>
                    </a:moveTo>
                    <a:cubicBezTo>
                      <a:pt x="0" y="0"/>
                      <a:pt x="0" y="226"/>
                      <a:pt x="151" y="251"/>
                    </a:cubicBezTo>
                    <a:cubicBezTo>
                      <a:pt x="527" y="276"/>
                      <a:pt x="877" y="402"/>
                      <a:pt x="1228" y="527"/>
                    </a:cubicBezTo>
                    <a:cubicBezTo>
                      <a:pt x="1250" y="533"/>
                      <a:pt x="1270" y="536"/>
                      <a:pt x="1289" y="536"/>
                    </a:cubicBezTo>
                    <a:cubicBezTo>
                      <a:pt x="1493" y="536"/>
                      <a:pt x="1558" y="195"/>
                      <a:pt x="1329" y="126"/>
                    </a:cubicBezTo>
                    <a:cubicBezTo>
                      <a:pt x="953" y="26"/>
                      <a:pt x="552" y="0"/>
                      <a:pt x="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90"/>
              <p:cNvSpPr/>
              <p:nvPr/>
            </p:nvSpPr>
            <p:spPr>
              <a:xfrm>
                <a:off x="5212025" y="3436800"/>
                <a:ext cx="35975" cy="20000"/>
              </a:xfrm>
              <a:custGeom>
                <a:avLst/>
                <a:gdLst/>
                <a:ahLst/>
                <a:cxnLst/>
                <a:rect l="l" t="t" r="r" b="b"/>
                <a:pathLst>
                  <a:path w="1439" h="800" extrusionOk="0">
                    <a:moveTo>
                      <a:pt x="216" y="0"/>
                    </a:moveTo>
                    <a:cubicBezTo>
                      <a:pt x="82" y="0"/>
                      <a:pt x="0" y="190"/>
                      <a:pt x="147" y="274"/>
                    </a:cubicBezTo>
                    <a:cubicBezTo>
                      <a:pt x="448" y="475"/>
                      <a:pt x="749" y="650"/>
                      <a:pt x="1050" y="776"/>
                    </a:cubicBezTo>
                    <a:cubicBezTo>
                      <a:pt x="1086" y="792"/>
                      <a:pt x="1121" y="800"/>
                      <a:pt x="1153" y="800"/>
                    </a:cubicBezTo>
                    <a:cubicBezTo>
                      <a:pt x="1358" y="800"/>
                      <a:pt x="1439" y="490"/>
                      <a:pt x="1200" y="425"/>
                    </a:cubicBezTo>
                    <a:cubicBezTo>
                      <a:pt x="899" y="299"/>
                      <a:pt x="599" y="174"/>
                      <a:pt x="298" y="24"/>
                    </a:cubicBezTo>
                    <a:cubicBezTo>
                      <a:pt x="269" y="7"/>
                      <a:pt x="242"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90"/>
              <p:cNvSpPr/>
              <p:nvPr/>
            </p:nvSpPr>
            <p:spPr>
              <a:xfrm>
                <a:off x="5038400" y="3507650"/>
                <a:ext cx="32425" cy="27575"/>
              </a:xfrm>
              <a:custGeom>
                <a:avLst/>
                <a:gdLst/>
                <a:ahLst/>
                <a:cxnLst/>
                <a:rect l="l" t="t" r="r" b="b"/>
                <a:pathLst>
                  <a:path w="1297" h="1103" extrusionOk="0">
                    <a:moveTo>
                      <a:pt x="204" y="0"/>
                    </a:moveTo>
                    <a:cubicBezTo>
                      <a:pt x="104" y="0"/>
                      <a:pt x="1" y="111"/>
                      <a:pt x="75" y="222"/>
                    </a:cubicBezTo>
                    <a:cubicBezTo>
                      <a:pt x="300" y="548"/>
                      <a:pt x="576" y="849"/>
                      <a:pt x="927" y="1074"/>
                    </a:cubicBezTo>
                    <a:cubicBezTo>
                      <a:pt x="958" y="1094"/>
                      <a:pt x="990" y="1103"/>
                      <a:pt x="1020" y="1103"/>
                    </a:cubicBezTo>
                    <a:cubicBezTo>
                      <a:pt x="1180" y="1103"/>
                      <a:pt x="1297" y="854"/>
                      <a:pt x="1127" y="749"/>
                    </a:cubicBezTo>
                    <a:cubicBezTo>
                      <a:pt x="827" y="548"/>
                      <a:pt x="551" y="322"/>
                      <a:pt x="300" y="47"/>
                    </a:cubicBezTo>
                    <a:cubicBezTo>
                      <a:pt x="274" y="14"/>
                      <a:pt x="239"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90"/>
              <p:cNvSpPr/>
              <p:nvPr/>
            </p:nvSpPr>
            <p:spPr>
              <a:xfrm>
                <a:off x="5091800" y="3539800"/>
                <a:ext cx="40875" cy="35650"/>
              </a:xfrm>
              <a:custGeom>
                <a:avLst/>
                <a:gdLst/>
                <a:ahLst/>
                <a:cxnLst/>
                <a:rect l="l" t="t" r="r" b="b"/>
                <a:pathLst>
                  <a:path w="1635" h="1426" extrusionOk="0">
                    <a:moveTo>
                      <a:pt x="244" y="1"/>
                    </a:moveTo>
                    <a:cubicBezTo>
                      <a:pt x="121" y="1"/>
                      <a:pt x="0" y="127"/>
                      <a:pt x="69" y="265"/>
                    </a:cubicBezTo>
                    <a:cubicBezTo>
                      <a:pt x="345" y="741"/>
                      <a:pt x="721" y="1117"/>
                      <a:pt x="1197" y="1392"/>
                    </a:cubicBezTo>
                    <a:cubicBezTo>
                      <a:pt x="1235" y="1415"/>
                      <a:pt x="1273" y="1426"/>
                      <a:pt x="1309" y="1426"/>
                    </a:cubicBezTo>
                    <a:cubicBezTo>
                      <a:pt x="1506" y="1426"/>
                      <a:pt x="1635" y="1119"/>
                      <a:pt x="1423" y="991"/>
                    </a:cubicBezTo>
                    <a:cubicBezTo>
                      <a:pt x="996" y="766"/>
                      <a:pt x="646" y="465"/>
                      <a:pt x="395" y="89"/>
                    </a:cubicBezTo>
                    <a:cubicBezTo>
                      <a:pt x="356" y="27"/>
                      <a:pt x="300"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90"/>
              <p:cNvSpPr/>
              <p:nvPr/>
            </p:nvSpPr>
            <p:spPr>
              <a:xfrm>
                <a:off x="4942925" y="3278900"/>
                <a:ext cx="17975" cy="31500"/>
              </a:xfrm>
              <a:custGeom>
                <a:avLst/>
                <a:gdLst/>
                <a:ahLst/>
                <a:cxnLst/>
                <a:rect l="l" t="t" r="r" b="b"/>
                <a:pathLst>
                  <a:path w="719" h="1260" extrusionOk="0">
                    <a:moveTo>
                      <a:pt x="511" y="1"/>
                    </a:moveTo>
                    <a:cubicBezTo>
                      <a:pt x="459" y="1"/>
                      <a:pt x="411" y="23"/>
                      <a:pt x="385" y="74"/>
                    </a:cubicBezTo>
                    <a:cubicBezTo>
                      <a:pt x="260" y="400"/>
                      <a:pt x="134" y="751"/>
                      <a:pt x="34" y="1101"/>
                    </a:cubicBezTo>
                    <a:cubicBezTo>
                      <a:pt x="0" y="1186"/>
                      <a:pt x="81" y="1259"/>
                      <a:pt x="160" y="1259"/>
                    </a:cubicBezTo>
                    <a:cubicBezTo>
                      <a:pt x="198" y="1259"/>
                      <a:pt x="235" y="1242"/>
                      <a:pt x="260" y="1202"/>
                    </a:cubicBezTo>
                    <a:cubicBezTo>
                      <a:pt x="410" y="876"/>
                      <a:pt x="560" y="550"/>
                      <a:pt x="686" y="199"/>
                    </a:cubicBezTo>
                    <a:cubicBezTo>
                      <a:pt x="719" y="84"/>
                      <a:pt x="610" y="1"/>
                      <a:pt x="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90"/>
              <p:cNvSpPr/>
              <p:nvPr/>
            </p:nvSpPr>
            <p:spPr>
              <a:xfrm>
                <a:off x="4975925" y="3256300"/>
                <a:ext cx="25250" cy="20425"/>
              </a:xfrm>
              <a:custGeom>
                <a:avLst/>
                <a:gdLst/>
                <a:ahLst/>
                <a:cxnLst/>
                <a:rect l="l" t="t" r="r" b="b"/>
                <a:pathLst>
                  <a:path w="1010" h="817" extrusionOk="0">
                    <a:moveTo>
                      <a:pt x="782" y="1"/>
                    </a:moveTo>
                    <a:cubicBezTo>
                      <a:pt x="744" y="1"/>
                      <a:pt x="704" y="15"/>
                      <a:pt x="669" y="51"/>
                    </a:cubicBezTo>
                    <a:lnTo>
                      <a:pt x="118" y="552"/>
                    </a:lnTo>
                    <a:cubicBezTo>
                      <a:pt x="0" y="669"/>
                      <a:pt x="96" y="817"/>
                      <a:pt x="216" y="817"/>
                    </a:cubicBezTo>
                    <a:cubicBezTo>
                      <a:pt x="249" y="817"/>
                      <a:pt x="285" y="805"/>
                      <a:pt x="318" y="777"/>
                    </a:cubicBezTo>
                    <a:lnTo>
                      <a:pt x="895" y="251"/>
                    </a:lnTo>
                    <a:cubicBezTo>
                      <a:pt x="1010" y="155"/>
                      <a:pt x="905" y="1"/>
                      <a:pt x="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90"/>
              <p:cNvSpPr/>
              <p:nvPr/>
            </p:nvSpPr>
            <p:spPr>
              <a:xfrm>
                <a:off x="4781050" y="3262375"/>
                <a:ext cx="15200" cy="14925"/>
              </a:xfrm>
              <a:custGeom>
                <a:avLst/>
                <a:gdLst/>
                <a:ahLst/>
                <a:cxnLst/>
                <a:rect l="l" t="t" r="r" b="b"/>
                <a:pathLst>
                  <a:path w="608" h="597" extrusionOk="0">
                    <a:moveTo>
                      <a:pt x="153" y="1"/>
                    </a:moveTo>
                    <a:cubicBezTo>
                      <a:pt x="70" y="1"/>
                      <a:pt x="0" y="74"/>
                      <a:pt x="68" y="158"/>
                    </a:cubicBezTo>
                    <a:cubicBezTo>
                      <a:pt x="143" y="284"/>
                      <a:pt x="218" y="409"/>
                      <a:pt x="294" y="534"/>
                    </a:cubicBezTo>
                    <a:cubicBezTo>
                      <a:pt x="323" y="578"/>
                      <a:pt x="365" y="597"/>
                      <a:pt x="407" y="597"/>
                    </a:cubicBezTo>
                    <a:cubicBezTo>
                      <a:pt x="508" y="597"/>
                      <a:pt x="608" y="490"/>
                      <a:pt x="519" y="384"/>
                    </a:cubicBezTo>
                    <a:cubicBezTo>
                      <a:pt x="419" y="259"/>
                      <a:pt x="344" y="158"/>
                      <a:pt x="268" y="58"/>
                    </a:cubicBezTo>
                    <a:cubicBezTo>
                      <a:pt x="236" y="18"/>
                      <a:pt x="193"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90"/>
              <p:cNvSpPr/>
              <p:nvPr/>
            </p:nvSpPr>
            <p:spPr>
              <a:xfrm>
                <a:off x="4812850" y="3248850"/>
                <a:ext cx="19350" cy="20200"/>
              </a:xfrm>
              <a:custGeom>
                <a:avLst/>
                <a:gdLst/>
                <a:ahLst/>
                <a:cxnLst/>
                <a:rect l="l" t="t" r="r" b="b"/>
                <a:pathLst>
                  <a:path w="774" h="808" extrusionOk="0">
                    <a:moveTo>
                      <a:pt x="181" y="1"/>
                    </a:moveTo>
                    <a:cubicBezTo>
                      <a:pt x="89" y="1"/>
                      <a:pt x="1" y="106"/>
                      <a:pt x="74" y="198"/>
                    </a:cubicBezTo>
                    <a:cubicBezTo>
                      <a:pt x="200" y="374"/>
                      <a:pt x="325" y="574"/>
                      <a:pt x="475" y="750"/>
                    </a:cubicBezTo>
                    <a:cubicBezTo>
                      <a:pt x="502" y="790"/>
                      <a:pt x="538" y="807"/>
                      <a:pt x="575" y="807"/>
                    </a:cubicBezTo>
                    <a:cubicBezTo>
                      <a:pt x="674" y="807"/>
                      <a:pt x="774" y="684"/>
                      <a:pt x="701" y="574"/>
                    </a:cubicBezTo>
                    <a:cubicBezTo>
                      <a:pt x="575" y="399"/>
                      <a:pt x="400" y="223"/>
                      <a:pt x="275" y="48"/>
                    </a:cubicBezTo>
                    <a:cubicBezTo>
                      <a:pt x="248" y="15"/>
                      <a:pt x="214"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90"/>
              <p:cNvSpPr/>
              <p:nvPr/>
            </p:nvSpPr>
            <p:spPr>
              <a:xfrm>
                <a:off x="4830575" y="3292900"/>
                <a:ext cx="12525" cy="20425"/>
              </a:xfrm>
              <a:custGeom>
                <a:avLst/>
                <a:gdLst/>
                <a:ahLst/>
                <a:cxnLst/>
                <a:rect l="l" t="t" r="r" b="b"/>
                <a:pathLst>
                  <a:path w="501" h="817" extrusionOk="0">
                    <a:moveTo>
                      <a:pt x="129" y="1"/>
                    </a:moveTo>
                    <a:cubicBezTo>
                      <a:pt x="67" y="1"/>
                      <a:pt x="1" y="60"/>
                      <a:pt x="17" y="140"/>
                    </a:cubicBezTo>
                    <a:cubicBezTo>
                      <a:pt x="67" y="341"/>
                      <a:pt x="117" y="567"/>
                      <a:pt x="217" y="742"/>
                    </a:cubicBezTo>
                    <a:cubicBezTo>
                      <a:pt x="244" y="794"/>
                      <a:pt x="288" y="816"/>
                      <a:pt x="333" y="816"/>
                    </a:cubicBezTo>
                    <a:cubicBezTo>
                      <a:pt x="416" y="816"/>
                      <a:pt x="501" y="740"/>
                      <a:pt x="468" y="642"/>
                    </a:cubicBezTo>
                    <a:cubicBezTo>
                      <a:pt x="418" y="441"/>
                      <a:pt x="318" y="241"/>
                      <a:pt x="217" y="65"/>
                    </a:cubicBezTo>
                    <a:cubicBezTo>
                      <a:pt x="199" y="20"/>
                      <a:pt x="165"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90"/>
              <p:cNvSpPr/>
              <p:nvPr/>
            </p:nvSpPr>
            <p:spPr>
              <a:xfrm>
                <a:off x="4637575" y="3285550"/>
                <a:ext cx="43650" cy="15800"/>
              </a:xfrm>
              <a:custGeom>
                <a:avLst/>
                <a:gdLst/>
                <a:ahLst/>
                <a:cxnLst/>
                <a:rect l="l" t="t" r="r" b="b"/>
                <a:pathLst>
                  <a:path w="1746" h="632" extrusionOk="0">
                    <a:moveTo>
                      <a:pt x="602" y="1"/>
                    </a:moveTo>
                    <a:cubicBezTo>
                      <a:pt x="450" y="1"/>
                      <a:pt x="296" y="20"/>
                      <a:pt x="143" y="59"/>
                    </a:cubicBezTo>
                    <a:cubicBezTo>
                      <a:pt x="0" y="82"/>
                      <a:pt x="38" y="286"/>
                      <a:pt x="170" y="286"/>
                    </a:cubicBezTo>
                    <a:cubicBezTo>
                      <a:pt x="177" y="286"/>
                      <a:pt x="185" y="285"/>
                      <a:pt x="193" y="284"/>
                    </a:cubicBezTo>
                    <a:cubicBezTo>
                      <a:pt x="272" y="271"/>
                      <a:pt x="349" y="265"/>
                      <a:pt x="426" y="265"/>
                    </a:cubicBezTo>
                    <a:cubicBezTo>
                      <a:pt x="784" y="265"/>
                      <a:pt x="1111" y="403"/>
                      <a:pt x="1421" y="610"/>
                    </a:cubicBezTo>
                    <a:cubicBezTo>
                      <a:pt x="1447" y="625"/>
                      <a:pt x="1473" y="631"/>
                      <a:pt x="1498" y="631"/>
                    </a:cubicBezTo>
                    <a:cubicBezTo>
                      <a:pt x="1641" y="631"/>
                      <a:pt x="1746" y="416"/>
                      <a:pt x="1596" y="309"/>
                    </a:cubicBezTo>
                    <a:cubicBezTo>
                      <a:pt x="1284" y="101"/>
                      <a:pt x="947" y="1"/>
                      <a:pt x="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90"/>
              <p:cNvSpPr/>
              <p:nvPr/>
            </p:nvSpPr>
            <p:spPr>
              <a:xfrm>
                <a:off x="4601875" y="3307000"/>
                <a:ext cx="30125" cy="10875"/>
              </a:xfrm>
              <a:custGeom>
                <a:avLst/>
                <a:gdLst/>
                <a:ahLst/>
                <a:cxnLst/>
                <a:rect l="l" t="t" r="r" b="b"/>
                <a:pathLst>
                  <a:path w="1205" h="435" extrusionOk="0">
                    <a:moveTo>
                      <a:pt x="167" y="0"/>
                    </a:moveTo>
                    <a:cubicBezTo>
                      <a:pt x="37" y="0"/>
                      <a:pt x="1" y="181"/>
                      <a:pt x="142" y="228"/>
                    </a:cubicBezTo>
                    <a:cubicBezTo>
                      <a:pt x="393" y="278"/>
                      <a:pt x="669" y="379"/>
                      <a:pt x="944" y="429"/>
                    </a:cubicBezTo>
                    <a:cubicBezTo>
                      <a:pt x="960" y="432"/>
                      <a:pt x="974" y="434"/>
                      <a:pt x="988" y="434"/>
                    </a:cubicBezTo>
                    <a:cubicBezTo>
                      <a:pt x="1155" y="434"/>
                      <a:pt x="1205" y="174"/>
                      <a:pt x="1019" y="128"/>
                    </a:cubicBezTo>
                    <a:cubicBezTo>
                      <a:pt x="744" y="78"/>
                      <a:pt x="468" y="53"/>
                      <a:pt x="192" y="3"/>
                    </a:cubicBezTo>
                    <a:cubicBezTo>
                      <a:pt x="184" y="1"/>
                      <a:pt x="175"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90"/>
              <p:cNvSpPr/>
              <p:nvPr/>
            </p:nvSpPr>
            <p:spPr>
              <a:xfrm>
                <a:off x="4691375" y="3314275"/>
                <a:ext cx="20850" cy="15550"/>
              </a:xfrm>
              <a:custGeom>
                <a:avLst/>
                <a:gdLst/>
                <a:ahLst/>
                <a:cxnLst/>
                <a:rect l="l" t="t" r="r" b="b"/>
                <a:pathLst>
                  <a:path w="834" h="622" extrusionOk="0">
                    <a:moveTo>
                      <a:pt x="207" y="0"/>
                    </a:moveTo>
                    <a:cubicBezTo>
                      <a:pt x="105" y="0"/>
                      <a:pt x="0" y="106"/>
                      <a:pt x="71" y="213"/>
                    </a:cubicBezTo>
                    <a:cubicBezTo>
                      <a:pt x="196" y="413"/>
                      <a:pt x="372" y="564"/>
                      <a:pt x="597" y="614"/>
                    </a:cubicBezTo>
                    <a:cubicBezTo>
                      <a:pt x="612" y="619"/>
                      <a:pt x="626" y="621"/>
                      <a:pt x="640" y="621"/>
                    </a:cubicBezTo>
                    <a:cubicBezTo>
                      <a:pt x="765" y="621"/>
                      <a:pt x="833" y="431"/>
                      <a:pt x="698" y="363"/>
                    </a:cubicBezTo>
                    <a:cubicBezTo>
                      <a:pt x="547" y="288"/>
                      <a:pt x="422" y="213"/>
                      <a:pt x="322" y="62"/>
                    </a:cubicBezTo>
                    <a:cubicBezTo>
                      <a:pt x="292" y="18"/>
                      <a:pt x="250"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90"/>
              <p:cNvSpPr/>
              <p:nvPr/>
            </p:nvSpPr>
            <p:spPr>
              <a:xfrm>
                <a:off x="4556450" y="3395075"/>
                <a:ext cx="40475" cy="18050"/>
              </a:xfrm>
              <a:custGeom>
                <a:avLst/>
                <a:gdLst/>
                <a:ahLst/>
                <a:cxnLst/>
                <a:rect l="l" t="t" r="r" b="b"/>
                <a:pathLst>
                  <a:path w="1619" h="722" extrusionOk="0">
                    <a:moveTo>
                      <a:pt x="155" y="1"/>
                    </a:moveTo>
                    <a:cubicBezTo>
                      <a:pt x="40" y="1"/>
                      <a:pt x="0" y="220"/>
                      <a:pt x="155" y="264"/>
                    </a:cubicBezTo>
                    <a:cubicBezTo>
                      <a:pt x="556" y="439"/>
                      <a:pt x="957" y="590"/>
                      <a:pt x="1383" y="715"/>
                    </a:cubicBezTo>
                    <a:cubicBezTo>
                      <a:pt x="1397" y="719"/>
                      <a:pt x="1411" y="721"/>
                      <a:pt x="1424" y="721"/>
                    </a:cubicBezTo>
                    <a:cubicBezTo>
                      <a:pt x="1569" y="721"/>
                      <a:pt x="1619" y="485"/>
                      <a:pt x="1458" y="439"/>
                    </a:cubicBezTo>
                    <a:cubicBezTo>
                      <a:pt x="1032" y="314"/>
                      <a:pt x="631" y="164"/>
                      <a:pt x="205" y="13"/>
                    </a:cubicBezTo>
                    <a:cubicBezTo>
                      <a:pt x="187" y="4"/>
                      <a:pt x="170"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90"/>
              <p:cNvSpPr/>
              <p:nvPr/>
            </p:nvSpPr>
            <p:spPr>
              <a:xfrm>
                <a:off x="4498900" y="3412900"/>
                <a:ext cx="36150" cy="10725"/>
              </a:xfrm>
              <a:custGeom>
                <a:avLst/>
                <a:gdLst/>
                <a:ahLst/>
                <a:cxnLst/>
                <a:rect l="l" t="t" r="r" b="b"/>
                <a:pathLst>
                  <a:path w="1446" h="429" extrusionOk="0">
                    <a:moveTo>
                      <a:pt x="1182" y="1"/>
                    </a:moveTo>
                    <a:cubicBezTo>
                      <a:pt x="1173" y="1"/>
                      <a:pt x="1163" y="1"/>
                      <a:pt x="1153" y="2"/>
                    </a:cubicBezTo>
                    <a:cubicBezTo>
                      <a:pt x="803" y="52"/>
                      <a:pt x="452" y="127"/>
                      <a:pt x="101" y="178"/>
                    </a:cubicBezTo>
                    <a:cubicBezTo>
                      <a:pt x="1" y="203"/>
                      <a:pt x="1" y="378"/>
                      <a:pt x="101" y="403"/>
                    </a:cubicBezTo>
                    <a:cubicBezTo>
                      <a:pt x="226" y="420"/>
                      <a:pt x="354" y="428"/>
                      <a:pt x="483" y="428"/>
                    </a:cubicBezTo>
                    <a:cubicBezTo>
                      <a:pt x="741" y="428"/>
                      <a:pt x="1003" y="395"/>
                      <a:pt x="1254" y="328"/>
                    </a:cubicBezTo>
                    <a:cubicBezTo>
                      <a:pt x="1446" y="256"/>
                      <a:pt x="1385" y="1"/>
                      <a:pt x="1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90"/>
              <p:cNvSpPr/>
              <p:nvPr/>
            </p:nvSpPr>
            <p:spPr>
              <a:xfrm>
                <a:off x="4452950" y="3443975"/>
                <a:ext cx="26625" cy="9550"/>
              </a:xfrm>
              <a:custGeom>
                <a:avLst/>
                <a:gdLst/>
                <a:ahLst/>
                <a:cxnLst/>
                <a:rect l="l" t="t" r="r" b="b"/>
                <a:pathLst>
                  <a:path w="1065" h="382" extrusionOk="0">
                    <a:moveTo>
                      <a:pt x="854" y="0"/>
                    </a:moveTo>
                    <a:cubicBezTo>
                      <a:pt x="834" y="0"/>
                      <a:pt x="811" y="4"/>
                      <a:pt x="786" y="12"/>
                    </a:cubicBezTo>
                    <a:cubicBezTo>
                      <a:pt x="683" y="42"/>
                      <a:pt x="589" y="54"/>
                      <a:pt x="488" y="54"/>
                    </a:cubicBezTo>
                    <a:cubicBezTo>
                      <a:pt x="417" y="54"/>
                      <a:pt x="343" y="48"/>
                      <a:pt x="260" y="37"/>
                    </a:cubicBezTo>
                    <a:cubicBezTo>
                      <a:pt x="245" y="33"/>
                      <a:pt x="231" y="31"/>
                      <a:pt x="218" y="31"/>
                    </a:cubicBezTo>
                    <a:cubicBezTo>
                      <a:pt x="70" y="31"/>
                      <a:pt x="0" y="269"/>
                      <a:pt x="184" y="338"/>
                    </a:cubicBezTo>
                    <a:cubicBezTo>
                      <a:pt x="297" y="363"/>
                      <a:pt x="416" y="382"/>
                      <a:pt x="535" y="382"/>
                    </a:cubicBezTo>
                    <a:cubicBezTo>
                      <a:pt x="654" y="382"/>
                      <a:pt x="773" y="363"/>
                      <a:pt x="886" y="313"/>
                    </a:cubicBezTo>
                    <a:cubicBezTo>
                      <a:pt x="1065" y="246"/>
                      <a:pt x="1025" y="0"/>
                      <a:pt x="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90"/>
              <p:cNvSpPr/>
              <p:nvPr/>
            </p:nvSpPr>
            <p:spPr>
              <a:xfrm>
                <a:off x="4555300" y="3438600"/>
                <a:ext cx="32425" cy="9450"/>
              </a:xfrm>
              <a:custGeom>
                <a:avLst/>
                <a:gdLst/>
                <a:ahLst/>
                <a:cxnLst/>
                <a:rect l="l" t="t" r="r" b="b"/>
                <a:pathLst>
                  <a:path w="1297" h="378" extrusionOk="0">
                    <a:moveTo>
                      <a:pt x="1025" y="0"/>
                    </a:moveTo>
                    <a:cubicBezTo>
                      <a:pt x="1017" y="0"/>
                      <a:pt x="1010" y="1"/>
                      <a:pt x="1003" y="2"/>
                    </a:cubicBezTo>
                    <a:cubicBezTo>
                      <a:pt x="727" y="52"/>
                      <a:pt x="451" y="77"/>
                      <a:pt x="176" y="102"/>
                    </a:cubicBezTo>
                    <a:cubicBezTo>
                      <a:pt x="0" y="102"/>
                      <a:pt x="0" y="353"/>
                      <a:pt x="176" y="378"/>
                    </a:cubicBezTo>
                    <a:cubicBezTo>
                      <a:pt x="476" y="378"/>
                      <a:pt x="777" y="378"/>
                      <a:pt x="1103" y="328"/>
                    </a:cubicBezTo>
                    <a:cubicBezTo>
                      <a:pt x="1296" y="303"/>
                      <a:pt x="1210" y="0"/>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90"/>
              <p:cNvSpPr/>
              <p:nvPr/>
            </p:nvSpPr>
            <p:spPr>
              <a:xfrm>
                <a:off x="4554400" y="3505050"/>
                <a:ext cx="27200" cy="15250"/>
              </a:xfrm>
              <a:custGeom>
                <a:avLst/>
                <a:gdLst/>
                <a:ahLst/>
                <a:cxnLst/>
                <a:rect l="l" t="t" r="r" b="b"/>
                <a:pathLst>
                  <a:path w="1088" h="610" extrusionOk="0">
                    <a:moveTo>
                      <a:pt x="891" y="0"/>
                    </a:moveTo>
                    <a:cubicBezTo>
                      <a:pt x="866" y="0"/>
                      <a:pt x="839" y="8"/>
                      <a:pt x="813" y="25"/>
                    </a:cubicBezTo>
                    <a:cubicBezTo>
                      <a:pt x="588" y="151"/>
                      <a:pt x="362" y="276"/>
                      <a:pt x="136" y="376"/>
                    </a:cubicBezTo>
                    <a:cubicBezTo>
                      <a:pt x="1" y="422"/>
                      <a:pt x="28" y="609"/>
                      <a:pt x="145" y="609"/>
                    </a:cubicBezTo>
                    <a:cubicBezTo>
                      <a:pt x="158" y="609"/>
                      <a:pt x="172" y="607"/>
                      <a:pt x="187" y="602"/>
                    </a:cubicBezTo>
                    <a:cubicBezTo>
                      <a:pt x="462" y="527"/>
                      <a:pt x="713" y="401"/>
                      <a:pt x="964" y="251"/>
                    </a:cubicBezTo>
                    <a:cubicBezTo>
                      <a:pt x="1088" y="168"/>
                      <a:pt x="1007" y="0"/>
                      <a:pt x="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90"/>
              <p:cNvSpPr/>
              <p:nvPr/>
            </p:nvSpPr>
            <p:spPr>
              <a:xfrm>
                <a:off x="4576450" y="3512500"/>
                <a:ext cx="31975" cy="27450"/>
              </a:xfrm>
              <a:custGeom>
                <a:avLst/>
                <a:gdLst/>
                <a:ahLst/>
                <a:cxnLst/>
                <a:rect l="l" t="t" r="r" b="b"/>
                <a:pathLst>
                  <a:path w="1279" h="1098" extrusionOk="0">
                    <a:moveTo>
                      <a:pt x="1086" y="0"/>
                    </a:moveTo>
                    <a:cubicBezTo>
                      <a:pt x="1051" y="0"/>
                      <a:pt x="1015" y="16"/>
                      <a:pt x="984" y="53"/>
                    </a:cubicBezTo>
                    <a:cubicBezTo>
                      <a:pt x="708" y="354"/>
                      <a:pt x="432" y="605"/>
                      <a:pt x="107" y="855"/>
                    </a:cubicBezTo>
                    <a:cubicBezTo>
                      <a:pt x="0" y="940"/>
                      <a:pt x="110" y="1097"/>
                      <a:pt x="223" y="1097"/>
                    </a:cubicBezTo>
                    <a:cubicBezTo>
                      <a:pt x="243" y="1097"/>
                      <a:pt x="263" y="1092"/>
                      <a:pt x="282" y="1081"/>
                    </a:cubicBezTo>
                    <a:cubicBezTo>
                      <a:pt x="608" y="830"/>
                      <a:pt x="909" y="555"/>
                      <a:pt x="1184" y="254"/>
                    </a:cubicBezTo>
                    <a:cubicBezTo>
                      <a:pt x="1278" y="141"/>
                      <a:pt x="1189" y="0"/>
                      <a:pt x="10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90"/>
              <p:cNvSpPr/>
              <p:nvPr/>
            </p:nvSpPr>
            <p:spPr>
              <a:xfrm>
                <a:off x="4505025" y="3569350"/>
                <a:ext cx="30600" cy="31250"/>
              </a:xfrm>
              <a:custGeom>
                <a:avLst/>
                <a:gdLst/>
                <a:ahLst/>
                <a:cxnLst/>
                <a:rect l="l" t="t" r="r" b="b"/>
                <a:pathLst>
                  <a:path w="1224" h="1250" extrusionOk="0">
                    <a:moveTo>
                      <a:pt x="977" y="0"/>
                    </a:moveTo>
                    <a:cubicBezTo>
                      <a:pt x="936" y="0"/>
                      <a:pt x="894" y="18"/>
                      <a:pt x="858" y="60"/>
                    </a:cubicBezTo>
                    <a:cubicBezTo>
                      <a:pt x="583" y="386"/>
                      <a:pt x="332" y="712"/>
                      <a:pt x="56" y="1063"/>
                    </a:cubicBezTo>
                    <a:cubicBezTo>
                      <a:pt x="0" y="1156"/>
                      <a:pt x="83" y="1249"/>
                      <a:pt x="171" y="1249"/>
                    </a:cubicBezTo>
                    <a:cubicBezTo>
                      <a:pt x="201" y="1249"/>
                      <a:pt x="231" y="1238"/>
                      <a:pt x="257" y="1213"/>
                    </a:cubicBezTo>
                    <a:cubicBezTo>
                      <a:pt x="558" y="912"/>
                      <a:pt x="833" y="611"/>
                      <a:pt x="1109" y="311"/>
                    </a:cubicBezTo>
                    <a:cubicBezTo>
                      <a:pt x="1223" y="177"/>
                      <a:pt x="1106"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90"/>
              <p:cNvSpPr/>
              <p:nvPr/>
            </p:nvSpPr>
            <p:spPr>
              <a:xfrm>
                <a:off x="4604900" y="3572525"/>
                <a:ext cx="22050" cy="30275"/>
              </a:xfrm>
              <a:custGeom>
                <a:avLst/>
                <a:gdLst/>
                <a:ahLst/>
                <a:cxnLst/>
                <a:rect l="l" t="t" r="r" b="b"/>
                <a:pathLst>
                  <a:path w="882" h="1211" extrusionOk="0">
                    <a:moveTo>
                      <a:pt x="678" y="0"/>
                    </a:moveTo>
                    <a:cubicBezTo>
                      <a:pt x="649" y="0"/>
                      <a:pt x="621" y="10"/>
                      <a:pt x="598" y="33"/>
                    </a:cubicBezTo>
                    <a:cubicBezTo>
                      <a:pt x="372" y="334"/>
                      <a:pt x="172" y="660"/>
                      <a:pt x="46" y="1036"/>
                    </a:cubicBezTo>
                    <a:cubicBezTo>
                      <a:pt x="1" y="1141"/>
                      <a:pt x="92" y="1211"/>
                      <a:pt x="188" y="1211"/>
                    </a:cubicBezTo>
                    <a:cubicBezTo>
                      <a:pt x="252" y="1211"/>
                      <a:pt x="317" y="1181"/>
                      <a:pt x="347" y="1111"/>
                    </a:cubicBezTo>
                    <a:cubicBezTo>
                      <a:pt x="472" y="785"/>
                      <a:pt x="623" y="484"/>
                      <a:pt x="823" y="209"/>
                    </a:cubicBezTo>
                    <a:cubicBezTo>
                      <a:pt x="881" y="112"/>
                      <a:pt x="775" y="0"/>
                      <a:pt x="6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90"/>
              <p:cNvSpPr/>
              <p:nvPr/>
            </p:nvSpPr>
            <p:spPr>
              <a:xfrm>
                <a:off x="4659900" y="3529150"/>
                <a:ext cx="35475" cy="26625"/>
              </a:xfrm>
              <a:custGeom>
                <a:avLst/>
                <a:gdLst/>
                <a:ahLst/>
                <a:cxnLst/>
                <a:rect l="l" t="t" r="r" b="b"/>
                <a:pathLst>
                  <a:path w="1419" h="1065" extrusionOk="0">
                    <a:moveTo>
                      <a:pt x="1175" y="0"/>
                    </a:moveTo>
                    <a:cubicBezTo>
                      <a:pt x="1144" y="0"/>
                      <a:pt x="1111" y="12"/>
                      <a:pt x="1079" y="39"/>
                    </a:cubicBezTo>
                    <a:cubicBezTo>
                      <a:pt x="754" y="290"/>
                      <a:pt x="428" y="540"/>
                      <a:pt x="127" y="791"/>
                    </a:cubicBezTo>
                    <a:cubicBezTo>
                      <a:pt x="1" y="875"/>
                      <a:pt x="122" y="1065"/>
                      <a:pt x="252" y="1065"/>
                    </a:cubicBezTo>
                    <a:cubicBezTo>
                      <a:pt x="278" y="1065"/>
                      <a:pt x="303" y="1058"/>
                      <a:pt x="328" y="1041"/>
                    </a:cubicBezTo>
                    <a:cubicBezTo>
                      <a:pt x="628" y="816"/>
                      <a:pt x="954" y="590"/>
                      <a:pt x="1255" y="340"/>
                    </a:cubicBezTo>
                    <a:cubicBezTo>
                      <a:pt x="1419" y="237"/>
                      <a:pt x="1314" y="0"/>
                      <a:pt x="1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90"/>
              <p:cNvSpPr/>
              <p:nvPr/>
            </p:nvSpPr>
            <p:spPr>
              <a:xfrm>
                <a:off x="4727875" y="3543550"/>
                <a:ext cx="15250" cy="21675"/>
              </a:xfrm>
              <a:custGeom>
                <a:avLst/>
                <a:gdLst/>
                <a:ahLst/>
                <a:cxnLst/>
                <a:rect l="l" t="t" r="r" b="b"/>
                <a:pathLst>
                  <a:path w="610" h="867" extrusionOk="0">
                    <a:moveTo>
                      <a:pt x="385" y="1"/>
                    </a:moveTo>
                    <a:cubicBezTo>
                      <a:pt x="333" y="1"/>
                      <a:pt x="279" y="27"/>
                      <a:pt x="240" y="89"/>
                    </a:cubicBezTo>
                    <a:cubicBezTo>
                      <a:pt x="115" y="265"/>
                      <a:pt x="65" y="440"/>
                      <a:pt x="15" y="641"/>
                    </a:cubicBezTo>
                    <a:cubicBezTo>
                      <a:pt x="1" y="781"/>
                      <a:pt x="104" y="866"/>
                      <a:pt x="206" y="866"/>
                    </a:cubicBezTo>
                    <a:cubicBezTo>
                      <a:pt x="288" y="866"/>
                      <a:pt x="368" y="813"/>
                      <a:pt x="390" y="691"/>
                    </a:cubicBezTo>
                    <a:cubicBezTo>
                      <a:pt x="390" y="541"/>
                      <a:pt x="466" y="390"/>
                      <a:pt x="541" y="265"/>
                    </a:cubicBezTo>
                    <a:cubicBezTo>
                      <a:pt x="610" y="127"/>
                      <a:pt x="501" y="1"/>
                      <a:pt x="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90"/>
              <p:cNvSpPr/>
              <p:nvPr/>
            </p:nvSpPr>
            <p:spPr>
              <a:xfrm>
                <a:off x="4724475" y="3585250"/>
                <a:ext cx="8150" cy="24300"/>
              </a:xfrm>
              <a:custGeom>
                <a:avLst/>
                <a:gdLst/>
                <a:ahLst/>
                <a:cxnLst/>
                <a:rect l="l" t="t" r="r" b="b"/>
                <a:pathLst>
                  <a:path w="326" h="972" extrusionOk="0">
                    <a:moveTo>
                      <a:pt x="176" y="0"/>
                    </a:moveTo>
                    <a:cubicBezTo>
                      <a:pt x="100" y="0"/>
                      <a:pt x="25" y="51"/>
                      <a:pt x="25" y="151"/>
                    </a:cubicBezTo>
                    <a:cubicBezTo>
                      <a:pt x="25" y="376"/>
                      <a:pt x="25" y="602"/>
                      <a:pt x="0" y="802"/>
                    </a:cubicBezTo>
                    <a:cubicBezTo>
                      <a:pt x="0" y="915"/>
                      <a:pt x="82" y="972"/>
                      <a:pt x="163" y="972"/>
                    </a:cubicBezTo>
                    <a:cubicBezTo>
                      <a:pt x="245" y="972"/>
                      <a:pt x="326" y="915"/>
                      <a:pt x="326" y="802"/>
                    </a:cubicBezTo>
                    <a:cubicBezTo>
                      <a:pt x="326" y="602"/>
                      <a:pt x="326" y="376"/>
                      <a:pt x="326" y="151"/>
                    </a:cubicBezTo>
                    <a:cubicBezTo>
                      <a:pt x="326" y="51"/>
                      <a:pt x="251"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90"/>
              <p:cNvSpPr/>
              <p:nvPr/>
            </p:nvSpPr>
            <p:spPr>
              <a:xfrm>
                <a:off x="4814550" y="3543000"/>
                <a:ext cx="30175" cy="51475"/>
              </a:xfrm>
              <a:custGeom>
                <a:avLst/>
                <a:gdLst/>
                <a:ahLst/>
                <a:cxnLst/>
                <a:rect l="l" t="t" r="r" b="b"/>
                <a:pathLst>
                  <a:path w="1207" h="2059" extrusionOk="0">
                    <a:moveTo>
                      <a:pt x="194" y="1"/>
                    </a:moveTo>
                    <a:cubicBezTo>
                      <a:pt x="100" y="1"/>
                      <a:pt x="1" y="80"/>
                      <a:pt x="31" y="187"/>
                    </a:cubicBezTo>
                    <a:cubicBezTo>
                      <a:pt x="207" y="838"/>
                      <a:pt x="457" y="1490"/>
                      <a:pt x="858" y="1991"/>
                    </a:cubicBezTo>
                    <a:cubicBezTo>
                      <a:pt x="893" y="2039"/>
                      <a:pt x="936" y="2059"/>
                      <a:pt x="979" y="2059"/>
                    </a:cubicBezTo>
                    <a:cubicBezTo>
                      <a:pt x="1094" y="2059"/>
                      <a:pt x="1207" y="1918"/>
                      <a:pt x="1134" y="1791"/>
                    </a:cubicBezTo>
                    <a:cubicBezTo>
                      <a:pt x="833" y="1239"/>
                      <a:pt x="533" y="738"/>
                      <a:pt x="332" y="111"/>
                    </a:cubicBezTo>
                    <a:cubicBezTo>
                      <a:pt x="312" y="33"/>
                      <a:pt x="255" y="1"/>
                      <a:pt x="1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90"/>
              <p:cNvSpPr/>
              <p:nvPr/>
            </p:nvSpPr>
            <p:spPr>
              <a:xfrm>
                <a:off x="4857775" y="3558075"/>
                <a:ext cx="25950" cy="41325"/>
              </a:xfrm>
              <a:custGeom>
                <a:avLst/>
                <a:gdLst/>
                <a:ahLst/>
                <a:cxnLst/>
                <a:rect l="l" t="t" r="r" b="b"/>
                <a:pathLst>
                  <a:path w="1038" h="1653" extrusionOk="0">
                    <a:moveTo>
                      <a:pt x="216" y="1"/>
                    </a:moveTo>
                    <a:cubicBezTo>
                      <a:pt x="113" y="1"/>
                      <a:pt x="1" y="86"/>
                      <a:pt x="32" y="210"/>
                    </a:cubicBezTo>
                    <a:cubicBezTo>
                      <a:pt x="157" y="711"/>
                      <a:pt x="332" y="1163"/>
                      <a:pt x="633" y="1564"/>
                    </a:cubicBezTo>
                    <a:cubicBezTo>
                      <a:pt x="672" y="1626"/>
                      <a:pt x="731" y="1652"/>
                      <a:pt x="788" y="1652"/>
                    </a:cubicBezTo>
                    <a:cubicBezTo>
                      <a:pt x="915" y="1652"/>
                      <a:pt x="1037" y="1526"/>
                      <a:pt x="934" y="1388"/>
                    </a:cubicBezTo>
                    <a:cubicBezTo>
                      <a:pt x="683" y="1012"/>
                      <a:pt x="483" y="586"/>
                      <a:pt x="357" y="110"/>
                    </a:cubicBezTo>
                    <a:cubicBezTo>
                      <a:pt x="338" y="33"/>
                      <a:pt x="279"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90"/>
              <p:cNvSpPr/>
              <p:nvPr/>
            </p:nvSpPr>
            <p:spPr>
              <a:xfrm>
                <a:off x="4896425" y="3536450"/>
                <a:ext cx="34225" cy="31225"/>
              </a:xfrm>
              <a:custGeom>
                <a:avLst/>
                <a:gdLst/>
                <a:ahLst/>
                <a:cxnLst/>
                <a:rect l="l" t="t" r="r" b="b"/>
                <a:pathLst>
                  <a:path w="1369" h="1249" extrusionOk="0">
                    <a:moveTo>
                      <a:pt x="250" y="0"/>
                    </a:moveTo>
                    <a:cubicBezTo>
                      <a:pt x="125" y="0"/>
                      <a:pt x="1" y="124"/>
                      <a:pt x="90" y="248"/>
                    </a:cubicBezTo>
                    <a:cubicBezTo>
                      <a:pt x="365" y="624"/>
                      <a:pt x="666" y="975"/>
                      <a:pt x="1042" y="1226"/>
                    </a:cubicBezTo>
                    <a:cubicBezTo>
                      <a:pt x="1070" y="1242"/>
                      <a:pt x="1098" y="1249"/>
                      <a:pt x="1125" y="1249"/>
                    </a:cubicBezTo>
                    <a:cubicBezTo>
                      <a:pt x="1265" y="1249"/>
                      <a:pt x="1369" y="1055"/>
                      <a:pt x="1242" y="950"/>
                    </a:cubicBezTo>
                    <a:cubicBezTo>
                      <a:pt x="942" y="674"/>
                      <a:pt x="641" y="424"/>
                      <a:pt x="390" y="73"/>
                    </a:cubicBezTo>
                    <a:cubicBezTo>
                      <a:pt x="354" y="21"/>
                      <a:pt x="302" y="0"/>
                      <a:pt x="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90"/>
              <p:cNvSpPr/>
              <p:nvPr/>
            </p:nvSpPr>
            <p:spPr>
              <a:xfrm>
                <a:off x="4963100" y="3562275"/>
                <a:ext cx="33225" cy="30475"/>
              </a:xfrm>
              <a:custGeom>
                <a:avLst/>
                <a:gdLst/>
                <a:ahLst/>
                <a:cxnLst/>
                <a:rect l="l" t="t" r="r" b="b"/>
                <a:pathLst>
                  <a:path w="1329" h="1219" extrusionOk="0">
                    <a:moveTo>
                      <a:pt x="305" y="1"/>
                    </a:moveTo>
                    <a:cubicBezTo>
                      <a:pt x="141" y="1"/>
                      <a:pt x="1" y="209"/>
                      <a:pt x="154" y="343"/>
                    </a:cubicBezTo>
                    <a:cubicBezTo>
                      <a:pt x="405" y="594"/>
                      <a:pt x="631" y="844"/>
                      <a:pt x="831" y="1120"/>
                    </a:cubicBezTo>
                    <a:cubicBezTo>
                      <a:pt x="885" y="1189"/>
                      <a:pt x="957" y="1218"/>
                      <a:pt x="1027" y="1218"/>
                    </a:cubicBezTo>
                    <a:cubicBezTo>
                      <a:pt x="1185" y="1218"/>
                      <a:pt x="1329" y="1068"/>
                      <a:pt x="1207" y="894"/>
                    </a:cubicBezTo>
                    <a:cubicBezTo>
                      <a:pt x="1007" y="594"/>
                      <a:pt x="731" y="318"/>
                      <a:pt x="455" y="67"/>
                    </a:cubicBezTo>
                    <a:cubicBezTo>
                      <a:pt x="408" y="20"/>
                      <a:pt x="356"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90"/>
              <p:cNvSpPr/>
              <p:nvPr/>
            </p:nvSpPr>
            <p:spPr>
              <a:xfrm>
                <a:off x="5012700" y="3428425"/>
                <a:ext cx="34475" cy="10850"/>
              </a:xfrm>
              <a:custGeom>
                <a:avLst/>
                <a:gdLst/>
                <a:ahLst/>
                <a:cxnLst/>
                <a:rect l="l" t="t" r="r" b="b"/>
                <a:pathLst>
                  <a:path w="1379" h="434" extrusionOk="0">
                    <a:moveTo>
                      <a:pt x="398" y="1"/>
                    </a:moveTo>
                    <a:cubicBezTo>
                      <a:pt x="340" y="1"/>
                      <a:pt x="283" y="3"/>
                      <a:pt x="226" y="8"/>
                    </a:cubicBezTo>
                    <a:cubicBezTo>
                      <a:pt x="50" y="8"/>
                      <a:pt x="0" y="258"/>
                      <a:pt x="175" y="308"/>
                    </a:cubicBezTo>
                    <a:cubicBezTo>
                      <a:pt x="476" y="384"/>
                      <a:pt x="827" y="409"/>
                      <a:pt x="1128" y="434"/>
                    </a:cubicBezTo>
                    <a:cubicBezTo>
                      <a:pt x="1378" y="434"/>
                      <a:pt x="1353" y="83"/>
                      <a:pt x="1128" y="58"/>
                    </a:cubicBezTo>
                    <a:cubicBezTo>
                      <a:pt x="885" y="38"/>
                      <a:pt x="641"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90"/>
              <p:cNvSpPr/>
              <p:nvPr/>
            </p:nvSpPr>
            <p:spPr>
              <a:xfrm>
                <a:off x="5064725" y="3337075"/>
                <a:ext cx="24850" cy="13225"/>
              </a:xfrm>
              <a:custGeom>
                <a:avLst/>
                <a:gdLst/>
                <a:ahLst/>
                <a:cxnLst/>
                <a:rect l="l" t="t" r="r" b="b"/>
                <a:pathLst>
                  <a:path w="994" h="529" extrusionOk="0">
                    <a:moveTo>
                      <a:pt x="775" y="1"/>
                    </a:moveTo>
                    <a:cubicBezTo>
                      <a:pt x="768" y="1"/>
                      <a:pt x="759" y="1"/>
                      <a:pt x="751" y="3"/>
                    </a:cubicBezTo>
                    <a:cubicBezTo>
                      <a:pt x="526" y="53"/>
                      <a:pt x="325" y="153"/>
                      <a:pt x="125" y="278"/>
                    </a:cubicBezTo>
                    <a:cubicBezTo>
                      <a:pt x="1" y="361"/>
                      <a:pt x="64" y="529"/>
                      <a:pt x="175" y="529"/>
                    </a:cubicBezTo>
                    <a:cubicBezTo>
                      <a:pt x="198" y="529"/>
                      <a:pt x="224" y="521"/>
                      <a:pt x="250" y="504"/>
                    </a:cubicBezTo>
                    <a:cubicBezTo>
                      <a:pt x="425" y="404"/>
                      <a:pt x="626" y="328"/>
                      <a:pt x="826" y="278"/>
                    </a:cubicBezTo>
                    <a:cubicBezTo>
                      <a:pt x="993" y="231"/>
                      <a:pt x="933" y="1"/>
                      <a:pt x="7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90"/>
              <p:cNvSpPr/>
              <p:nvPr/>
            </p:nvSpPr>
            <p:spPr>
              <a:xfrm>
                <a:off x="5127900" y="3293900"/>
                <a:ext cx="27675" cy="12225"/>
              </a:xfrm>
              <a:custGeom>
                <a:avLst/>
                <a:gdLst/>
                <a:ahLst/>
                <a:cxnLst/>
                <a:rect l="l" t="t" r="r" b="b"/>
                <a:pathLst>
                  <a:path w="1107" h="489" extrusionOk="0">
                    <a:moveTo>
                      <a:pt x="881" y="0"/>
                    </a:moveTo>
                    <a:cubicBezTo>
                      <a:pt x="630" y="0"/>
                      <a:pt x="405" y="75"/>
                      <a:pt x="179" y="176"/>
                    </a:cubicBezTo>
                    <a:cubicBezTo>
                      <a:pt x="1" y="243"/>
                      <a:pt x="41" y="488"/>
                      <a:pt x="193" y="488"/>
                    </a:cubicBezTo>
                    <a:cubicBezTo>
                      <a:pt x="212" y="488"/>
                      <a:pt x="232" y="485"/>
                      <a:pt x="254" y="476"/>
                    </a:cubicBezTo>
                    <a:cubicBezTo>
                      <a:pt x="455" y="401"/>
                      <a:pt x="655" y="376"/>
                      <a:pt x="881" y="351"/>
                    </a:cubicBezTo>
                    <a:cubicBezTo>
                      <a:pt x="1081" y="326"/>
                      <a:pt x="1106" y="25"/>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90"/>
              <p:cNvSpPr/>
              <p:nvPr/>
            </p:nvSpPr>
            <p:spPr>
              <a:xfrm>
                <a:off x="4668700" y="3345575"/>
                <a:ext cx="335250" cy="183900"/>
              </a:xfrm>
              <a:custGeom>
                <a:avLst/>
                <a:gdLst/>
                <a:ahLst/>
                <a:cxnLst/>
                <a:rect l="l" t="t" r="r" b="b"/>
                <a:pathLst>
                  <a:path w="13410" h="7356" extrusionOk="0">
                    <a:moveTo>
                      <a:pt x="7250" y="1"/>
                    </a:moveTo>
                    <a:cubicBezTo>
                      <a:pt x="6303" y="1"/>
                      <a:pt x="5354" y="123"/>
                      <a:pt x="4437" y="339"/>
                    </a:cubicBezTo>
                    <a:cubicBezTo>
                      <a:pt x="3309" y="590"/>
                      <a:pt x="2181" y="1016"/>
                      <a:pt x="1329" y="1818"/>
                    </a:cubicBezTo>
                    <a:cubicBezTo>
                      <a:pt x="502" y="2620"/>
                      <a:pt x="1" y="3848"/>
                      <a:pt x="351" y="4951"/>
                    </a:cubicBezTo>
                    <a:cubicBezTo>
                      <a:pt x="677" y="5903"/>
                      <a:pt x="1529" y="6580"/>
                      <a:pt x="2457" y="6881"/>
                    </a:cubicBezTo>
                    <a:cubicBezTo>
                      <a:pt x="3254" y="7153"/>
                      <a:pt x="4244" y="7356"/>
                      <a:pt x="5119" y="7356"/>
                    </a:cubicBezTo>
                    <a:cubicBezTo>
                      <a:pt x="5289" y="7356"/>
                      <a:pt x="5455" y="7348"/>
                      <a:pt x="5615" y="7332"/>
                    </a:cubicBezTo>
                    <a:cubicBezTo>
                      <a:pt x="6768" y="7106"/>
                      <a:pt x="7945" y="6906"/>
                      <a:pt x="9123" y="6680"/>
                    </a:cubicBezTo>
                    <a:cubicBezTo>
                      <a:pt x="10001" y="6530"/>
                      <a:pt x="10928" y="6354"/>
                      <a:pt x="11730" y="5928"/>
                    </a:cubicBezTo>
                    <a:cubicBezTo>
                      <a:pt x="12507" y="5477"/>
                      <a:pt x="13184" y="4725"/>
                      <a:pt x="13284" y="3823"/>
                    </a:cubicBezTo>
                    <a:cubicBezTo>
                      <a:pt x="13409" y="2419"/>
                      <a:pt x="12181" y="1267"/>
                      <a:pt x="10903" y="715"/>
                    </a:cubicBezTo>
                    <a:cubicBezTo>
                      <a:pt x="9747" y="216"/>
                      <a:pt x="8501" y="1"/>
                      <a:pt x="72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90"/>
              <p:cNvSpPr/>
              <p:nvPr/>
            </p:nvSpPr>
            <p:spPr>
              <a:xfrm>
                <a:off x="4627975" y="4152300"/>
                <a:ext cx="686125" cy="637250"/>
              </a:xfrm>
              <a:custGeom>
                <a:avLst/>
                <a:gdLst/>
                <a:ahLst/>
                <a:cxnLst/>
                <a:rect l="l" t="t" r="r" b="b"/>
                <a:pathLst>
                  <a:path w="27445" h="25490" extrusionOk="0">
                    <a:moveTo>
                      <a:pt x="25726" y="0"/>
                    </a:moveTo>
                    <a:cubicBezTo>
                      <a:pt x="23299" y="0"/>
                      <a:pt x="20871" y="594"/>
                      <a:pt x="18722" y="1730"/>
                    </a:cubicBezTo>
                    <a:cubicBezTo>
                      <a:pt x="18873" y="1304"/>
                      <a:pt x="18998" y="903"/>
                      <a:pt x="19148" y="502"/>
                    </a:cubicBezTo>
                    <a:lnTo>
                      <a:pt x="19148" y="502"/>
                    </a:lnTo>
                    <a:cubicBezTo>
                      <a:pt x="16266" y="1830"/>
                      <a:pt x="13660" y="3785"/>
                      <a:pt x="11605" y="6216"/>
                    </a:cubicBezTo>
                    <a:cubicBezTo>
                      <a:pt x="11429" y="5339"/>
                      <a:pt x="11554" y="4411"/>
                      <a:pt x="11905" y="3609"/>
                    </a:cubicBezTo>
                    <a:lnTo>
                      <a:pt x="11905" y="3609"/>
                    </a:lnTo>
                    <a:cubicBezTo>
                      <a:pt x="8346" y="5890"/>
                      <a:pt x="5665" y="9499"/>
                      <a:pt x="4512" y="13559"/>
                    </a:cubicBezTo>
                    <a:cubicBezTo>
                      <a:pt x="4061" y="12682"/>
                      <a:pt x="3910" y="11680"/>
                      <a:pt x="4061" y="10702"/>
                    </a:cubicBezTo>
                    <a:lnTo>
                      <a:pt x="4061" y="10702"/>
                    </a:lnTo>
                    <a:cubicBezTo>
                      <a:pt x="1279" y="15038"/>
                      <a:pt x="0" y="20326"/>
                      <a:pt x="527" y="25464"/>
                    </a:cubicBezTo>
                    <a:lnTo>
                      <a:pt x="502" y="25489"/>
                    </a:lnTo>
                    <a:cubicBezTo>
                      <a:pt x="5188" y="24462"/>
                      <a:pt x="9574" y="22081"/>
                      <a:pt x="12958" y="18672"/>
                    </a:cubicBezTo>
                    <a:lnTo>
                      <a:pt x="9675" y="18421"/>
                    </a:lnTo>
                    <a:cubicBezTo>
                      <a:pt x="13459" y="17494"/>
                      <a:pt x="16993" y="15614"/>
                      <a:pt x="19875" y="13008"/>
                    </a:cubicBezTo>
                    <a:cubicBezTo>
                      <a:pt x="20201" y="12732"/>
                      <a:pt x="20527" y="12181"/>
                      <a:pt x="20176" y="11905"/>
                    </a:cubicBezTo>
                    <a:lnTo>
                      <a:pt x="20176" y="11905"/>
                    </a:lnTo>
                    <a:cubicBezTo>
                      <a:pt x="19804" y="12071"/>
                      <a:pt x="19397" y="12151"/>
                      <a:pt x="18988" y="12151"/>
                    </a:cubicBezTo>
                    <a:cubicBezTo>
                      <a:pt x="18406" y="12151"/>
                      <a:pt x="17819" y="11989"/>
                      <a:pt x="17319" y="11680"/>
                    </a:cubicBezTo>
                    <a:cubicBezTo>
                      <a:pt x="20627" y="10151"/>
                      <a:pt x="23660" y="7995"/>
                      <a:pt x="26166" y="5364"/>
                    </a:cubicBezTo>
                    <a:lnTo>
                      <a:pt x="26166" y="5364"/>
                    </a:lnTo>
                    <a:cubicBezTo>
                      <a:pt x="25214" y="5464"/>
                      <a:pt x="24236" y="5564"/>
                      <a:pt x="23284" y="5664"/>
                    </a:cubicBezTo>
                    <a:cubicBezTo>
                      <a:pt x="25088" y="4186"/>
                      <a:pt x="26542" y="2256"/>
                      <a:pt x="27444" y="101"/>
                    </a:cubicBezTo>
                    <a:cubicBezTo>
                      <a:pt x="26874" y="33"/>
                      <a:pt x="26300" y="0"/>
                      <a:pt x="25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90"/>
              <p:cNvSpPr/>
              <p:nvPr/>
            </p:nvSpPr>
            <p:spPr>
              <a:xfrm>
                <a:off x="4628200" y="4157425"/>
                <a:ext cx="670150" cy="653100"/>
              </a:xfrm>
              <a:custGeom>
                <a:avLst/>
                <a:gdLst/>
                <a:ahLst/>
                <a:cxnLst/>
                <a:rect l="l" t="t" r="r" b="b"/>
                <a:pathLst>
                  <a:path w="26806" h="26124" extrusionOk="0">
                    <a:moveTo>
                      <a:pt x="26539" y="1"/>
                    </a:moveTo>
                    <a:cubicBezTo>
                      <a:pt x="26513" y="1"/>
                      <a:pt x="26486" y="7"/>
                      <a:pt x="26458" y="21"/>
                    </a:cubicBezTo>
                    <a:cubicBezTo>
                      <a:pt x="20693" y="2853"/>
                      <a:pt x="15255" y="6537"/>
                      <a:pt x="10568" y="10973"/>
                    </a:cubicBezTo>
                    <a:cubicBezTo>
                      <a:pt x="6182" y="15159"/>
                      <a:pt x="2122" y="20272"/>
                      <a:pt x="17" y="26036"/>
                    </a:cubicBezTo>
                    <a:cubicBezTo>
                      <a:pt x="0" y="26085"/>
                      <a:pt x="37" y="26123"/>
                      <a:pt x="79" y="26123"/>
                    </a:cubicBezTo>
                    <a:cubicBezTo>
                      <a:pt x="101" y="26123"/>
                      <a:pt x="124" y="26112"/>
                      <a:pt x="142" y="26086"/>
                    </a:cubicBezTo>
                    <a:cubicBezTo>
                      <a:pt x="2874" y="20447"/>
                      <a:pt x="6357" y="15434"/>
                      <a:pt x="10944" y="11099"/>
                    </a:cubicBezTo>
                    <a:cubicBezTo>
                      <a:pt x="15581" y="6713"/>
                      <a:pt x="20944" y="3229"/>
                      <a:pt x="26633" y="322"/>
                    </a:cubicBezTo>
                    <a:cubicBezTo>
                      <a:pt x="26806" y="235"/>
                      <a:pt x="26700" y="1"/>
                      <a:pt x="26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90"/>
              <p:cNvSpPr/>
              <p:nvPr/>
            </p:nvSpPr>
            <p:spPr>
              <a:xfrm>
                <a:off x="4278975" y="3941150"/>
                <a:ext cx="407925" cy="548275"/>
              </a:xfrm>
              <a:custGeom>
                <a:avLst/>
                <a:gdLst/>
                <a:ahLst/>
                <a:cxnLst/>
                <a:rect l="l" t="t" r="r" b="b"/>
                <a:pathLst>
                  <a:path w="16317" h="21931" extrusionOk="0">
                    <a:moveTo>
                      <a:pt x="1" y="0"/>
                    </a:moveTo>
                    <a:cubicBezTo>
                      <a:pt x="326" y="1654"/>
                      <a:pt x="1053" y="3233"/>
                      <a:pt x="2106" y="4536"/>
                    </a:cubicBezTo>
                    <a:lnTo>
                      <a:pt x="126" y="3885"/>
                    </a:lnTo>
                    <a:lnTo>
                      <a:pt x="126" y="3885"/>
                    </a:lnTo>
                    <a:cubicBezTo>
                      <a:pt x="1504" y="6140"/>
                      <a:pt x="3309" y="8095"/>
                      <a:pt x="5414" y="9674"/>
                    </a:cubicBezTo>
                    <a:cubicBezTo>
                      <a:pt x="5169" y="9765"/>
                      <a:pt x="4911" y="9810"/>
                      <a:pt x="4653" y="9810"/>
                    </a:cubicBezTo>
                    <a:cubicBezTo>
                      <a:pt x="4198" y="9810"/>
                      <a:pt x="3743" y="9671"/>
                      <a:pt x="3359" y="9399"/>
                    </a:cubicBezTo>
                    <a:lnTo>
                      <a:pt x="3359" y="9399"/>
                    </a:lnTo>
                    <a:cubicBezTo>
                      <a:pt x="3083" y="9549"/>
                      <a:pt x="3234" y="9975"/>
                      <a:pt x="3409" y="10226"/>
                    </a:cubicBezTo>
                    <a:cubicBezTo>
                      <a:pt x="5063" y="12506"/>
                      <a:pt x="7269" y="14336"/>
                      <a:pt x="9800" y="15564"/>
                    </a:cubicBezTo>
                    <a:cubicBezTo>
                      <a:pt x="9023" y="15464"/>
                      <a:pt x="8221" y="15364"/>
                      <a:pt x="7444" y="15263"/>
                    </a:cubicBezTo>
                    <a:lnTo>
                      <a:pt x="7444" y="15263"/>
                    </a:lnTo>
                    <a:cubicBezTo>
                      <a:pt x="9324" y="18146"/>
                      <a:pt x="12056" y="20501"/>
                      <a:pt x="15214" y="21930"/>
                    </a:cubicBezTo>
                    <a:lnTo>
                      <a:pt x="15189" y="21905"/>
                    </a:lnTo>
                    <a:cubicBezTo>
                      <a:pt x="16316" y="18346"/>
                      <a:pt x="16241" y="14436"/>
                      <a:pt x="14913" y="10953"/>
                    </a:cubicBezTo>
                    <a:cubicBezTo>
                      <a:pt x="14888" y="11654"/>
                      <a:pt x="14612" y="12356"/>
                      <a:pt x="14186" y="12907"/>
                    </a:cubicBezTo>
                    <a:cubicBezTo>
                      <a:pt x="13960" y="9875"/>
                      <a:pt x="12607" y="6917"/>
                      <a:pt x="10452" y="4787"/>
                    </a:cubicBezTo>
                    <a:lnTo>
                      <a:pt x="10452" y="4787"/>
                    </a:lnTo>
                    <a:cubicBezTo>
                      <a:pt x="10577" y="5414"/>
                      <a:pt x="10502" y="6065"/>
                      <a:pt x="10276" y="6667"/>
                    </a:cubicBezTo>
                    <a:cubicBezTo>
                      <a:pt x="9173" y="4662"/>
                      <a:pt x="7645" y="2882"/>
                      <a:pt x="5790" y="1504"/>
                    </a:cubicBezTo>
                    <a:lnTo>
                      <a:pt x="5790" y="1504"/>
                    </a:lnTo>
                    <a:cubicBezTo>
                      <a:pt x="5840" y="1830"/>
                      <a:pt x="5865" y="2130"/>
                      <a:pt x="5915" y="2431"/>
                    </a:cubicBezTo>
                    <a:cubicBezTo>
                      <a:pt x="4236" y="1053"/>
                      <a:pt x="2156" y="20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90"/>
              <p:cNvSpPr/>
              <p:nvPr/>
            </p:nvSpPr>
            <p:spPr>
              <a:xfrm>
                <a:off x="4288975" y="3946100"/>
                <a:ext cx="376000" cy="559650"/>
              </a:xfrm>
              <a:custGeom>
                <a:avLst/>
                <a:gdLst/>
                <a:ahLst/>
                <a:cxnLst/>
                <a:rect l="l" t="t" r="r" b="b"/>
                <a:pathLst>
                  <a:path w="15040" h="22386" extrusionOk="0">
                    <a:moveTo>
                      <a:pt x="202" y="0"/>
                    </a:moveTo>
                    <a:cubicBezTo>
                      <a:pt x="96" y="0"/>
                      <a:pt x="0" y="147"/>
                      <a:pt x="102" y="228"/>
                    </a:cubicBezTo>
                    <a:cubicBezTo>
                      <a:pt x="3686" y="3110"/>
                      <a:pt x="6944" y="6369"/>
                      <a:pt x="9575" y="10153"/>
                    </a:cubicBezTo>
                    <a:cubicBezTo>
                      <a:pt x="12157" y="13887"/>
                      <a:pt x="13861" y="17948"/>
                      <a:pt x="14939" y="22359"/>
                    </a:cubicBezTo>
                    <a:cubicBezTo>
                      <a:pt x="14949" y="22378"/>
                      <a:pt x="14965" y="22386"/>
                      <a:pt x="14983" y="22386"/>
                    </a:cubicBezTo>
                    <a:cubicBezTo>
                      <a:pt x="15010" y="22386"/>
                      <a:pt x="15039" y="22365"/>
                      <a:pt x="15039" y="22334"/>
                    </a:cubicBezTo>
                    <a:cubicBezTo>
                      <a:pt x="14413" y="17948"/>
                      <a:pt x="12307" y="13737"/>
                      <a:pt x="9826" y="10128"/>
                    </a:cubicBezTo>
                    <a:cubicBezTo>
                      <a:pt x="7220" y="6293"/>
                      <a:pt x="3936" y="2885"/>
                      <a:pt x="277" y="28"/>
                    </a:cubicBezTo>
                    <a:cubicBezTo>
                      <a:pt x="253" y="9"/>
                      <a:pt x="228"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0" name="Google Shape;6700;p90"/>
            <p:cNvGrpSpPr/>
            <p:nvPr/>
          </p:nvGrpSpPr>
          <p:grpSpPr>
            <a:xfrm>
              <a:off x="5962372" y="3704042"/>
              <a:ext cx="650901" cy="989117"/>
              <a:chOff x="4206300" y="557025"/>
              <a:chExt cx="1522575" cy="2313725"/>
            </a:xfrm>
          </p:grpSpPr>
          <p:sp>
            <p:nvSpPr>
              <p:cNvPr id="6701" name="Google Shape;6701;p90"/>
              <p:cNvSpPr/>
              <p:nvPr/>
            </p:nvSpPr>
            <p:spPr>
              <a:xfrm>
                <a:off x="4206300" y="1901550"/>
                <a:ext cx="657925" cy="763300"/>
              </a:xfrm>
              <a:custGeom>
                <a:avLst/>
                <a:gdLst/>
                <a:ahLst/>
                <a:cxnLst/>
                <a:rect l="l" t="t" r="r" b="b"/>
                <a:pathLst>
                  <a:path w="26317" h="30532" extrusionOk="0">
                    <a:moveTo>
                      <a:pt x="5278" y="0"/>
                    </a:moveTo>
                    <a:cubicBezTo>
                      <a:pt x="4760" y="0"/>
                      <a:pt x="4242" y="55"/>
                      <a:pt x="3735" y="180"/>
                    </a:cubicBezTo>
                    <a:cubicBezTo>
                      <a:pt x="2331" y="556"/>
                      <a:pt x="1028" y="1559"/>
                      <a:pt x="577" y="2937"/>
                    </a:cubicBezTo>
                    <a:cubicBezTo>
                      <a:pt x="0" y="4742"/>
                      <a:pt x="1003" y="6722"/>
                      <a:pt x="2406" y="7925"/>
                    </a:cubicBezTo>
                    <a:cubicBezTo>
                      <a:pt x="3835" y="9153"/>
                      <a:pt x="5664" y="9829"/>
                      <a:pt x="7369" y="10581"/>
                    </a:cubicBezTo>
                    <a:cubicBezTo>
                      <a:pt x="15915" y="14441"/>
                      <a:pt x="22807" y="21759"/>
                      <a:pt x="26166" y="30531"/>
                    </a:cubicBezTo>
                    <a:lnTo>
                      <a:pt x="26316" y="30281"/>
                    </a:lnTo>
                    <a:cubicBezTo>
                      <a:pt x="25364" y="24692"/>
                      <a:pt x="23634" y="19228"/>
                      <a:pt x="21228" y="14090"/>
                    </a:cubicBezTo>
                    <a:cubicBezTo>
                      <a:pt x="18472" y="8200"/>
                      <a:pt x="14286" y="2336"/>
                      <a:pt x="8045" y="456"/>
                    </a:cubicBezTo>
                    <a:cubicBezTo>
                      <a:pt x="7157" y="181"/>
                      <a:pt x="6217" y="0"/>
                      <a:pt x="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90"/>
              <p:cNvSpPr/>
              <p:nvPr/>
            </p:nvSpPr>
            <p:spPr>
              <a:xfrm>
                <a:off x="4950025" y="1763000"/>
                <a:ext cx="643525" cy="364250"/>
              </a:xfrm>
              <a:custGeom>
                <a:avLst/>
                <a:gdLst/>
                <a:ahLst/>
                <a:cxnLst/>
                <a:rect l="l" t="t" r="r" b="b"/>
                <a:pathLst>
                  <a:path w="25741" h="14570" extrusionOk="0">
                    <a:moveTo>
                      <a:pt x="21626" y="1"/>
                    </a:moveTo>
                    <a:cubicBezTo>
                      <a:pt x="19289" y="1"/>
                      <a:pt x="16945" y="593"/>
                      <a:pt x="14763" y="1461"/>
                    </a:cubicBezTo>
                    <a:cubicBezTo>
                      <a:pt x="8723" y="3842"/>
                      <a:pt x="3535" y="8329"/>
                      <a:pt x="327" y="13968"/>
                    </a:cubicBezTo>
                    <a:lnTo>
                      <a:pt x="1" y="14569"/>
                    </a:lnTo>
                    <a:cubicBezTo>
                      <a:pt x="3083" y="11311"/>
                      <a:pt x="6943" y="8805"/>
                      <a:pt x="11179" y="7301"/>
                    </a:cubicBezTo>
                    <a:cubicBezTo>
                      <a:pt x="15013" y="5948"/>
                      <a:pt x="19074" y="5446"/>
                      <a:pt x="22958" y="4218"/>
                    </a:cubicBezTo>
                    <a:cubicBezTo>
                      <a:pt x="23635" y="4018"/>
                      <a:pt x="24362" y="3767"/>
                      <a:pt x="24888" y="3241"/>
                    </a:cubicBezTo>
                    <a:cubicBezTo>
                      <a:pt x="25414" y="2740"/>
                      <a:pt x="25740" y="1938"/>
                      <a:pt x="25439" y="1261"/>
                    </a:cubicBezTo>
                    <a:cubicBezTo>
                      <a:pt x="25114" y="484"/>
                      <a:pt x="24161" y="208"/>
                      <a:pt x="23309" y="108"/>
                    </a:cubicBezTo>
                    <a:cubicBezTo>
                      <a:pt x="22750" y="35"/>
                      <a:pt x="22188" y="1"/>
                      <a:pt x="216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90"/>
              <p:cNvSpPr/>
              <p:nvPr/>
            </p:nvSpPr>
            <p:spPr>
              <a:xfrm>
                <a:off x="4864825" y="2067100"/>
                <a:ext cx="417950" cy="507525"/>
              </a:xfrm>
              <a:custGeom>
                <a:avLst/>
                <a:gdLst/>
                <a:ahLst/>
                <a:cxnLst/>
                <a:rect l="l" t="t" r="r" b="b"/>
                <a:pathLst>
                  <a:path w="16718" h="20301" extrusionOk="0">
                    <a:moveTo>
                      <a:pt x="14342" y="0"/>
                    </a:moveTo>
                    <a:cubicBezTo>
                      <a:pt x="12439" y="0"/>
                      <a:pt x="10718" y="1303"/>
                      <a:pt x="9299" y="2606"/>
                    </a:cubicBezTo>
                    <a:cubicBezTo>
                      <a:pt x="5213" y="6390"/>
                      <a:pt x="1730" y="11152"/>
                      <a:pt x="953" y="16666"/>
                    </a:cubicBezTo>
                    <a:lnTo>
                      <a:pt x="0" y="20300"/>
                    </a:lnTo>
                    <a:cubicBezTo>
                      <a:pt x="3133" y="15814"/>
                      <a:pt x="6817" y="11704"/>
                      <a:pt x="10978" y="8145"/>
                    </a:cubicBezTo>
                    <a:cubicBezTo>
                      <a:pt x="12832" y="6541"/>
                      <a:pt x="14812" y="5012"/>
                      <a:pt x="16091" y="2932"/>
                    </a:cubicBezTo>
                    <a:cubicBezTo>
                      <a:pt x="16416" y="2405"/>
                      <a:pt x="16717" y="1754"/>
                      <a:pt x="16517" y="1152"/>
                    </a:cubicBezTo>
                    <a:cubicBezTo>
                      <a:pt x="16291" y="450"/>
                      <a:pt x="15514" y="100"/>
                      <a:pt x="14787" y="24"/>
                    </a:cubicBezTo>
                    <a:cubicBezTo>
                      <a:pt x="14638" y="8"/>
                      <a:pt x="14490" y="0"/>
                      <a:pt x="1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90"/>
              <p:cNvSpPr/>
              <p:nvPr/>
            </p:nvSpPr>
            <p:spPr>
              <a:xfrm>
                <a:off x="4733125" y="1717100"/>
                <a:ext cx="202250" cy="479675"/>
              </a:xfrm>
              <a:custGeom>
                <a:avLst/>
                <a:gdLst/>
                <a:ahLst/>
                <a:cxnLst/>
                <a:rect l="l" t="t" r="r" b="b"/>
                <a:pathLst>
                  <a:path w="8090" h="19187" extrusionOk="0">
                    <a:moveTo>
                      <a:pt x="154" y="0"/>
                    </a:moveTo>
                    <a:cubicBezTo>
                      <a:pt x="77" y="0"/>
                      <a:pt x="0" y="60"/>
                      <a:pt x="30" y="165"/>
                    </a:cubicBezTo>
                    <a:cubicBezTo>
                      <a:pt x="782" y="3323"/>
                      <a:pt x="2211" y="6305"/>
                      <a:pt x="3589" y="9212"/>
                    </a:cubicBezTo>
                    <a:cubicBezTo>
                      <a:pt x="5118" y="12370"/>
                      <a:pt x="6847" y="15528"/>
                      <a:pt x="7524" y="18987"/>
                    </a:cubicBezTo>
                    <a:cubicBezTo>
                      <a:pt x="7546" y="19122"/>
                      <a:pt x="7666" y="19186"/>
                      <a:pt x="7787" y="19186"/>
                    </a:cubicBezTo>
                    <a:cubicBezTo>
                      <a:pt x="7936" y="19186"/>
                      <a:pt x="8089" y="19091"/>
                      <a:pt x="8075" y="18912"/>
                    </a:cubicBezTo>
                    <a:cubicBezTo>
                      <a:pt x="7950" y="15854"/>
                      <a:pt x="5995" y="12721"/>
                      <a:pt x="4667" y="10039"/>
                    </a:cubicBezTo>
                    <a:cubicBezTo>
                      <a:pt x="3063" y="6781"/>
                      <a:pt x="1534" y="3523"/>
                      <a:pt x="281" y="89"/>
                    </a:cubicBezTo>
                    <a:cubicBezTo>
                      <a:pt x="260" y="28"/>
                      <a:pt x="207"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90"/>
              <p:cNvSpPr/>
              <p:nvPr/>
            </p:nvSpPr>
            <p:spPr>
              <a:xfrm>
                <a:off x="4854175" y="1470000"/>
                <a:ext cx="494675" cy="1400750"/>
              </a:xfrm>
              <a:custGeom>
                <a:avLst/>
                <a:gdLst/>
                <a:ahLst/>
                <a:cxnLst/>
                <a:rect l="l" t="t" r="r" b="b"/>
                <a:pathLst>
                  <a:path w="19787" h="56030" extrusionOk="0">
                    <a:moveTo>
                      <a:pt x="19499" y="1"/>
                    </a:moveTo>
                    <a:cubicBezTo>
                      <a:pt x="19434" y="1"/>
                      <a:pt x="19370" y="30"/>
                      <a:pt x="19324" y="99"/>
                    </a:cubicBezTo>
                    <a:cubicBezTo>
                      <a:pt x="16341" y="4585"/>
                      <a:pt x="13434" y="9146"/>
                      <a:pt x="10577" y="13708"/>
                    </a:cubicBezTo>
                    <a:cubicBezTo>
                      <a:pt x="9173" y="15913"/>
                      <a:pt x="7795" y="18119"/>
                      <a:pt x="6391" y="20324"/>
                    </a:cubicBezTo>
                    <a:cubicBezTo>
                      <a:pt x="5188" y="22254"/>
                      <a:pt x="3960" y="24184"/>
                      <a:pt x="3183" y="26314"/>
                    </a:cubicBezTo>
                    <a:cubicBezTo>
                      <a:pt x="1579" y="30675"/>
                      <a:pt x="1253" y="35638"/>
                      <a:pt x="777" y="40224"/>
                    </a:cubicBezTo>
                    <a:cubicBezTo>
                      <a:pt x="251" y="45312"/>
                      <a:pt x="0" y="50450"/>
                      <a:pt x="201" y="55588"/>
                    </a:cubicBezTo>
                    <a:cubicBezTo>
                      <a:pt x="213" y="55879"/>
                      <a:pt x="456" y="56030"/>
                      <a:pt x="691" y="56030"/>
                    </a:cubicBezTo>
                    <a:cubicBezTo>
                      <a:pt x="920" y="56030"/>
                      <a:pt x="1140" y="55885"/>
                      <a:pt x="1128" y="55588"/>
                    </a:cubicBezTo>
                    <a:cubicBezTo>
                      <a:pt x="927" y="50625"/>
                      <a:pt x="1128" y="45663"/>
                      <a:pt x="1629" y="40725"/>
                    </a:cubicBezTo>
                    <a:cubicBezTo>
                      <a:pt x="2080" y="36064"/>
                      <a:pt x="2381" y="31001"/>
                      <a:pt x="4035" y="26565"/>
                    </a:cubicBezTo>
                    <a:cubicBezTo>
                      <a:pt x="4837" y="24334"/>
                      <a:pt x="6166" y="22329"/>
                      <a:pt x="7419" y="20324"/>
                    </a:cubicBezTo>
                    <a:cubicBezTo>
                      <a:pt x="8797" y="18119"/>
                      <a:pt x="10176" y="15913"/>
                      <a:pt x="11554" y="13683"/>
                    </a:cubicBezTo>
                    <a:cubicBezTo>
                      <a:pt x="14311" y="9272"/>
                      <a:pt x="17043" y="4811"/>
                      <a:pt x="19700" y="324"/>
                    </a:cubicBezTo>
                    <a:cubicBezTo>
                      <a:pt x="19786" y="150"/>
                      <a:pt x="19644" y="1"/>
                      <a:pt x="19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90"/>
              <p:cNvSpPr/>
              <p:nvPr/>
            </p:nvSpPr>
            <p:spPr>
              <a:xfrm>
                <a:off x="4288375" y="557025"/>
                <a:ext cx="452400" cy="480625"/>
              </a:xfrm>
              <a:custGeom>
                <a:avLst/>
                <a:gdLst/>
                <a:ahLst/>
                <a:cxnLst/>
                <a:rect l="l" t="t" r="r" b="b"/>
                <a:pathLst>
                  <a:path w="18096" h="19225" extrusionOk="0">
                    <a:moveTo>
                      <a:pt x="4537" y="1"/>
                    </a:moveTo>
                    <a:cubicBezTo>
                      <a:pt x="4637" y="4337"/>
                      <a:pt x="5564" y="8623"/>
                      <a:pt x="7244" y="12608"/>
                    </a:cubicBezTo>
                    <a:cubicBezTo>
                      <a:pt x="5940" y="11530"/>
                      <a:pt x="4612" y="10452"/>
                      <a:pt x="3284" y="9374"/>
                    </a:cubicBezTo>
                    <a:cubicBezTo>
                      <a:pt x="2626" y="8838"/>
                      <a:pt x="1729" y="8301"/>
                      <a:pt x="948" y="8301"/>
                    </a:cubicBezTo>
                    <a:cubicBezTo>
                      <a:pt x="598" y="8301"/>
                      <a:pt x="272" y="8409"/>
                      <a:pt x="0" y="8673"/>
                    </a:cubicBezTo>
                    <a:cubicBezTo>
                      <a:pt x="1229" y="10252"/>
                      <a:pt x="2933" y="11379"/>
                      <a:pt x="4437" y="12733"/>
                    </a:cubicBezTo>
                    <a:cubicBezTo>
                      <a:pt x="6492" y="14537"/>
                      <a:pt x="8196" y="16768"/>
                      <a:pt x="9424" y="19224"/>
                    </a:cubicBezTo>
                    <a:lnTo>
                      <a:pt x="12306" y="19099"/>
                    </a:lnTo>
                    <a:cubicBezTo>
                      <a:pt x="11880" y="17019"/>
                      <a:pt x="12732" y="14888"/>
                      <a:pt x="13885" y="13134"/>
                    </a:cubicBezTo>
                    <a:cubicBezTo>
                      <a:pt x="15063" y="11354"/>
                      <a:pt x="16542" y="9801"/>
                      <a:pt x="17645" y="7996"/>
                    </a:cubicBezTo>
                    <a:cubicBezTo>
                      <a:pt x="17895" y="7570"/>
                      <a:pt x="18096" y="6918"/>
                      <a:pt x="17670" y="6643"/>
                    </a:cubicBezTo>
                    <a:cubicBezTo>
                      <a:pt x="17568" y="6581"/>
                      <a:pt x="17453" y="6558"/>
                      <a:pt x="17335" y="6558"/>
                    </a:cubicBezTo>
                    <a:cubicBezTo>
                      <a:pt x="17162" y="6558"/>
                      <a:pt x="16981" y="6608"/>
                      <a:pt x="16818" y="6668"/>
                    </a:cubicBezTo>
                    <a:cubicBezTo>
                      <a:pt x="14963" y="7369"/>
                      <a:pt x="13284" y="8547"/>
                      <a:pt x="12031" y="10101"/>
                    </a:cubicBezTo>
                    <a:cubicBezTo>
                      <a:pt x="12206" y="7294"/>
                      <a:pt x="12281" y="4487"/>
                      <a:pt x="12206" y="1655"/>
                    </a:cubicBezTo>
                    <a:lnTo>
                      <a:pt x="12206" y="1655"/>
                    </a:lnTo>
                    <a:cubicBezTo>
                      <a:pt x="9850" y="3309"/>
                      <a:pt x="9499" y="6618"/>
                      <a:pt x="9399" y="9500"/>
                    </a:cubicBezTo>
                    <a:cubicBezTo>
                      <a:pt x="8622" y="7720"/>
                      <a:pt x="7845" y="5941"/>
                      <a:pt x="7068" y="4161"/>
                    </a:cubicBezTo>
                    <a:cubicBezTo>
                      <a:pt x="6417" y="2658"/>
                      <a:pt x="5740" y="1129"/>
                      <a:pt x="4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90"/>
              <p:cNvSpPr/>
              <p:nvPr/>
            </p:nvSpPr>
            <p:spPr>
              <a:xfrm>
                <a:off x="4294650" y="964675"/>
                <a:ext cx="713675" cy="762200"/>
              </a:xfrm>
              <a:custGeom>
                <a:avLst/>
                <a:gdLst/>
                <a:ahLst/>
                <a:cxnLst/>
                <a:rect l="l" t="t" r="r" b="b"/>
                <a:pathLst>
                  <a:path w="28547" h="30488" extrusionOk="0">
                    <a:moveTo>
                      <a:pt x="13448" y="1"/>
                    </a:moveTo>
                    <a:cubicBezTo>
                      <a:pt x="10659" y="1"/>
                      <a:pt x="7848" y="930"/>
                      <a:pt x="5639" y="2642"/>
                    </a:cubicBezTo>
                    <a:cubicBezTo>
                      <a:pt x="1955" y="5500"/>
                      <a:pt x="0" y="10337"/>
                      <a:pt x="301" y="14998"/>
                    </a:cubicBezTo>
                    <a:cubicBezTo>
                      <a:pt x="602" y="19660"/>
                      <a:pt x="3033" y="24071"/>
                      <a:pt x="6567" y="27104"/>
                    </a:cubicBezTo>
                    <a:cubicBezTo>
                      <a:pt x="8597" y="28833"/>
                      <a:pt x="11028" y="30186"/>
                      <a:pt x="13684" y="30412"/>
                    </a:cubicBezTo>
                    <a:cubicBezTo>
                      <a:pt x="14211" y="30462"/>
                      <a:pt x="15163" y="30487"/>
                      <a:pt x="15589" y="30487"/>
                    </a:cubicBezTo>
                    <a:cubicBezTo>
                      <a:pt x="21404" y="30312"/>
                      <a:pt x="25815" y="25675"/>
                      <a:pt x="27193" y="20011"/>
                    </a:cubicBezTo>
                    <a:cubicBezTo>
                      <a:pt x="28547" y="14347"/>
                      <a:pt x="26416" y="8156"/>
                      <a:pt x="22331" y="3996"/>
                    </a:cubicBezTo>
                    <a:cubicBezTo>
                      <a:pt x="21303" y="2943"/>
                      <a:pt x="20125" y="1991"/>
                      <a:pt x="18822" y="1289"/>
                    </a:cubicBezTo>
                    <a:cubicBezTo>
                      <a:pt x="17166" y="416"/>
                      <a:pt x="15312" y="1"/>
                      <a:pt x="134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90"/>
              <p:cNvSpPr/>
              <p:nvPr/>
            </p:nvSpPr>
            <p:spPr>
              <a:xfrm>
                <a:off x="4669900" y="1073525"/>
                <a:ext cx="46975" cy="38550"/>
              </a:xfrm>
              <a:custGeom>
                <a:avLst/>
                <a:gdLst/>
                <a:ahLst/>
                <a:cxnLst/>
                <a:rect l="l" t="t" r="r" b="b"/>
                <a:pathLst>
                  <a:path w="1879" h="1542" extrusionOk="0">
                    <a:moveTo>
                      <a:pt x="279" y="1"/>
                    </a:moveTo>
                    <a:cubicBezTo>
                      <a:pt x="98" y="1"/>
                      <a:pt x="1" y="305"/>
                      <a:pt x="178" y="394"/>
                    </a:cubicBezTo>
                    <a:cubicBezTo>
                      <a:pt x="679" y="619"/>
                      <a:pt x="1080" y="945"/>
                      <a:pt x="1356" y="1421"/>
                    </a:cubicBezTo>
                    <a:cubicBezTo>
                      <a:pt x="1403" y="1507"/>
                      <a:pt x="1476" y="1542"/>
                      <a:pt x="1549" y="1542"/>
                    </a:cubicBezTo>
                    <a:cubicBezTo>
                      <a:pt x="1713" y="1542"/>
                      <a:pt x="1878" y="1369"/>
                      <a:pt x="1757" y="1196"/>
                    </a:cubicBezTo>
                    <a:cubicBezTo>
                      <a:pt x="1431" y="644"/>
                      <a:pt x="930" y="243"/>
                      <a:pt x="354" y="18"/>
                    </a:cubicBezTo>
                    <a:cubicBezTo>
                      <a:pt x="327" y="6"/>
                      <a:pt x="302" y="1"/>
                      <a:pt x="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90"/>
              <p:cNvSpPr/>
              <p:nvPr/>
            </p:nvSpPr>
            <p:spPr>
              <a:xfrm>
                <a:off x="4586625" y="1092425"/>
                <a:ext cx="15375" cy="51575"/>
              </a:xfrm>
              <a:custGeom>
                <a:avLst/>
                <a:gdLst/>
                <a:ahLst/>
                <a:cxnLst/>
                <a:rect l="l" t="t" r="r" b="b"/>
                <a:pathLst>
                  <a:path w="615" h="2063" extrusionOk="0">
                    <a:moveTo>
                      <a:pt x="218" y="1"/>
                    </a:moveTo>
                    <a:cubicBezTo>
                      <a:pt x="115" y="1"/>
                      <a:pt x="0" y="75"/>
                      <a:pt x="0" y="189"/>
                    </a:cubicBezTo>
                    <a:cubicBezTo>
                      <a:pt x="0" y="740"/>
                      <a:pt x="50" y="1267"/>
                      <a:pt x="101" y="1818"/>
                    </a:cubicBezTo>
                    <a:cubicBezTo>
                      <a:pt x="113" y="1981"/>
                      <a:pt x="245" y="2063"/>
                      <a:pt x="370" y="2063"/>
                    </a:cubicBezTo>
                    <a:cubicBezTo>
                      <a:pt x="495" y="2063"/>
                      <a:pt x="614" y="1981"/>
                      <a:pt x="602" y="1818"/>
                    </a:cubicBezTo>
                    <a:cubicBezTo>
                      <a:pt x="527" y="1242"/>
                      <a:pt x="477" y="690"/>
                      <a:pt x="376" y="139"/>
                    </a:cubicBezTo>
                    <a:cubicBezTo>
                      <a:pt x="366" y="42"/>
                      <a:pt x="295" y="1"/>
                      <a:pt x="2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90"/>
              <p:cNvSpPr/>
              <p:nvPr/>
            </p:nvSpPr>
            <p:spPr>
              <a:xfrm>
                <a:off x="4503925" y="1107200"/>
                <a:ext cx="22225" cy="48000"/>
              </a:xfrm>
              <a:custGeom>
                <a:avLst/>
                <a:gdLst/>
                <a:ahLst/>
                <a:cxnLst/>
                <a:rect l="l" t="t" r="r" b="b"/>
                <a:pathLst>
                  <a:path w="889" h="1920" extrusionOk="0">
                    <a:moveTo>
                      <a:pt x="612" y="0"/>
                    </a:moveTo>
                    <a:cubicBezTo>
                      <a:pt x="551" y="0"/>
                      <a:pt x="490" y="29"/>
                      <a:pt x="451" y="99"/>
                    </a:cubicBezTo>
                    <a:cubicBezTo>
                      <a:pt x="150" y="576"/>
                      <a:pt x="0" y="1127"/>
                      <a:pt x="50" y="1703"/>
                    </a:cubicBezTo>
                    <a:cubicBezTo>
                      <a:pt x="50" y="1844"/>
                      <a:pt x="174" y="1920"/>
                      <a:pt x="293" y="1920"/>
                    </a:cubicBezTo>
                    <a:cubicBezTo>
                      <a:pt x="406" y="1920"/>
                      <a:pt x="514" y="1850"/>
                      <a:pt x="501" y="1703"/>
                    </a:cubicBezTo>
                    <a:cubicBezTo>
                      <a:pt x="476" y="1202"/>
                      <a:pt x="551" y="726"/>
                      <a:pt x="802" y="300"/>
                    </a:cubicBezTo>
                    <a:cubicBezTo>
                      <a:pt x="889" y="144"/>
                      <a:pt x="748" y="0"/>
                      <a:pt x="6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90"/>
              <p:cNvSpPr/>
              <p:nvPr/>
            </p:nvSpPr>
            <p:spPr>
              <a:xfrm>
                <a:off x="4554350" y="1235600"/>
                <a:ext cx="9750" cy="29475"/>
              </a:xfrm>
              <a:custGeom>
                <a:avLst/>
                <a:gdLst/>
                <a:ahLst/>
                <a:cxnLst/>
                <a:rect l="l" t="t" r="r" b="b"/>
                <a:pathLst>
                  <a:path w="390" h="1179" extrusionOk="0">
                    <a:moveTo>
                      <a:pt x="145" y="1"/>
                    </a:moveTo>
                    <a:cubicBezTo>
                      <a:pt x="70" y="1"/>
                      <a:pt x="1" y="51"/>
                      <a:pt x="13" y="151"/>
                    </a:cubicBezTo>
                    <a:cubicBezTo>
                      <a:pt x="13" y="452"/>
                      <a:pt x="38" y="728"/>
                      <a:pt x="63" y="1029"/>
                    </a:cubicBezTo>
                    <a:cubicBezTo>
                      <a:pt x="63" y="1129"/>
                      <a:pt x="145" y="1179"/>
                      <a:pt x="226" y="1179"/>
                    </a:cubicBezTo>
                    <a:cubicBezTo>
                      <a:pt x="308" y="1179"/>
                      <a:pt x="389" y="1129"/>
                      <a:pt x="389" y="1029"/>
                    </a:cubicBezTo>
                    <a:cubicBezTo>
                      <a:pt x="364" y="728"/>
                      <a:pt x="339" y="452"/>
                      <a:pt x="314" y="151"/>
                    </a:cubicBezTo>
                    <a:cubicBezTo>
                      <a:pt x="301" y="51"/>
                      <a:pt x="220" y="1"/>
                      <a:pt x="1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90"/>
              <p:cNvSpPr/>
              <p:nvPr/>
            </p:nvSpPr>
            <p:spPr>
              <a:xfrm>
                <a:off x="4640850" y="1222150"/>
                <a:ext cx="57750" cy="63800"/>
              </a:xfrm>
              <a:custGeom>
                <a:avLst/>
                <a:gdLst/>
                <a:ahLst/>
                <a:cxnLst/>
                <a:rect l="l" t="t" r="r" b="b"/>
                <a:pathLst>
                  <a:path w="2310" h="2552" extrusionOk="0">
                    <a:moveTo>
                      <a:pt x="240" y="0"/>
                    </a:moveTo>
                    <a:cubicBezTo>
                      <a:pt x="118" y="0"/>
                      <a:pt x="0" y="132"/>
                      <a:pt x="87" y="288"/>
                    </a:cubicBezTo>
                    <a:cubicBezTo>
                      <a:pt x="563" y="1065"/>
                      <a:pt x="1090" y="1817"/>
                      <a:pt x="1741" y="2469"/>
                    </a:cubicBezTo>
                    <a:cubicBezTo>
                      <a:pt x="1800" y="2527"/>
                      <a:pt x="1865" y="2552"/>
                      <a:pt x="1928" y="2552"/>
                    </a:cubicBezTo>
                    <a:cubicBezTo>
                      <a:pt x="2133" y="2552"/>
                      <a:pt x="2309" y="2291"/>
                      <a:pt x="2117" y="2118"/>
                    </a:cubicBezTo>
                    <a:cubicBezTo>
                      <a:pt x="1465" y="1491"/>
                      <a:pt x="864" y="840"/>
                      <a:pt x="388" y="88"/>
                    </a:cubicBezTo>
                    <a:cubicBezTo>
                      <a:pt x="349" y="26"/>
                      <a:pt x="294" y="0"/>
                      <a:pt x="2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90"/>
              <p:cNvSpPr/>
              <p:nvPr/>
            </p:nvSpPr>
            <p:spPr>
              <a:xfrm>
                <a:off x="4768850" y="1217225"/>
                <a:ext cx="53050" cy="54575"/>
              </a:xfrm>
              <a:custGeom>
                <a:avLst/>
                <a:gdLst/>
                <a:ahLst/>
                <a:cxnLst/>
                <a:rect l="l" t="t" r="r" b="b"/>
                <a:pathLst>
                  <a:path w="2122" h="2183" extrusionOk="0">
                    <a:moveTo>
                      <a:pt x="308" y="0"/>
                    </a:moveTo>
                    <a:cubicBezTo>
                      <a:pt x="149" y="0"/>
                      <a:pt x="1" y="162"/>
                      <a:pt x="105" y="335"/>
                    </a:cubicBezTo>
                    <a:cubicBezTo>
                      <a:pt x="506" y="1037"/>
                      <a:pt x="982" y="1638"/>
                      <a:pt x="1609" y="2139"/>
                    </a:cubicBezTo>
                    <a:cubicBezTo>
                      <a:pt x="1652" y="2170"/>
                      <a:pt x="1696" y="2183"/>
                      <a:pt x="1740" y="2183"/>
                    </a:cubicBezTo>
                    <a:cubicBezTo>
                      <a:pt x="1947" y="2183"/>
                      <a:pt x="2121" y="1879"/>
                      <a:pt x="1934" y="1713"/>
                    </a:cubicBezTo>
                    <a:cubicBezTo>
                      <a:pt x="1408" y="1212"/>
                      <a:pt x="907" y="711"/>
                      <a:pt x="506" y="109"/>
                    </a:cubicBezTo>
                    <a:cubicBezTo>
                      <a:pt x="452" y="32"/>
                      <a:pt x="379" y="0"/>
                      <a:pt x="3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90"/>
              <p:cNvSpPr/>
              <p:nvPr/>
            </p:nvSpPr>
            <p:spPr>
              <a:xfrm>
                <a:off x="4775325" y="1315775"/>
                <a:ext cx="35000" cy="65725"/>
              </a:xfrm>
              <a:custGeom>
                <a:avLst/>
                <a:gdLst/>
                <a:ahLst/>
                <a:cxnLst/>
                <a:rect l="l" t="t" r="r" b="b"/>
                <a:pathLst>
                  <a:path w="1400" h="2629" extrusionOk="0">
                    <a:moveTo>
                      <a:pt x="229" y="0"/>
                    </a:moveTo>
                    <a:cubicBezTo>
                      <a:pt x="112" y="0"/>
                      <a:pt x="1" y="91"/>
                      <a:pt x="46" y="228"/>
                    </a:cubicBezTo>
                    <a:cubicBezTo>
                      <a:pt x="347" y="979"/>
                      <a:pt x="548" y="1781"/>
                      <a:pt x="873" y="2508"/>
                    </a:cubicBezTo>
                    <a:cubicBezTo>
                      <a:pt x="916" y="2593"/>
                      <a:pt x="992" y="2629"/>
                      <a:pt x="1072" y="2629"/>
                    </a:cubicBezTo>
                    <a:cubicBezTo>
                      <a:pt x="1229" y="2629"/>
                      <a:pt x="1399" y="2490"/>
                      <a:pt x="1350" y="2308"/>
                    </a:cubicBezTo>
                    <a:cubicBezTo>
                      <a:pt x="1099" y="1556"/>
                      <a:pt x="723" y="854"/>
                      <a:pt x="422" y="127"/>
                    </a:cubicBezTo>
                    <a:cubicBezTo>
                      <a:pt x="383" y="38"/>
                      <a:pt x="304" y="0"/>
                      <a:pt x="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90"/>
              <p:cNvSpPr/>
              <p:nvPr/>
            </p:nvSpPr>
            <p:spPr>
              <a:xfrm>
                <a:off x="4682125" y="1355225"/>
                <a:ext cx="16400" cy="47275"/>
              </a:xfrm>
              <a:custGeom>
                <a:avLst/>
                <a:gdLst/>
                <a:ahLst/>
                <a:cxnLst/>
                <a:rect l="l" t="t" r="r" b="b"/>
                <a:pathLst>
                  <a:path w="656" h="1891" extrusionOk="0">
                    <a:moveTo>
                      <a:pt x="204" y="1"/>
                    </a:moveTo>
                    <a:cubicBezTo>
                      <a:pt x="105" y="1"/>
                      <a:pt x="1" y="66"/>
                      <a:pt x="15" y="178"/>
                    </a:cubicBezTo>
                    <a:cubicBezTo>
                      <a:pt x="90" y="680"/>
                      <a:pt x="65" y="1206"/>
                      <a:pt x="190" y="1707"/>
                    </a:cubicBezTo>
                    <a:cubicBezTo>
                      <a:pt x="213" y="1833"/>
                      <a:pt x="314" y="1891"/>
                      <a:pt x="414" y="1891"/>
                    </a:cubicBezTo>
                    <a:cubicBezTo>
                      <a:pt x="535" y="1891"/>
                      <a:pt x="655" y="1807"/>
                      <a:pt x="642" y="1657"/>
                    </a:cubicBezTo>
                    <a:cubicBezTo>
                      <a:pt x="616" y="1131"/>
                      <a:pt x="441" y="630"/>
                      <a:pt x="366" y="128"/>
                    </a:cubicBezTo>
                    <a:cubicBezTo>
                      <a:pt x="355" y="40"/>
                      <a:pt x="281"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90"/>
              <p:cNvSpPr/>
              <p:nvPr/>
            </p:nvSpPr>
            <p:spPr>
              <a:xfrm>
                <a:off x="4561250" y="1372750"/>
                <a:ext cx="21650" cy="52925"/>
              </a:xfrm>
              <a:custGeom>
                <a:avLst/>
                <a:gdLst/>
                <a:ahLst/>
                <a:cxnLst/>
                <a:rect l="l" t="t" r="r" b="b"/>
                <a:pathLst>
                  <a:path w="866" h="2117" extrusionOk="0">
                    <a:moveTo>
                      <a:pt x="163" y="0"/>
                    </a:moveTo>
                    <a:cubicBezTo>
                      <a:pt x="78" y="0"/>
                      <a:pt x="1" y="57"/>
                      <a:pt x="13" y="179"/>
                    </a:cubicBezTo>
                    <a:cubicBezTo>
                      <a:pt x="13" y="781"/>
                      <a:pt x="88" y="1357"/>
                      <a:pt x="289" y="1934"/>
                    </a:cubicBezTo>
                    <a:cubicBezTo>
                      <a:pt x="328" y="2062"/>
                      <a:pt x="435" y="2117"/>
                      <a:pt x="541" y="2117"/>
                    </a:cubicBezTo>
                    <a:cubicBezTo>
                      <a:pt x="703" y="2117"/>
                      <a:pt x="866" y="1990"/>
                      <a:pt x="790" y="1808"/>
                    </a:cubicBezTo>
                    <a:cubicBezTo>
                      <a:pt x="589" y="1282"/>
                      <a:pt x="439" y="731"/>
                      <a:pt x="364" y="179"/>
                    </a:cubicBezTo>
                    <a:cubicBezTo>
                      <a:pt x="351" y="63"/>
                      <a:pt x="252" y="0"/>
                      <a:pt x="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90"/>
              <p:cNvSpPr/>
              <p:nvPr/>
            </p:nvSpPr>
            <p:spPr>
              <a:xfrm>
                <a:off x="4439375" y="1333350"/>
                <a:ext cx="16425" cy="49850"/>
              </a:xfrm>
              <a:custGeom>
                <a:avLst/>
                <a:gdLst/>
                <a:ahLst/>
                <a:cxnLst/>
                <a:rect l="l" t="t" r="r" b="b"/>
                <a:pathLst>
                  <a:path w="657" h="1994" extrusionOk="0">
                    <a:moveTo>
                      <a:pt x="248" y="1"/>
                    </a:moveTo>
                    <a:cubicBezTo>
                      <a:pt x="170" y="1"/>
                      <a:pt x="88" y="51"/>
                      <a:pt x="76" y="151"/>
                    </a:cubicBezTo>
                    <a:cubicBezTo>
                      <a:pt x="26" y="728"/>
                      <a:pt x="1" y="1304"/>
                      <a:pt x="201" y="1830"/>
                    </a:cubicBezTo>
                    <a:cubicBezTo>
                      <a:pt x="242" y="1944"/>
                      <a:pt x="330" y="1994"/>
                      <a:pt x="416" y="1994"/>
                    </a:cubicBezTo>
                    <a:cubicBezTo>
                      <a:pt x="539" y="1994"/>
                      <a:pt x="657" y="1892"/>
                      <a:pt x="627" y="1730"/>
                    </a:cubicBezTo>
                    <a:cubicBezTo>
                      <a:pt x="502" y="1204"/>
                      <a:pt x="377" y="703"/>
                      <a:pt x="402" y="151"/>
                    </a:cubicBezTo>
                    <a:cubicBezTo>
                      <a:pt x="402" y="51"/>
                      <a:pt x="326"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90"/>
              <p:cNvSpPr/>
              <p:nvPr/>
            </p:nvSpPr>
            <p:spPr>
              <a:xfrm>
                <a:off x="4416200" y="1177925"/>
                <a:ext cx="18075" cy="69150"/>
              </a:xfrm>
              <a:custGeom>
                <a:avLst/>
                <a:gdLst/>
                <a:ahLst/>
                <a:cxnLst/>
                <a:rect l="l" t="t" r="r" b="b"/>
                <a:pathLst>
                  <a:path w="723" h="2766" extrusionOk="0">
                    <a:moveTo>
                      <a:pt x="489" y="0"/>
                    </a:moveTo>
                    <a:cubicBezTo>
                      <a:pt x="416" y="0"/>
                      <a:pt x="346" y="39"/>
                      <a:pt x="326" y="128"/>
                    </a:cubicBezTo>
                    <a:cubicBezTo>
                      <a:pt x="126" y="930"/>
                      <a:pt x="0" y="1732"/>
                      <a:pt x="0" y="2559"/>
                    </a:cubicBezTo>
                    <a:cubicBezTo>
                      <a:pt x="0" y="2696"/>
                      <a:pt x="113" y="2765"/>
                      <a:pt x="226" y="2765"/>
                    </a:cubicBezTo>
                    <a:cubicBezTo>
                      <a:pt x="339" y="2765"/>
                      <a:pt x="451" y="2696"/>
                      <a:pt x="451" y="2559"/>
                    </a:cubicBezTo>
                    <a:cubicBezTo>
                      <a:pt x="451" y="1757"/>
                      <a:pt x="527" y="1005"/>
                      <a:pt x="677" y="228"/>
                    </a:cubicBezTo>
                    <a:cubicBezTo>
                      <a:pt x="723" y="91"/>
                      <a:pt x="602"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90"/>
              <p:cNvSpPr/>
              <p:nvPr/>
            </p:nvSpPr>
            <p:spPr>
              <a:xfrm>
                <a:off x="4808425" y="1467300"/>
                <a:ext cx="23975" cy="36875"/>
              </a:xfrm>
              <a:custGeom>
                <a:avLst/>
                <a:gdLst/>
                <a:ahLst/>
                <a:cxnLst/>
                <a:rect l="l" t="t" r="r" b="b"/>
                <a:pathLst>
                  <a:path w="959" h="1475" extrusionOk="0">
                    <a:moveTo>
                      <a:pt x="329" y="1"/>
                    </a:moveTo>
                    <a:cubicBezTo>
                      <a:pt x="225" y="1"/>
                      <a:pt x="123" y="59"/>
                      <a:pt x="101" y="182"/>
                    </a:cubicBezTo>
                    <a:cubicBezTo>
                      <a:pt x="1" y="633"/>
                      <a:pt x="76" y="1034"/>
                      <a:pt x="377" y="1385"/>
                    </a:cubicBezTo>
                    <a:cubicBezTo>
                      <a:pt x="434" y="1448"/>
                      <a:pt x="502" y="1475"/>
                      <a:pt x="570" y="1475"/>
                    </a:cubicBezTo>
                    <a:cubicBezTo>
                      <a:pt x="768" y="1475"/>
                      <a:pt x="959" y="1246"/>
                      <a:pt x="828" y="1059"/>
                    </a:cubicBezTo>
                    <a:cubicBezTo>
                      <a:pt x="677" y="808"/>
                      <a:pt x="577" y="558"/>
                      <a:pt x="577" y="257"/>
                    </a:cubicBezTo>
                    <a:cubicBezTo>
                      <a:pt x="591" y="90"/>
                      <a:pt x="459" y="1"/>
                      <a:pt x="3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90"/>
              <p:cNvSpPr/>
              <p:nvPr/>
            </p:nvSpPr>
            <p:spPr>
              <a:xfrm>
                <a:off x="4870175" y="1276000"/>
                <a:ext cx="34375" cy="38200"/>
              </a:xfrm>
              <a:custGeom>
                <a:avLst/>
                <a:gdLst/>
                <a:ahLst/>
                <a:cxnLst/>
                <a:rect l="l" t="t" r="r" b="b"/>
                <a:pathLst>
                  <a:path w="1375" h="1528" extrusionOk="0">
                    <a:moveTo>
                      <a:pt x="265" y="1"/>
                    </a:moveTo>
                    <a:cubicBezTo>
                      <a:pt x="128" y="1"/>
                      <a:pt x="1" y="127"/>
                      <a:pt x="87" y="265"/>
                    </a:cubicBezTo>
                    <a:cubicBezTo>
                      <a:pt x="338" y="641"/>
                      <a:pt x="563" y="1017"/>
                      <a:pt x="789" y="1393"/>
                    </a:cubicBezTo>
                    <a:cubicBezTo>
                      <a:pt x="847" y="1488"/>
                      <a:pt x="928" y="1527"/>
                      <a:pt x="1006" y="1527"/>
                    </a:cubicBezTo>
                    <a:cubicBezTo>
                      <a:pt x="1195" y="1527"/>
                      <a:pt x="1374" y="1297"/>
                      <a:pt x="1215" y="1067"/>
                    </a:cubicBezTo>
                    <a:cubicBezTo>
                      <a:pt x="964" y="741"/>
                      <a:pt x="688" y="415"/>
                      <a:pt x="438" y="89"/>
                    </a:cubicBezTo>
                    <a:cubicBezTo>
                      <a:pt x="391" y="27"/>
                      <a:pt x="327" y="1"/>
                      <a:pt x="2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90"/>
              <p:cNvSpPr/>
              <p:nvPr/>
            </p:nvSpPr>
            <p:spPr>
              <a:xfrm>
                <a:off x="4825625" y="1159450"/>
                <a:ext cx="39175" cy="36200"/>
              </a:xfrm>
              <a:custGeom>
                <a:avLst/>
                <a:gdLst/>
                <a:ahLst/>
                <a:cxnLst/>
                <a:rect l="l" t="t" r="r" b="b"/>
                <a:pathLst>
                  <a:path w="1567" h="1448" extrusionOk="0">
                    <a:moveTo>
                      <a:pt x="236" y="1"/>
                    </a:moveTo>
                    <a:cubicBezTo>
                      <a:pt x="89" y="1"/>
                      <a:pt x="0" y="242"/>
                      <a:pt x="165" y="365"/>
                    </a:cubicBezTo>
                    <a:cubicBezTo>
                      <a:pt x="516" y="641"/>
                      <a:pt x="791" y="967"/>
                      <a:pt x="1042" y="1343"/>
                    </a:cubicBezTo>
                    <a:cubicBezTo>
                      <a:pt x="1094" y="1417"/>
                      <a:pt x="1166" y="1447"/>
                      <a:pt x="1236" y="1447"/>
                    </a:cubicBezTo>
                    <a:cubicBezTo>
                      <a:pt x="1404" y="1447"/>
                      <a:pt x="1566" y="1276"/>
                      <a:pt x="1443" y="1117"/>
                    </a:cubicBezTo>
                    <a:cubicBezTo>
                      <a:pt x="1142" y="691"/>
                      <a:pt x="766" y="340"/>
                      <a:pt x="340" y="39"/>
                    </a:cubicBezTo>
                    <a:cubicBezTo>
                      <a:pt x="304" y="12"/>
                      <a:pt x="269"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90"/>
              <p:cNvSpPr/>
              <p:nvPr/>
            </p:nvSpPr>
            <p:spPr>
              <a:xfrm>
                <a:off x="5465700" y="748775"/>
                <a:ext cx="263175" cy="333975"/>
              </a:xfrm>
              <a:custGeom>
                <a:avLst/>
                <a:gdLst/>
                <a:ahLst/>
                <a:cxnLst/>
                <a:rect l="l" t="t" r="r" b="b"/>
                <a:pathLst>
                  <a:path w="10527" h="13359" extrusionOk="0">
                    <a:moveTo>
                      <a:pt x="5790" y="0"/>
                    </a:moveTo>
                    <a:lnTo>
                      <a:pt x="5790" y="0"/>
                    </a:lnTo>
                    <a:cubicBezTo>
                      <a:pt x="4211" y="2406"/>
                      <a:pt x="3058" y="5088"/>
                      <a:pt x="2457" y="7895"/>
                    </a:cubicBezTo>
                    <a:lnTo>
                      <a:pt x="1529" y="4637"/>
                    </a:lnTo>
                    <a:cubicBezTo>
                      <a:pt x="1317" y="3882"/>
                      <a:pt x="883" y="2972"/>
                      <a:pt x="143" y="2972"/>
                    </a:cubicBezTo>
                    <a:cubicBezTo>
                      <a:pt x="97" y="2972"/>
                      <a:pt x="49" y="2975"/>
                      <a:pt x="0" y="2983"/>
                    </a:cubicBezTo>
                    <a:cubicBezTo>
                      <a:pt x="76" y="4311"/>
                      <a:pt x="577" y="5589"/>
                      <a:pt x="878" y="6892"/>
                    </a:cubicBezTo>
                    <a:cubicBezTo>
                      <a:pt x="1304" y="8672"/>
                      <a:pt x="1379" y="10527"/>
                      <a:pt x="1103" y="12331"/>
                    </a:cubicBezTo>
                    <a:lnTo>
                      <a:pt x="2707" y="13359"/>
                    </a:lnTo>
                    <a:cubicBezTo>
                      <a:pt x="3284" y="12080"/>
                      <a:pt x="4562" y="11253"/>
                      <a:pt x="5865" y="10727"/>
                    </a:cubicBezTo>
                    <a:cubicBezTo>
                      <a:pt x="7168" y="10201"/>
                      <a:pt x="8572" y="9925"/>
                      <a:pt x="9875" y="9374"/>
                    </a:cubicBezTo>
                    <a:cubicBezTo>
                      <a:pt x="10176" y="9248"/>
                      <a:pt x="10527" y="8948"/>
                      <a:pt x="10401" y="8647"/>
                    </a:cubicBezTo>
                    <a:cubicBezTo>
                      <a:pt x="10326" y="8471"/>
                      <a:pt x="10126" y="8396"/>
                      <a:pt x="9925" y="8346"/>
                    </a:cubicBezTo>
                    <a:cubicBezTo>
                      <a:pt x="9297" y="8174"/>
                      <a:pt x="8651" y="8086"/>
                      <a:pt x="8004" y="8086"/>
                    </a:cubicBezTo>
                    <a:cubicBezTo>
                      <a:pt x="7335" y="8086"/>
                      <a:pt x="6666" y="8180"/>
                      <a:pt x="6016" y="8371"/>
                    </a:cubicBezTo>
                    <a:cubicBezTo>
                      <a:pt x="7193" y="6918"/>
                      <a:pt x="8296" y="5389"/>
                      <a:pt x="9349" y="3835"/>
                    </a:cubicBezTo>
                    <a:cubicBezTo>
                      <a:pt x="7419" y="3835"/>
                      <a:pt x="5965" y="5514"/>
                      <a:pt x="4812" y="7043"/>
                    </a:cubicBezTo>
                    <a:cubicBezTo>
                      <a:pt x="5063" y="5765"/>
                      <a:pt x="5339" y="4486"/>
                      <a:pt x="5589" y="3233"/>
                    </a:cubicBezTo>
                    <a:cubicBezTo>
                      <a:pt x="5815" y="2156"/>
                      <a:pt x="6016" y="1078"/>
                      <a:pt x="5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90"/>
              <p:cNvSpPr/>
              <p:nvPr/>
            </p:nvSpPr>
            <p:spPr>
              <a:xfrm>
                <a:off x="5206925" y="1019225"/>
                <a:ext cx="470575" cy="504950"/>
              </a:xfrm>
              <a:custGeom>
                <a:avLst/>
                <a:gdLst/>
                <a:ahLst/>
                <a:cxnLst/>
                <a:rect l="l" t="t" r="r" b="b"/>
                <a:pathLst>
                  <a:path w="18823" h="20198" extrusionOk="0">
                    <a:moveTo>
                      <a:pt x="10006" y="0"/>
                    </a:moveTo>
                    <a:cubicBezTo>
                      <a:pt x="9879" y="0"/>
                      <a:pt x="9752" y="3"/>
                      <a:pt x="9625" y="9"/>
                    </a:cubicBezTo>
                    <a:cubicBezTo>
                      <a:pt x="6542" y="160"/>
                      <a:pt x="3610" y="2039"/>
                      <a:pt x="2006" y="4696"/>
                    </a:cubicBezTo>
                    <a:cubicBezTo>
                      <a:pt x="376" y="7353"/>
                      <a:pt x="1" y="10661"/>
                      <a:pt x="777" y="13694"/>
                    </a:cubicBezTo>
                    <a:cubicBezTo>
                      <a:pt x="1204" y="15398"/>
                      <a:pt x="2006" y="17052"/>
                      <a:pt x="3359" y="18205"/>
                    </a:cubicBezTo>
                    <a:cubicBezTo>
                      <a:pt x="3635" y="18430"/>
                      <a:pt x="4161" y="18806"/>
                      <a:pt x="4386" y="18982"/>
                    </a:cubicBezTo>
                    <a:cubicBezTo>
                      <a:pt x="5654" y="19817"/>
                      <a:pt x="7064" y="20198"/>
                      <a:pt x="8487" y="20198"/>
                    </a:cubicBezTo>
                    <a:cubicBezTo>
                      <a:pt x="10693" y="20198"/>
                      <a:pt x="12930" y="19283"/>
                      <a:pt x="14712" y="17729"/>
                    </a:cubicBezTo>
                    <a:cubicBezTo>
                      <a:pt x="17620" y="15147"/>
                      <a:pt x="18823" y="10962"/>
                      <a:pt x="18196" y="7152"/>
                    </a:cubicBezTo>
                    <a:cubicBezTo>
                      <a:pt x="18046" y="6175"/>
                      <a:pt x="17770" y="5197"/>
                      <a:pt x="17319" y="4320"/>
                    </a:cubicBezTo>
                    <a:cubicBezTo>
                      <a:pt x="15973" y="1676"/>
                      <a:pt x="12990" y="0"/>
                      <a:pt x="10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90"/>
              <p:cNvSpPr/>
              <p:nvPr/>
            </p:nvSpPr>
            <p:spPr>
              <a:xfrm>
                <a:off x="5556450" y="1134975"/>
                <a:ext cx="15175" cy="33950"/>
              </a:xfrm>
              <a:custGeom>
                <a:avLst/>
                <a:gdLst/>
                <a:ahLst/>
                <a:cxnLst/>
                <a:rect l="l" t="t" r="r" b="b"/>
                <a:pathLst>
                  <a:path w="607" h="1358" extrusionOk="0">
                    <a:moveTo>
                      <a:pt x="189" y="0"/>
                    </a:moveTo>
                    <a:cubicBezTo>
                      <a:pt x="101" y="0"/>
                      <a:pt x="1" y="77"/>
                      <a:pt x="55" y="166"/>
                    </a:cubicBezTo>
                    <a:cubicBezTo>
                      <a:pt x="255" y="492"/>
                      <a:pt x="330" y="818"/>
                      <a:pt x="305" y="1194"/>
                    </a:cubicBezTo>
                    <a:cubicBezTo>
                      <a:pt x="292" y="1300"/>
                      <a:pt x="371" y="1357"/>
                      <a:pt x="447" y="1357"/>
                    </a:cubicBezTo>
                    <a:cubicBezTo>
                      <a:pt x="515" y="1357"/>
                      <a:pt x="581" y="1313"/>
                      <a:pt x="581" y="1219"/>
                    </a:cubicBezTo>
                    <a:cubicBezTo>
                      <a:pt x="606" y="793"/>
                      <a:pt x="506" y="392"/>
                      <a:pt x="280" y="41"/>
                    </a:cubicBezTo>
                    <a:cubicBezTo>
                      <a:pt x="259" y="12"/>
                      <a:pt x="225"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90"/>
              <p:cNvSpPr/>
              <p:nvPr/>
            </p:nvSpPr>
            <p:spPr>
              <a:xfrm>
                <a:off x="5488350" y="1112400"/>
                <a:ext cx="22575" cy="30450"/>
              </a:xfrm>
              <a:custGeom>
                <a:avLst/>
                <a:gdLst/>
                <a:ahLst/>
                <a:cxnLst/>
                <a:rect l="l" t="t" r="r" b="b"/>
                <a:pathLst>
                  <a:path w="903" h="1218" extrusionOk="0">
                    <a:moveTo>
                      <a:pt x="734" y="1"/>
                    </a:moveTo>
                    <a:cubicBezTo>
                      <a:pt x="702" y="1"/>
                      <a:pt x="670" y="13"/>
                      <a:pt x="648" y="42"/>
                    </a:cubicBezTo>
                    <a:cubicBezTo>
                      <a:pt x="448" y="342"/>
                      <a:pt x="272" y="668"/>
                      <a:pt x="72" y="969"/>
                    </a:cubicBezTo>
                    <a:cubicBezTo>
                      <a:pt x="1" y="1093"/>
                      <a:pt x="118" y="1217"/>
                      <a:pt x="219" y="1217"/>
                    </a:cubicBezTo>
                    <a:cubicBezTo>
                      <a:pt x="261" y="1217"/>
                      <a:pt x="300" y="1196"/>
                      <a:pt x="323" y="1144"/>
                    </a:cubicBezTo>
                    <a:cubicBezTo>
                      <a:pt x="523" y="819"/>
                      <a:pt x="698" y="493"/>
                      <a:pt x="849" y="167"/>
                    </a:cubicBezTo>
                    <a:cubicBezTo>
                      <a:pt x="903" y="78"/>
                      <a:pt x="816" y="1"/>
                      <a:pt x="7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90"/>
              <p:cNvSpPr/>
              <p:nvPr/>
            </p:nvSpPr>
            <p:spPr>
              <a:xfrm>
                <a:off x="5438700" y="1092575"/>
                <a:ext cx="27900" cy="23975"/>
              </a:xfrm>
              <a:custGeom>
                <a:avLst/>
                <a:gdLst/>
                <a:ahLst/>
                <a:cxnLst/>
                <a:rect l="l" t="t" r="r" b="b"/>
                <a:pathLst>
                  <a:path w="1116" h="959" extrusionOk="0">
                    <a:moveTo>
                      <a:pt x="923" y="0"/>
                    </a:moveTo>
                    <a:cubicBezTo>
                      <a:pt x="909" y="0"/>
                      <a:pt x="895" y="3"/>
                      <a:pt x="880" y="8"/>
                    </a:cubicBezTo>
                    <a:cubicBezTo>
                      <a:pt x="554" y="158"/>
                      <a:pt x="253" y="409"/>
                      <a:pt x="53" y="734"/>
                    </a:cubicBezTo>
                    <a:cubicBezTo>
                      <a:pt x="0" y="840"/>
                      <a:pt x="83" y="958"/>
                      <a:pt x="172" y="958"/>
                    </a:cubicBezTo>
                    <a:cubicBezTo>
                      <a:pt x="210" y="958"/>
                      <a:pt x="249" y="937"/>
                      <a:pt x="278" y="885"/>
                    </a:cubicBezTo>
                    <a:cubicBezTo>
                      <a:pt x="454" y="609"/>
                      <a:pt x="679" y="384"/>
                      <a:pt x="980" y="233"/>
                    </a:cubicBezTo>
                    <a:cubicBezTo>
                      <a:pt x="1116" y="188"/>
                      <a:pt x="1048" y="0"/>
                      <a:pt x="9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90"/>
              <p:cNvSpPr/>
              <p:nvPr/>
            </p:nvSpPr>
            <p:spPr>
              <a:xfrm>
                <a:off x="5423650" y="1177550"/>
                <a:ext cx="13500" cy="17425"/>
              </a:xfrm>
              <a:custGeom>
                <a:avLst/>
                <a:gdLst/>
                <a:ahLst/>
                <a:cxnLst/>
                <a:rect l="l" t="t" r="r" b="b"/>
                <a:pathLst>
                  <a:path w="540" h="697" extrusionOk="0">
                    <a:moveTo>
                      <a:pt x="427" y="1"/>
                    </a:moveTo>
                    <a:cubicBezTo>
                      <a:pt x="402" y="1"/>
                      <a:pt x="376" y="13"/>
                      <a:pt x="354" y="42"/>
                    </a:cubicBezTo>
                    <a:cubicBezTo>
                      <a:pt x="254" y="218"/>
                      <a:pt x="154" y="368"/>
                      <a:pt x="53" y="544"/>
                    </a:cubicBezTo>
                    <a:cubicBezTo>
                      <a:pt x="1" y="614"/>
                      <a:pt x="71" y="696"/>
                      <a:pt x="135" y="696"/>
                    </a:cubicBezTo>
                    <a:cubicBezTo>
                      <a:pt x="163" y="696"/>
                      <a:pt x="189" y="681"/>
                      <a:pt x="204" y="644"/>
                    </a:cubicBezTo>
                    <a:cubicBezTo>
                      <a:pt x="304" y="493"/>
                      <a:pt x="404" y="318"/>
                      <a:pt x="504" y="143"/>
                    </a:cubicBezTo>
                    <a:cubicBezTo>
                      <a:pt x="540" y="72"/>
                      <a:pt x="488"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90"/>
              <p:cNvSpPr/>
              <p:nvPr/>
            </p:nvSpPr>
            <p:spPr>
              <a:xfrm>
                <a:off x="5483875" y="1204275"/>
                <a:ext cx="11025" cy="51475"/>
              </a:xfrm>
              <a:custGeom>
                <a:avLst/>
                <a:gdLst/>
                <a:ahLst/>
                <a:cxnLst/>
                <a:rect l="l" t="t" r="r" b="b"/>
                <a:pathLst>
                  <a:path w="441" h="2059" extrusionOk="0">
                    <a:moveTo>
                      <a:pt x="134" y="0"/>
                    </a:moveTo>
                    <a:cubicBezTo>
                      <a:pt x="85" y="0"/>
                      <a:pt x="37" y="32"/>
                      <a:pt x="25" y="101"/>
                    </a:cubicBezTo>
                    <a:cubicBezTo>
                      <a:pt x="0" y="703"/>
                      <a:pt x="0" y="1329"/>
                      <a:pt x="101" y="1931"/>
                    </a:cubicBezTo>
                    <a:cubicBezTo>
                      <a:pt x="111" y="2019"/>
                      <a:pt x="180" y="2058"/>
                      <a:pt x="252" y="2058"/>
                    </a:cubicBezTo>
                    <a:cubicBezTo>
                      <a:pt x="344" y="2058"/>
                      <a:pt x="440" y="1993"/>
                      <a:pt x="426" y="1881"/>
                    </a:cubicBezTo>
                    <a:cubicBezTo>
                      <a:pt x="301" y="1304"/>
                      <a:pt x="226" y="728"/>
                      <a:pt x="251" y="126"/>
                    </a:cubicBezTo>
                    <a:cubicBezTo>
                      <a:pt x="251" y="45"/>
                      <a:pt x="192"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90"/>
              <p:cNvSpPr/>
              <p:nvPr/>
            </p:nvSpPr>
            <p:spPr>
              <a:xfrm>
                <a:off x="5554675" y="1251175"/>
                <a:ext cx="12925" cy="43975"/>
              </a:xfrm>
              <a:custGeom>
                <a:avLst/>
                <a:gdLst/>
                <a:ahLst/>
                <a:cxnLst/>
                <a:rect l="l" t="t" r="r" b="b"/>
                <a:pathLst>
                  <a:path w="517" h="1759" extrusionOk="0">
                    <a:moveTo>
                      <a:pt x="178" y="0"/>
                    </a:moveTo>
                    <a:cubicBezTo>
                      <a:pt x="119" y="0"/>
                      <a:pt x="62" y="39"/>
                      <a:pt x="50" y="130"/>
                    </a:cubicBezTo>
                    <a:cubicBezTo>
                      <a:pt x="0" y="656"/>
                      <a:pt x="25" y="1157"/>
                      <a:pt x="176" y="1659"/>
                    </a:cubicBezTo>
                    <a:cubicBezTo>
                      <a:pt x="206" y="1728"/>
                      <a:pt x="267" y="1759"/>
                      <a:pt x="329" y="1759"/>
                    </a:cubicBezTo>
                    <a:cubicBezTo>
                      <a:pt x="423" y="1759"/>
                      <a:pt x="517" y="1689"/>
                      <a:pt x="502" y="1583"/>
                    </a:cubicBezTo>
                    <a:cubicBezTo>
                      <a:pt x="401" y="1107"/>
                      <a:pt x="326" y="631"/>
                      <a:pt x="326" y="155"/>
                    </a:cubicBezTo>
                    <a:cubicBezTo>
                      <a:pt x="326" y="59"/>
                      <a:pt x="251" y="0"/>
                      <a:pt x="1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90"/>
              <p:cNvSpPr/>
              <p:nvPr/>
            </p:nvSpPr>
            <p:spPr>
              <a:xfrm>
                <a:off x="5511050" y="1306475"/>
                <a:ext cx="17075" cy="45075"/>
              </a:xfrm>
              <a:custGeom>
                <a:avLst/>
                <a:gdLst/>
                <a:ahLst/>
                <a:cxnLst/>
                <a:rect l="l" t="t" r="r" b="b"/>
                <a:pathLst>
                  <a:path w="683" h="1803" extrusionOk="0">
                    <a:moveTo>
                      <a:pt x="541" y="1"/>
                    </a:moveTo>
                    <a:cubicBezTo>
                      <a:pt x="495" y="1"/>
                      <a:pt x="452" y="23"/>
                      <a:pt x="442" y="73"/>
                    </a:cubicBezTo>
                    <a:cubicBezTo>
                      <a:pt x="317" y="600"/>
                      <a:pt x="116" y="1101"/>
                      <a:pt x="16" y="1627"/>
                    </a:cubicBezTo>
                    <a:cubicBezTo>
                      <a:pt x="1" y="1733"/>
                      <a:pt x="95" y="1802"/>
                      <a:pt x="183" y="1802"/>
                    </a:cubicBezTo>
                    <a:cubicBezTo>
                      <a:pt x="241" y="1802"/>
                      <a:pt x="297" y="1772"/>
                      <a:pt x="317" y="1702"/>
                    </a:cubicBezTo>
                    <a:cubicBezTo>
                      <a:pt x="467" y="1176"/>
                      <a:pt x="542" y="650"/>
                      <a:pt x="668" y="123"/>
                    </a:cubicBezTo>
                    <a:cubicBezTo>
                      <a:pt x="683" y="49"/>
                      <a:pt x="608" y="1"/>
                      <a:pt x="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90"/>
              <p:cNvSpPr/>
              <p:nvPr/>
            </p:nvSpPr>
            <p:spPr>
              <a:xfrm>
                <a:off x="5442925" y="1292275"/>
                <a:ext cx="19200" cy="28400"/>
              </a:xfrm>
              <a:custGeom>
                <a:avLst/>
                <a:gdLst/>
                <a:ahLst/>
                <a:cxnLst/>
                <a:rect l="l" t="t" r="r" b="b"/>
                <a:pathLst>
                  <a:path w="768" h="1136" extrusionOk="0">
                    <a:moveTo>
                      <a:pt x="623" y="0"/>
                    </a:moveTo>
                    <a:cubicBezTo>
                      <a:pt x="581" y="0"/>
                      <a:pt x="538" y="20"/>
                      <a:pt x="510" y="65"/>
                    </a:cubicBezTo>
                    <a:cubicBezTo>
                      <a:pt x="360" y="366"/>
                      <a:pt x="160" y="616"/>
                      <a:pt x="34" y="942"/>
                    </a:cubicBezTo>
                    <a:cubicBezTo>
                      <a:pt x="0" y="1044"/>
                      <a:pt x="94" y="1135"/>
                      <a:pt x="181" y="1135"/>
                    </a:cubicBezTo>
                    <a:cubicBezTo>
                      <a:pt x="222" y="1135"/>
                      <a:pt x="261" y="1115"/>
                      <a:pt x="285" y="1067"/>
                    </a:cubicBezTo>
                    <a:cubicBezTo>
                      <a:pt x="485" y="792"/>
                      <a:pt x="586" y="441"/>
                      <a:pt x="736" y="140"/>
                    </a:cubicBezTo>
                    <a:cubicBezTo>
                      <a:pt x="768" y="60"/>
                      <a:pt x="698" y="0"/>
                      <a:pt x="6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90"/>
              <p:cNvSpPr/>
              <p:nvPr/>
            </p:nvSpPr>
            <p:spPr>
              <a:xfrm>
                <a:off x="5369650" y="1255000"/>
                <a:ext cx="19700" cy="33325"/>
              </a:xfrm>
              <a:custGeom>
                <a:avLst/>
                <a:gdLst/>
                <a:ahLst/>
                <a:cxnLst/>
                <a:rect l="l" t="t" r="r" b="b"/>
                <a:pathLst>
                  <a:path w="788" h="1333" extrusionOk="0">
                    <a:moveTo>
                      <a:pt x="642" y="0"/>
                    </a:moveTo>
                    <a:cubicBezTo>
                      <a:pt x="612" y="0"/>
                      <a:pt x="581" y="15"/>
                      <a:pt x="559" y="52"/>
                    </a:cubicBezTo>
                    <a:cubicBezTo>
                      <a:pt x="334" y="378"/>
                      <a:pt x="158" y="729"/>
                      <a:pt x="33" y="1130"/>
                    </a:cubicBezTo>
                    <a:cubicBezTo>
                      <a:pt x="1" y="1241"/>
                      <a:pt x="111" y="1333"/>
                      <a:pt x="208" y="1333"/>
                    </a:cubicBezTo>
                    <a:cubicBezTo>
                      <a:pt x="264" y="1333"/>
                      <a:pt x="315" y="1303"/>
                      <a:pt x="334" y="1230"/>
                    </a:cubicBezTo>
                    <a:cubicBezTo>
                      <a:pt x="434" y="879"/>
                      <a:pt x="559" y="503"/>
                      <a:pt x="735" y="177"/>
                    </a:cubicBezTo>
                    <a:cubicBezTo>
                      <a:pt x="788" y="89"/>
                      <a:pt x="716" y="0"/>
                      <a:pt x="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90"/>
              <p:cNvSpPr/>
              <p:nvPr/>
            </p:nvSpPr>
            <p:spPr>
              <a:xfrm>
                <a:off x="5318675" y="1187675"/>
                <a:ext cx="19975" cy="29150"/>
              </a:xfrm>
              <a:custGeom>
                <a:avLst/>
                <a:gdLst/>
                <a:ahLst/>
                <a:cxnLst/>
                <a:rect l="l" t="t" r="r" b="b"/>
                <a:pathLst>
                  <a:path w="799" h="1166" extrusionOk="0">
                    <a:moveTo>
                      <a:pt x="663" y="1"/>
                    </a:moveTo>
                    <a:cubicBezTo>
                      <a:pt x="638" y="1"/>
                      <a:pt x="613" y="12"/>
                      <a:pt x="593" y="38"/>
                    </a:cubicBezTo>
                    <a:cubicBezTo>
                      <a:pt x="343" y="314"/>
                      <a:pt x="117" y="615"/>
                      <a:pt x="17" y="991"/>
                    </a:cubicBezTo>
                    <a:cubicBezTo>
                      <a:pt x="0" y="1089"/>
                      <a:pt x="80" y="1165"/>
                      <a:pt x="158" y="1165"/>
                    </a:cubicBezTo>
                    <a:cubicBezTo>
                      <a:pt x="200" y="1165"/>
                      <a:pt x="241" y="1143"/>
                      <a:pt x="267" y="1091"/>
                    </a:cubicBezTo>
                    <a:cubicBezTo>
                      <a:pt x="393" y="765"/>
                      <a:pt x="518" y="439"/>
                      <a:pt x="744" y="139"/>
                    </a:cubicBezTo>
                    <a:cubicBezTo>
                      <a:pt x="799" y="83"/>
                      <a:pt x="73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90"/>
              <p:cNvSpPr/>
              <p:nvPr/>
            </p:nvSpPr>
            <p:spPr>
              <a:xfrm>
                <a:off x="5354850" y="1096400"/>
                <a:ext cx="35025" cy="36050"/>
              </a:xfrm>
              <a:custGeom>
                <a:avLst/>
                <a:gdLst/>
                <a:ahLst/>
                <a:cxnLst/>
                <a:rect l="l" t="t" r="r" b="b"/>
                <a:pathLst>
                  <a:path w="1401" h="1442" extrusionOk="0">
                    <a:moveTo>
                      <a:pt x="1243" y="0"/>
                    </a:moveTo>
                    <a:cubicBezTo>
                      <a:pt x="1221" y="0"/>
                      <a:pt x="1197" y="9"/>
                      <a:pt x="1176" y="30"/>
                    </a:cubicBezTo>
                    <a:cubicBezTo>
                      <a:pt x="750" y="381"/>
                      <a:pt x="399" y="782"/>
                      <a:pt x="74" y="1233"/>
                    </a:cubicBezTo>
                    <a:cubicBezTo>
                      <a:pt x="1" y="1324"/>
                      <a:pt x="100" y="1441"/>
                      <a:pt x="198" y="1441"/>
                    </a:cubicBezTo>
                    <a:cubicBezTo>
                      <a:pt x="235" y="1441"/>
                      <a:pt x="272" y="1425"/>
                      <a:pt x="299" y="1383"/>
                    </a:cubicBezTo>
                    <a:cubicBezTo>
                      <a:pt x="575" y="957"/>
                      <a:pt x="926" y="556"/>
                      <a:pt x="1302" y="206"/>
                    </a:cubicBezTo>
                    <a:cubicBezTo>
                      <a:pt x="1401" y="126"/>
                      <a:pt x="1327" y="0"/>
                      <a:pt x="12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90"/>
              <p:cNvSpPr/>
              <p:nvPr/>
            </p:nvSpPr>
            <p:spPr>
              <a:xfrm>
                <a:off x="5475100" y="1402550"/>
                <a:ext cx="15750" cy="23575"/>
              </a:xfrm>
              <a:custGeom>
                <a:avLst/>
                <a:gdLst/>
                <a:ahLst/>
                <a:cxnLst/>
                <a:rect l="l" t="t" r="r" b="b"/>
                <a:pathLst>
                  <a:path w="630" h="943" extrusionOk="0">
                    <a:moveTo>
                      <a:pt x="417" y="0"/>
                    </a:moveTo>
                    <a:cubicBezTo>
                      <a:pt x="386" y="0"/>
                      <a:pt x="354" y="12"/>
                      <a:pt x="326" y="40"/>
                    </a:cubicBezTo>
                    <a:cubicBezTo>
                      <a:pt x="101" y="240"/>
                      <a:pt x="0" y="491"/>
                      <a:pt x="25" y="792"/>
                    </a:cubicBezTo>
                    <a:cubicBezTo>
                      <a:pt x="38" y="892"/>
                      <a:pt x="119" y="942"/>
                      <a:pt x="198" y="942"/>
                    </a:cubicBezTo>
                    <a:cubicBezTo>
                      <a:pt x="276" y="942"/>
                      <a:pt x="351" y="892"/>
                      <a:pt x="351" y="792"/>
                    </a:cubicBezTo>
                    <a:cubicBezTo>
                      <a:pt x="376" y="591"/>
                      <a:pt x="426" y="416"/>
                      <a:pt x="552" y="240"/>
                    </a:cubicBezTo>
                    <a:cubicBezTo>
                      <a:pt x="630" y="143"/>
                      <a:pt x="526" y="0"/>
                      <a:pt x="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90"/>
              <p:cNvSpPr/>
              <p:nvPr/>
            </p:nvSpPr>
            <p:spPr>
              <a:xfrm>
                <a:off x="5587875" y="1321425"/>
                <a:ext cx="8175" cy="28725"/>
              </a:xfrm>
              <a:custGeom>
                <a:avLst/>
                <a:gdLst/>
                <a:ahLst/>
                <a:cxnLst/>
                <a:rect l="l" t="t" r="r" b="b"/>
                <a:pathLst>
                  <a:path w="327" h="1149" extrusionOk="0">
                    <a:moveTo>
                      <a:pt x="150" y="1"/>
                    </a:moveTo>
                    <a:cubicBezTo>
                      <a:pt x="98" y="1"/>
                      <a:pt x="51" y="33"/>
                      <a:pt x="51" y="102"/>
                    </a:cubicBezTo>
                    <a:cubicBezTo>
                      <a:pt x="51" y="403"/>
                      <a:pt x="26" y="703"/>
                      <a:pt x="1" y="979"/>
                    </a:cubicBezTo>
                    <a:cubicBezTo>
                      <a:pt x="1" y="1092"/>
                      <a:pt x="82" y="1148"/>
                      <a:pt x="164" y="1148"/>
                    </a:cubicBezTo>
                    <a:cubicBezTo>
                      <a:pt x="245" y="1148"/>
                      <a:pt x="326" y="1092"/>
                      <a:pt x="326" y="979"/>
                    </a:cubicBezTo>
                    <a:cubicBezTo>
                      <a:pt x="326" y="703"/>
                      <a:pt x="301" y="403"/>
                      <a:pt x="276" y="127"/>
                    </a:cubicBezTo>
                    <a:cubicBezTo>
                      <a:pt x="276" y="45"/>
                      <a:pt x="210"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90"/>
              <p:cNvSpPr/>
              <p:nvPr/>
            </p:nvSpPr>
            <p:spPr>
              <a:xfrm>
                <a:off x="5609000" y="1241250"/>
                <a:ext cx="10225" cy="29950"/>
              </a:xfrm>
              <a:custGeom>
                <a:avLst/>
                <a:gdLst/>
                <a:ahLst/>
                <a:cxnLst/>
                <a:rect l="l" t="t" r="r" b="b"/>
                <a:pathLst>
                  <a:path w="409" h="1198" extrusionOk="0">
                    <a:moveTo>
                      <a:pt x="140" y="0"/>
                    </a:moveTo>
                    <a:cubicBezTo>
                      <a:pt x="72" y="0"/>
                      <a:pt x="1" y="70"/>
                      <a:pt x="33" y="151"/>
                    </a:cubicBezTo>
                    <a:cubicBezTo>
                      <a:pt x="108" y="452"/>
                      <a:pt x="133" y="727"/>
                      <a:pt x="133" y="1053"/>
                    </a:cubicBezTo>
                    <a:cubicBezTo>
                      <a:pt x="133" y="1147"/>
                      <a:pt x="212" y="1198"/>
                      <a:pt x="286" y="1198"/>
                    </a:cubicBezTo>
                    <a:cubicBezTo>
                      <a:pt x="349" y="1198"/>
                      <a:pt x="409" y="1160"/>
                      <a:pt x="409" y="1078"/>
                    </a:cubicBezTo>
                    <a:cubicBezTo>
                      <a:pt x="409" y="727"/>
                      <a:pt x="334" y="402"/>
                      <a:pt x="233" y="76"/>
                    </a:cubicBezTo>
                    <a:cubicBezTo>
                      <a:pt x="215" y="22"/>
                      <a:pt x="178"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38" name="Google Shape;6738;p90"/>
          <p:cNvGrpSpPr/>
          <p:nvPr/>
        </p:nvGrpSpPr>
        <p:grpSpPr>
          <a:xfrm>
            <a:off x="2221592" y="4021109"/>
            <a:ext cx="347646" cy="354973"/>
            <a:chOff x="7348550" y="1658600"/>
            <a:chExt cx="1664175" cy="1699250"/>
          </a:xfrm>
        </p:grpSpPr>
        <p:sp>
          <p:nvSpPr>
            <p:cNvPr id="6739" name="Google Shape;6739;p90"/>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90"/>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90"/>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90"/>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90"/>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90"/>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90"/>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90"/>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90"/>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90"/>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90"/>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90"/>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90"/>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2" name="Google Shape;6752;p90"/>
          <p:cNvGrpSpPr/>
          <p:nvPr/>
        </p:nvGrpSpPr>
        <p:grpSpPr>
          <a:xfrm>
            <a:off x="5048093" y="151524"/>
            <a:ext cx="3080814" cy="2712320"/>
            <a:chOff x="5048093" y="151524"/>
            <a:chExt cx="3080814" cy="2712320"/>
          </a:xfrm>
        </p:grpSpPr>
        <p:grpSp>
          <p:nvGrpSpPr>
            <p:cNvPr id="6753" name="Google Shape;6753;p90"/>
            <p:cNvGrpSpPr/>
            <p:nvPr/>
          </p:nvGrpSpPr>
          <p:grpSpPr>
            <a:xfrm>
              <a:off x="5048093" y="750212"/>
              <a:ext cx="793379" cy="585576"/>
              <a:chOff x="7757175" y="1399875"/>
              <a:chExt cx="1347450" cy="994525"/>
            </a:xfrm>
          </p:grpSpPr>
          <p:sp>
            <p:nvSpPr>
              <p:cNvPr id="6754" name="Google Shape;6754;p90"/>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90"/>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90"/>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90"/>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90"/>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90"/>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90"/>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90"/>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90"/>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3" name="Google Shape;6763;p90"/>
            <p:cNvGrpSpPr/>
            <p:nvPr/>
          </p:nvGrpSpPr>
          <p:grpSpPr>
            <a:xfrm>
              <a:off x="7472706" y="151524"/>
              <a:ext cx="656201" cy="775759"/>
              <a:chOff x="4377350" y="3576850"/>
              <a:chExt cx="1070125" cy="1265100"/>
            </a:xfrm>
          </p:grpSpPr>
          <p:sp>
            <p:nvSpPr>
              <p:cNvPr id="6764" name="Google Shape;6764;p90"/>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90"/>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90"/>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90"/>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90"/>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90"/>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0" name="Google Shape;6770;p90"/>
            <p:cNvGrpSpPr/>
            <p:nvPr/>
          </p:nvGrpSpPr>
          <p:grpSpPr>
            <a:xfrm>
              <a:off x="6373848" y="2353054"/>
              <a:ext cx="874007" cy="510791"/>
              <a:chOff x="3973200" y="2218800"/>
              <a:chExt cx="1850925" cy="1081725"/>
            </a:xfrm>
          </p:grpSpPr>
          <p:sp>
            <p:nvSpPr>
              <p:cNvPr id="6771" name="Google Shape;6771;p90"/>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90"/>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90"/>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90"/>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90"/>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90"/>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90"/>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90"/>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90"/>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90"/>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90"/>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90"/>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90"/>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90"/>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90"/>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572"/>
                                        </p:tgtEl>
                                        <p:attrNameLst>
                                          <p:attrName>style.visibility</p:attrName>
                                        </p:attrNameLst>
                                      </p:cBhvr>
                                      <p:to>
                                        <p:strVal val="visible"/>
                                      </p:to>
                                    </p:set>
                                    <p:anim calcmode="lin" valueType="num">
                                      <p:cBhvr additive="base">
                                        <p:cTn id="7" dur="600"/>
                                        <p:tgtEl>
                                          <p:spTgt spid="657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573"/>
                                        </p:tgtEl>
                                        <p:attrNameLst>
                                          <p:attrName>style.visibility</p:attrName>
                                        </p:attrNameLst>
                                      </p:cBhvr>
                                      <p:to>
                                        <p:strVal val="visible"/>
                                      </p:to>
                                    </p:set>
                                    <p:anim calcmode="lin" valueType="num">
                                      <p:cBhvr additive="base">
                                        <p:cTn id="10" dur="600"/>
                                        <p:tgtEl>
                                          <p:spTgt spid="657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6574"/>
                                        </p:tgtEl>
                                        <p:attrNameLst>
                                          <p:attrName>style.visibility</p:attrName>
                                        </p:attrNameLst>
                                      </p:cBhvr>
                                      <p:to>
                                        <p:strVal val="visible"/>
                                      </p:to>
                                    </p:set>
                                    <p:anim calcmode="lin" valueType="num">
                                      <p:cBhvr additive="base">
                                        <p:cTn id="13" dur="600"/>
                                        <p:tgtEl>
                                          <p:spTgt spid="6574"/>
                                        </p:tgtEl>
                                        <p:attrNameLst>
                                          <p:attrName>ppt_x</p:attrName>
                                        </p:attrNameLst>
                                      </p:cBhvr>
                                      <p:tavLst>
                                        <p:tav tm="0">
                                          <p:val>
                                            <p:strVal val="#ppt_x-1"/>
                                          </p:val>
                                        </p:tav>
                                        <p:tav tm="100000">
                                          <p:val>
                                            <p:strVal val="#ppt_x"/>
                                          </p:val>
                                        </p:tav>
                                      </p:tavLst>
                                    </p:anim>
                                  </p:childTnLst>
                                </p:cTn>
                              </p:par>
                            </p:childTnLst>
                          </p:cTn>
                        </p:par>
                        <p:par>
                          <p:cTn id="14" fill="hold">
                            <p:stCondLst>
                              <p:cond delay="600"/>
                            </p:stCondLst>
                            <p:childTnLst>
                              <p:par>
                                <p:cTn id="15" presetID="2" presetClass="entr" presetSubtype="4" fill="hold" nodeType="afterEffect">
                                  <p:stCondLst>
                                    <p:cond delay="0"/>
                                  </p:stCondLst>
                                  <p:childTnLst>
                                    <p:set>
                                      <p:cBhvr>
                                        <p:cTn id="16" dur="1" fill="hold">
                                          <p:stCondLst>
                                            <p:cond delay="0"/>
                                          </p:stCondLst>
                                        </p:cTn>
                                        <p:tgtEl>
                                          <p:spTgt spid="6576"/>
                                        </p:tgtEl>
                                        <p:attrNameLst>
                                          <p:attrName>style.visibility</p:attrName>
                                        </p:attrNameLst>
                                      </p:cBhvr>
                                      <p:to>
                                        <p:strVal val="visible"/>
                                      </p:to>
                                    </p:set>
                                    <p:anim calcmode="lin" valueType="num">
                                      <p:cBhvr additive="base">
                                        <p:cTn id="17" dur="600"/>
                                        <p:tgtEl>
                                          <p:spTgt spid="6576"/>
                                        </p:tgtEl>
                                        <p:attrNameLst>
                                          <p:attrName>ppt_y</p:attrName>
                                        </p:attrNameLst>
                                      </p:cBhvr>
                                      <p:tavLst>
                                        <p:tav tm="0">
                                          <p:val>
                                            <p:strVal val="#ppt_y+1"/>
                                          </p:val>
                                        </p:tav>
                                        <p:tav tm="100000">
                                          <p:val>
                                            <p:strVal val="#ppt_y"/>
                                          </p:val>
                                        </p:tav>
                                      </p:tavLst>
                                    </p:anim>
                                  </p:childTnLst>
                                </p:cTn>
                              </p:par>
                            </p:childTnLst>
                          </p:cTn>
                        </p:par>
                        <p:par>
                          <p:cTn id="18" fill="hold">
                            <p:stCondLst>
                              <p:cond delay="1200"/>
                            </p:stCondLst>
                            <p:childTnLst>
                              <p:par>
                                <p:cTn id="19" presetID="10" presetClass="entr" presetSubtype="0" fill="hold" nodeType="afterEffect">
                                  <p:stCondLst>
                                    <p:cond delay="0"/>
                                  </p:stCondLst>
                                  <p:childTnLst>
                                    <p:set>
                                      <p:cBhvr>
                                        <p:cTn id="20" dur="1" fill="hold">
                                          <p:stCondLst>
                                            <p:cond delay="0"/>
                                          </p:stCondLst>
                                        </p:cTn>
                                        <p:tgtEl>
                                          <p:spTgt spid="6752"/>
                                        </p:tgtEl>
                                        <p:attrNameLst>
                                          <p:attrName>style.visibility</p:attrName>
                                        </p:attrNameLst>
                                      </p:cBhvr>
                                      <p:to>
                                        <p:strVal val="visible"/>
                                      </p:to>
                                    </p:set>
                                    <p:animEffect transition="in" filter="fade">
                                      <p:cBhvr>
                                        <p:cTn id="21" dur="600"/>
                                        <p:tgtEl>
                                          <p:spTgt spid="6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75"/>
        <p:cNvGrpSpPr/>
        <p:nvPr/>
      </p:nvGrpSpPr>
      <p:grpSpPr>
        <a:xfrm>
          <a:off x="0" y="0"/>
          <a:ext cx="0" cy="0"/>
          <a:chOff x="0" y="0"/>
          <a:chExt cx="0" cy="0"/>
        </a:xfrm>
      </p:grpSpPr>
      <p:grpSp>
        <p:nvGrpSpPr>
          <p:cNvPr id="9292" name="Google Shape;9292;p116"/>
          <p:cNvGrpSpPr/>
          <p:nvPr/>
        </p:nvGrpSpPr>
        <p:grpSpPr>
          <a:xfrm>
            <a:off x="7199459" y="1017804"/>
            <a:ext cx="1615129" cy="3943780"/>
            <a:chOff x="7199459" y="1017804"/>
            <a:chExt cx="1615129" cy="3943780"/>
          </a:xfrm>
        </p:grpSpPr>
        <p:grpSp>
          <p:nvGrpSpPr>
            <p:cNvPr id="9293" name="Google Shape;9293;p116"/>
            <p:cNvGrpSpPr/>
            <p:nvPr/>
          </p:nvGrpSpPr>
          <p:grpSpPr>
            <a:xfrm>
              <a:off x="7443464" y="1017804"/>
              <a:ext cx="1073517" cy="3741941"/>
              <a:chOff x="7581475" y="459025"/>
              <a:chExt cx="1378903" cy="4806991"/>
            </a:xfrm>
          </p:grpSpPr>
          <p:sp>
            <p:nvSpPr>
              <p:cNvPr id="9294" name="Google Shape;9294;p116"/>
              <p:cNvSpPr/>
              <p:nvPr/>
            </p:nvSpPr>
            <p:spPr>
              <a:xfrm>
                <a:off x="8154801" y="459025"/>
                <a:ext cx="399930" cy="4806991"/>
              </a:xfrm>
              <a:custGeom>
                <a:avLst/>
                <a:gdLst/>
                <a:ahLst/>
                <a:cxnLst/>
                <a:rect l="l" t="t" r="r" b="b"/>
                <a:pathLst>
                  <a:path w="6993" h="84053" extrusionOk="0">
                    <a:moveTo>
                      <a:pt x="1493" y="1"/>
                    </a:moveTo>
                    <a:cubicBezTo>
                      <a:pt x="988" y="1"/>
                      <a:pt x="468" y="72"/>
                      <a:pt x="0" y="167"/>
                    </a:cubicBezTo>
                    <a:cubicBezTo>
                      <a:pt x="1579" y="11972"/>
                      <a:pt x="326" y="23927"/>
                      <a:pt x="502" y="35832"/>
                    </a:cubicBezTo>
                    <a:cubicBezTo>
                      <a:pt x="652" y="45556"/>
                      <a:pt x="1730" y="55255"/>
                      <a:pt x="1805" y="64980"/>
                    </a:cubicBezTo>
                    <a:cubicBezTo>
                      <a:pt x="1830" y="69265"/>
                      <a:pt x="1730" y="73551"/>
                      <a:pt x="978" y="77787"/>
                    </a:cubicBezTo>
                    <a:cubicBezTo>
                      <a:pt x="752" y="79115"/>
                      <a:pt x="0" y="81346"/>
                      <a:pt x="427" y="82624"/>
                    </a:cubicBezTo>
                    <a:cubicBezTo>
                      <a:pt x="788" y="83734"/>
                      <a:pt x="1399" y="83895"/>
                      <a:pt x="2141" y="83895"/>
                    </a:cubicBezTo>
                    <a:cubicBezTo>
                      <a:pt x="2444" y="83895"/>
                      <a:pt x="2769" y="83868"/>
                      <a:pt x="3108" y="83868"/>
                    </a:cubicBezTo>
                    <a:cubicBezTo>
                      <a:pt x="3495" y="83868"/>
                      <a:pt x="3900" y="83903"/>
                      <a:pt x="4311" y="84052"/>
                    </a:cubicBezTo>
                    <a:cubicBezTo>
                      <a:pt x="6993" y="68990"/>
                      <a:pt x="4111" y="53551"/>
                      <a:pt x="3810" y="38263"/>
                    </a:cubicBezTo>
                    <a:cubicBezTo>
                      <a:pt x="3559" y="26182"/>
                      <a:pt x="4938" y="14077"/>
                      <a:pt x="3910" y="2047"/>
                    </a:cubicBezTo>
                    <a:cubicBezTo>
                      <a:pt x="3885" y="1721"/>
                      <a:pt x="3835" y="1395"/>
                      <a:pt x="3710" y="1094"/>
                    </a:cubicBezTo>
                    <a:cubicBezTo>
                      <a:pt x="3349" y="257"/>
                      <a:pt x="2450"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95" name="Google Shape;9295;p116"/>
              <p:cNvGrpSpPr/>
              <p:nvPr/>
            </p:nvGrpSpPr>
            <p:grpSpPr>
              <a:xfrm>
                <a:off x="7581475" y="1222528"/>
                <a:ext cx="1378903" cy="2849034"/>
                <a:chOff x="457200" y="993953"/>
                <a:chExt cx="1378903" cy="2849034"/>
              </a:xfrm>
            </p:grpSpPr>
            <p:sp>
              <p:nvSpPr>
                <p:cNvPr id="9296" name="Google Shape;9296;p116"/>
                <p:cNvSpPr/>
                <p:nvPr/>
              </p:nvSpPr>
              <p:spPr>
                <a:xfrm>
                  <a:off x="508785" y="2015935"/>
                  <a:ext cx="574817" cy="467528"/>
                </a:xfrm>
                <a:custGeom>
                  <a:avLst/>
                  <a:gdLst/>
                  <a:ahLst/>
                  <a:cxnLst/>
                  <a:rect l="l" t="t" r="r" b="b"/>
                  <a:pathLst>
                    <a:path w="10051" h="8175" extrusionOk="0">
                      <a:moveTo>
                        <a:pt x="1" y="0"/>
                      </a:moveTo>
                      <a:lnTo>
                        <a:pt x="1" y="0"/>
                      </a:lnTo>
                      <a:cubicBezTo>
                        <a:pt x="226" y="1830"/>
                        <a:pt x="878" y="3559"/>
                        <a:pt x="1655" y="5238"/>
                      </a:cubicBezTo>
                      <a:cubicBezTo>
                        <a:pt x="2446" y="6931"/>
                        <a:pt x="4624" y="8174"/>
                        <a:pt x="6439" y="8174"/>
                      </a:cubicBezTo>
                      <a:cubicBezTo>
                        <a:pt x="7500" y="8174"/>
                        <a:pt x="8436" y="7750"/>
                        <a:pt x="8898" y="6742"/>
                      </a:cubicBezTo>
                      <a:cubicBezTo>
                        <a:pt x="10051" y="4261"/>
                        <a:pt x="4662" y="3008"/>
                        <a:pt x="3184" y="2256"/>
                      </a:cubicBezTo>
                      <a:cubicBezTo>
                        <a:pt x="2031" y="1654"/>
                        <a:pt x="953" y="90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116"/>
                <p:cNvSpPr/>
                <p:nvPr/>
              </p:nvSpPr>
              <p:spPr>
                <a:xfrm>
                  <a:off x="1294285" y="2508968"/>
                  <a:ext cx="451515" cy="474505"/>
                </a:xfrm>
                <a:custGeom>
                  <a:avLst/>
                  <a:gdLst/>
                  <a:ahLst/>
                  <a:cxnLst/>
                  <a:rect l="l" t="t" r="r" b="b"/>
                  <a:pathLst>
                    <a:path w="7895" h="8297" extrusionOk="0">
                      <a:moveTo>
                        <a:pt x="7494" y="1"/>
                      </a:moveTo>
                      <a:cubicBezTo>
                        <a:pt x="6191" y="1103"/>
                        <a:pt x="4536" y="1680"/>
                        <a:pt x="3083" y="2582"/>
                      </a:cubicBezTo>
                      <a:cubicBezTo>
                        <a:pt x="1404" y="3635"/>
                        <a:pt x="476" y="5339"/>
                        <a:pt x="0" y="8296"/>
                      </a:cubicBezTo>
                      <a:cubicBezTo>
                        <a:pt x="1078" y="7394"/>
                        <a:pt x="2431" y="7419"/>
                        <a:pt x="3784" y="7344"/>
                      </a:cubicBezTo>
                      <a:cubicBezTo>
                        <a:pt x="7168" y="7194"/>
                        <a:pt x="7895" y="4487"/>
                        <a:pt x="7870" y="3660"/>
                      </a:cubicBezTo>
                      <a:cubicBezTo>
                        <a:pt x="7820" y="2432"/>
                        <a:pt x="7694" y="1204"/>
                        <a:pt x="7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116"/>
                <p:cNvSpPr/>
                <p:nvPr/>
              </p:nvSpPr>
              <p:spPr>
                <a:xfrm>
                  <a:off x="1394596" y="1336520"/>
                  <a:ext cx="441507" cy="662260"/>
                </a:xfrm>
                <a:custGeom>
                  <a:avLst/>
                  <a:gdLst/>
                  <a:ahLst/>
                  <a:cxnLst/>
                  <a:rect l="l" t="t" r="r" b="b"/>
                  <a:pathLst>
                    <a:path w="7720" h="11580" extrusionOk="0">
                      <a:moveTo>
                        <a:pt x="7043" y="0"/>
                      </a:moveTo>
                      <a:cubicBezTo>
                        <a:pt x="5940" y="978"/>
                        <a:pt x="4838" y="1103"/>
                        <a:pt x="3635" y="1980"/>
                      </a:cubicBezTo>
                      <a:cubicBezTo>
                        <a:pt x="2030" y="3158"/>
                        <a:pt x="1354" y="5364"/>
                        <a:pt x="1003" y="7243"/>
                      </a:cubicBezTo>
                      <a:cubicBezTo>
                        <a:pt x="903" y="7770"/>
                        <a:pt x="151" y="11479"/>
                        <a:pt x="0" y="11579"/>
                      </a:cubicBezTo>
                      <a:cubicBezTo>
                        <a:pt x="2181" y="10226"/>
                        <a:pt x="4787" y="9198"/>
                        <a:pt x="6216" y="7068"/>
                      </a:cubicBezTo>
                      <a:cubicBezTo>
                        <a:pt x="7720" y="4863"/>
                        <a:pt x="7168" y="2055"/>
                        <a:pt x="7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116"/>
                <p:cNvSpPr/>
                <p:nvPr/>
              </p:nvSpPr>
              <p:spPr>
                <a:xfrm>
                  <a:off x="457200" y="3098081"/>
                  <a:ext cx="614964" cy="401417"/>
                </a:xfrm>
                <a:custGeom>
                  <a:avLst/>
                  <a:gdLst/>
                  <a:ahLst/>
                  <a:cxnLst/>
                  <a:rect l="l" t="t" r="r" b="b"/>
                  <a:pathLst>
                    <a:path w="10753" h="7019" extrusionOk="0">
                      <a:moveTo>
                        <a:pt x="126" y="1"/>
                      </a:moveTo>
                      <a:lnTo>
                        <a:pt x="126" y="1"/>
                      </a:lnTo>
                      <a:cubicBezTo>
                        <a:pt x="0" y="1680"/>
                        <a:pt x="627" y="3409"/>
                        <a:pt x="1805" y="4587"/>
                      </a:cubicBezTo>
                      <a:cubicBezTo>
                        <a:pt x="4261" y="7018"/>
                        <a:pt x="7193" y="5464"/>
                        <a:pt x="9975" y="6492"/>
                      </a:cubicBezTo>
                      <a:cubicBezTo>
                        <a:pt x="10752" y="2457"/>
                        <a:pt x="2431" y="1178"/>
                        <a:pt x="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116"/>
                <p:cNvSpPr/>
                <p:nvPr/>
              </p:nvSpPr>
              <p:spPr>
                <a:xfrm>
                  <a:off x="887209" y="993953"/>
                  <a:ext cx="569098" cy="2849034"/>
                </a:xfrm>
                <a:custGeom>
                  <a:avLst/>
                  <a:gdLst/>
                  <a:ahLst/>
                  <a:cxnLst/>
                  <a:rect l="l" t="t" r="r" b="b"/>
                  <a:pathLst>
                    <a:path w="9951" h="49817" extrusionOk="0">
                      <a:moveTo>
                        <a:pt x="8462" y="0"/>
                      </a:moveTo>
                      <a:cubicBezTo>
                        <a:pt x="8171" y="0"/>
                        <a:pt x="7853" y="268"/>
                        <a:pt x="7970" y="602"/>
                      </a:cubicBezTo>
                      <a:cubicBezTo>
                        <a:pt x="9073" y="3685"/>
                        <a:pt x="3384" y="4236"/>
                        <a:pt x="2356" y="6692"/>
                      </a:cubicBezTo>
                      <a:cubicBezTo>
                        <a:pt x="1604" y="8472"/>
                        <a:pt x="2356" y="10627"/>
                        <a:pt x="3709" y="11930"/>
                      </a:cubicBezTo>
                      <a:cubicBezTo>
                        <a:pt x="4637" y="12807"/>
                        <a:pt x="5865" y="13058"/>
                        <a:pt x="6968" y="13660"/>
                      </a:cubicBezTo>
                      <a:cubicBezTo>
                        <a:pt x="9248" y="14938"/>
                        <a:pt x="8822" y="17269"/>
                        <a:pt x="7218" y="18973"/>
                      </a:cubicBezTo>
                      <a:cubicBezTo>
                        <a:pt x="5564" y="20727"/>
                        <a:pt x="3008" y="21630"/>
                        <a:pt x="2005" y="23985"/>
                      </a:cubicBezTo>
                      <a:cubicBezTo>
                        <a:pt x="1203" y="25890"/>
                        <a:pt x="1855" y="28021"/>
                        <a:pt x="3484" y="29274"/>
                      </a:cubicBezTo>
                      <a:cubicBezTo>
                        <a:pt x="4837" y="30351"/>
                        <a:pt x="6943" y="30803"/>
                        <a:pt x="6993" y="32908"/>
                      </a:cubicBezTo>
                      <a:cubicBezTo>
                        <a:pt x="7043" y="35088"/>
                        <a:pt x="5063" y="36767"/>
                        <a:pt x="3835" y="38296"/>
                      </a:cubicBezTo>
                      <a:cubicBezTo>
                        <a:pt x="2532" y="39925"/>
                        <a:pt x="1178" y="42181"/>
                        <a:pt x="2306" y="44261"/>
                      </a:cubicBezTo>
                      <a:cubicBezTo>
                        <a:pt x="3760" y="46918"/>
                        <a:pt x="8045" y="46442"/>
                        <a:pt x="8772" y="49625"/>
                      </a:cubicBezTo>
                      <a:cubicBezTo>
                        <a:pt x="8805" y="49757"/>
                        <a:pt x="8920" y="49816"/>
                        <a:pt x="9034" y="49816"/>
                      </a:cubicBezTo>
                      <a:cubicBezTo>
                        <a:pt x="9181" y="49816"/>
                        <a:pt x="9327" y="49718"/>
                        <a:pt x="9298" y="49549"/>
                      </a:cubicBezTo>
                      <a:cubicBezTo>
                        <a:pt x="8998" y="46893"/>
                        <a:pt x="6366" y="46392"/>
                        <a:pt x="4436" y="45138"/>
                      </a:cubicBezTo>
                      <a:cubicBezTo>
                        <a:pt x="0" y="42306"/>
                        <a:pt x="5815" y="38171"/>
                        <a:pt x="7243" y="35389"/>
                      </a:cubicBezTo>
                      <a:cubicBezTo>
                        <a:pt x="8171" y="33559"/>
                        <a:pt x="8221" y="31579"/>
                        <a:pt x="6567" y="30151"/>
                      </a:cubicBezTo>
                      <a:cubicBezTo>
                        <a:pt x="5439" y="29173"/>
                        <a:pt x="3860" y="28797"/>
                        <a:pt x="3083" y="27444"/>
                      </a:cubicBezTo>
                      <a:cubicBezTo>
                        <a:pt x="1855" y="25339"/>
                        <a:pt x="3233" y="23359"/>
                        <a:pt x="4862" y="22031"/>
                      </a:cubicBezTo>
                      <a:cubicBezTo>
                        <a:pt x="6717" y="20527"/>
                        <a:pt x="9148" y="19198"/>
                        <a:pt x="9574" y="16592"/>
                      </a:cubicBezTo>
                      <a:cubicBezTo>
                        <a:pt x="9950" y="14336"/>
                        <a:pt x="8321" y="13208"/>
                        <a:pt x="6491" y="12406"/>
                      </a:cubicBezTo>
                      <a:cubicBezTo>
                        <a:pt x="4887" y="11680"/>
                        <a:pt x="3484" y="10827"/>
                        <a:pt x="3108" y="8948"/>
                      </a:cubicBezTo>
                      <a:cubicBezTo>
                        <a:pt x="2682" y="6742"/>
                        <a:pt x="4336" y="5715"/>
                        <a:pt x="6065" y="4863"/>
                      </a:cubicBezTo>
                      <a:cubicBezTo>
                        <a:pt x="7870" y="3985"/>
                        <a:pt x="9800" y="2431"/>
                        <a:pt x="8822" y="226"/>
                      </a:cubicBezTo>
                      <a:cubicBezTo>
                        <a:pt x="8747" y="67"/>
                        <a:pt x="8608" y="0"/>
                        <a:pt x="8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01" name="Google Shape;9301;p116"/>
            <p:cNvGrpSpPr/>
            <p:nvPr/>
          </p:nvGrpSpPr>
          <p:grpSpPr>
            <a:xfrm>
              <a:off x="7199459" y="3632564"/>
              <a:ext cx="1615129" cy="1329020"/>
              <a:chOff x="-381000" y="4295723"/>
              <a:chExt cx="1307973" cy="1076402"/>
            </a:xfrm>
          </p:grpSpPr>
          <p:sp>
            <p:nvSpPr>
              <p:cNvPr id="9302" name="Google Shape;9302;p116"/>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116"/>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116"/>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116"/>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116"/>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a:extLst>
              <a:ext uri="{FF2B5EF4-FFF2-40B4-BE49-F238E27FC236}">
                <a16:creationId xmlns:a16="http://schemas.microsoft.com/office/drawing/2014/main" id="{5596C457-4D22-B56A-922B-B1C2BB156C86}"/>
              </a:ext>
            </a:extLst>
          </p:cNvPr>
          <p:cNvSpPr txBox="1"/>
          <p:nvPr/>
        </p:nvSpPr>
        <p:spPr>
          <a:xfrm>
            <a:off x="147234" y="123986"/>
            <a:ext cx="8508569" cy="830997"/>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5. Write a paragraph (80 - 100 words) about what you </a:t>
            </a:r>
            <a:r>
              <a:rPr lang="en-US" sz="2400" b="1" dirty="0">
                <a:solidFill>
                  <a:schemeClr val="accent5">
                    <a:lumMod val="50000"/>
                  </a:schemeClr>
                </a:solidFill>
                <a:latin typeface="Patrick Hand" panose="00000500000000000000" pitchFamily="2" charset="0"/>
              </a:rPr>
              <a:t>like</a:t>
            </a:r>
            <a:r>
              <a:rPr lang="en-US" sz="2400" b="1" dirty="0">
                <a:solidFill>
                  <a:schemeClr val="tx1"/>
                </a:solidFill>
                <a:latin typeface="Patrick Hand" panose="00000500000000000000" pitchFamily="2" charset="0"/>
              </a:rPr>
              <a:t> OR </a:t>
            </a:r>
            <a:r>
              <a:rPr lang="en-US" sz="2400" b="1" dirty="0">
                <a:solidFill>
                  <a:schemeClr val="accent5">
                    <a:lumMod val="50000"/>
                  </a:schemeClr>
                </a:solidFill>
                <a:latin typeface="Patrick Hand" panose="00000500000000000000" pitchFamily="2" charset="0"/>
              </a:rPr>
              <a:t>dislike</a:t>
            </a:r>
            <a:r>
              <a:rPr lang="en-US" sz="2400" b="1" dirty="0">
                <a:solidFill>
                  <a:schemeClr val="tx1"/>
                </a:solidFill>
                <a:latin typeface="Patrick Hand" panose="00000500000000000000" pitchFamily="2" charset="0"/>
              </a:rPr>
              <a:t> about life in the countryside.</a:t>
            </a:r>
          </a:p>
        </p:txBody>
      </p:sp>
      <p:sp>
        <p:nvSpPr>
          <p:cNvPr id="22" name="Rectangle: Rounded Corners 21">
            <a:extLst>
              <a:ext uri="{FF2B5EF4-FFF2-40B4-BE49-F238E27FC236}">
                <a16:creationId xmlns:a16="http://schemas.microsoft.com/office/drawing/2014/main" id="{EDFB6E85-619F-A2B5-0257-E097390B324A}"/>
              </a:ext>
            </a:extLst>
          </p:cNvPr>
          <p:cNvSpPr/>
          <p:nvPr/>
        </p:nvSpPr>
        <p:spPr>
          <a:xfrm>
            <a:off x="267038" y="1075875"/>
            <a:ext cx="5591596" cy="343122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50000"/>
                  </a:schemeClr>
                </a:solidFill>
                <a:latin typeface="Patrick Hand" panose="00000500000000000000" pitchFamily="2" charset="0"/>
              </a:rPr>
              <a:t>There are some things I like / dislike about life in the countryside. __________________________ 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75"/>
        <p:cNvGrpSpPr/>
        <p:nvPr/>
      </p:nvGrpSpPr>
      <p:grpSpPr>
        <a:xfrm>
          <a:off x="0" y="0"/>
          <a:ext cx="0" cy="0"/>
          <a:chOff x="0" y="0"/>
          <a:chExt cx="0" cy="0"/>
        </a:xfrm>
      </p:grpSpPr>
      <p:grpSp>
        <p:nvGrpSpPr>
          <p:cNvPr id="9292" name="Google Shape;9292;p116"/>
          <p:cNvGrpSpPr/>
          <p:nvPr/>
        </p:nvGrpSpPr>
        <p:grpSpPr>
          <a:xfrm>
            <a:off x="7199459" y="1017804"/>
            <a:ext cx="1615129" cy="3943780"/>
            <a:chOff x="7199459" y="1017804"/>
            <a:chExt cx="1615129" cy="3943780"/>
          </a:xfrm>
        </p:grpSpPr>
        <p:grpSp>
          <p:nvGrpSpPr>
            <p:cNvPr id="9293" name="Google Shape;9293;p116"/>
            <p:cNvGrpSpPr/>
            <p:nvPr/>
          </p:nvGrpSpPr>
          <p:grpSpPr>
            <a:xfrm>
              <a:off x="7443464" y="1017804"/>
              <a:ext cx="1073517" cy="3741941"/>
              <a:chOff x="7581475" y="459025"/>
              <a:chExt cx="1378903" cy="4806991"/>
            </a:xfrm>
          </p:grpSpPr>
          <p:sp>
            <p:nvSpPr>
              <p:cNvPr id="9294" name="Google Shape;9294;p116"/>
              <p:cNvSpPr/>
              <p:nvPr/>
            </p:nvSpPr>
            <p:spPr>
              <a:xfrm>
                <a:off x="8154801" y="459025"/>
                <a:ext cx="399930" cy="4806991"/>
              </a:xfrm>
              <a:custGeom>
                <a:avLst/>
                <a:gdLst/>
                <a:ahLst/>
                <a:cxnLst/>
                <a:rect l="l" t="t" r="r" b="b"/>
                <a:pathLst>
                  <a:path w="6993" h="84053" extrusionOk="0">
                    <a:moveTo>
                      <a:pt x="1493" y="1"/>
                    </a:moveTo>
                    <a:cubicBezTo>
                      <a:pt x="988" y="1"/>
                      <a:pt x="468" y="72"/>
                      <a:pt x="0" y="167"/>
                    </a:cubicBezTo>
                    <a:cubicBezTo>
                      <a:pt x="1579" y="11972"/>
                      <a:pt x="326" y="23927"/>
                      <a:pt x="502" y="35832"/>
                    </a:cubicBezTo>
                    <a:cubicBezTo>
                      <a:pt x="652" y="45556"/>
                      <a:pt x="1730" y="55255"/>
                      <a:pt x="1805" y="64980"/>
                    </a:cubicBezTo>
                    <a:cubicBezTo>
                      <a:pt x="1830" y="69265"/>
                      <a:pt x="1730" y="73551"/>
                      <a:pt x="978" y="77787"/>
                    </a:cubicBezTo>
                    <a:cubicBezTo>
                      <a:pt x="752" y="79115"/>
                      <a:pt x="0" y="81346"/>
                      <a:pt x="427" y="82624"/>
                    </a:cubicBezTo>
                    <a:cubicBezTo>
                      <a:pt x="788" y="83734"/>
                      <a:pt x="1399" y="83895"/>
                      <a:pt x="2141" y="83895"/>
                    </a:cubicBezTo>
                    <a:cubicBezTo>
                      <a:pt x="2444" y="83895"/>
                      <a:pt x="2769" y="83868"/>
                      <a:pt x="3108" y="83868"/>
                    </a:cubicBezTo>
                    <a:cubicBezTo>
                      <a:pt x="3495" y="83868"/>
                      <a:pt x="3900" y="83903"/>
                      <a:pt x="4311" y="84052"/>
                    </a:cubicBezTo>
                    <a:cubicBezTo>
                      <a:pt x="6993" y="68990"/>
                      <a:pt x="4111" y="53551"/>
                      <a:pt x="3810" y="38263"/>
                    </a:cubicBezTo>
                    <a:cubicBezTo>
                      <a:pt x="3559" y="26182"/>
                      <a:pt x="4938" y="14077"/>
                      <a:pt x="3910" y="2047"/>
                    </a:cubicBezTo>
                    <a:cubicBezTo>
                      <a:pt x="3885" y="1721"/>
                      <a:pt x="3835" y="1395"/>
                      <a:pt x="3710" y="1094"/>
                    </a:cubicBezTo>
                    <a:cubicBezTo>
                      <a:pt x="3349" y="257"/>
                      <a:pt x="2450"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95" name="Google Shape;9295;p116"/>
              <p:cNvGrpSpPr/>
              <p:nvPr/>
            </p:nvGrpSpPr>
            <p:grpSpPr>
              <a:xfrm>
                <a:off x="7581475" y="1222528"/>
                <a:ext cx="1378903" cy="2849034"/>
                <a:chOff x="457200" y="993953"/>
                <a:chExt cx="1378903" cy="2849034"/>
              </a:xfrm>
            </p:grpSpPr>
            <p:sp>
              <p:nvSpPr>
                <p:cNvPr id="9296" name="Google Shape;9296;p116"/>
                <p:cNvSpPr/>
                <p:nvPr/>
              </p:nvSpPr>
              <p:spPr>
                <a:xfrm>
                  <a:off x="508785" y="2015935"/>
                  <a:ext cx="574817" cy="467528"/>
                </a:xfrm>
                <a:custGeom>
                  <a:avLst/>
                  <a:gdLst/>
                  <a:ahLst/>
                  <a:cxnLst/>
                  <a:rect l="l" t="t" r="r" b="b"/>
                  <a:pathLst>
                    <a:path w="10051" h="8175" extrusionOk="0">
                      <a:moveTo>
                        <a:pt x="1" y="0"/>
                      </a:moveTo>
                      <a:lnTo>
                        <a:pt x="1" y="0"/>
                      </a:lnTo>
                      <a:cubicBezTo>
                        <a:pt x="226" y="1830"/>
                        <a:pt x="878" y="3559"/>
                        <a:pt x="1655" y="5238"/>
                      </a:cubicBezTo>
                      <a:cubicBezTo>
                        <a:pt x="2446" y="6931"/>
                        <a:pt x="4624" y="8174"/>
                        <a:pt x="6439" y="8174"/>
                      </a:cubicBezTo>
                      <a:cubicBezTo>
                        <a:pt x="7500" y="8174"/>
                        <a:pt x="8436" y="7750"/>
                        <a:pt x="8898" y="6742"/>
                      </a:cubicBezTo>
                      <a:cubicBezTo>
                        <a:pt x="10051" y="4261"/>
                        <a:pt x="4662" y="3008"/>
                        <a:pt x="3184" y="2256"/>
                      </a:cubicBezTo>
                      <a:cubicBezTo>
                        <a:pt x="2031" y="1654"/>
                        <a:pt x="953" y="90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116"/>
                <p:cNvSpPr/>
                <p:nvPr/>
              </p:nvSpPr>
              <p:spPr>
                <a:xfrm>
                  <a:off x="1294285" y="2508968"/>
                  <a:ext cx="451515" cy="474505"/>
                </a:xfrm>
                <a:custGeom>
                  <a:avLst/>
                  <a:gdLst/>
                  <a:ahLst/>
                  <a:cxnLst/>
                  <a:rect l="l" t="t" r="r" b="b"/>
                  <a:pathLst>
                    <a:path w="7895" h="8297" extrusionOk="0">
                      <a:moveTo>
                        <a:pt x="7494" y="1"/>
                      </a:moveTo>
                      <a:cubicBezTo>
                        <a:pt x="6191" y="1103"/>
                        <a:pt x="4536" y="1680"/>
                        <a:pt x="3083" y="2582"/>
                      </a:cubicBezTo>
                      <a:cubicBezTo>
                        <a:pt x="1404" y="3635"/>
                        <a:pt x="476" y="5339"/>
                        <a:pt x="0" y="8296"/>
                      </a:cubicBezTo>
                      <a:cubicBezTo>
                        <a:pt x="1078" y="7394"/>
                        <a:pt x="2431" y="7419"/>
                        <a:pt x="3784" y="7344"/>
                      </a:cubicBezTo>
                      <a:cubicBezTo>
                        <a:pt x="7168" y="7194"/>
                        <a:pt x="7895" y="4487"/>
                        <a:pt x="7870" y="3660"/>
                      </a:cubicBezTo>
                      <a:cubicBezTo>
                        <a:pt x="7820" y="2432"/>
                        <a:pt x="7694" y="1204"/>
                        <a:pt x="7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116"/>
                <p:cNvSpPr/>
                <p:nvPr/>
              </p:nvSpPr>
              <p:spPr>
                <a:xfrm>
                  <a:off x="1394596" y="1336520"/>
                  <a:ext cx="441507" cy="662260"/>
                </a:xfrm>
                <a:custGeom>
                  <a:avLst/>
                  <a:gdLst/>
                  <a:ahLst/>
                  <a:cxnLst/>
                  <a:rect l="l" t="t" r="r" b="b"/>
                  <a:pathLst>
                    <a:path w="7720" h="11580" extrusionOk="0">
                      <a:moveTo>
                        <a:pt x="7043" y="0"/>
                      </a:moveTo>
                      <a:cubicBezTo>
                        <a:pt x="5940" y="978"/>
                        <a:pt x="4838" y="1103"/>
                        <a:pt x="3635" y="1980"/>
                      </a:cubicBezTo>
                      <a:cubicBezTo>
                        <a:pt x="2030" y="3158"/>
                        <a:pt x="1354" y="5364"/>
                        <a:pt x="1003" y="7243"/>
                      </a:cubicBezTo>
                      <a:cubicBezTo>
                        <a:pt x="903" y="7770"/>
                        <a:pt x="151" y="11479"/>
                        <a:pt x="0" y="11579"/>
                      </a:cubicBezTo>
                      <a:cubicBezTo>
                        <a:pt x="2181" y="10226"/>
                        <a:pt x="4787" y="9198"/>
                        <a:pt x="6216" y="7068"/>
                      </a:cubicBezTo>
                      <a:cubicBezTo>
                        <a:pt x="7720" y="4863"/>
                        <a:pt x="7168" y="2055"/>
                        <a:pt x="70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116"/>
                <p:cNvSpPr/>
                <p:nvPr/>
              </p:nvSpPr>
              <p:spPr>
                <a:xfrm>
                  <a:off x="457200" y="3098081"/>
                  <a:ext cx="614964" cy="401417"/>
                </a:xfrm>
                <a:custGeom>
                  <a:avLst/>
                  <a:gdLst/>
                  <a:ahLst/>
                  <a:cxnLst/>
                  <a:rect l="l" t="t" r="r" b="b"/>
                  <a:pathLst>
                    <a:path w="10753" h="7019" extrusionOk="0">
                      <a:moveTo>
                        <a:pt x="126" y="1"/>
                      </a:moveTo>
                      <a:lnTo>
                        <a:pt x="126" y="1"/>
                      </a:lnTo>
                      <a:cubicBezTo>
                        <a:pt x="0" y="1680"/>
                        <a:pt x="627" y="3409"/>
                        <a:pt x="1805" y="4587"/>
                      </a:cubicBezTo>
                      <a:cubicBezTo>
                        <a:pt x="4261" y="7018"/>
                        <a:pt x="7193" y="5464"/>
                        <a:pt x="9975" y="6492"/>
                      </a:cubicBezTo>
                      <a:cubicBezTo>
                        <a:pt x="10752" y="2457"/>
                        <a:pt x="2431" y="1178"/>
                        <a:pt x="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116"/>
                <p:cNvSpPr/>
                <p:nvPr/>
              </p:nvSpPr>
              <p:spPr>
                <a:xfrm>
                  <a:off x="887209" y="993953"/>
                  <a:ext cx="569098" cy="2849034"/>
                </a:xfrm>
                <a:custGeom>
                  <a:avLst/>
                  <a:gdLst/>
                  <a:ahLst/>
                  <a:cxnLst/>
                  <a:rect l="l" t="t" r="r" b="b"/>
                  <a:pathLst>
                    <a:path w="9951" h="49817" extrusionOk="0">
                      <a:moveTo>
                        <a:pt x="8462" y="0"/>
                      </a:moveTo>
                      <a:cubicBezTo>
                        <a:pt x="8171" y="0"/>
                        <a:pt x="7853" y="268"/>
                        <a:pt x="7970" y="602"/>
                      </a:cubicBezTo>
                      <a:cubicBezTo>
                        <a:pt x="9073" y="3685"/>
                        <a:pt x="3384" y="4236"/>
                        <a:pt x="2356" y="6692"/>
                      </a:cubicBezTo>
                      <a:cubicBezTo>
                        <a:pt x="1604" y="8472"/>
                        <a:pt x="2356" y="10627"/>
                        <a:pt x="3709" y="11930"/>
                      </a:cubicBezTo>
                      <a:cubicBezTo>
                        <a:pt x="4637" y="12807"/>
                        <a:pt x="5865" y="13058"/>
                        <a:pt x="6968" y="13660"/>
                      </a:cubicBezTo>
                      <a:cubicBezTo>
                        <a:pt x="9248" y="14938"/>
                        <a:pt x="8822" y="17269"/>
                        <a:pt x="7218" y="18973"/>
                      </a:cubicBezTo>
                      <a:cubicBezTo>
                        <a:pt x="5564" y="20727"/>
                        <a:pt x="3008" y="21630"/>
                        <a:pt x="2005" y="23985"/>
                      </a:cubicBezTo>
                      <a:cubicBezTo>
                        <a:pt x="1203" y="25890"/>
                        <a:pt x="1855" y="28021"/>
                        <a:pt x="3484" y="29274"/>
                      </a:cubicBezTo>
                      <a:cubicBezTo>
                        <a:pt x="4837" y="30351"/>
                        <a:pt x="6943" y="30803"/>
                        <a:pt x="6993" y="32908"/>
                      </a:cubicBezTo>
                      <a:cubicBezTo>
                        <a:pt x="7043" y="35088"/>
                        <a:pt x="5063" y="36767"/>
                        <a:pt x="3835" y="38296"/>
                      </a:cubicBezTo>
                      <a:cubicBezTo>
                        <a:pt x="2532" y="39925"/>
                        <a:pt x="1178" y="42181"/>
                        <a:pt x="2306" y="44261"/>
                      </a:cubicBezTo>
                      <a:cubicBezTo>
                        <a:pt x="3760" y="46918"/>
                        <a:pt x="8045" y="46442"/>
                        <a:pt x="8772" y="49625"/>
                      </a:cubicBezTo>
                      <a:cubicBezTo>
                        <a:pt x="8805" y="49757"/>
                        <a:pt x="8920" y="49816"/>
                        <a:pt x="9034" y="49816"/>
                      </a:cubicBezTo>
                      <a:cubicBezTo>
                        <a:pt x="9181" y="49816"/>
                        <a:pt x="9327" y="49718"/>
                        <a:pt x="9298" y="49549"/>
                      </a:cubicBezTo>
                      <a:cubicBezTo>
                        <a:pt x="8998" y="46893"/>
                        <a:pt x="6366" y="46392"/>
                        <a:pt x="4436" y="45138"/>
                      </a:cubicBezTo>
                      <a:cubicBezTo>
                        <a:pt x="0" y="42306"/>
                        <a:pt x="5815" y="38171"/>
                        <a:pt x="7243" y="35389"/>
                      </a:cubicBezTo>
                      <a:cubicBezTo>
                        <a:pt x="8171" y="33559"/>
                        <a:pt x="8221" y="31579"/>
                        <a:pt x="6567" y="30151"/>
                      </a:cubicBezTo>
                      <a:cubicBezTo>
                        <a:pt x="5439" y="29173"/>
                        <a:pt x="3860" y="28797"/>
                        <a:pt x="3083" y="27444"/>
                      </a:cubicBezTo>
                      <a:cubicBezTo>
                        <a:pt x="1855" y="25339"/>
                        <a:pt x="3233" y="23359"/>
                        <a:pt x="4862" y="22031"/>
                      </a:cubicBezTo>
                      <a:cubicBezTo>
                        <a:pt x="6717" y="20527"/>
                        <a:pt x="9148" y="19198"/>
                        <a:pt x="9574" y="16592"/>
                      </a:cubicBezTo>
                      <a:cubicBezTo>
                        <a:pt x="9950" y="14336"/>
                        <a:pt x="8321" y="13208"/>
                        <a:pt x="6491" y="12406"/>
                      </a:cubicBezTo>
                      <a:cubicBezTo>
                        <a:pt x="4887" y="11680"/>
                        <a:pt x="3484" y="10827"/>
                        <a:pt x="3108" y="8948"/>
                      </a:cubicBezTo>
                      <a:cubicBezTo>
                        <a:pt x="2682" y="6742"/>
                        <a:pt x="4336" y="5715"/>
                        <a:pt x="6065" y="4863"/>
                      </a:cubicBezTo>
                      <a:cubicBezTo>
                        <a:pt x="7870" y="3985"/>
                        <a:pt x="9800" y="2431"/>
                        <a:pt x="8822" y="226"/>
                      </a:cubicBezTo>
                      <a:cubicBezTo>
                        <a:pt x="8747" y="67"/>
                        <a:pt x="8608" y="0"/>
                        <a:pt x="8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01" name="Google Shape;9301;p116"/>
            <p:cNvGrpSpPr/>
            <p:nvPr/>
          </p:nvGrpSpPr>
          <p:grpSpPr>
            <a:xfrm>
              <a:off x="7199459" y="3632564"/>
              <a:ext cx="1615129" cy="1329020"/>
              <a:chOff x="-381000" y="4295723"/>
              <a:chExt cx="1307973" cy="1076402"/>
            </a:xfrm>
          </p:grpSpPr>
          <p:sp>
            <p:nvSpPr>
              <p:cNvPr id="9302" name="Google Shape;9302;p116"/>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116"/>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116"/>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116"/>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116"/>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a:extLst>
              <a:ext uri="{FF2B5EF4-FFF2-40B4-BE49-F238E27FC236}">
                <a16:creationId xmlns:a16="http://schemas.microsoft.com/office/drawing/2014/main" id="{5596C457-4D22-B56A-922B-B1C2BB156C86}"/>
              </a:ext>
            </a:extLst>
          </p:cNvPr>
          <p:cNvSpPr txBox="1"/>
          <p:nvPr/>
        </p:nvSpPr>
        <p:spPr>
          <a:xfrm>
            <a:off x="147234" y="123986"/>
            <a:ext cx="8508569" cy="830997"/>
          </a:xfrm>
          <a:prstGeom prst="rect">
            <a:avLst/>
          </a:prstGeom>
          <a:noFill/>
        </p:spPr>
        <p:txBody>
          <a:bodyPr wrap="square" rtlCol="0">
            <a:spAutoFit/>
          </a:bodyPr>
          <a:lstStyle/>
          <a:p>
            <a:r>
              <a:rPr lang="en-US" sz="2400" b="1" dirty="0">
                <a:solidFill>
                  <a:schemeClr val="tx1"/>
                </a:solidFill>
                <a:latin typeface="Patrick Hand" panose="00000500000000000000" pitchFamily="2" charset="0"/>
              </a:rPr>
              <a:t>Ex 5. Write a paragraph (80 - 100 words) about what you </a:t>
            </a:r>
            <a:r>
              <a:rPr lang="en-US" sz="2400" b="1" dirty="0">
                <a:solidFill>
                  <a:schemeClr val="accent5">
                    <a:lumMod val="50000"/>
                  </a:schemeClr>
                </a:solidFill>
                <a:latin typeface="Patrick Hand" panose="00000500000000000000" pitchFamily="2" charset="0"/>
              </a:rPr>
              <a:t>like</a:t>
            </a:r>
            <a:r>
              <a:rPr lang="en-US" sz="2400" b="1" dirty="0">
                <a:solidFill>
                  <a:schemeClr val="tx1"/>
                </a:solidFill>
                <a:latin typeface="Patrick Hand" panose="00000500000000000000" pitchFamily="2" charset="0"/>
              </a:rPr>
              <a:t> OR </a:t>
            </a:r>
            <a:r>
              <a:rPr lang="en-US" sz="2400" b="1" dirty="0">
                <a:solidFill>
                  <a:schemeClr val="accent5">
                    <a:lumMod val="50000"/>
                  </a:schemeClr>
                </a:solidFill>
                <a:latin typeface="Patrick Hand" panose="00000500000000000000" pitchFamily="2" charset="0"/>
              </a:rPr>
              <a:t>dislike</a:t>
            </a:r>
            <a:r>
              <a:rPr lang="en-US" sz="2400" b="1" dirty="0">
                <a:solidFill>
                  <a:schemeClr val="tx1"/>
                </a:solidFill>
                <a:latin typeface="Patrick Hand" panose="00000500000000000000" pitchFamily="2" charset="0"/>
              </a:rPr>
              <a:t> about life in the countryside.</a:t>
            </a:r>
          </a:p>
        </p:txBody>
      </p:sp>
      <p:sp>
        <p:nvSpPr>
          <p:cNvPr id="22" name="Rectangle: Rounded Corners 21">
            <a:extLst>
              <a:ext uri="{FF2B5EF4-FFF2-40B4-BE49-F238E27FC236}">
                <a16:creationId xmlns:a16="http://schemas.microsoft.com/office/drawing/2014/main" id="{EDFB6E85-619F-A2B5-0257-E097390B324A}"/>
              </a:ext>
            </a:extLst>
          </p:cNvPr>
          <p:cNvSpPr/>
          <p:nvPr/>
        </p:nvSpPr>
        <p:spPr>
          <a:xfrm>
            <a:off x="267038" y="1017805"/>
            <a:ext cx="6906390" cy="325775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u="sng" dirty="0">
                <a:solidFill>
                  <a:schemeClr val="accent6">
                    <a:lumMod val="75000"/>
                  </a:schemeClr>
                </a:solidFill>
                <a:latin typeface="Patrick Hand" panose="00000500000000000000" pitchFamily="2" charset="0"/>
              </a:rPr>
              <a:t>SAMPLE: </a:t>
            </a:r>
          </a:p>
          <a:p>
            <a:r>
              <a:rPr lang="en-US" sz="2000" dirty="0">
                <a:solidFill>
                  <a:schemeClr val="tx1">
                    <a:lumMod val="50000"/>
                  </a:schemeClr>
                </a:solidFill>
                <a:latin typeface="Patrick Hand" panose="00000500000000000000" pitchFamily="2" charset="0"/>
              </a:rPr>
              <a:t>There are some things I like about life in the countryside. One of the main attractions is its peacefulness. It helps people living there feel comfortable and relaxed. Additionally, I enjoy its natural beauty. The countryside often offers picturesque views of rolling hills, rolling meadows, and vast green fields. This can be a great source of inspiration. Finally, I really love the strong sense of community in rural areas. Rural people are very tight-knit and always willing to help their </a:t>
            </a:r>
            <a:r>
              <a:rPr lang="en-US" sz="2000" dirty="0" err="1">
                <a:solidFill>
                  <a:schemeClr val="tx1">
                    <a:lumMod val="50000"/>
                  </a:schemeClr>
                </a:solidFill>
                <a:latin typeface="Patrick Hand" panose="00000500000000000000" pitchFamily="2" charset="0"/>
              </a:rPr>
              <a:t>neighbours</a:t>
            </a:r>
            <a:r>
              <a:rPr lang="en-US" sz="2000" dirty="0">
                <a:solidFill>
                  <a:schemeClr val="tx1">
                    <a:lumMod val="50000"/>
                  </a:schemeClr>
                </a:solidFill>
                <a:latin typeface="Patrick Hand" panose="00000500000000000000" pitchFamily="2" charset="0"/>
              </a:rPr>
              <a:t>. Overall, these are just some of the many things I enjoy about rural life. </a:t>
            </a:r>
          </a:p>
        </p:txBody>
      </p:sp>
      <p:sp>
        <p:nvSpPr>
          <p:cNvPr id="2" name="Rectangle: Rounded Corners 1">
            <a:extLst>
              <a:ext uri="{FF2B5EF4-FFF2-40B4-BE49-F238E27FC236}">
                <a16:creationId xmlns:a16="http://schemas.microsoft.com/office/drawing/2014/main" id="{2B80CD31-4C95-FE17-E39F-2356EC142AB5}"/>
              </a:ext>
            </a:extLst>
          </p:cNvPr>
          <p:cNvSpPr/>
          <p:nvPr/>
        </p:nvSpPr>
        <p:spPr>
          <a:xfrm>
            <a:off x="267038" y="1017805"/>
            <a:ext cx="6906390" cy="325775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u="sng" dirty="0">
                <a:solidFill>
                  <a:schemeClr val="accent6">
                    <a:lumMod val="75000"/>
                  </a:schemeClr>
                </a:solidFill>
                <a:latin typeface="Patrick Hand" panose="00000500000000000000" pitchFamily="2" charset="0"/>
              </a:rPr>
              <a:t>SAMPLE:</a:t>
            </a:r>
            <a:r>
              <a:rPr lang="en-US" sz="2000" b="1" u="sng" dirty="0">
                <a:solidFill>
                  <a:schemeClr val="tx1">
                    <a:lumMod val="50000"/>
                  </a:schemeClr>
                </a:solidFill>
                <a:latin typeface="Patrick Hand" panose="00000500000000000000" pitchFamily="2" charset="0"/>
              </a:rPr>
              <a:t> </a:t>
            </a:r>
          </a:p>
          <a:p>
            <a:r>
              <a:rPr lang="en-US" sz="2000" dirty="0">
                <a:solidFill>
                  <a:schemeClr val="tx1">
                    <a:lumMod val="50000"/>
                  </a:schemeClr>
                </a:solidFill>
                <a:latin typeface="Patrick Hand" panose="00000500000000000000" pitchFamily="2" charset="0"/>
              </a:rPr>
              <a:t>There are some things I </a:t>
            </a:r>
            <a:r>
              <a:rPr lang="en-US" sz="2000" b="1" dirty="0">
                <a:solidFill>
                  <a:schemeClr val="accent5">
                    <a:lumMod val="50000"/>
                  </a:schemeClr>
                </a:solidFill>
                <a:latin typeface="Patrick Hand" panose="00000500000000000000" pitchFamily="2" charset="0"/>
              </a:rPr>
              <a:t>like</a:t>
            </a:r>
            <a:r>
              <a:rPr lang="en-US" sz="2000" dirty="0">
                <a:solidFill>
                  <a:schemeClr val="tx1">
                    <a:lumMod val="50000"/>
                  </a:schemeClr>
                </a:solidFill>
                <a:latin typeface="Patrick Hand" panose="00000500000000000000" pitchFamily="2" charset="0"/>
              </a:rPr>
              <a:t> about life in the countryside. </a:t>
            </a:r>
            <a:r>
              <a:rPr lang="en-US" sz="2000" b="1" dirty="0">
                <a:solidFill>
                  <a:schemeClr val="accent5">
                    <a:lumMod val="50000"/>
                  </a:schemeClr>
                </a:solidFill>
                <a:latin typeface="Patrick Hand" panose="00000500000000000000" pitchFamily="2" charset="0"/>
              </a:rPr>
              <a:t>One of the main attractions</a:t>
            </a:r>
            <a:r>
              <a:rPr lang="en-US" sz="2000" dirty="0">
                <a:solidFill>
                  <a:schemeClr val="tx1">
                    <a:lumMod val="50000"/>
                  </a:schemeClr>
                </a:solidFill>
                <a:latin typeface="Patrick Hand" panose="00000500000000000000" pitchFamily="2" charset="0"/>
              </a:rPr>
              <a:t> is its </a:t>
            </a:r>
            <a:r>
              <a:rPr lang="en-US" sz="2000" b="1" dirty="0">
                <a:solidFill>
                  <a:schemeClr val="accent5">
                    <a:lumMod val="50000"/>
                  </a:schemeClr>
                </a:solidFill>
                <a:latin typeface="Patrick Hand" panose="00000500000000000000" pitchFamily="2" charset="0"/>
              </a:rPr>
              <a:t>peacefulness</a:t>
            </a:r>
            <a:r>
              <a:rPr lang="en-US" sz="2000" dirty="0">
                <a:solidFill>
                  <a:schemeClr val="tx1">
                    <a:lumMod val="50000"/>
                  </a:schemeClr>
                </a:solidFill>
                <a:latin typeface="Patrick Hand" panose="00000500000000000000" pitchFamily="2" charset="0"/>
              </a:rPr>
              <a:t>. It helps people living there feel comfortable and relaxed. </a:t>
            </a:r>
            <a:r>
              <a:rPr lang="en-US" sz="2000" b="1" dirty="0">
                <a:solidFill>
                  <a:schemeClr val="accent5">
                    <a:lumMod val="50000"/>
                  </a:schemeClr>
                </a:solidFill>
                <a:latin typeface="Patrick Hand" panose="00000500000000000000" pitchFamily="2" charset="0"/>
              </a:rPr>
              <a:t>Additionally</a:t>
            </a:r>
            <a:r>
              <a:rPr lang="en-US" sz="2000" dirty="0">
                <a:solidFill>
                  <a:schemeClr val="tx1">
                    <a:lumMod val="50000"/>
                  </a:schemeClr>
                </a:solidFill>
                <a:latin typeface="Patrick Hand" panose="00000500000000000000" pitchFamily="2" charset="0"/>
              </a:rPr>
              <a:t>, </a:t>
            </a:r>
            <a:r>
              <a:rPr lang="en-US" sz="2000" b="1" dirty="0">
                <a:solidFill>
                  <a:schemeClr val="accent5">
                    <a:lumMod val="50000"/>
                  </a:schemeClr>
                </a:solidFill>
                <a:latin typeface="Patrick Hand" panose="00000500000000000000" pitchFamily="2" charset="0"/>
              </a:rPr>
              <a:t>I enjoy its natural beauty</a:t>
            </a:r>
            <a:r>
              <a:rPr lang="en-US" sz="2000" dirty="0">
                <a:solidFill>
                  <a:schemeClr val="tx1">
                    <a:lumMod val="50000"/>
                  </a:schemeClr>
                </a:solidFill>
                <a:latin typeface="Patrick Hand" panose="00000500000000000000" pitchFamily="2" charset="0"/>
              </a:rPr>
              <a:t>. The countryside often offers picturesque views of rolling hills, rolling meadows, and vast green fields. This can be a great source of inspiration. </a:t>
            </a:r>
            <a:r>
              <a:rPr lang="en-US" sz="2000" b="1" dirty="0">
                <a:solidFill>
                  <a:schemeClr val="accent5">
                    <a:lumMod val="50000"/>
                  </a:schemeClr>
                </a:solidFill>
                <a:latin typeface="Patrick Hand" panose="00000500000000000000" pitchFamily="2" charset="0"/>
              </a:rPr>
              <a:t>Finally</a:t>
            </a:r>
            <a:r>
              <a:rPr lang="en-US" sz="2000" dirty="0">
                <a:solidFill>
                  <a:schemeClr val="tx1">
                    <a:lumMod val="50000"/>
                  </a:schemeClr>
                </a:solidFill>
                <a:latin typeface="Patrick Hand" panose="00000500000000000000" pitchFamily="2" charset="0"/>
              </a:rPr>
              <a:t>, </a:t>
            </a:r>
            <a:r>
              <a:rPr lang="en-US" sz="2000" b="1" dirty="0">
                <a:solidFill>
                  <a:schemeClr val="accent5">
                    <a:lumMod val="50000"/>
                  </a:schemeClr>
                </a:solidFill>
                <a:latin typeface="Patrick Hand" panose="00000500000000000000" pitchFamily="2" charset="0"/>
              </a:rPr>
              <a:t>I really love the strong sense of community in rural areas.</a:t>
            </a:r>
            <a:r>
              <a:rPr lang="en-US" sz="2000" dirty="0">
                <a:solidFill>
                  <a:schemeClr val="tx1">
                    <a:lumMod val="50000"/>
                  </a:schemeClr>
                </a:solidFill>
                <a:latin typeface="Patrick Hand" panose="00000500000000000000" pitchFamily="2" charset="0"/>
              </a:rPr>
              <a:t> Rural people are very tight-knit and always willing to help their </a:t>
            </a:r>
            <a:r>
              <a:rPr lang="en-US" sz="2000" dirty="0" err="1">
                <a:solidFill>
                  <a:schemeClr val="tx1">
                    <a:lumMod val="50000"/>
                  </a:schemeClr>
                </a:solidFill>
                <a:latin typeface="Patrick Hand" panose="00000500000000000000" pitchFamily="2" charset="0"/>
              </a:rPr>
              <a:t>neighbours</a:t>
            </a:r>
            <a:r>
              <a:rPr lang="en-US" sz="2000" dirty="0">
                <a:solidFill>
                  <a:schemeClr val="tx1">
                    <a:lumMod val="50000"/>
                  </a:schemeClr>
                </a:solidFill>
                <a:latin typeface="Patrick Hand" panose="00000500000000000000" pitchFamily="2" charset="0"/>
              </a:rPr>
              <a:t>. Overall, these are just some of the many things I enjoy about rural life. </a:t>
            </a:r>
          </a:p>
        </p:txBody>
      </p:sp>
    </p:spTree>
    <p:extLst>
      <p:ext uri="{BB962C8B-B14F-4D97-AF65-F5344CB8AC3E}">
        <p14:creationId xmlns:p14="http://schemas.microsoft.com/office/powerpoint/2010/main" val="201956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65"/>
        <p:cNvGrpSpPr/>
        <p:nvPr/>
      </p:nvGrpSpPr>
      <p:grpSpPr>
        <a:xfrm>
          <a:off x="0" y="0"/>
          <a:ext cx="0" cy="0"/>
          <a:chOff x="0" y="0"/>
          <a:chExt cx="0" cy="0"/>
        </a:xfrm>
      </p:grpSpPr>
      <p:grpSp>
        <p:nvGrpSpPr>
          <p:cNvPr id="5496" name="Google Shape;5496;p80"/>
          <p:cNvGrpSpPr/>
          <p:nvPr/>
        </p:nvGrpSpPr>
        <p:grpSpPr>
          <a:xfrm>
            <a:off x="472929" y="419663"/>
            <a:ext cx="8423358" cy="3832286"/>
            <a:chOff x="181376" y="331095"/>
            <a:chExt cx="8423358" cy="3832286"/>
          </a:xfrm>
        </p:grpSpPr>
        <p:grpSp>
          <p:nvGrpSpPr>
            <p:cNvPr id="5497" name="Google Shape;5497;p80"/>
            <p:cNvGrpSpPr/>
            <p:nvPr/>
          </p:nvGrpSpPr>
          <p:grpSpPr>
            <a:xfrm>
              <a:off x="1157408" y="3808496"/>
              <a:ext cx="543053" cy="354885"/>
              <a:chOff x="7218550" y="1264450"/>
              <a:chExt cx="1810175" cy="1182950"/>
            </a:xfrm>
          </p:grpSpPr>
          <p:sp>
            <p:nvSpPr>
              <p:cNvPr id="5498" name="Google Shape;5498;p80"/>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80"/>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80"/>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80"/>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80"/>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80"/>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80"/>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80"/>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80"/>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80"/>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80"/>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80"/>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80"/>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1" name="Google Shape;5511;p80"/>
            <p:cNvGrpSpPr/>
            <p:nvPr/>
          </p:nvGrpSpPr>
          <p:grpSpPr>
            <a:xfrm>
              <a:off x="8257067" y="2781797"/>
              <a:ext cx="347646" cy="354973"/>
              <a:chOff x="7348550" y="1658600"/>
              <a:chExt cx="1664175" cy="1699250"/>
            </a:xfrm>
          </p:grpSpPr>
          <p:sp>
            <p:nvSpPr>
              <p:cNvPr id="5512" name="Google Shape;5512;p80"/>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80"/>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80"/>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80"/>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80"/>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80"/>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80"/>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80"/>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80"/>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80"/>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80"/>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80"/>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80"/>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5" name="Google Shape;5525;p80"/>
            <p:cNvGrpSpPr/>
            <p:nvPr/>
          </p:nvGrpSpPr>
          <p:grpSpPr>
            <a:xfrm flipH="1">
              <a:off x="7811355" y="612050"/>
              <a:ext cx="793379" cy="585576"/>
              <a:chOff x="7757175" y="1399875"/>
              <a:chExt cx="1347450" cy="994525"/>
            </a:xfrm>
          </p:grpSpPr>
          <p:sp>
            <p:nvSpPr>
              <p:cNvPr id="5526" name="Google Shape;5526;p80"/>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80"/>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80"/>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80"/>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80"/>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80"/>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80"/>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80"/>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80"/>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5" name="Google Shape;5535;p80"/>
            <p:cNvGrpSpPr/>
            <p:nvPr/>
          </p:nvGrpSpPr>
          <p:grpSpPr>
            <a:xfrm>
              <a:off x="181376" y="331095"/>
              <a:ext cx="399301" cy="416613"/>
              <a:chOff x="2105350" y="2220525"/>
              <a:chExt cx="1113500" cy="1161775"/>
            </a:xfrm>
          </p:grpSpPr>
          <p:sp>
            <p:nvSpPr>
              <p:cNvPr id="5536" name="Google Shape;5536;p80"/>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80"/>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80"/>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80"/>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80"/>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80"/>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2" name="Google Shape;5542;p80"/>
            <p:cNvGrpSpPr/>
            <p:nvPr/>
          </p:nvGrpSpPr>
          <p:grpSpPr>
            <a:xfrm>
              <a:off x="5253142" y="2205389"/>
              <a:ext cx="929164" cy="543026"/>
              <a:chOff x="3973200" y="2218800"/>
              <a:chExt cx="1850925" cy="1081725"/>
            </a:xfrm>
          </p:grpSpPr>
          <p:sp>
            <p:nvSpPr>
              <p:cNvPr id="5543" name="Google Shape;5543;p80"/>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80"/>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80"/>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80"/>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80"/>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80"/>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80"/>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80"/>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80"/>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80"/>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80"/>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80"/>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80"/>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80"/>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80"/>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5564" name="Google Shape;5564;p80">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id="{616C63E5-A66F-9736-EF80-DB0FEBEE5B7A}"/>
              </a:ext>
            </a:extLst>
          </p:cNvPr>
          <p:cNvSpPr/>
          <p:nvPr/>
        </p:nvSpPr>
        <p:spPr>
          <a:xfrm>
            <a:off x="641457" y="1023778"/>
            <a:ext cx="4480496" cy="461665"/>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accent2"/>
                </a:solidFill>
                <a:latin typeface="Patrick Hand" panose="00000500000000000000" pitchFamily="2" charset="0"/>
              </a:rPr>
              <a:t>Check for spelling</a:t>
            </a:r>
          </a:p>
        </p:txBody>
      </p:sp>
      <p:sp>
        <p:nvSpPr>
          <p:cNvPr id="5" name="Rectangle 4">
            <a:extLst>
              <a:ext uri="{FF2B5EF4-FFF2-40B4-BE49-F238E27FC236}">
                <a16:creationId xmlns:a16="http://schemas.microsoft.com/office/drawing/2014/main" id="{482E0327-3895-F6F8-6AF3-24C013039C90}"/>
              </a:ext>
            </a:extLst>
          </p:cNvPr>
          <p:cNvSpPr/>
          <p:nvPr/>
        </p:nvSpPr>
        <p:spPr>
          <a:xfrm>
            <a:off x="641457" y="1517924"/>
            <a:ext cx="6499877" cy="1200329"/>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accent2"/>
                </a:solidFill>
                <a:latin typeface="Patrick Hand" panose="00000500000000000000" pitchFamily="2" charset="0"/>
              </a:rPr>
              <a:t>Check for ideas</a:t>
            </a:r>
          </a:p>
          <a:p>
            <a:r>
              <a:rPr lang="en-US" sz="2400" dirty="0">
                <a:solidFill>
                  <a:schemeClr val="tx1">
                    <a:lumMod val="75000"/>
                  </a:schemeClr>
                </a:solidFill>
                <a:latin typeface="Patrick Hand" panose="00000500000000000000" pitchFamily="2" charset="0"/>
              </a:rPr>
              <a:t>Did your friend write about what he/she likes and dislikes about living in the countryside?</a:t>
            </a:r>
          </a:p>
        </p:txBody>
      </p:sp>
      <p:sp>
        <p:nvSpPr>
          <p:cNvPr id="6" name="Rectangle 5">
            <a:extLst>
              <a:ext uri="{FF2B5EF4-FFF2-40B4-BE49-F238E27FC236}">
                <a16:creationId xmlns:a16="http://schemas.microsoft.com/office/drawing/2014/main" id="{2EF8D743-24ED-6E11-3AF2-44D65F4DB676}"/>
              </a:ext>
            </a:extLst>
          </p:cNvPr>
          <p:cNvSpPr/>
          <p:nvPr/>
        </p:nvSpPr>
        <p:spPr>
          <a:xfrm>
            <a:off x="641457" y="2728310"/>
            <a:ext cx="6096940" cy="830997"/>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accent2"/>
                </a:solidFill>
                <a:latin typeface="Patrick Hand" panose="00000500000000000000" pitchFamily="2" charset="0"/>
              </a:rPr>
              <a:t>Check for comprehension</a:t>
            </a:r>
          </a:p>
          <a:p>
            <a:r>
              <a:rPr lang="en-US" sz="2400" dirty="0">
                <a:solidFill>
                  <a:schemeClr val="tx1">
                    <a:lumMod val="75000"/>
                  </a:schemeClr>
                </a:solidFill>
                <a:latin typeface="Patrick Hand" panose="00000500000000000000" pitchFamily="2" charset="0"/>
              </a:rPr>
              <a:t>Does the writing make sense?</a:t>
            </a:r>
          </a:p>
        </p:txBody>
      </p:sp>
      <p:sp>
        <p:nvSpPr>
          <p:cNvPr id="7" name="Rectangle 6">
            <a:extLst>
              <a:ext uri="{FF2B5EF4-FFF2-40B4-BE49-F238E27FC236}">
                <a16:creationId xmlns:a16="http://schemas.microsoft.com/office/drawing/2014/main" id="{62CFE0DE-3EB3-B6D9-FCF1-89A46E35F6C9}"/>
              </a:ext>
            </a:extLst>
          </p:cNvPr>
          <p:cNvSpPr/>
          <p:nvPr/>
        </p:nvSpPr>
        <p:spPr>
          <a:xfrm>
            <a:off x="625513" y="3562123"/>
            <a:ext cx="6622096" cy="830997"/>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accent2"/>
                </a:solidFill>
                <a:latin typeface="Patrick Hand" panose="00000500000000000000" pitchFamily="2" charset="0"/>
              </a:rPr>
              <a:t>Check for grammar</a:t>
            </a:r>
          </a:p>
          <a:p>
            <a:r>
              <a:rPr lang="en-US" sz="2400" dirty="0">
                <a:solidFill>
                  <a:schemeClr val="tx1">
                    <a:lumMod val="75000"/>
                  </a:schemeClr>
                </a:solidFill>
                <a:latin typeface="Patrick Hand" panose="00000500000000000000" pitchFamily="2" charset="0"/>
              </a:rPr>
              <a:t>Does the writing use the correct tenses and structures?</a:t>
            </a:r>
          </a:p>
        </p:txBody>
      </p:sp>
      <p:sp>
        <p:nvSpPr>
          <p:cNvPr id="13" name="TextBox 12">
            <a:extLst>
              <a:ext uri="{FF2B5EF4-FFF2-40B4-BE49-F238E27FC236}">
                <a16:creationId xmlns:a16="http://schemas.microsoft.com/office/drawing/2014/main" id="{7DED04E6-1E67-46E8-6ACA-4C03709D5D7D}"/>
              </a:ext>
            </a:extLst>
          </p:cNvPr>
          <p:cNvSpPr txBox="1"/>
          <p:nvPr/>
        </p:nvSpPr>
        <p:spPr>
          <a:xfrm>
            <a:off x="1489973" y="312562"/>
            <a:ext cx="6389271" cy="707886"/>
          </a:xfrm>
          <a:prstGeom prst="rect">
            <a:avLst/>
          </a:prstGeom>
          <a:noFill/>
        </p:spPr>
        <p:txBody>
          <a:bodyPr wrap="square" rtlCol="0">
            <a:spAutoFit/>
          </a:bodyPr>
          <a:lstStyle/>
          <a:p>
            <a:pPr algn="ctr"/>
            <a:r>
              <a:rPr lang="en-US" sz="4000" b="1" dirty="0">
                <a:solidFill>
                  <a:schemeClr val="tx1"/>
                </a:solidFill>
                <a:latin typeface="Patrick Hand" panose="00000500000000000000" pitchFamily="2" charset="0"/>
              </a:rPr>
              <a:t>SWAP AND CHECK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11"/>
        <p:cNvGrpSpPr/>
        <p:nvPr/>
      </p:nvGrpSpPr>
      <p:grpSpPr>
        <a:xfrm>
          <a:off x="0" y="0"/>
          <a:ext cx="0" cy="0"/>
          <a:chOff x="0" y="0"/>
          <a:chExt cx="0" cy="0"/>
        </a:xfrm>
      </p:grpSpPr>
      <p:grpSp>
        <p:nvGrpSpPr>
          <p:cNvPr id="10212" name="Google Shape;10212;p128"/>
          <p:cNvGrpSpPr/>
          <p:nvPr/>
        </p:nvGrpSpPr>
        <p:grpSpPr>
          <a:xfrm>
            <a:off x="200105" y="146900"/>
            <a:ext cx="8404619" cy="2989870"/>
            <a:chOff x="200105" y="146900"/>
            <a:chExt cx="8404619" cy="2989870"/>
          </a:xfrm>
        </p:grpSpPr>
        <p:grpSp>
          <p:nvGrpSpPr>
            <p:cNvPr id="10213" name="Google Shape;10213;p128"/>
            <p:cNvGrpSpPr/>
            <p:nvPr/>
          </p:nvGrpSpPr>
          <p:grpSpPr>
            <a:xfrm>
              <a:off x="325271" y="1272159"/>
              <a:ext cx="543053" cy="354885"/>
              <a:chOff x="7218550" y="1264450"/>
              <a:chExt cx="1810175" cy="1182950"/>
            </a:xfrm>
          </p:grpSpPr>
          <p:sp>
            <p:nvSpPr>
              <p:cNvPr id="10214" name="Google Shape;10214;p128"/>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128"/>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128"/>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128"/>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128"/>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128"/>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128"/>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128"/>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128"/>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128"/>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128"/>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128"/>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128"/>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7" name="Google Shape;10227;p128"/>
            <p:cNvGrpSpPr/>
            <p:nvPr/>
          </p:nvGrpSpPr>
          <p:grpSpPr>
            <a:xfrm>
              <a:off x="8257067" y="2781797"/>
              <a:ext cx="347646" cy="354973"/>
              <a:chOff x="7348550" y="1658600"/>
              <a:chExt cx="1664175" cy="1699250"/>
            </a:xfrm>
          </p:grpSpPr>
          <p:sp>
            <p:nvSpPr>
              <p:cNvPr id="10228" name="Google Shape;10228;p128"/>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128"/>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128"/>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128"/>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128"/>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128"/>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128"/>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128"/>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128"/>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128"/>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128"/>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128"/>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128"/>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41" name="Google Shape;10241;p128"/>
            <p:cNvGrpSpPr/>
            <p:nvPr/>
          </p:nvGrpSpPr>
          <p:grpSpPr>
            <a:xfrm>
              <a:off x="200105" y="146900"/>
              <a:ext cx="793379" cy="585576"/>
              <a:chOff x="7757175" y="1399875"/>
              <a:chExt cx="1347450" cy="994525"/>
            </a:xfrm>
          </p:grpSpPr>
          <p:sp>
            <p:nvSpPr>
              <p:cNvPr id="10242" name="Google Shape;10242;p128"/>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128"/>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128"/>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128"/>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128"/>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128"/>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128"/>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128"/>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128"/>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1" name="Google Shape;10251;p128"/>
            <p:cNvGrpSpPr/>
            <p:nvPr/>
          </p:nvGrpSpPr>
          <p:grpSpPr>
            <a:xfrm>
              <a:off x="7675558" y="218377"/>
              <a:ext cx="543088" cy="642038"/>
              <a:chOff x="4377350" y="3576850"/>
              <a:chExt cx="1070125" cy="1265100"/>
            </a:xfrm>
          </p:grpSpPr>
          <p:sp>
            <p:nvSpPr>
              <p:cNvPr id="10252" name="Google Shape;10252;p128"/>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128"/>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128"/>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128"/>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128"/>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128"/>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8" name="Google Shape;10258;p128"/>
            <p:cNvGrpSpPr/>
            <p:nvPr/>
          </p:nvGrpSpPr>
          <p:grpSpPr>
            <a:xfrm>
              <a:off x="7675559" y="1583013"/>
              <a:ext cx="929164" cy="543026"/>
              <a:chOff x="3973200" y="2218800"/>
              <a:chExt cx="1850925" cy="1081725"/>
            </a:xfrm>
          </p:grpSpPr>
          <p:sp>
            <p:nvSpPr>
              <p:cNvPr id="10259" name="Google Shape;10259;p128"/>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128"/>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128"/>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128"/>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128"/>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128"/>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128"/>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128"/>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128"/>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128"/>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128"/>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128"/>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128"/>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128"/>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128"/>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84" name="Google Shape;10284;p128"/>
          <p:cNvGrpSpPr/>
          <p:nvPr/>
        </p:nvGrpSpPr>
        <p:grpSpPr>
          <a:xfrm>
            <a:off x="170303" y="3916837"/>
            <a:ext cx="8839869" cy="1015663"/>
            <a:chOff x="170303" y="3916837"/>
            <a:chExt cx="8839869" cy="1015663"/>
          </a:xfrm>
        </p:grpSpPr>
        <p:grpSp>
          <p:nvGrpSpPr>
            <p:cNvPr id="10285" name="Google Shape;10285;p128"/>
            <p:cNvGrpSpPr/>
            <p:nvPr/>
          </p:nvGrpSpPr>
          <p:grpSpPr>
            <a:xfrm>
              <a:off x="170303" y="3916837"/>
              <a:ext cx="767334" cy="763627"/>
              <a:chOff x="1558002" y="3547413"/>
              <a:chExt cx="689676" cy="686344"/>
            </a:xfrm>
          </p:grpSpPr>
          <p:sp>
            <p:nvSpPr>
              <p:cNvPr id="10286" name="Google Shape;10286;p128"/>
              <p:cNvSpPr/>
              <p:nvPr/>
            </p:nvSpPr>
            <p:spPr>
              <a:xfrm>
                <a:off x="1558002" y="3547413"/>
                <a:ext cx="689676" cy="608784"/>
              </a:xfrm>
              <a:custGeom>
                <a:avLst/>
                <a:gdLst/>
                <a:ahLst/>
                <a:cxnLst/>
                <a:rect l="l" t="t" r="r" b="b"/>
                <a:pathLst>
                  <a:path w="20931" h="18476" extrusionOk="0">
                    <a:moveTo>
                      <a:pt x="10430" y="1"/>
                    </a:moveTo>
                    <a:cubicBezTo>
                      <a:pt x="10386" y="1"/>
                      <a:pt x="10341" y="3"/>
                      <a:pt x="10296" y="8"/>
                    </a:cubicBezTo>
                    <a:cubicBezTo>
                      <a:pt x="9671" y="79"/>
                      <a:pt x="9225" y="579"/>
                      <a:pt x="8922" y="1096"/>
                    </a:cubicBezTo>
                    <a:cubicBezTo>
                      <a:pt x="8066" y="2542"/>
                      <a:pt x="7905" y="4272"/>
                      <a:pt x="7887" y="5932"/>
                    </a:cubicBezTo>
                    <a:cubicBezTo>
                      <a:pt x="7851" y="8662"/>
                      <a:pt x="8119" y="11409"/>
                      <a:pt x="8690" y="14086"/>
                    </a:cubicBezTo>
                    <a:cubicBezTo>
                      <a:pt x="8155" y="12694"/>
                      <a:pt x="7512" y="11320"/>
                      <a:pt x="6495" y="10178"/>
                    </a:cubicBezTo>
                    <a:cubicBezTo>
                      <a:pt x="5478" y="9054"/>
                      <a:pt x="4051" y="8162"/>
                      <a:pt x="2463" y="8037"/>
                    </a:cubicBezTo>
                    <a:cubicBezTo>
                      <a:pt x="2367" y="8031"/>
                      <a:pt x="2269" y="8028"/>
                      <a:pt x="2172" y="8028"/>
                    </a:cubicBezTo>
                    <a:cubicBezTo>
                      <a:pt x="1691" y="8028"/>
                      <a:pt x="1207" y="8112"/>
                      <a:pt x="821" y="8394"/>
                    </a:cubicBezTo>
                    <a:cubicBezTo>
                      <a:pt x="1" y="8983"/>
                      <a:pt x="72" y="10196"/>
                      <a:pt x="554" y="11053"/>
                    </a:cubicBezTo>
                    <a:cubicBezTo>
                      <a:pt x="1232" y="12212"/>
                      <a:pt x="2481" y="12980"/>
                      <a:pt x="3676" y="13711"/>
                    </a:cubicBezTo>
                    <a:cubicBezTo>
                      <a:pt x="5907" y="15049"/>
                      <a:pt x="9386" y="18475"/>
                      <a:pt x="9386" y="18475"/>
                    </a:cubicBezTo>
                    <a:cubicBezTo>
                      <a:pt x="9386" y="18475"/>
                      <a:pt x="16434" y="14175"/>
                      <a:pt x="19164" y="12534"/>
                    </a:cubicBezTo>
                    <a:cubicBezTo>
                      <a:pt x="19681" y="12212"/>
                      <a:pt x="20216" y="11891"/>
                      <a:pt x="20538" y="11409"/>
                    </a:cubicBezTo>
                    <a:cubicBezTo>
                      <a:pt x="20877" y="10928"/>
                      <a:pt x="20930" y="10232"/>
                      <a:pt x="20520" y="9804"/>
                    </a:cubicBezTo>
                    <a:cubicBezTo>
                      <a:pt x="20185" y="9468"/>
                      <a:pt x="19664" y="9390"/>
                      <a:pt x="19149" y="9390"/>
                    </a:cubicBezTo>
                    <a:cubicBezTo>
                      <a:pt x="19088" y="9390"/>
                      <a:pt x="19028" y="9391"/>
                      <a:pt x="18967" y="9393"/>
                    </a:cubicBezTo>
                    <a:cubicBezTo>
                      <a:pt x="15720" y="9500"/>
                      <a:pt x="12580" y="11338"/>
                      <a:pt x="11099" y="14050"/>
                    </a:cubicBezTo>
                    <a:cubicBezTo>
                      <a:pt x="12116" y="11392"/>
                      <a:pt x="12723" y="8608"/>
                      <a:pt x="12919" y="5807"/>
                    </a:cubicBezTo>
                    <a:cubicBezTo>
                      <a:pt x="13044" y="4130"/>
                      <a:pt x="12972" y="2345"/>
                      <a:pt x="11973" y="954"/>
                    </a:cubicBezTo>
                    <a:cubicBezTo>
                      <a:pt x="11607" y="454"/>
                      <a:pt x="11054" y="1"/>
                      <a:pt x="10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128"/>
              <p:cNvSpPr/>
              <p:nvPr/>
            </p:nvSpPr>
            <p:spPr>
              <a:xfrm>
                <a:off x="1869608" y="3630545"/>
                <a:ext cx="34729" cy="519160"/>
              </a:xfrm>
              <a:custGeom>
                <a:avLst/>
                <a:gdLst/>
                <a:ahLst/>
                <a:cxnLst/>
                <a:rect l="l" t="t" r="r" b="b"/>
                <a:pathLst>
                  <a:path w="1054" h="15756" fill="none" extrusionOk="0">
                    <a:moveTo>
                      <a:pt x="946" y="1"/>
                    </a:moveTo>
                    <a:cubicBezTo>
                      <a:pt x="1053" y="5264"/>
                      <a:pt x="732" y="10546"/>
                      <a:pt x="0" y="1575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128"/>
              <p:cNvSpPr/>
              <p:nvPr/>
            </p:nvSpPr>
            <p:spPr>
              <a:xfrm>
                <a:off x="1867829" y="3902183"/>
                <a:ext cx="322811" cy="247520"/>
              </a:xfrm>
              <a:custGeom>
                <a:avLst/>
                <a:gdLst/>
                <a:ahLst/>
                <a:cxnLst/>
                <a:rect l="l" t="t" r="r" b="b"/>
                <a:pathLst>
                  <a:path w="9797" h="7512" fill="none" extrusionOk="0">
                    <a:moveTo>
                      <a:pt x="9796" y="0"/>
                    </a:moveTo>
                    <a:cubicBezTo>
                      <a:pt x="6067" y="1802"/>
                      <a:pt x="2713" y="4372"/>
                      <a:pt x="1" y="751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128"/>
              <p:cNvSpPr/>
              <p:nvPr/>
            </p:nvSpPr>
            <p:spPr>
              <a:xfrm>
                <a:off x="1629734" y="3862775"/>
                <a:ext cx="235790" cy="289301"/>
              </a:xfrm>
              <a:custGeom>
                <a:avLst/>
                <a:gdLst/>
                <a:ahLst/>
                <a:cxnLst/>
                <a:rect l="l" t="t" r="r" b="b"/>
                <a:pathLst>
                  <a:path w="7156" h="8780" fill="none" extrusionOk="0">
                    <a:moveTo>
                      <a:pt x="1" y="1"/>
                    </a:moveTo>
                    <a:cubicBezTo>
                      <a:pt x="1517" y="1178"/>
                      <a:pt x="3034" y="2392"/>
                      <a:pt x="4336" y="3819"/>
                    </a:cubicBezTo>
                    <a:cubicBezTo>
                      <a:pt x="5621" y="5229"/>
                      <a:pt x="6692" y="6906"/>
                      <a:pt x="7155" y="877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128"/>
              <p:cNvSpPr/>
              <p:nvPr/>
            </p:nvSpPr>
            <p:spPr>
              <a:xfrm>
                <a:off x="1772011" y="4125220"/>
                <a:ext cx="191703" cy="108537"/>
              </a:xfrm>
              <a:custGeom>
                <a:avLst/>
                <a:gdLst/>
                <a:ahLst/>
                <a:cxnLst/>
                <a:rect l="l" t="t" r="r" b="b"/>
                <a:pathLst>
                  <a:path w="5818" h="3294" extrusionOk="0">
                    <a:moveTo>
                      <a:pt x="3240" y="1"/>
                    </a:moveTo>
                    <a:cubicBezTo>
                      <a:pt x="2815" y="1"/>
                      <a:pt x="2392" y="46"/>
                      <a:pt x="1981" y="136"/>
                    </a:cubicBezTo>
                    <a:cubicBezTo>
                      <a:pt x="1464" y="243"/>
                      <a:pt x="910" y="440"/>
                      <a:pt x="554" y="832"/>
                    </a:cubicBezTo>
                    <a:cubicBezTo>
                      <a:pt x="72" y="1385"/>
                      <a:pt x="18" y="2188"/>
                      <a:pt x="0" y="2938"/>
                    </a:cubicBezTo>
                    <a:cubicBezTo>
                      <a:pt x="1264" y="3150"/>
                      <a:pt x="2618" y="3294"/>
                      <a:pt x="3971" y="3294"/>
                    </a:cubicBezTo>
                    <a:cubicBezTo>
                      <a:pt x="4433" y="3294"/>
                      <a:pt x="4895" y="3277"/>
                      <a:pt x="5353" y="3241"/>
                    </a:cubicBezTo>
                    <a:cubicBezTo>
                      <a:pt x="5550" y="2813"/>
                      <a:pt x="5728" y="2367"/>
                      <a:pt x="5764" y="1903"/>
                    </a:cubicBezTo>
                    <a:cubicBezTo>
                      <a:pt x="5817" y="1439"/>
                      <a:pt x="5710" y="921"/>
                      <a:pt x="5389" y="582"/>
                    </a:cubicBezTo>
                    <a:cubicBezTo>
                      <a:pt x="5086" y="279"/>
                      <a:pt x="4657" y="154"/>
                      <a:pt x="4229" y="83"/>
                    </a:cubicBezTo>
                    <a:cubicBezTo>
                      <a:pt x="3901" y="28"/>
                      <a:pt x="3570" y="1"/>
                      <a:pt x="32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1" name="Google Shape;10291;p128"/>
            <p:cNvGrpSpPr/>
            <p:nvPr/>
          </p:nvGrpSpPr>
          <p:grpSpPr>
            <a:xfrm>
              <a:off x="5558303" y="4275691"/>
              <a:ext cx="567249" cy="656809"/>
              <a:chOff x="3784600" y="3727725"/>
              <a:chExt cx="295150" cy="341750"/>
            </a:xfrm>
          </p:grpSpPr>
          <p:sp>
            <p:nvSpPr>
              <p:cNvPr id="10292" name="Google Shape;10292;p128"/>
              <p:cNvSpPr/>
              <p:nvPr/>
            </p:nvSpPr>
            <p:spPr>
              <a:xfrm>
                <a:off x="3784600" y="3808100"/>
                <a:ext cx="291400" cy="261375"/>
              </a:xfrm>
              <a:custGeom>
                <a:avLst/>
                <a:gdLst/>
                <a:ahLst/>
                <a:cxnLst/>
                <a:rect l="l" t="t" r="r" b="b"/>
                <a:pathLst>
                  <a:path w="11656" h="10455" extrusionOk="0">
                    <a:moveTo>
                      <a:pt x="5860" y="1"/>
                    </a:moveTo>
                    <a:cubicBezTo>
                      <a:pt x="3602" y="1"/>
                      <a:pt x="1509" y="1472"/>
                      <a:pt x="828" y="3743"/>
                    </a:cubicBezTo>
                    <a:cubicBezTo>
                      <a:pt x="1" y="6500"/>
                      <a:pt x="1580" y="9407"/>
                      <a:pt x="4362" y="10234"/>
                    </a:cubicBezTo>
                    <a:cubicBezTo>
                      <a:pt x="4858" y="10383"/>
                      <a:pt x="5359" y="10454"/>
                      <a:pt x="5852" y="10454"/>
                    </a:cubicBezTo>
                    <a:cubicBezTo>
                      <a:pt x="8098" y="10454"/>
                      <a:pt x="10175" y="8982"/>
                      <a:pt x="10853" y="6701"/>
                    </a:cubicBezTo>
                    <a:cubicBezTo>
                      <a:pt x="11655" y="3944"/>
                      <a:pt x="10076" y="1036"/>
                      <a:pt x="7319" y="209"/>
                    </a:cubicBezTo>
                    <a:cubicBezTo>
                      <a:pt x="6833" y="68"/>
                      <a:pt x="6343" y="1"/>
                      <a:pt x="58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128"/>
              <p:cNvSpPr/>
              <p:nvPr/>
            </p:nvSpPr>
            <p:spPr>
              <a:xfrm>
                <a:off x="3825975" y="3775925"/>
                <a:ext cx="253775" cy="172750"/>
              </a:xfrm>
              <a:custGeom>
                <a:avLst/>
                <a:gdLst/>
                <a:ahLst/>
                <a:cxnLst/>
                <a:rect l="l" t="t" r="r" b="b"/>
                <a:pathLst>
                  <a:path w="10151" h="6910" extrusionOk="0">
                    <a:moveTo>
                      <a:pt x="4006" y="0"/>
                    </a:moveTo>
                    <a:cubicBezTo>
                      <a:pt x="3685" y="0"/>
                      <a:pt x="3332" y="65"/>
                      <a:pt x="2932" y="218"/>
                    </a:cubicBezTo>
                    <a:cubicBezTo>
                      <a:pt x="2184" y="506"/>
                      <a:pt x="1391" y="853"/>
                      <a:pt x="655" y="853"/>
                    </a:cubicBezTo>
                    <a:cubicBezTo>
                      <a:pt x="430" y="853"/>
                      <a:pt x="211" y="821"/>
                      <a:pt x="0" y="744"/>
                    </a:cubicBezTo>
                    <a:lnTo>
                      <a:pt x="0" y="744"/>
                    </a:lnTo>
                    <a:cubicBezTo>
                      <a:pt x="965" y="1634"/>
                      <a:pt x="2215" y="2094"/>
                      <a:pt x="3504" y="2094"/>
                    </a:cubicBezTo>
                    <a:cubicBezTo>
                      <a:pt x="3922" y="2094"/>
                      <a:pt x="4344" y="2046"/>
                      <a:pt x="4762" y="1947"/>
                    </a:cubicBezTo>
                    <a:lnTo>
                      <a:pt x="4762" y="1947"/>
                    </a:lnTo>
                    <a:cubicBezTo>
                      <a:pt x="3760" y="2850"/>
                      <a:pt x="3233" y="4504"/>
                      <a:pt x="3484" y="5857"/>
                    </a:cubicBezTo>
                    <a:cubicBezTo>
                      <a:pt x="4787" y="5832"/>
                      <a:pt x="6140" y="4930"/>
                      <a:pt x="6943" y="3551"/>
                    </a:cubicBezTo>
                    <a:cubicBezTo>
                      <a:pt x="7369" y="5080"/>
                      <a:pt x="8822" y="6559"/>
                      <a:pt x="10151" y="6910"/>
                    </a:cubicBezTo>
                    <a:cubicBezTo>
                      <a:pt x="9875" y="6584"/>
                      <a:pt x="9800" y="6233"/>
                      <a:pt x="9775" y="6033"/>
                    </a:cubicBezTo>
                    <a:cubicBezTo>
                      <a:pt x="9624" y="4855"/>
                      <a:pt x="9775" y="3677"/>
                      <a:pt x="9198" y="2800"/>
                    </a:cubicBezTo>
                    <a:cubicBezTo>
                      <a:pt x="8371" y="1546"/>
                      <a:pt x="7719" y="2123"/>
                      <a:pt x="6717" y="1421"/>
                    </a:cubicBezTo>
                    <a:cubicBezTo>
                      <a:pt x="5874" y="833"/>
                      <a:pt x="5154" y="0"/>
                      <a:pt x="40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128"/>
              <p:cNvSpPr/>
              <p:nvPr/>
            </p:nvSpPr>
            <p:spPr>
              <a:xfrm>
                <a:off x="3972650" y="3727725"/>
                <a:ext cx="53225" cy="108775"/>
              </a:xfrm>
              <a:custGeom>
                <a:avLst/>
                <a:gdLst/>
                <a:ahLst/>
                <a:cxnLst/>
                <a:rect l="l" t="t" r="r" b="b"/>
                <a:pathLst>
                  <a:path w="2129" h="4351" extrusionOk="0">
                    <a:moveTo>
                      <a:pt x="931" y="0"/>
                    </a:moveTo>
                    <a:cubicBezTo>
                      <a:pt x="786" y="0"/>
                      <a:pt x="632" y="109"/>
                      <a:pt x="649" y="266"/>
                    </a:cubicBezTo>
                    <a:cubicBezTo>
                      <a:pt x="674" y="818"/>
                      <a:pt x="900" y="1319"/>
                      <a:pt x="875" y="1895"/>
                    </a:cubicBezTo>
                    <a:cubicBezTo>
                      <a:pt x="850" y="2597"/>
                      <a:pt x="599" y="3249"/>
                      <a:pt x="173" y="3800"/>
                    </a:cubicBezTo>
                    <a:cubicBezTo>
                      <a:pt x="0" y="4031"/>
                      <a:pt x="196" y="4351"/>
                      <a:pt x="410" y="4351"/>
                    </a:cubicBezTo>
                    <a:cubicBezTo>
                      <a:pt x="475" y="4351"/>
                      <a:pt x="541" y="4321"/>
                      <a:pt x="599" y="4251"/>
                    </a:cubicBezTo>
                    <a:cubicBezTo>
                      <a:pt x="1477" y="3224"/>
                      <a:pt x="2128" y="1194"/>
                      <a:pt x="1101" y="66"/>
                    </a:cubicBezTo>
                    <a:cubicBezTo>
                      <a:pt x="1055" y="21"/>
                      <a:pt x="994"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128"/>
              <p:cNvSpPr/>
              <p:nvPr/>
            </p:nvSpPr>
            <p:spPr>
              <a:xfrm>
                <a:off x="3908025" y="4013550"/>
                <a:ext cx="60950" cy="25975"/>
              </a:xfrm>
              <a:custGeom>
                <a:avLst/>
                <a:gdLst/>
                <a:ahLst/>
                <a:cxnLst/>
                <a:rect l="l" t="t" r="r" b="b"/>
                <a:pathLst>
                  <a:path w="2438" h="1039" extrusionOk="0">
                    <a:moveTo>
                      <a:pt x="2174" y="0"/>
                    </a:moveTo>
                    <a:cubicBezTo>
                      <a:pt x="2137" y="0"/>
                      <a:pt x="2097" y="11"/>
                      <a:pt x="2056" y="36"/>
                    </a:cubicBezTo>
                    <a:cubicBezTo>
                      <a:pt x="1679" y="252"/>
                      <a:pt x="1315" y="429"/>
                      <a:pt x="927" y="429"/>
                    </a:cubicBezTo>
                    <a:cubicBezTo>
                      <a:pt x="773" y="429"/>
                      <a:pt x="616" y="401"/>
                      <a:pt x="452" y="337"/>
                    </a:cubicBezTo>
                    <a:cubicBezTo>
                      <a:pt x="423" y="327"/>
                      <a:pt x="394" y="323"/>
                      <a:pt x="368" y="323"/>
                    </a:cubicBezTo>
                    <a:cubicBezTo>
                      <a:pt x="121" y="323"/>
                      <a:pt x="1" y="703"/>
                      <a:pt x="227" y="838"/>
                    </a:cubicBezTo>
                    <a:cubicBezTo>
                      <a:pt x="485" y="968"/>
                      <a:pt x="791" y="1039"/>
                      <a:pt x="1093" y="1039"/>
                    </a:cubicBezTo>
                    <a:cubicBezTo>
                      <a:pt x="1612" y="1039"/>
                      <a:pt x="2120" y="828"/>
                      <a:pt x="2357" y="337"/>
                    </a:cubicBezTo>
                    <a:cubicBezTo>
                      <a:pt x="2437" y="177"/>
                      <a:pt x="2325" y="0"/>
                      <a:pt x="21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128"/>
              <p:cNvSpPr/>
              <p:nvPr/>
            </p:nvSpPr>
            <p:spPr>
              <a:xfrm>
                <a:off x="3980950" y="3988850"/>
                <a:ext cx="23900" cy="19800"/>
              </a:xfrm>
              <a:custGeom>
                <a:avLst/>
                <a:gdLst/>
                <a:ahLst/>
                <a:cxnLst/>
                <a:rect l="l" t="t" r="r" b="b"/>
                <a:pathLst>
                  <a:path w="956" h="792" extrusionOk="0">
                    <a:moveTo>
                      <a:pt x="751" y="0"/>
                    </a:moveTo>
                    <a:cubicBezTo>
                      <a:pt x="714" y="0"/>
                      <a:pt x="676" y="14"/>
                      <a:pt x="643" y="47"/>
                    </a:cubicBezTo>
                    <a:cubicBezTo>
                      <a:pt x="543" y="172"/>
                      <a:pt x="393" y="298"/>
                      <a:pt x="242" y="373"/>
                    </a:cubicBezTo>
                    <a:cubicBezTo>
                      <a:pt x="0" y="505"/>
                      <a:pt x="145" y="792"/>
                      <a:pt x="370" y="792"/>
                    </a:cubicBezTo>
                    <a:cubicBezTo>
                      <a:pt x="401" y="792"/>
                      <a:pt x="434" y="786"/>
                      <a:pt x="468" y="774"/>
                    </a:cubicBezTo>
                    <a:cubicBezTo>
                      <a:pt x="718" y="649"/>
                      <a:pt x="844" y="473"/>
                      <a:pt x="919" y="222"/>
                    </a:cubicBezTo>
                    <a:cubicBezTo>
                      <a:pt x="956" y="111"/>
                      <a:pt x="856" y="0"/>
                      <a:pt x="7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7" name="Google Shape;10297;p128"/>
            <p:cNvGrpSpPr/>
            <p:nvPr/>
          </p:nvGrpSpPr>
          <p:grpSpPr>
            <a:xfrm>
              <a:off x="8430911" y="4245876"/>
              <a:ext cx="579261" cy="580990"/>
              <a:chOff x="4190625" y="3142200"/>
              <a:chExt cx="301400" cy="302300"/>
            </a:xfrm>
          </p:grpSpPr>
          <p:sp>
            <p:nvSpPr>
              <p:cNvPr id="10298" name="Google Shape;10298;p128"/>
              <p:cNvSpPr/>
              <p:nvPr/>
            </p:nvSpPr>
            <p:spPr>
              <a:xfrm>
                <a:off x="4215700" y="3202625"/>
                <a:ext cx="276325" cy="241875"/>
              </a:xfrm>
              <a:custGeom>
                <a:avLst/>
                <a:gdLst/>
                <a:ahLst/>
                <a:cxnLst/>
                <a:rect l="l" t="t" r="r" b="b"/>
                <a:pathLst>
                  <a:path w="11053" h="9675" extrusionOk="0">
                    <a:moveTo>
                      <a:pt x="5509" y="1"/>
                    </a:moveTo>
                    <a:cubicBezTo>
                      <a:pt x="4709" y="1"/>
                      <a:pt x="3900" y="199"/>
                      <a:pt x="3158" y="619"/>
                    </a:cubicBezTo>
                    <a:cubicBezTo>
                      <a:pt x="827" y="1947"/>
                      <a:pt x="0" y="4879"/>
                      <a:pt x="1328" y="7210"/>
                    </a:cubicBezTo>
                    <a:cubicBezTo>
                      <a:pt x="2209" y="8786"/>
                      <a:pt x="3846" y="9674"/>
                      <a:pt x="5527" y="9674"/>
                    </a:cubicBezTo>
                    <a:cubicBezTo>
                      <a:pt x="6332" y="9674"/>
                      <a:pt x="7148" y="9470"/>
                      <a:pt x="7895" y="9040"/>
                    </a:cubicBezTo>
                    <a:cubicBezTo>
                      <a:pt x="10226" y="7736"/>
                      <a:pt x="11053" y="4779"/>
                      <a:pt x="9725" y="2448"/>
                    </a:cubicBezTo>
                    <a:cubicBezTo>
                      <a:pt x="8841" y="884"/>
                      <a:pt x="7196" y="1"/>
                      <a:pt x="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128"/>
              <p:cNvSpPr/>
              <p:nvPr/>
            </p:nvSpPr>
            <p:spPr>
              <a:xfrm>
                <a:off x="4190625" y="3179100"/>
                <a:ext cx="265700" cy="145525"/>
              </a:xfrm>
              <a:custGeom>
                <a:avLst/>
                <a:gdLst/>
                <a:ahLst/>
                <a:cxnLst/>
                <a:rect l="l" t="t" r="r" b="b"/>
                <a:pathLst>
                  <a:path w="10628" h="5821" extrusionOk="0">
                    <a:moveTo>
                      <a:pt x="6787" y="0"/>
                    </a:moveTo>
                    <a:cubicBezTo>
                      <a:pt x="5887" y="0"/>
                      <a:pt x="5732" y="639"/>
                      <a:pt x="4763" y="833"/>
                    </a:cubicBezTo>
                    <a:cubicBezTo>
                      <a:pt x="3585" y="1058"/>
                      <a:pt x="2256" y="908"/>
                      <a:pt x="1555" y="2562"/>
                    </a:cubicBezTo>
                    <a:cubicBezTo>
                      <a:pt x="1179" y="3464"/>
                      <a:pt x="803" y="4467"/>
                      <a:pt x="1" y="4843"/>
                    </a:cubicBezTo>
                    <a:cubicBezTo>
                      <a:pt x="1605" y="4743"/>
                      <a:pt x="3033" y="3865"/>
                      <a:pt x="3860" y="2462"/>
                    </a:cubicBezTo>
                    <a:lnTo>
                      <a:pt x="3860" y="2462"/>
                    </a:lnTo>
                    <a:cubicBezTo>
                      <a:pt x="3835" y="3715"/>
                      <a:pt x="4587" y="5119"/>
                      <a:pt x="5640" y="5820"/>
                    </a:cubicBezTo>
                    <a:cubicBezTo>
                      <a:pt x="6467" y="4943"/>
                      <a:pt x="6743" y="3439"/>
                      <a:pt x="6342" y="2036"/>
                    </a:cubicBezTo>
                    <a:lnTo>
                      <a:pt x="6342" y="2036"/>
                    </a:lnTo>
                    <a:cubicBezTo>
                      <a:pt x="6999" y="2390"/>
                      <a:pt x="7810" y="2559"/>
                      <a:pt x="8591" y="2559"/>
                    </a:cubicBezTo>
                    <a:cubicBezTo>
                      <a:pt x="9357" y="2559"/>
                      <a:pt x="10094" y="2396"/>
                      <a:pt x="10627" y="2086"/>
                    </a:cubicBezTo>
                    <a:cubicBezTo>
                      <a:pt x="10251" y="2036"/>
                      <a:pt x="9951" y="1860"/>
                      <a:pt x="9800" y="1735"/>
                    </a:cubicBezTo>
                    <a:cubicBezTo>
                      <a:pt x="8923" y="1109"/>
                      <a:pt x="8246" y="231"/>
                      <a:pt x="7294" y="56"/>
                    </a:cubicBezTo>
                    <a:cubicBezTo>
                      <a:pt x="7101" y="17"/>
                      <a:pt x="6934" y="0"/>
                      <a:pt x="6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128"/>
              <p:cNvSpPr/>
              <p:nvPr/>
            </p:nvSpPr>
            <p:spPr>
              <a:xfrm>
                <a:off x="4250775" y="3142200"/>
                <a:ext cx="71175" cy="83500"/>
              </a:xfrm>
              <a:custGeom>
                <a:avLst/>
                <a:gdLst/>
                <a:ahLst/>
                <a:cxnLst/>
                <a:rect l="l" t="t" r="r" b="b"/>
                <a:pathLst>
                  <a:path w="2847" h="3340" extrusionOk="0">
                    <a:moveTo>
                      <a:pt x="426" y="0"/>
                    </a:moveTo>
                    <a:cubicBezTo>
                      <a:pt x="401" y="0"/>
                      <a:pt x="376" y="1"/>
                      <a:pt x="352" y="3"/>
                    </a:cubicBezTo>
                    <a:cubicBezTo>
                      <a:pt x="126" y="28"/>
                      <a:pt x="1" y="279"/>
                      <a:pt x="176" y="454"/>
                    </a:cubicBezTo>
                    <a:cubicBezTo>
                      <a:pt x="577" y="855"/>
                      <a:pt x="1103" y="1031"/>
                      <a:pt x="1504" y="1457"/>
                    </a:cubicBezTo>
                    <a:cubicBezTo>
                      <a:pt x="1905" y="1933"/>
                      <a:pt x="2131" y="2509"/>
                      <a:pt x="2231" y="3111"/>
                    </a:cubicBezTo>
                    <a:cubicBezTo>
                      <a:pt x="2254" y="3268"/>
                      <a:pt x="2381" y="3339"/>
                      <a:pt x="2513" y="3339"/>
                    </a:cubicBezTo>
                    <a:cubicBezTo>
                      <a:pt x="2677" y="3339"/>
                      <a:pt x="2847" y="3230"/>
                      <a:pt x="2833" y="3036"/>
                    </a:cubicBezTo>
                    <a:cubicBezTo>
                      <a:pt x="2758" y="2309"/>
                      <a:pt x="2532" y="1657"/>
                      <a:pt x="2081" y="1081"/>
                    </a:cubicBezTo>
                    <a:cubicBezTo>
                      <a:pt x="1719" y="622"/>
                      <a:pt x="1077"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128"/>
              <p:cNvSpPr/>
              <p:nvPr/>
            </p:nvSpPr>
            <p:spPr>
              <a:xfrm>
                <a:off x="4395575" y="3348800"/>
                <a:ext cx="45075" cy="48225"/>
              </a:xfrm>
              <a:custGeom>
                <a:avLst/>
                <a:gdLst/>
                <a:ahLst/>
                <a:cxnLst/>
                <a:rect l="l" t="t" r="r" b="b"/>
                <a:pathLst>
                  <a:path w="1803" h="1929" extrusionOk="0">
                    <a:moveTo>
                      <a:pt x="1272" y="0"/>
                    </a:moveTo>
                    <a:cubicBezTo>
                      <a:pt x="1184" y="0"/>
                      <a:pt x="1100" y="51"/>
                      <a:pt x="1076" y="160"/>
                    </a:cubicBezTo>
                    <a:cubicBezTo>
                      <a:pt x="926" y="686"/>
                      <a:pt x="775" y="1163"/>
                      <a:pt x="249" y="1438"/>
                    </a:cubicBezTo>
                    <a:cubicBezTo>
                      <a:pt x="0" y="1551"/>
                      <a:pt x="139" y="1929"/>
                      <a:pt x="370" y="1929"/>
                    </a:cubicBezTo>
                    <a:cubicBezTo>
                      <a:pt x="396" y="1929"/>
                      <a:pt x="422" y="1924"/>
                      <a:pt x="449" y="1915"/>
                    </a:cubicBezTo>
                    <a:cubicBezTo>
                      <a:pt x="1126" y="1689"/>
                      <a:pt x="1803" y="912"/>
                      <a:pt x="1502" y="160"/>
                    </a:cubicBezTo>
                    <a:cubicBezTo>
                      <a:pt x="1463" y="57"/>
                      <a:pt x="1365" y="0"/>
                      <a:pt x="1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128"/>
              <p:cNvSpPr/>
              <p:nvPr/>
            </p:nvSpPr>
            <p:spPr>
              <a:xfrm>
                <a:off x="4428225" y="3308225"/>
                <a:ext cx="14300" cy="22950"/>
              </a:xfrm>
              <a:custGeom>
                <a:avLst/>
                <a:gdLst/>
                <a:ahLst/>
                <a:cxnLst/>
                <a:rect l="l" t="t" r="r" b="b"/>
                <a:pathLst>
                  <a:path w="572" h="918" extrusionOk="0">
                    <a:moveTo>
                      <a:pt x="244" y="1"/>
                    </a:moveTo>
                    <a:cubicBezTo>
                      <a:pt x="160" y="1"/>
                      <a:pt x="81" y="52"/>
                      <a:pt x="96" y="154"/>
                    </a:cubicBezTo>
                    <a:cubicBezTo>
                      <a:pt x="96" y="304"/>
                      <a:pt x="96" y="480"/>
                      <a:pt x="46" y="630"/>
                    </a:cubicBezTo>
                    <a:cubicBezTo>
                      <a:pt x="1" y="809"/>
                      <a:pt x="125" y="917"/>
                      <a:pt x="254" y="917"/>
                    </a:cubicBezTo>
                    <a:cubicBezTo>
                      <a:pt x="341" y="917"/>
                      <a:pt x="431" y="867"/>
                      <a:pt x="472" y="756"/>
                    </a:cubicBezTo>
                    <a:cubicBezTo>
                      <a:pt x="572" y="505"/>
                      <a:pt x="547" y="304"/>
                      <a:pt x="396" y="79"/>
                    </a:cubicBezTo>
                    <a:cubicBezTo>
                      <a:pt x="365" y="27"/>
                      <a:pt x="303" y="1"/>
                      <a:pt x="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03" name="Google Shape;10303;p128"/>
          <p:cNvGrpSpPr/>
          <p:nvPr/>
        </p:nvGrpSpPr>
        <p:grpSpPr>
          <a:xfrm>
            <a:off x="8514331" y="222258"/>
            <a:ext cx="166924" cy="164745"/>
            <a:chOff x="6232000" y="1435050"/>
            <a:chExt cx="488225" cy="481850"/>
          </a:xfrm>
        </p:grpSpPr>
        <p:sp>
          <p:nvSpPr>
            <p:cNvPr id="10304" name="Google Shape;10304;p12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305" name="Google Shape;10305;p12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306" name="Google Shape;10306;p12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307" name="Google Shape;10307;p12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308" name="Google Shape;10308;p12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0309" name="Google Shape;10309;p128">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128">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128">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16;p44">
            <a:extLst>
              <a:ext uri="{FF2B5EF4-FFF2-40B4-BE49-F238E27FC236}">
                <a16:creationId xmlns:a16="http://schemas.microsoft.com/office/drawing/2014/main" id="{2F6648E9-2A82-05C0-7D7D-CA11ADC5E8B4}"/>
              </a:ext>
            </a:extLst>
          </p:cNvPr>
          <p:cNvSpPr txBox="1">
            <a:spLocks/>
          </p:cNvSpPr>
          <p:nvPr/>
        </p:nvSpPr>
        <p:spPr>
          <a:xfrm>
            <a:off x="2014340" y="1836830"/>
            <a:ext cx="5790398" cy="69873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latin typeface="Patrick Hand" panose="00000500000000000000" pitchFamily="2" charset="0"/>
              </a:rPr>
              <a:t>listen for specific information about someone’s opinion about life in the countryside. </a:t>
            </a:r>
          </a:p>
        </p:txBody>
      </p:sp>
      <p:sp>
        <p:nvSpPr>
          <p:cNvPr id="15" name="Google Shape;720;p44">
            <a:extLst>
              <a:ext uri="{FF2B5EF4-FFF2-40B4-BE49-F238E27FC236}">
                <a16:creationId xmlns:a16="http://schemas.microsoft.com/office/drawing/2014/main" id="{B27D2FE8-EDB6-D130-C70E-4FA54D099A9D}"/>
              </a:ext>
            </a:extLst>
          </p:cNvPr>
          <p:cNvSpPr txBox="1">
            <a:spLocks/>
          </p:cNvSpPr>
          <p:nvPr/>
        </p:nvSpPr>
        <p:spPr>
          <a:xfrm>
            <a:off x="1952780" y="2845476"/>
            <a:ext cx="5905952" cy="119300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latin typeface="Patrick Hand" panose="00000500000000000000" pitchFamily="2" charset="0"/>
              </a:rPr>
              <a:t>Write a paragraph about what someone likes or dislikes about life in the countryside.  </a:t>
            </a:r>
          </a:p>
        </p:txBody>
      </p:sp>
      <p:sp>
        <p:nvSpPr>
          <p:cNvPr id="16" name="Google Shape;561;p42">
            <a:extLst>
              <a:ext uri="{FF2B5EF4-FFF2-40B4-BE49-F238E27FC236}">
                <a16:creationId xmlns:a16="http://schemas.microsoft.com/office/drawing/2014/main" id="{41E49FED-6E45-E16A-482F-5B610E507F5B}"/>
              </a:ext>
            </a:extLst>
          </p:cNvPr>
          <p:cNvSpPr txBox="1">
            <a:spLocks/>
          </p:cNvSpPr>
          <p:nvPr/>
        </p:nvSpPr>
        <p:spPr>
          <a:xfrm>
            <a:off x="1057333" y="1243430"/>
            <a:ext cx="7671733" cy="409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latin typeface="Patrick Hand" panose="00000500000000000000" pitchFamily="2" charset="0"/>
              </a:rPr>
              <a:t>In this lesson, students have learned to:</a:t>
            </a:r>
          </a:p>
        </p:txBody>
      </p:sp>
      <p:pic>
        <p:nvPicPr>
          <p:cNvPr id="12290" name="Picture 2" descr="The Importance Of Listening - Headphone Logo Black And White Clipart  (#5407160) - PinClipart">
            <a:extLst>
              <a:ext uri="{FF2B5EF4-FFF2-40B4-BE49-F238E27FC236}">
                <a16:creationId xmlns:a16="http://schemas.microsoft.com/office/drawing/2014/main" id="{85E3A5E8-104C-9A50-0282-BA39062B063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54" b="89973" l="5455" r="93295">
                        <a14:foregroundMark x1="13977" y1="56181" x2="13977" y2="56181"/>
                        <a14:foregroundMark x1="15341" y1="56181" x2="15341" y2="56181"/>
                        <a14:foregroundMark x1="15341" y1="56181" x2="15341" y2="56181"/>
                        <a14:foregroundMark x1="16023" y1="55082" x2="16023" y2="55082"/>
                        <a14:foregroundMark x1="17614" y1="45467" x2="9773" y2="67170"/>
                        <a14:foregroundMark x1="9773" y1="67170" x2="13977" y2="78159"/>
                        <a14:foregroundMark x1="13977" y1="78159" x2="19318" y2="84203"/>
                        <a14:foregroundMark x1="5455" y1="64286" x2="5455" y2="64286"/>
                        <a14:foregroundMark x1="51250" y1="8654" x2="62159" y2="13324"/>
                        <a14:foregroundMark x1="93295" y1="61813" x2="93295" y2="61813"/>
                        <a14:foregroundMark x1="69091" y1="57555" x2="69091" y2="57555"/>
                        <a14:foregroundMark x1="69091" y1="57555" x2="69091" y2="57555"/>
                        <a14:foregroundMark x1="30455" y1="56456" x2="30455" y2="56456"/>
                        <a14:foregroundMark x1="30455" y1="56456" x2="30455" y2="56456"/>
                      </a14:backgroundRemoval>
                    </a14:imgEffect>
                  </a14:imgLayer>
                </a14:imgProps>
              </a:ext>
              <a:ext uri="{28A0092B-C50C-407E-A947-70E740481C1C}">
                <a14:useLocalDpi xmlns:a14="http://schemas.microsoft.com/office/drawing/2010/main" val="0"/>
              </a:ext>
            </a:extLst>
          </a:blip>
          <a:srcRect/>
          <a:stretch>
            <a:fillRect/>
          </a:stretch>
        </p:blipFill>
        <p:spPr bwMode="auto">
          <a:xfrm>
            <a:off x="1087461" y="1993685"/>
            <a:ext cx="806186" cy="66701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Writing - Free hands and gestures icons">
            <a:extLst>
              <a:ext uri="{FF2B5EF4-FFF2-40B4-BE49-F238E27FC236}">
                <a16:creationId xmlns:a16="http://schemas.microsoft.com/office/drawing/2014/main" id="{DE33B361-8012-D930-AC88-77C4380C5D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038" y="2947537"/>
            <a:ext cx="672257" cy="672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barn(inVertical)">
                                      <p:cBhvr>
                                        <p:cTn id="15" dur="500"/>
                                        <p:tgtEl>
                                          <p:spTgt spid="1229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15"/>
        <p:cNvGrpSpPr/>
        <p:nvPr/>
      </p:nvGrpSpPr>
      <p:grpSpPr>
        <a:xfrm>
          <a:off x="0" y="0"/>
          <a:ext cx="0" cy="0"/>
          <a:chOff x="0" y="0"/>
          <a:chExt cx="0" cy="0"/>
        </a:xfrm>
      </p:grpSpPr>
      <p:sp>
        <p:nvSpPr>
          <p:cNvPr id="10316" name="Google Shape;10316;p129"/>
          <p:cNvSpPr txBox="1">
            <a:spLocks noGrp="1"/>
          </p:cNvSpPr>
          <p:nvPr>
            <p:ph type="title"/>
          </p:nvPr>
        </p:nvSpPr>
        <p:spPr>
          <a:xfrm>
            <a:off x="1097400" y="1438498"/>
            <a:ext cx="7714500" cy="1192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3800" dirty="0"/>
              <a:t>Thanks!</a:t>
            </a:r>
            <a:endParaRPr sz="13800" dirty="0"/>
          </a:p>
        </p:txBody>
      </p:sp>
      <p:sp>
        <p:nvSpPr>
          <p:cNvPr id="10319" name="Google Shape;10319;p129"/>
          <p:cNvSpPr txBox="1">
            <a:spLocks noGrp="1"/>
          </p:cNvSpPr>
          <p:nvPr>
            <p:ph type="subTitle" idx="2"/>
          </p:nvPr>
        </p:nvSpPr>
        <p:spPr>
          <a:xfrm>
            <a:off x="4946400" y="2773598"/>
            <a:ext cx="3410100" cy="525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Do you have any questions?</a:t>
            </a:r>
            <a:endParaRPr/>
          </a:p>
        </p:txBody>
      </p:sp>
      <p:grpSp>
        <p:nvGrpSpPr>
          <p:cNvPr id="10320" name="Google Shape;10320;p129"/>
          <p:cNvGrpSpPr/>
          <p:nvPr/>
        </p:nvGrpSpPr>
        <p:grpSpPr>
          <a:xfrm>
            <a:off x="1170309" y="794811"/>
            <a:ext cx="3393438" cy="3566849"/>
            <a:chOff x="1170309" y="794811"/>
            <a:chExt cx="3393438" cy="3566849"/>
          </a:xfrm>
        </p:grpSpPr>
        <p:grpSp>
          <p:nvGrpSpPr>
            <p:cNvPr id="10321" name="Google Shape;10321;p129"/>
            <p:cNvGrpSpPr/>
            <p:nvPr/>
          </p:nvGrpSpPr>
          <p:grpSpPr>
            <a:xfrm>
              <a:off x="1170309" y="794811"/>
              <a:ext cx="1071062" cy="3385950"/>
              <a:chOff x="5882109" y="1834461"/>
              <a:chExt cx="1071062" cy="3385950"/>
            </a:xfrm>
          </p:grpSpPr>
          <p:sp>
            <p:nvSpPr>
              <p:cNvPr id="10322" name="Google Shape;10322;p129"/>
              <p:cNvSpPr/>
              <p:nvPr/>
            </p:nvSpPr>
            <p:spPr>
              <a:xfrm>
                <a:off x="6221092" y="2952762"/>
                <a:ext cx="252602" cy="547636"/>
              </a:xfrm>
              <a:custGeom>
                <a:avLst/>
                <a:gdLst/>
                <a:ahLst/>
                <a:cxnLst/>
                <a:rect l="l" t="t" r="r" b="b"/>
                <a:pathLst>
                  <a:path w="6834" h="14816" extrusionOk="0">
                    <a:moveTo>
                      <a:pt x="1752" y="1"/>
                    </a:moveTo>
                    <a:cubicBezTo>
                      <a:pt x="1673" y="1"/>
                      <a:pt x="1588" y="9"/>
                      <a:pt x="1499" y="24"/>
                    </a:cubicBezTo>
                    <a:cubicBezTo>
                      <a:pt x="982" y="96"/>
                      <a:pt x="553" y="488"/>
                      <a:pt x="393" y="988"/>
                    </a:cubicBezTo>
                    <a:cubicBezTo>
                      <a:pt x="54" y="2076"/>
                      <a:pt x="0" y="3254"/>
                      <a:pt x="161" y="4396"/>
                    </a:cubicBezTo>
                    <a:cubicBezTo>
                      <a:pt x="339" y="5787"/>
                      <a:pt x="803" y="7143"/>
                      <a:pt x="1303" y="8464"/>
                    </a:cubicBezTo>
                    <a:cubicBezTo>
                      <a:pt x="1838" y="9873"/>
                      <a:pt x="3248" y="10623"/>
                      <a:pt x="4283" y="11711"/>
                    </a:cubicBezTo>
                    <a:cubicBezTo>
                      <a:pt x="5175" y="12621"/>
                      <a:pt x="6156" y="13781"/>
                      <a:pt x="6745" y="14816"/>
                    </a:cubicBezTo>
                    <a:cubicBezTo>
                      <a:pt x="6709" y="12585"/>
                      <a:pt x="6584" y="9909"/>
                      <a:pt x="6834" y="7500"/>
                    </a:cubicBezTo>
                    <a:cubicBezTo>
                      <a:pt x="6834" y="7437"/>
                      <a:pt x="6807" y="7374"/>
                      <a:pt x="6773" y="7374"/>
                    </a:cubicBezTo>
                    <a:cubicBezTo>
                      <a:pt x="6758" y="7374"/>
                      <a:pt x="6743" y="7385"/>
                      <a:pt x="6727" y="7411"/>
                    </a:cubicBezTo>
                    <a:cubicBezTo>
                      <a:pt x="5817" y="4842"/>
                      <a:pt x="4372" y="2469"/>
                      <a:pt x="2534" y="470"/>
                    </a:cubicBezTo>
                    <a:cubicBezTo>
                      <a:pt x="2391" y="310"/>
                      <a:pt x="2231" y="149"/>
                      <a:pt x="2034" y="60"/>
                    </a:cubicBezTo>
                    <a:cubicBezTo>
                      <a:pt x="1961" y="18"/>
                      <a:pt x="1864" y="1"/>
                      <a:pt x="1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129"/>
              <p:cNvSpPr/>
              <p:nvPr/>
            </p:nvSpPr>
            <p:spPr>
              <a:xfrm>
                <a:off x="6229002" y="3017594"/>
                <a:ext cx="116765" cy="43579"/>
              </a:xfrm>
              <a:custGeom>
                <a:avLst/>
                <a:gdLst/>
                <a:ahLst/>
                <a:cxnLst/>
                <a:rect l="l" t="t" r="r" b="b"/>
                <a:pathLst>
                  <a:path w="3159" h="1179" fill="none" extrusionOk="0">
                    <a:moveTo>
                      <a:pt x="0" y="1179"/>
                    </a:moveTo>
                    <a:cubicBezTo>
                      <a:pt x="1089" y="947"/>
                      <a:pt x="3159" y="1"/>
                      <a:pt x="3159"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129"/>
              <p:cNvSpPr/>
              <p:nvPr/>
            </p:nvSpPr>
            <p:spPr>
              <a:xfrm>
                <a:off x="6234287" y="3072335"/>
                <a:ext cx="151694" cy="64019"/>
              </a:xfrm>
              <a:custGeom>
                <a:avLst/>
                <a:gdLst/>
                <a:ahLst/>
                <a:cxnLst/>
                <a:rect l="l" t="t" r="r" b="b"/>
                <a:pathLst>
                  <a:path w="4104" h="1732" fill="none" extrusionOk="0">
                    <a:moveTo>
                      <a:pt x="0" y="1732"/>
                    </a:moveTo>
                    <a:cubicBezTo>
                      <a:pt x="0" y="1732"/>
                      <a:pt x="571" y="1517"/>
                      <a:pt x="910" y="1375"/>
                    </a:cubicBezTo>
                    <a:cubicBezTo>
                      <a:pt x="1963" y="911"/>
                      <a:pt x="3033" y="465"/>
                      <a:pt x="4104"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129"/>
              <p:cNvSpPr/>
              <p:nvPr/>
            </p:nvSpPr>
            <p:spPr>
              <a:xfrm>
                <a:off x="6253397" y="3131697"/>
                <a:ext cx="170841" cy="78508"/>
              </a:xfrm>
              <a:custGeom>
                <a:avLst/>
                <a:gdLst/>
                <a:ahLst/>
                <a:cxnLst/>
                <a:rect l="l" t="t" r="r" b="b"/>
                <a:pathLst>
                  <a:path w="4622" h="2124" fill="none" extrusionOk="0">
                    <a:moveTo>
                      <a:pt x="1" y="2124"/>
                    </a:moveTo>
                    <a:lnTo>
                      <a:pt x="4622" y="1"/>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129"/>
              <p:cNvSpPr/>
              <p:nvPr/>
            </p:nvSpPr>
            <p:spPr>
              <a:xfrm>
                <a:off x="6275833" y="3202259"/>
                <a:ext cx="180081" cy="72594"/>
              </a:xfrm>
              <a:custGeom>
                <a:avLst/>
                <a:gdLst/>
                <a:ahLst/>
                <a:cxnLst/>
                <a:rect l="l" t="t" r="r" b="b"/>
                <a:pathLst>
                  <a:path w="4872" h="1964" fill="none" extrusionOk="0">
                    <a:moveTo>
                      <a:pt x="0" y="1964"/>
                    </a:moveTo>
                    <a:cubicBezTo>
                      <a:pt x="1553" y="1464"/>
                      <a:pt x="3408" y="715"/>
                      <a:pt x="4871"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129"/>
              <p:cNvSpPr/>
              <p:nvPr/>
            </p:nvSpPr>
            <p:spPr>
              <a:xfrm>
                <a:off x="6325289" y="3278106"/>
                <a:ext cx="126670" cy="49493"/>
              </a:xfrm>
              <a:custGeom>
                <a:avLst/>
                <a:gdLst/>
                <a:ahLst/>
                <a:cxnLst/>
                <a:rect l="l" t="t" r="r" b="b"/>
                <a:pathLst>
                  <a:path w="3427" h="1339" fill="none" extrusionOk="0">
                    <a:moveTo>
                      <a:pt x="0" y="1339"/>
                    </a:moveTo>
                    <a:cubicBezTo>
                      <a:pt x="1053" y="875"/>
                      <a:pt x="3426" y="1"/>
                      <a:pt x="3426" y="1"/>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129"/>
              <p:cNvSpPr/>
              <p:nvPr/>
            </p:nvSpPr>
            <p:spPr>
              <a:xfrm>
                <a:off x="6383986" y="3342753"/>
                <a:ext cx="76549" cy="31012"/>
              </a:xfrm>
              <a:custGeom>
                <a:avLst/>
                <a:gdLst/>
                <a:ahLst/>
                <a:cxnLst/>
                <a:rect l="l" t="t" r="r" b="b"/>
                <a:pathLst>
                  <a:path w="2071" h="839" fill="none" extrusionOk="0">
                    <a:moveTo>
                      <a:pt x="0" y="839"/>
                    </a:moveTo>
                    <a:lnTo>
                      <a:pt x="2070" y="0"/>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129"/>
              <p:cNvSpPr/>
              <p:nvPr/>
            </p:nvSpPr>
            <p:spPr>
              <a:xfrm>
                <a:off x="6287033" y="2974089"/>
                <a:ext cx="168882" cy="418157"/>
              </a:xfrm>
              <a:custGeom>
                <a:avLst/>
                <a:gdLst/>
                <a:ahLst/>
                <a:cxnLst/>
                <a:rect l="l" t="t" r="r" b="b"/>
                <a:pathLst>
                  <a:path w="4569" h="11313" fill="none" extrusionOk="0">
                    <a:moveTo>
                      <a:pt x="1" y="0"/>
                    </a:moveTo>
                    <a:lnTo>
                      <a:pt x="4568" y="11313"/>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129"/>
              <p:cNvSpPr/>
              <p:nvPr/>
            </p:nvSpPr>
            <p:spPr>
              <a:xfrm>
                <a:off x="6238242" y="3011015"/>
                <a:ext cx="153690" cy="381231"/>
              </a:xfrm>
              <a:custGeom>
                <a:avLst/>
                <a:gdLst/>
                <a:ahLst/>
                <a:cxnLst/>
                <a:rect l="l" t="t" r="r" b="b"/>
                <a:pathLst>
                  <a:path w="4158" h="10314" fill="none" extrusionOk="0">
                    <a:moveTo>
                      <a:pt x="0" y="1"/>
                    </a:moveTo>
                    <a:lnTo>
                      <a:pt x="4158" y="10314"/>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1" name="Google Shape;10331;p129"/>
              <p:cNvSpPr/>
              <p:nvPr/>
            </p:nvSpPr>
            <p:spPr>
              <a:xfrm>
                <a:off x="6489513" y="3203257"/>
                <a:ext cx="267793" cy="401339"/>
              </a:xfrm>
              <a:custGeom>
                <a:avLst/>
                <a:gdLst/>
                <a:ahLst/>
                <a:cxnLst/>
                <a:rect l="l" t="t" r="r" b="b"/>
                <a:pathLst>
                  <a:path w="7245" h="10858" extrusionOk="0">
                    <a:moveTo>
                      <a:pt x="5564" y="0"/>
                    </a:moveTo>
                    <a:cubicBezTo>
                      <a:pt x="5310" y="0"/>
                      <a:pt x="5064" y="113"/>
                      <a:pt x="4889" y="313"/>
                    </a:cubicBezTo>
                    <a:cubicBezTo>
                      <a:pt x="3694" y="1794"/>
                      <a:pt x="304" y="6290"/>
                      <a:pt x="0" y="10537"/>
                    </a:cubicBezTo>
                    <a:cubicBezTo>
                      <a:pt x="107" y="10697"/>
                      <a:pt x="214" y="10840"/>
                      <a:pt x="428" y="10858"/>
                    </a:cubicBezTo>
                    <a:cubicBezTo>
                      <a:pt x="464" y="10858"/>
                      <a:pt x="518" y="10858"/>
                      <a:pt x="571" y="10822"/>
                    </a:cubicBezTo>
                    <a:cubicBezTo>
                      <a:pt x="625" y="10787"/>
                      <a:pt x="643" y="10715"/>
                      <a:pt x="678" y="10662"/>
                    </a:cubicBezTo>
                    <a:cubicBezTo>
                      <a:pt x="785" y="10305"/>
                      <a:pt x="892" y="9966"/>
                      <a:pt x="1017" y="9627"/>
                    </a:cubicBezTo>
                    <a:cubicBezTo>
                      <a:pt x="1089" y="9395"/>
                      <a:pt x="1178" y="9163"/>
                      <a:pt x="1303" y="8967"/>
                    </a:cubicBezTo>
                    <a:cubicBezTo>
                      <a:pt x="1553" y="8574"/>
                      <a:pt x="1999" y="8342"/>
                      <a:pt x="2409" y="8164"/>
                    </a:cubicBezTo>
                    <a:cubicBezTo>
                      <a:pt x="3372" y="7771"/>
                      <a:pt x="4336" y="7503"/>
                      <a:pt x="5371" y="7432"/>
                    </a:cubicBezTo>
                    <a:cubicBezTo>
                      <a:pt x="5888" y="6219"/>
                      <a:pt x="6763" y="2864"/>
                      <a:pt x="7137" y="1366"/>
                    </a:cubicBezTo>
                    <a:cubicBezTo>
                      <a:pt x="7244" y="937"/>
                      <a:pt x="7012" y="491"/>
                      <a:pt x="6602" y="331"/>
                    </a:cubicBezTo>
                    <a:lnTo>
                      <a:pt x="5888" y="63"/>
                    </a:lnTo>
                    <a:cubicBezTo>
                      <a:pt x="5782" y="20"/>
                      <a:pt x="5672" y="0"/>
                      <a:pt x="55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2" name="Google Shape;10332;p129"/>
              <p:cNvSpPr/>
              <p:nvPr/>
            </p:nvSpPr>
            <p:spPr>
              <a:xfrm>
                <a:off x="6547545" y="3214160"/>
                <a:ext cx="148404" cy="263838"/>
              </a:xfrm>
              <a:custGeom>
                <a:avLst/>
                <a:gdLst/>
                <a:ahLst/>
                <a:cxnLst/>
                <a:rect l="l" t="t" r="r" b="b"/>
                <a:pathLst>
                  <a:path w="4015" h="7138" fill="none" extrusionOk="0">
                    <a:moveTo>
                      <a:pt x="4015" y="0"/>
                    </a:moveTo>
                    <a:lnTo>
                      <a:pt x="0" y="7137"/>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3" name="Google Shape;10333;p129"/>
              <p:cNvSpPr/>
              <p:nvPr/>
            </p:nvSpPr>
            <p:spPr>
              <a:xfrm>
                <a:off x="6628012" y="3227319"/>
                <a:ext cx="107524" cy="228909"/>
              </a:xfrm>
              <a:custGeom>
                <a:avLst/>
                <a:gdLst/>
                <a:ahLst/>
                <a:cxnLst/>
                <a:rect l="l" t="t" r="r" b="b"/>
                <a:pathLst>
                  <a:path w="2909" h="6193" fill="none" extrusionOk="0">
                    <a:moveTo>
                      <a:pt x="2909" y="1"/>
                    </a:moveTo>
                    <a:lnTo>
                      <a:pt x="0" y="6192"/>
                    </a:ln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129"/>
              <p:cNvSpPr/>
              <p:nvPr/>
            </p:nvSpPr>
            <p:spPr>
              <a:xfrm>
                <a:off x="6659652" y="3240515"/>
                <a:ext cx="83129" cy="33008"/>
              </a:xfrm>
              <a:custGeom>
                <a:avLst/>
                <a:gdLst/>
                <a:ahLst/>
                <a:cxnLst/>
                <a:rect l="l" t="t" r="r" b="b"/>
                <a:pathLst>
                  <a:path w="2249" h="893" fill="none" extrusionOk="0">
                    <a:moveTo>
                      <a:pt x="1" y="1"/>
                    </a:moveTo>
                    <a:cubicBezTo>
                      <a:pt x="875" y="358"/>
                      <a:pt x="1357" y="536"/>
                      <a:pt x="2249" y="893"/>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5" name="Google Shape;10335;p129"/>
              <p:cNvSpPr/>
              <p:nvPr/>
            </p:nvSpPr>
            <p:spPr>
              <a:xfrm>
                <a:off x="6628012" y="3281395"/>
                <a:ext cx="97618" cy="38958"/>
              </a:xfrm>
              <a:custGeom>
                <a:avLst/>
                <a:gdLst/>
                <a:ahLst/>
                <a:cxnLst/>
                <a:rect l="l" t="t" r="r" b="b"/>
                <a:pathLst>
                  <a:path w="2641" h="1054" fill="none" extrusionOk="0">
                    <a:moveTo>
                      <a:pt x="0" y="1"/>
                    </a:moveTo>
                    <a:cubicBezTo>
                      <a:pt x="874" y="358"/>
                      <a:pt x="1749" y="697"/>
                      <a:pt x="2641" y="1054"/>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6" name="Google Shape;10336;p129"/>
              <p:cNvSpPr/>
              <p:nvPr/>
            </p:nvSpPr>
            <p:spPr>
              <a:xfrm>
                <a:off x="6596335" y="3326268"/>
                <a:ext cx="119426" cy="47497"/>
              </a:xfrm>
              <a:custGeom>
                <a:avLst/>
                <a:gdLst/>
                <a:ahLst/>
                <a:cxnLst/>
                <a:rect l="l" t="t" r="r" b="b"/>
                <a:pathLst>
                  <a:path w="3231" h="1285" fill="none" extrusionOk="0">
                    <a:moveTo>
                      <a:pt x="1" y="0"/>
                    </a:moveTo>
                    <a:cubicBezTo>
                      <a:pt x="1036" y="429"/>
                      <a:pt x="3230" y="1285"/>
                      <a:pt x="3230" y="1285"/>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129"/>
              <p:cNvSpPr/>
              <p:nvPr/>
            </p:nvSpPr>
            <p:spPr>
              <a:xfrm>
                <a:off x="6571940" y="3366483"/>
                <a:ext cx="129295" cy="52819"/>
              </a:xfrm>
              <a:custGeom>
                <a:avLst/>
                <a:gdLst/>
                <a:ahLst/>
                <a:cxnLst/>
                <a:rect l="l" t="t" r="r" b="b"/>
                <a:pathLst>
                  <a:path w="3498" h="1429" fill="none" extrusionOk="0">
                    <a:moveTo>
                      <a:pt x="1" y="1"/>
                    </a:moveTo>
                    <a:cubicBezTo>
                      <a:pt x="1053" y="429"/>
                      <a:pt x="3498" y="1428"/>
                      <a:pt x="3498" y="1428"/>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129"/>
              <p:cNvSpPr/>
              <p:nvPr/>
            </p:nvSpPr>
            <p:spPr>
              <a:xfrm>
                <a:off x="6552830" y="3412649"/>
                <a:ext cx="133915" cy="50158"/>
              </a:xfrm>
              <a:custGeom>
                <a:avLst/>
                <a:gdLst/>
                <a:ahLst/>
                <a:cxnLst/>
                <a:rect l="l" t="t" r="r" b="b"/>
                <a:pathLst>
                  <a:path w="3623" h="1357" fill="none" extrusionOk="0">
                    <a:moveTo>
                      <a:pt x="0" y="1"/>
                    </a:moveTo>
                    <a:cubicBezTo>
                      <a:pt x="1035" y="447"/>
                      <a:pt x="3622" y="1357"/>
                      <a:pt x="3622" y="1357"/>
                    </a:cubicBezTo>
                  </a:path>
                </a:pathLst>
              </a:custGeom>
              <a:noFill/>
              <a:ln w="952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39" name="Google Shape;10339;p129"/>
              <p:cNvGrpSpPr/>
              <p:nvPr/>
            </p:nvGrpSpPr>
            <p:grpSpPr>
              <a:xfrm>
                <a:off x="6499382" y="3469054"/>
                <a:ext cx="365411" cy="558947"/>
                <a:chOff x="5965982" y="3469054"/>
                <a:chExt cx="365411" cy="558947"/>
              </a:xfrm>
            </p:grpSpPr>
            <p:sp>
              <p:nvSpPr>
                <p:cNvPr id="10340" name="Google Shape;10340;p129"/>
                <p:cNvSpPr/>
                <p:nvPr/>
              </p:nvSpPr>
              <p:spPr>
                <a:xfrm>
                  <a:off x="5965982" y="3496406"/>
                  <a:ext cx="139866" cy="531595"/>
                </a:xfrm>
                <a:custGeom>
                  <a:avLst/>
                  <a:gdLst/>
                  <a:ahLst/>
                  <a:cxnLst/>
                  <a:rect l="l" t="t" r="r" b="b"/>
                  <a:pathLst>
                    <a:path w="3784" h="14382" extrusionOk="0">
                      <a:moveTo>
                        <a:pt x="947" y="1"/>
                      </a:moveTo>
                      <a:cubicBezTo>
                        <a:pt x="465" y="1375"/>
                        <a:pt x="197" y="2713"/>
                        <a:pt x="1" y="4158"/>
                      </a:cubicBezTo>
                      <a:lnTo>
                        <a:pt x="358" y="14382"/>
                      </a:lnTo>
                      <a:cubicBezTo>
                        <a:pt x="1143" y="11152"/>
                        <a:pt x="2356" y="7744"/>
                        <a:pt x="3784" y="4747"/>
                      </a:cubicBezTo>
                      <a:lnTo>
                        <a:pt x="9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129"/>
                <p:cNvSpPr/>
                <p:nvPr/>
              </p:nvSpPr>
              <p:spPr>
                <a:xfrm>
                  <a:off x="6000949" y="3469054"/>
                  <a:ext cx="330445" cy="543127"/>
                </a:xfrm>
                <a:custGeom>
                  <a:avLst/>
                  <a:gdLst/>
                  <a:ahLst/>
                  <a:cxnLst/>
                  <a:rect l="l" t="t" r="r" b="b"/>
                  <a:pathLst>
                    <a:path w="8940" h="14694" extrusionOk="0">
                      <a:moveTo>
                        <a:pt x="3525" y="0"/>
                      </a:moveTo>
                      <a:cubicBezTo>
                        <a:pt x="2500" y="0"/>
                        <a:pt x="1409" y="541"/>
                        <a:pt x="411" y="741"/>
                      </a:cubicBezTo>
                      <a:lnTo>
                        <a:pt x="1" y="776"/>
                      </a:lnTo>
                      <a:cubicBezTo>
                        <a:pt x="322" y="1205"/>
                        <a:pt x="714" y="1883"/>
                        <a:pt x="964" y="2347"/>
                      </a:cubicBezTo>
                      <a:cubicBezTo>
                        <a:pt x="2177" y="4595"/>
                        <a:pt x="3516" y="6771"/>
                        <a:pt x="4943" y="8877"/>
                      </a:cubicBezTo>
                      <a:cubicBezTo>
                        <a:pt x="6085" y="10554"/>
                        <a:pt x="7530" y="12677"/>
                        <a:pt x="7387" y="14694"/>
                      </a:cubicBezTo>
                      <a:cubicBezTo>
                        <a:pt x="8155" y="13534"/>
                        <a:pt x="8940" y="12285"/>
                        <a:pt x="8922" y="10875"/>
                      </a:cubicBezTo>
                      <a:cubicBezTo>
                        <a:pt x="8904" y="9805"/>
                        <a:pt x="8387" y="8788"/>
                        <a:pt x="8137" y="7735"/>
                      </a:cubicBezTo>
                      <a:cubicBezTo>
                        <a:pt x="7619" y="5558"/>
                        <a:pt x="8155" y="2935"/>
                        <a:pt x="6638" y="1276"/>
                      </a:cubicBezTo>
                      <a:cubicBezTo>
                        <a:pt x="5906" y="473"/>
                        <a:pt x="4818" y="81"/>
                        <a:pt x="3747" y="9"/>
                      </a:cubicBezTo>
                      <a:cubicBezTo>
                        <a:pt x="3674" y="3"/>
                        <a:pt x="3600"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2" name="Google Shape;10342;p129"/>
                <p:cNvSpPr/>
                <p:nvPr/>
              </p:nvSpPr>
              <p:spPr>
                <a:xfrm>
                  <a:off x="6103187" y="3481917"/>
                  <a:ext cx="181375" cy="530264"/>
                </a:xfrm>
                <a:custGeom>
                  <a:avLst/>
                  <a:gdLst/>
                  <a:ahLst/>
                  <a:cxnLst/>
                  <a:rect l="l" t="t" r="r" b="b"/>
                  <a:pathLst>
                    <a:path w="4907" h="14346" fill="none" extrusionOk="0">
                      <a:moveTo>
                        <a:pt x="0" y="0"/>
                      </a:moveTo>
                      <a:cubicBezTo>
                        <a:pt x="910" y="1017"/>
                        <a:pt x="1660" y="2177"/>
                        <a:pt x="2230" y="3408"/>
                      </a:cubicBezTo>
                      <a:cubicBezTo>
                        <a:pt x="2659" y="4389"/>
                        <a:pt x="2998" y="5424"/>
                        <a:pt x="3319" y="6459"/>
                      </a:cubicBezTo>
                      <a:cubicBezTo>
                        <a:pt x="3694" y="7672"/>
                        <a:pt x="4068" y="8904"/>
                        <a:pt x="4461" y="10117"/>
                      </a:cubicBezTo>
                      <a:cubicBezTo>
                        <a:pt x="4853" y="11384"/>
                        <a:pt x="4907" y="13061"/>
                        <a:pt x="4621" y="14346"/>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3" name="Google Shape;10343;p129"/>
              <p:cNvGrpSpPr/>
              <p:nvPr/>
            </p:nvGrpSpPr>
            <p:grpSpPr>
              <a:xfrm>
                <a:off x="5882109" y="3202259"/>
                <a:ext cx="594911" cy="449168"/>
                <a:chOff x="5348709" y="3202259"/>
                <a:chExt cx="594911" cy="449168"/>
              </a:xfrm>
            </p:grpSpPr>
            <p:sp>
              <p:nvSpPr>
                <p:cNvPr id="10344" name="Google Shape;10344;p129"/>
                <p:cNvSpPr/>
                <p:nvPr/>
              </p:nvSpPr>
              <p:spPr>
                <a:xfrm>
                  <a:off x="5576878" y="3226025"/>
                  <a:ext cx="366742" cy="287568"/>
                </a:xfrm>
                <a:custGeom>
                  <a:avLst/>
                  <a:gdLst/>
                  <a:ahLst/>
                  <a:cxnLst/>
                  <a:rect l="l" t="t" r="r" b="b"/>
                  <a:pathLst>
                    <a:path w="9922" h="7780" extrusionOk="0">
                      <a:moveTo>
                        <a:pt x="2035" y="0"/>
                      </a:moveTo>
                      <a:lnTo>
                        <a:pt x="1" y="1892"/>
                      </a:lnTo>
                      <a:cubicBezTo>
                        <a:pt x="750" y="2141"/>
                        <a:pt x="1446" y="2534"/>
                        <a:pt x="2053" y="3051"/>
                      </a:cubicBezTo>
                      <a:cubicBezTo>
                        <a:pt x="2820" y="3729"/>
                        <a:pt x="3409" y="4586"/>
                        <a:pt x="4122" y="5317"/>
                      </a:cubicBezTo>
                      <a:cubicBezTo>
                        <a:pt x="5050" y="6281"/>
                        <a:pt x="6228" y="7012"/>
                        <a:pt x="7512" y="7441"/>
                      </a:cubicBezTo>
                      <a:cubicBezTo>
                        <a:pt x="8190" y="7673"/>
                        <a:pt x="9332" y="7387"/>
                        <a:pt x="9921" y="7780"/>
                      </a:cubicBezTo>
                      <a:cubicBezTo>
                        <a:pt x="8351" y="4657"/>
                        <a:pt x="5032" y="1802"/>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5" name="Google Shape;10345;p129"/>
                <p:cNvSpPr/>
                <p:nvPr/>
              </p:nvSpPr>
              <p:spPr>
                <a:xfrm>
                  <a:off x="5348709" y="3202259"/>
                  <a:ext cx="303388" cy="413573"/>
                </a:xfrm>
                <a:custGeom>
                  <a:avLst/>
                  <a:gdLst/>
                  <a:ahLst/>
                  <a:cxnLst/>
                  <a:rect l="l" t="t" r="r" b="b"/>
                  <a:pathLst>
                    <a:path w="8208" h="11189" extrusionOk="0">
                      <a:moveTo>
                        <a:pt x="4621" y="1"/>
                      </a:moveTo>
                      <a:cubicBezTo>
                        <a:pt x="2694" y="1821"/>
                        <a:pt x="179" y="3391"/>
                        <a:pt x="72" y="6050"/>
                      </a:cubicBezTo>
                      <a:cubicBezTo>
                        <a:pt x="0" y="7745"/>
                        <a:pt x="428" y="9511"/>
                        <a:pt x="678" y="11188"/>
                      </a:cubicBezTo>
                      <a:cubicBezTo>
                        <a:pt x="1178" y="9386"/>
                        <a:pt x="2159" y="7780"/>
                        <a:pt x="3123" y="6192"/>
                      </a:cubicBezTo>
                      <a:cubicBezTo>
                        <a:pt x="3676" y="5282"/>
                        <a:pt x="4247" y="4372"/>
                        <a:pt x="4978" y="3605"/>
                      </a:cubicBezTo>
                      <a:cubicBezTo>
                        <a:pt x="5371" y="3230"/>
                        <a:pt x="5781" y="2891"/>
                        <a:pt x="6192" y="2552"/>
                      </a:cubicBezTo>
                      <a:cubicBezTo>
                        <a:pt x="6905" y="1946"/>
                        <a:pt x="7565" y="1303"/>
                        <a:pt x="8208" y="643"/>
                      </a:cubicBezTo>
                      <a:cubicBezTo>
                        <a:pt x="7012" y="429"/>
                        <a:pt x="5835" y="1"/>
                        <a:pt x="4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6" name="Google Shape;10346;p129"/>
                <p:cNvSpPr/>
                <p:nvPr/>
              </p:nvSpPr>
              <p:spPr>
                <a:xfrm>
                  <a:off x="5371773" y="3204254"/>
                  <a:ext cx="196567" cy="447172"/>
                </a:xfrm>
                <a:custGeom>
                  <a:avLst/>
                  <a:gdLst/>
                  <a:ahLst/>
                  <a:cxnLst/>
                  <a:rect l="l" t="t" r="r" b="b"/>
                  <a:pathLst>
                    <a:path w="5318" h="12098" fill="none" extrusionOk="0">
                      <a:moveTo>
                        <a:pt x="54" y="11348"/>
                      </a:moveTo>
                      <a:cubicBezTo>
                        <a:pt x="1" y="12098"/>
                        <a:pt x="250" y="9314"/>
                        <a:pt x="429" y="7869"/>
                      </a:cubicBezTo>
                      <a:cubicBezTo>
                        <a:pt x="536" y="6977"/>
                        <a:pt x="661" y="6067"/>
                        <a:pt x="946" y="5210"/>
                      </a:cubicBezTo>
                      <a:cubicBezTo>
                        <a:pt x="1267" y="4176"/>
                        <a:pt x="1785" y="3212"/>
                        <a:pt x="2499" y="2391"/>
                      </a:cubicBezTo>
                      <a:cubicBezTo>
                        <a:pt x="3302" y="1463"/>
                        <a:pt x="4319" y="714"/>
                        <a:pt x="5318"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7" name="Google Shape;10347;p129"/>
              <p:cNvGrpSpPr/>
              <p:nvPr/>
            </p:nvGrpSpPr>
            <p:grpSpPr>
              <a:xfrm>
                <a:off x="6048957" y="3706797"/>
                <a:ext cx="454417" cy="363415"/>
                <a:chOff x="5515557" y="3706797"/>
                <a:chExt cx="454417" cy="363415"/>
              </a:xfrm>
            </p:grpSpPr>
            <p:sp>
              <p:nvSpPr>
                <p:cNvPr id="10348" name="Google Shape;10348;p129"/>
                <p:cNvSpPr/>
                <p:nvPr/>
              </p:nvSpPr>
              <p:spPr>
                <a:xfrm>
                  <a:off x="5515557" y="3706797"/>
                  <a:ext cx="286903" cy="296809"/>
                </a:xfrm>
                <a:custGeom>
                  <a:avLst/>
                  <a:gdLst/>
                  <a:ahLst/>
                  <a:cxnLst/>
                  <a:rect l="l" t="t" r="r" b="b"/>
                  <a:pathLst>
                    <a:path w="7762" h="8030" extrusionOk="0">
                      <a:moveTo>
                        <a:pt x="2837" y="0"/>
                      </a:moveTo>
                      <a:cubicBezTo>
                        <a:pt x="1963" y="696"/>
                        <a:pt x="1231" y="1571"/>
                        <a:pt x="678" y="2534"/>
                      </a:cubicBezTo>
                      <a:cubicBezTo>
                        <a:pt x="446" y="2980"/>
                        <a:pt x="232" y="3462"/>
                        <a:pt x="125" y="3962"/>
                      </a:cubicBezTo>
                      <a:cubicBezTo>
                        <a:pt x="0" y="4604"/>
                        <a:pt x="54" y="5282"/>
                        <a:pt x="197" y="5924"/>
                      </a:cubicBezTo>
                      <a:cubicBezTo>
                        <a:pt x="357" y="6674"/>
                        <a:pt x="1017" y="7726"/>
                        <a:pt x="1339" y="8030"/>
                      </a:cubicBezTo>
                      <a:cubicBezTo>
                        <a:pt x="1838" y="6531"/>
                        <a:pt x="2766" y="5175"/>
                        <a:pt x="3961" y="4140"/>
                      </a:cubicBezTo>
                      <a:cubicBezTo>
                        <a:pt x="4425" y="3747"/>
                        <a:pt x="4925" y="3391"/>
                        <a:pt x="5389" y="2980"/>
                      </a:cubicBezTo>
                      <a:cubicBezTo>
                        <a:pt x="6156" y="2302"/>
                        <a:pt x="6834" y="536"/>
                        <a:pt x="7762" y="322"/>
                      </a:cubicBezTo>
                      <a:cubicBezTo>
                        <a:pt x="6156" y="268"/>
                        <a:pt x="4443" y="54"/>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p129"/>
                <p:cNvSpPr/>
                <p:nvPr/>
              </p:nvSpPr>
              <p:spPr>
                <a:xfrm>
                  <a:off x="5659970" y="3718662"/>
                  <a:ext cx="310004" cy="351550"/>
                </a:xfrm>
                <a:custGeom>
                  <a:avLst/>
                  <a:gdLst/>
                  <a:ahLst/>
                  <a:cxnLst/>
                  <a:rect l="l" t="t" r="r" b="b"/>
                  <a:pathLst>
                    <a:path w="8387" h="9511" extrusionOk="0">
                      <a:moveTo>
                        <a:pt x="3855" y="1"/>
                      </a:moveTo>
                      <a:cubicBezTo>
                        <a:pt x="3427" y="108"/>
                        <a:pt x="3105" y="286"/>
                        <a:pt x="2749" y="857"/>
                      </a:cubicBezTo>
                      <a:cubicBezTo>
                        <a:pt x="1964" y="2070"/>
                        <a:pt x="964" y="3230"/>
                        <a:pt x="1" y="3837"/>
                      </a:cubicBezTo>
                      <a:cubicBezTo>
                        <a:pt x="192" y="3798"/>
                        <a:pt x="401" y="3769"/>
                        <a:pt x="636" y="3769"/>
                      </a:cubicBezTo>
                      <a:cubicBezTo>
                        <a:pt x="1257" y="3769"/>
                        <a:pt x="2054" y="3968"/>
                        <a:pt x="3141" y="4693"/>
                      </a:cubicBezTo>
                      <a:cubicBezTo>
                        <a:pt x="3944" y="5229"/>
                        <a:pt x="4462" y="6085"/>
                        <a:pt x="5086" y="6817"/>
                      </a:cubicBezTo>
                      <a:cubicBezTo>
                        <a:pt x="6085" y="7976"/>
                        <a:pt x="7102" y="8672"/>
                        <a:pt x="8387" y="9511"/>
                      </a:cubicBezTo>
                      <a:cubicBezTo>
                        <a:pt x="6852" y="7851"/>
                        <a:pt x="6406" y="5514"/>
                        <a:pt x="5728" y="3373"/>
                      </a:cubicBezTo>
                      <a:cubicBezTo>
                        <a:pt x="5550" y="2820"/>
                        <a:pt x="5372" y="2267"/>
                        <a:pt x="5086" y="1767"/>
                      </a:cubicBezTo>
                      <a:cubicBezTo>
                        <a:pt x="4765" y="1178"/>
                        <a:pt x="4390" y="429"/>
                        <a:pt x="3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129"/>
                <p:cNvSpPr/>
                <p:nvPr/>
              </p:nvSpPr>
              <p:spPr>
                <a:xfrm>
                  <a:off x="5551152" y="3710086"/>
                  <a:ext cx="147111" cy="292189"/>
                </a:xfrm>
                <a:custGeom>
                  <a:avLst/>
                  <a:gdLst/>
                  <a:ahLst/>
                  <a:cxnLst/>
                  <a:rect l="l" t="t" r="r" b="b"/>
                  <a:pathLst>
                    <a:path w="3980" h="7905" fill="none" extrusionOk="0">
                      <a:moveTo>
                        <a:pt x="376" y="7905"/>
                      </a:moveTo>
                      <a:cubicBezTo>
                        <a:pt x="1" y="6228"/>
                        <a:pt x="411" y="4390"/>
                        <a:pt x="1482" y="3034"/>
                      </a:cubicBezTo>
                      <a:cubicBezTo>
                        <a:pt x="1821" y="2588"/>
                        <a:pt x="2213" y="2213"/>
                        <a:pt x="2588" y="1803"/>
                      </a:cubicBezTo>
                      <a:cubicBezTo>
                        <a:pt x="3088" y="1250"/>
                        <a:pt x="3569" y="643"/>
                        <a:pt x="3980" y="1"/>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1" name="Google Shape;10351;p129"/>
              <p:cNvGrpSpPr/>
              <p:nvPr/>
            </p:nvGrpSpPr>
            <p:grpSpPr>
              <a:xfrm>
                <a:off x="6486852" y="4148683"/>
                <a:ext cx="466319" cy="428691"/>
                <a:chOff x="5953452" y="4148683"/>
                <a:chExt cx="466319" cy="428691"/>
              </a:xfrm>
            </p:grpSpPr>
            <p:sp>
              <p:nvSpPr>
                <p:cNvPr id="10352" name="Google Shape;10352;p129"/>
                <p:cNvSpPr/>
                <p:nvPr/>
              </p:nvSpPr>
              <p:spPr>
                <a:xfrm>
                  <a:off x="5953452" y="4157222"/>
                  <a:ext cx="325196" cy="420153"/>
                </a:xfrm>
                <a:custGeom>
                  <a:avLst/>
                  <a:gdLst/>
                  <a:ahLst/>
                  <a:cxnLst/>
                  <a:rect l="l" t="t" r="r" b="b"/>
                  <a:pathLst>
                    <a:path w="8798" h="11367" extrusionOk="0">
                      <a:moveTo>
                        <a:pt x="4729" y="1"/>
                      </a:moveTo>
                      <a:cubicBezTo>
                        <a:pt x="3355" y="947"/>
                        <a:pt x="2535" y="2321"/>
                        <a:pt x="1821" y="3819"/>
                      </a:cubicBezTo>
                      <a:cubicBezTo>
                        <a:pt x="1089" y="5318"/>
                        <a:pt x="643" y="6924"/>
                        <a:pt x="215" y="8530"/>
                      </a:cubicBezTo>
                      <a:cubicBezTo>
                        <a:pt x="1" y="9404"/>
                        <a:pt x="590" y="10475"/>
                        <a:pt x="590" y="11367"/>
                      </a:cubicBezTo>
                      <a:cubicBezTo>
                        <a:pt x="1286" y="9921"/>
                        <a:pt x="2106" y="8387"/>
                        <a:pt x="2891" y="6977"/>
                      </a:cubicBezTo>
                      <a:cubicBezTo>
                        <a:pt x="3891" y="5175"/>
                        <a:pt x="7281" y="1571"/>
                        <a:pt x="8797" y="197"/>
                      </a:cubicBezTo>
                      <a:lnTo>
                        <a:pt x="8797" y="197"/>
                      </a:lnTo>
                      <a:lnTo>
                        <a:pt x="6567" y="358"/>
                      </a:lnTo>
                      <a:lnTo>
                        <a:pt x="47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3" name="Google Shape;10353;p129"/>
                <p:cNvSpPr/>
                <p:nvPr/>
              </p:nvSpPr>
              <p:spPr>
                <a:xfrm>
                  <a:off x="6128248" y="4148683"/>
                  <a:ext cx="291523" cy="323828"/>
                </a:xfrm>
                <a:custGeom>
                  <a:avLst/>
                  <a:gdLst/>
                  <a:ahLst/>
                  <a:cxnLst/>
                  <a:rect l="l" t="t" r="r" b="b"/>
                  <a:pathLst>
                    <a:path w="7887" h="8761" extrusionOk="0">
                      <a:moveTo>
                        <a:pt x="4104" y="0"/>
                      </a:moveTo>
                      <a:cubicBezTo>
                        <a:pt x="3039" y="131"/>
                        <a:pt x="2100" y="311"/>
                        <a:pt x="1102" y="311"/>
                      </a:cubicBezTo>
                      <a:cubicBezTo>
                        <a:pt x="745" y="311"/>
                        <a:pt x="381" y="288"/>
                        <a:pt x="0" y="232"/>
                      </a:cubicBezTo>
                      <a:lnTo>
                        <a:pt x="0" y="232"/>
                      </a:lnTo>
                      <a:cubicBezTo>
                        <a:pt x="1178" y="1517"/>
                        <a:pt x="1999" y="3087"/>
                        <a:pt x="3033" y="4479"/>
                      </a:cubicBezTo>
                      <a:cubicBezTo>
                        <a:pt x="4086" y="5888"/>
                        <a:pt x="6548" y="8172"/>
                        <a:pt x="7797" y="8761"/>
                      </a:cubicBezTo>
                      <a:cubicBezTo>
                        <a:pt x="7887" y="6120"/>
                        <a:pt x="6067" y="1766"/>
                        <a:pt x="4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4" name="Google Shape;10354;p129"/>
                <p:cNvSpPr/>
                <p:nvPr/>
              </p:nvSpPr>
              <p:spPr>
                <a:xfrm>
                  <a:off x="6212670" y="4157222"/>
                  <a:ext cx="203811" cy="315290"/>
                </a:xfrm>
                <a:custGeom>
                  <a:avLst/>
                  <a:gdLst/>
                  <a:ahLst/>
                  <a:cxnLst/>
                  <a:rect l="l" t="t" r="r" b="b"/>
                  <a:pathLst>
                    <a:path w="5514" h="8530" fill="none" extrusionOk="0">
                      <a:moveTo>
                        <a:pt x="0" y="1"/>
                      </a:moveTo>
                      <a:cubicBezTo>
                        <a:pt x="2177" y="2820"/>
                        <a:pt x="4568" y="5086"/>
                        <a:pt x="5513" y="85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5" name="Google Shape;10355;p129"/>
              <p:cNvGrpSpPr/>
              <p:nvPr/>
            </p:nvGrpSpPr>
            <p:grpSpPr>
              <a:xfrm>
                <a:off x="6159106" y="1834461"/>
                <a:ext cx="545419" cy="3385950"/>
                <a:chOff x="5625706" y="1834461"/>
                <a:chExt cx="545419" cy="3385950"/>
              </a:xfrm>
            </p:grpSpPr>
            <p:sp>
              <p:nvSpPr>
                <p:cNvPr id="10356" name="Google Shape;10356;p129"/>
                <p:cNvSpPr/>
                <p:nvPr/>
              </p:nvSpPr>
              <p:spPr>
                <a:xfrm>
                  <a:off x="5625706" y="1914263"/>
                  <a:ext cx="297474" cy="1106029"/>
                </a:xfrm>
                <a:custGeom>
                  <a:avLst/>
                  <a:gdLst/>
                  <a:ahLst/>
                  <a:cxnLst/>
                  <a:rect l="l" t="t" r="r" b="b"/>
                  <a:pathLst>
                    <a:path w="8048" h="29923" extrusionOk="0">
                      <a:moveTo>
                        <a:pt x="0" y="0"/>
                      </a:moveTo>
                      <a:lnTo>
                        <a:pt x="946" y="6995"/>
                      </a:lnTo>
                      <a:cubicBezTo>
                        <a:pt x="1374" y="10135"/>
                        <a:pt x="1802" y="13257"/>
                        <a:pt x="2373" y="16380"/>
                      </a:cubicBezTo>
                      <a:cubicBezTo>
                        <a:pt x="2730" y="18325"/>
                        <a:pt x="3158" y="20269"/>
                        <a:pt x="3640" y="22196"/>
                      </a:cubicBezTo>
                      <a:cubicBezTo>
                        <a:pt x="4407" y="25230"/>
                        <a:pt x="5567" y="27995"/>
                        <a:pt x="8047" y="29922"/>
                      </a:cubicBezTo>
                      <a:cubicBezTo>
                        <a:pt x="6994" y="25836"/>
                        <a:pt x="7084" y="22339"/>
                        <a:pt x="6798" y="18146"/>
                      </a:cubicBezTo>
                      <a:cubicBezTo>
                        <a:pt x="6691" y="16433"/>
                        <a:pt x="6709" y="14720"/>
                        <a:pt x="6459" y="13043"/>
                      </a:cubicBezTo>
                      <a:cubicBezTo>
                        <a:pt x="5728" y="8083"/>
                        <a:pt x="2819" y="414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7" name="Google Shape;10357;p129"/>
                <p:cNvGrpSpPr/>
                <p:nvPr/>
              </p:nvGrpSpPr>
              <p:grpSpPr>
                <a:xfrm>
                  <a:off x="5897417" y="1834461"/>
                  <a:ext cx="273707" cy="3385950"/>
                  <a:chOff x="5897417" y="1834461"/>
                  <a:chExt cx="273707" cy="3385950"/>
                </a:xfrm>
              </p:grpSpPr>
              <p:sp>
                <p:nvSpPr>
                  <p:cNvPr id="10358" name="Google Shape;10358;p129"/>
                  <p:cNvSpPr/>
                  <p:nvPr/>
                </p:nvSpPr>
                <p:spPr>
                  <a:xfrm>
                    <a:off x="5897417" y="1834461"/>
                    <a:ext cx="273707" cy="1241866"/>
                  </a:xfrm>
                  <a:custGeom>
                    <a:avLst/>
                    <a:gdLst/>
                    <a:ahLst/>
                    <a:cxnLst/>
                    <a:rect l="l" t="t" r="r" b="b"/>
                    <a:pathLst>
                      <a:path w="7405" h="33598" extrusionOk="0">
                        <a:moveTo>
                          <a:pt x="2944" y="0"/>
                        </a:moveTo>
                        <a:cubicBezTo>
                          <a:pt x="2177" y="6834"/>
                          <a:pt x="1428" y="13668"/>
                          <a:pt x="678" y="20501"/>
                        </a:cubicBezTo>
                        <a:cubicBezTo>
                          <a:pt x="464" y="22339"/>
                          <a:pt x="268" y="24177"/>
                          <a:pt x="268" y="26033"/>
                        </a:cubicBezTo>
                        <a:cubicBezTo>
                          <a:pt x="268" y="28584"/>
                          <a:pt x="0" y="31528"/>
                          <a:pt x="1410" y="33598"/>
                        </a:cubicBezTo>
                        <a:cubicBezTo>
                          <a:pt x="4497" y="29958"/>
                          <a:pt x="4318" y="25123"/>
                          <a:pt x="5282" y="20448"/>
                        </a:cubicBezTo>
                        <a:cubicBezTo>
                          <a:pt x="5960" y="17076"/>
                          <a:pt x="7405" y="13775"/>
                          <a:pt x="7244" y="10331"/>
                        </a:cubicBezTo>
                        <a:cubicBezTo>
                          <a:pt x="7084" y="6584"/>
                          <a:pt x="4889" y="3194"/>
                          <a:pt x="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p129"/>
                  <p:cNvSpPr/>
                  <p:nvPr/>
                </p:nvSpPr>
                <p:spPr>
                  <a:xfrm>
                    <a:off x="5936967" y="3011015"/>
                    <a:ext cx="38958" cy="2209396"/>
                  </a:xfrm>
                  <a:custGeom>
                    <a:avLst/>
                    <a:gdLst/>
                    <a:ahLst/>
                    <a:cxnLst/>
                    <a:rect l="l" t="t" r="r" b="b"/>
                    <a:pathLst>
                      <a:path w="1054" h="59774" fill="none" extrusionOk="0">
                        <a:moveTo>
                          <a:pt x="1" y="1"/>
                        </a:moveTo>
                        <a:cubicBezTo>
                          <a:pt x="768" y="17915"/>
                          <a:pt x="1054" y="41841"/>
                          <a:pt x="786" y="59773"/>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360" name="Google Shape;10360;p129"/>
            <p:cNvGrpSpPr/>
            <p:nvPr/>
          </p:nvGrpSpPr>
          <p:grpSpPr>
            <a:xfrm>
              <a:off x="2254285" y="1548227"/>
              <a:ext cx="1115589" cy="2813433"/>
              <a:chOff x="7311860" y="2394389"/>
              <a:chExt cx="1115589" cy="2813433"/>
            </a:xfrm>
          </p:grpSpPr>
          <p:sp>
            <p:nvSpPr>
              <p:cNvPr id="10361" name="Google Shape;10361;p129"/>
              <p:cNvSpPr/>
              <p:nvPr/>
            </p:nvSpPr>
            <p:spPr>
              <a:xfrm>
                <a:off x="7785889" y="3591603"/>
                <a:ext cx="8922" cy="1616219"/>
              </a:xfrm>
              <a:custGeom>
                <a:avLst/>
                <a:gdLst/>
                <a:ahLst/>
                <a:cxnLst/>
                <a:rect l="l" t="t" r="r" b="b"/>
                <a:pathLst>
                  <a:path w="269" h="48729" fill="none" extrusionOk="0">
                    <a:moveTo>
                      <a:pt x="1" y="0"/>
                    </a:moveTo>
                    <a:cubicBezTo>
                      <a:pt x="233" y="12401"/>
                      <a:pt x="268" y="38041"/>
                      <a:pt x="108" y="48728"/>
                    </a:cubicBezTo>
                  </a:path>
                </a:pathLst>
              </a:custGeom>
              <a:noFill/>
              <a:ln w="22300" cap="flat" cmpd="sng">
                <a:solidFill>
                  <a:schemeClr val="dk2"/>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129"/>
              <p:cNvSpPr/>
              <p:nvPr/>
            </p:nvSpPr>
            <p:spPr>
              <a:xfrm>
                <a:off x="7311860" y="3012830"/>
                <a:ext cx="468159" cy="753964"/>
              </a:xfrm>
              <a:custGeom>
                <a:avLst/>
                <a:gdLst/>
                <a:ahLst/>
                <a:cxnLst/>
                <a:rect l="l" t="t" r="r" b="b"/>
                <a:pathLst>
                  <a:path w="14115" h="22732" extrusionOk="0">
                    <a:moveTo>
                      <a:pt x="1" y="0"/>
                    </a:moveTo>
                    <a:cubicBezTo>
                      <a:pt x="1018" y="4229"/>
                      <a:pt x="5853" y="7084"/>
                      <a:pt x="6852" y="11312"/>
                    </a:cubicBezTo>
                    <a:cubicBezTo>
                      <a:pt x="7031" y="12151"/>
                      <a:pt x="7049" y="12989"/>
                      <a:pt x="7227" y="13828"/>
                    </a:cubicBezTo>
                    <a:cubicBezTo>
                      <a:pt x="7441" y="14934"/>
                      <a:pt x="7905" y="15987"/>
                      <a:pt x="8476" y="16968"/>
                    </a:cubicBezTo>
                    <a:cubicBezTo>
                      <a:pt x="9796" y="19252"/>
                      <a:pt x="11920" y="21268"/>
                      <a:pt x="14114" y="22732"/>
                    </a:cubicBezTo>
                    <a:lnTo>
                      <a:pt x="14114" y="18146"/>
                    </a:lnTo>
                    <a:cubicBezTo>
                      <a:pt x="11741" y="16665"/>
                      <a:pt x="9547" y="12989"/>
                      <a:pt x="8654" y="10331"/>
                    </a:cubicBezTo>
                    <a:cubicBezTo>
                      <a:pt x="8030" y="8511"/>
                      <a:pt x="7334" y="6727"/>
                      <a:pt x="6549" y="4960"/>
                    </a:cubicBezTo>
                    <a:cubicBezTo>
                      <a:pt x="6281" y="4354"/>
                      <a:pt x="5978" y="3711"/>
                      <a:pt x="5478" y="3265"/>
                    </a:cubicBezTo>
                    <a:cubicBezTo>
                      <a:pt x="4925" y="2783"/>
                      <a:pt x="4194" y="2569"/>
                      <a:pt x="3516" y="2302"/>
                    </a:cubicBezTo>
                    <a:cubicBezTo>
                      <a:pt x="2213" y="1766"/>
                      <a:pt x="1000" y="98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129"/>
              <p:cNvSpPr/>
              <p:nvPr/>
            </p:nvSpPr>
            <p:spPr>
              <a:xfrm>
                <a:off x="7792423" y="4509978"/>
                <a:ext cx="310116" cy="295423"/>
              </a:xfrm>
              <a:custGeom>
                <a:avLst/>
                <a:gdLst/>
                <a:ahLst/>
                <a:cxnLst/>
                <a:rect l="l" t="t" r="r" b="b"/>
                <a:pathLst>
                  <a:path w="9350" h="8907" extrusionOk="0">
                    <a:moveTo>
                      <a:pt x="7542" y="0"/>
                    </a:moveTo>
                    <a:cubicBezTo>
                      <a:pt x="6611" y="0"/>
                      <a:pt x="5553" y="623"/>
                      <a:pt x="4782" y="1109"/>
                    </a:cubicBezTo>
                    <a:cubicBezTo>
                      <a:pt x="3194" y="2108"/>
                      <a:pt x="1356" y="3875"/>
                      <a:pt x="0" y="5177"/>
                    </a:cubicBezTo>
                    <a:lnTo>
                      <a:pt x="410" y="8906"/>
                    </a:lnTo>
                    <a:cubicBezTo>
                      <a:pt x="1267" y="7675"/>
                      <a:pt x="2980" y="6105"/>
                      <a:pt x="4354" y="4713"/>
                    </a:cubicBezTo>
                    <a:cubicBezTo>
                      <a:pt x="5234" y="3798"/>
                      <a:pt x="6449" y="3284"/>
                      <a:pt x="7723" y="3284"/>
                    </a:cubicBezTo>
                    <a:cubicBezTo>
                      <a:pt x="7765" y="3284"/>
                      <a:pt x="7808" y="3285"/>
                      <a:pt x="7851" y="3286"/>
                    </a:cubicBezTo>
                    <a:cubicBezTo>
                      <a:pt x="8350" y="3286"/>
                      <a:pt x="8868" y="3304"/>
                      <a:pt x="9350" y="3322"/>
                    </a:cubicBezTo>
                    <a:cubicBezTo>
                      <a:pt x="9046" y="2465"/>
                      <a:pt x="8511" y="984"/>
                      <a:pt x="8208" y="128"/>
                    </a:cubicBezTo>
                    <a:cubicBezTo>
                      <a:pt x="7998" y="39"/>
                      <a:pt x="7774" y="0"/>
                      <a:pt x="75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129"/>
              <p:cNvSpPr/>
              <p:nvPr/>
            </p:nvSpPr>
            <p:spPr>
              <a:xfrm>
                <a:off x="8064629" y="4514190"/>
                <a:ext cx="149154" cy="348027"/>
              </a:xfrm>
              <a:custGeom>
                <a:avLst/>
                <a:gdLst/>
                <a:ahLst/>
                <a:cxnLst/>
                <a:rect l="l" t="t" r="r" b="b"/>
                <a:pathLst>
                  <a:path w="4497" h="10493" extrusionOk="0">
                    <a:moveTo>
                      <a:pt x="1" y="1"/>
                    </a:moveTo>
                    <a:lnTo>
                      <a:pt x="1" y="1"/>
                    </a:lnTo>
                    <a:cubicBezTo>
                      <a:pt x="250" y="1000"/>
                      <a:pt x="714" y="2231"/>
                      <a:pt x="1178" y="3266"/>
                    </a:cubicBezTo>
                    <a:cubicBezTo>
                      <a:pt x="1321" y="3569"/>
                      <a:pt x="1464" y="3890"/>
                      <a:pt x="1499" y="4229"/>
                    </a:cubicBezTo>
                    <a:cubicBezTo>
                      <a:pt x="1535" y="4551"/>
                      <a:pt x="1482" y="4872"/>
                      <a:pt x="1446" y="5211"/>
                    </a:cubicBezTo>
                    <a:cubicBezTo>
                      <a:pt x="1196" y="6995"/>
                      <a:pt x="1375" y="8940"/>
                      <a:pt x="2285" y="10492"/>
                    </a:cubicBezTo>
                    <a:cubicBezTo>
                      <a:pt x="2516" y="9315"/>
                      <a:pt x="2998" y="8191"/>
                      <a:pt x="3712" y="7245"/>
                    </a:cubicBezTo>
                    <a:cubicBezTo>
                      <a:pt x="3944" y="6942"/>
                      <a:pt x="4194" y="6638"/>
                      <a:pt x="4336" y="6281"/>
                    </a:cubicBezTo>
                    <a:cubicBezTo>
                      <a:pt x="4497" y="5853"/>
                      <a:pt x="4479" y="5389"/>
                      <a:pt x="4461" y="4925"/>
                    </a:cubicBezTo>
                    <a:cubicBezTo>
                      <a:pt x="4426" y="4176"/>
                      <a:pt x="4390" y="3373"/>
                      <a:pt x="3997" y="2713"/>
                    </a:cubicBezTo>
                    <a:cubicBezTo>
                      <a:pt x="3748" y="2320"/>
                      <a:pt x="3409" y="2017"/>
                      <a:pt x="3052" y="1731"/>
                    </a:cubicBezTo>
                    <a:cubicBezTo>
                      <a:pt x="2160" y="1053"/>
                      <a:pt x="1053" y="37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129"/>
              <p:cNvSpPr/>
              <p:nvPr/>
            </p:nvSpPr>
            <p:spPr>
              <a:xfrm>
                <a:off x="7602440" y="2394389"/>
                <a:ext cx="264577" cy="1363516"/>
              </a:xfrm>
              <a:custGeom>
                <a:avLst/>
                <a:gdLst/>
                <a:ahLst/>
                <a:cxnLst/>
                <a:rect l="l" t="t" r="r" b="b"/>
                <a:pathLst>
                  <a:path w="7977" h="41110" extrusionOk="0">
                    <a:moveTo>
                      <a:pt x="1392" y="0"/>
                    </a:moveTo>
                    <a:cubicBezTo>
                      <a:pt x="1374" y="4086"/>
                      <a:pt x="1339" y="8190"/>
                      <a:pt x="875" y="12258"/>
                    </a:cubicBezTo>
                    <a:cubicBezTo>
                      <a:pt x="554" y="15042"/>
                      <a:pt x="1" y="17843"/>
                      <a:pt x="125" y="20644"/>
                    </a:cubicBezTo>
                    <a:cubicBezTo>
                      <a:pt x="250" y="23695"/>
                      <a:pt x="1142" y="26640"/>
                      <a:pt x="2035" y="29548"/>
                    </a:cubicBezTo>
                    <a:cubicBezTo>
                      <a:pt x="3266" y="33545"/>
                      <a:pt x="4800" y="37095"/>
                      <a:pt x="6031" y="41110"/>
                    </a:cubicBezTo>
                    <a:cubicBezTo>
                      <a:pt x="7976" y="27068"/>
                      <a:pt x="6584" y="13186"/>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129"/>
              <p:cNvSpPr/>
              <p:nvPr/>
            </p:nvSpPr>
            <p:spPr>
              <a:xfrm>
                <a:off x="7949836" y="3846993"/>
                <a:ext cx="477612" cy="366003"/>
              </a:xfrm>
              <a:custGeom>
                <a:avLst/>
                <a:gdLst/>
                <a:ahLst/>
                <a:cxnLst/>
                <a:rect l="l" t="t" r="r" b="b"/>
                <a:pathLst>
                  <a:path w="14400" h="11035" extrusionOk="0">
                    <a:moveTo>
                      <a:pt x="4818" y="0"/>
                    </a:moveTo>
                    <a:cubicBezTo>
                      <a:pt x="4018" y="0"/>
                      <a:pt x="3206" y="201"/>
                      <a:pt x="2480" y="543"/>
                    </a:cubicBezTo>
                    <a:cubicBezTo>
                      <a:pt x="1196" y="1132"/>
                      <a:pt x="946" y="1186"/>
                      <a:pt x="0" y="2238"/>
                    </a:cubicBezTo>
                    <a:cubicBezTo>
                      <a:pt x="3248" y="7002"/>
                      <a:pt x="8672" y="10232"/>
                      <a:pt x="14399" y="11035"/>
                    </a:cubicBezTo>
                    <a:cubicBezTo>
                      <a:pt x="12918" y="8002"/>
                      <a:pt x="11116" y="5147"/>
                      <a:pt x="9011" y="2524"/>
                    </a:cubicBezTo>
                    <a:cubicBezTo>
                      <a:pt x="8333" y="1685"/>
                      <a:pt x="7583" y="829"/>
                      <a:pt x="6602" y="383"/>
                    </a:cubicBezTo>
                    <a:cubicBezTo>
                      <a:pt x="6043" y="119"/>
                      <a:pt x="5434" y="0"/>
                      <a:pt x="4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129"/>
              <p:cNvSpPr/>
              <p:nvPr/>
            </p:nvSpPr>
            <p:spPr>
              <a:xfrm>
                <a:off x="7952788" y="3884539"/>
                <a:ext cx="471675" cy="321957"/>
              </a:xfrm>
              <a:custGeom>
                <a:avLst/>
                <a:gdLst/>
                <a:ahLst/>
                <a:cxnLst/>
                <a:rect l="l" t="t" r="r" b="b"/>
                <a:pathLst>
                  <a:path w="14221" h="9707" fill="none" extrusionOk="0">
                    <a:moveTo>
                      <a:pt x="0" y="1213"/>
                    </a:moveTo>
                    <a:cubicBezTo>
                      <a:pt x="2373" y="0"/>
                      <a:pt x="4568" y="910"/>
                      <a:pt x="6227" y="2195"/>
                    </a:cubicBezTo>
                    <a:cubicBezTo>
                      <a:pt x="7887" y="3480"/>
                      <a:pt x="9172" y="5157"/>
                      <a:pt x="10599" y="6709"/>
                    </a:cubicBezTo>
                    <a:cubicBezTo>
                      <a:pt x="11652" y="7869"/>
                      <a:pt x="12847" y="8975"/>
                      <a:pt x="14221" y="970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129"/>
              <p:cNvSpPr/>
              <p:nvPr/>
            </p:nvSpPr>
            <p:spPr>
              <a:xfrm>
                <a:off x="7587647" y="3898734"/>
                <a:ext cx="211310" cy="703682"/>
              </a:xfrm>
              <a:custGeom>
                <a:avLst/>
                <a:gdLst/>
                <a:ahLst/>
                <a:cxnLst/>
                <a:rect l="l" t="t" r="r" b="b"/>
                <a:pathLst>
                  <a:path w="6371" h="21216" extrusionOk="0">
                    <a:moveTo>
                      <a:pt x="1838" y="0"/>
                    </a:moveTo>
                    <a:cubicBezTo>
                      <a:pt x="1606" y="232"/>
                      <a:pt x="1499" y="429"/>
                      <a:pt x="1357" y="678"/>
                    </a:cubicBezTo>
                    <a:cubicBezTo>
                      <a:pt x="571" y="1874"/>
                      <a:pt x="215" y="3283"/>
                      <a:pt x="0" y="4693"/>
                    </a:cubicBezTo>
                    <a:cubicBezTo>
                      <a:pt x="589" y="5335"/>
                      <a:pt x="821" y="6495"/>
                      <a:pt x="839" y="7369"/>
                    </a:cubicBezTo>
                    <a:cubicBezTo>
                      <a:pt x="1035" y="12490"/>
                      <a:pt x="2445" y="17914"/>
                      <a:pt x="6370" y="21215"/>
                    </a:cubicBezTo>
                    <a:lnTo>
                      <a:pt x="6370" y="20751"/>
                    </a:lnTo>
                    <a:cubicBezTo>
                      <a:pt x="5121" y="17861"/>
                      <a:pt x="3301" y="14453"/>
                      <a:pt x="3337" y="11313"/>
                    </a:cubicBezTo>
                    <a:cubicBezTo>
                      <a:pt x="3337" y="10260"/>
                      <a:pt x="3498" y="9225"/>
                      <a:pt x="3551" y="8190"/>
                    </a:cubicBezTo>
                    <a:cubicBezTo>
                      <a:pt x="3694" y="5371"/>
                      <a:pt x="3087" y="2516"/>
                      <a:pt x="1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129"/>
              <p:cNvSpPr/>
              <p:nvPr/>
            </p:nvSpPr>
            <p:spPr>
              <a:xfrm>
                <a:off x="7465160" y="3883908"/>
                <a:ext cx="183483" cy="515522"/>
              </a:xfrm>
              <a:custGeom>
                <a:avLst/>
                <a:gdLst/>
                <a:ahLst/>
                <a:cxnLst/>
                <a:rect l="l" t="t" r="r" b="b"/>
                <a:pathLst>
                  <a:path w="5532" h="15543" extrusionOk="0">
                    <a:moveTo>
                      <a:pt x="2013" y="1"/>
                    </a:moveTo>
                    <a:cubicBezTo>
                      <a:pt x="1355" y="1"/>
                      <a:pt x="681" y="46"/>
                      <a:pt x="0" y="144"/>
                    </a:cubicBezTo>
                    <a:cubicBezTo>
                      <a:pt x="571" y="3909"/>
                      <a:pt x="607" y="7620"/>
                      <a:pt x="2195" y="11082"/>
                    </a:cubicBezTo>
                    <a:cubicBezTo>
                      <a:pt x="2962" y="12723"/>
                      <a:pt x="3747" y="14454"/>
                      <a:pt x="4443" y="15542"/>
                    </a:cubicBezTo>
                    <a:cubicBezTo>
                      <a:pt x="3408" y="10582"/>
                      <a:pt x="3158" y="5051"/>
                      <a:pt x="5531" y="447"/>
                    </a:cubicBezTo>
                    <a:cubicBezTo>
                      <a:pt x="4466" y="166"/>
                      <a:pt x="3269" y="1"/>
                      <a:pt x="2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p129"/>
              <p:cNvSpPr/>
              <p:nvPr/>
            </p:nvSpPr>
            <p:spPr>
              <a:xfrm>
                <a:off x="7529073" y="3883941"/>
                <a:ext cx="81692" cy="529088"/>
              </a:xfrm>
              <a:custGeom>
                <a:avLst/>
                <a:gdLst/>
                <a:ahLst/>
                <a:cxnLst/>
                <a:rect l="l" t="t" r="r" b="b"/>
                <a:pathLst>
                  <a:path w="2463" h="15952" fill="none" extrusionOk="0">
                    <a:moveTo>
                      <a:pt x="839" y="0"/>
                    </a:moveTo>
                    <a:cubicBezTo>
                      <a:pt x="0" y="5175"/>
                      <a:pt x="482" y="11081"/>
                      <a:pt x="2462" y="1595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p129"/>
              <p:cNvSpPr/>
              <p:nvPr/>
            </p:nvSpPr>
            <p:spPr>
              <a:xfrm>
                <a:off x="7878825" y="3569016"/>
                <a:ext cx="177546" cy="352239"/>
              </a:xfrm>
              <a:custGeom>
                <a:avLst/>
                <a:gdLst/>
                <a:ahLst/>
                <a:cxnLst/>
                <a:rect l="l" t="t" r="r" b="b"/>
                <a:pathLst>
                  <a:path w="5353" h="10620" extrusionOk="0">
                    <a:moveTo>
                      <a:pt x="3723" y="0"/>
                    </a:moveTo>
                    <a:cubicBezTo>
                      <a:pt x="3269" y="0"/>
                      <a:pt x="2840" y="291"/>
                      <a:pt x="2569" y="645"/>
                    </a:cubicBezTo>
                    <a:cubicBezTo>
                      <a:pt x="2266" y="1038"/>
                      <a:pt x="321" y="4571"/>
                      <a:pt x="0" y="5963"/>
                    </a:cubicBezTo>
                    <a:cubicBezTo>
                      <a:pt x="89" y="6337"/>
                      <a:pt x="89" y="6658"/>
                      <a:pt x="161" y="7015"/>
                    </a:cubicBezTo>
                    <a:cubicBezTo>
                      <a:pt x="250" y="7336"/>
                      <a:pt x="321" y="7658"/>
                      <a:pt x="428" y="7961"/>
                    </a:cubicBezTo>
                    <a:cubicBezTo>
                      <a:pt x="535" y="8246"/>
                      <a:pt x="660" y="8532"/>
                      <a:pt x="803" y="8799"/>
                    </a:cubicBezTo>
                    <a:cubicBezTo>
                      <a:pt x="1178" y="9513"/>
                      <a:pt x="1481" y="10156"/>
                      <a:pt x="2141" y="10619"/>
                    </a:cubicBezTo>
                    <a:cubicBezTo>
                      <a:pt x="2552" y="10423"/>
                      <a:pt x="4175" y="7533"/>
                      <a:pt x="4300" y="7229"/>
                    </a:cubicBezTo>
                    <a:cubicBezTo>
                      <a:pt x="5121" y="5142"/>
                      <a:pt x="5299" y="4731"/>
                      <a:pt x="5335" y="2715"/>
                    </a:cubicBezTo>
                    <a:cubicBezTo>
                      <a:pt x="5353" y="2198"/>
                      <a:pt x="5353" y="1662"/>
                      <a:pt x="5157" y="1181"/>
                    </a:cubicBezTo>
                    <a:cubicBezTo>
                      <a:pt x="4960" y="681"/>
                      <a:pt x="4318" y="39"/>
                      <a:pt x="3801" y="3"/>
                    </a:cubicBezTo>
                    <a:cubicBezTo>
                      <a:pt x="3775" y="1"/>
                      <a:pt x="3749" y="0"/>
                      <a:pt x="3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2" name="Google Shape;10372;p129"/>
              <p:cNvGrpSpPr/>
              <p:nvPr/>
            </p:nvGrpSpPr>
            <p:grpSpPr>
              <a:xfrm>
                <a:off x="7905425" y="3576213"/>
                <a:ext cx="142687" cy="277579"/>
                <a:chOff x="7905425" y="3576213"/>
                <a:chExt cx="142687" cy="277579"/>
              </a:xfrm>
            </p:grpSpPr>
            <p:sp>
              <p:nvSpPr>
                <p:cNvPr id="10373" name="Google Shape;10373;p129"/>
                <p:cNvSpPr/>
                <p:nvPr/>
              </p:nvSpPr>
              <p:spPr>
                <a:xfrm>
                  <a:off x="7909007" y="3576213"/>
                  <a:ext cx="100630" cy="203018"/>
                </a:xfrm>
                <a:custGeom>
                  <a:avLst/>
                  <a:gdLst/>
                  <a:ahLst/>
                  <a:cxnLst/>
                  <a:rect l="l" t="t" r="r" b="b"/>
                  <a:pathLst>
                    <a:path w="3034" h="6121" fill="none" extrusionOk="0">
                      <a:moveTo>
                        <a:pt x="0" y="6120"/>
                      </a:moveTo>
                      <a:lnTo>
                        <a:pt x="3033" y="0"/>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4" name="Google Shape;10374;p129"/>
                <p:cNvSpPr/>
                <p:nvPr/>
              </p:nvSpPr>
              <p:spPr>
                <a:xfrm>
                  <a:off x="7923203" y="3608751"/>
                  <a:ext cx="118972" cy="245041"/>
                </a:xfrm>
                <a:custGeom>
                  <a:avLst/>
                  <a:gdLst/>
                  <a:ahLst/>
                  <a:cxnLst/>
                  <a:rect l="l" t="t" r="r" b="b"/>
                  <a:pathLst>
                    <a:path w="3587" h="7388" fill="none" extrusionOk="0">
                      <a:moveTo>
                        <a:pt x="0" y="7387"/>
                      </a:moveTo>
                      <a:lnTo>
                        <a:pt x="3587" y="1"/>
                      </a:ln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129"/>
                <p:cNvSpPr/>
                <p:nvPr/>
              </p:nvSpPr>
              <p:spPr>
                <a:xfrm>
                  <a:off x="7958692" y="3609945"/>
                  <a:ext cx="89420" cy="69851"/>
                </a:xfrm>
                <a:custGeom>
                  <a:avLst/>
                  <a:gdLst/>
                  <a:ahLst/>
                  <a:cxnLst/>
                  <a:rect l="l" t="t" r="r" b="b"/>
                  <a:pathLst>
                    <a:path w="2696" h="2106" fill="none" extrusionOk="0">
                      <a:moveTo>
                        <a:pt x="1" y="0"/>
                      </a:moveTo>
                      <a:cubicBezTo>
                        <a:pt x="929" y="660"/>
                        <a:pt x="1839" y="1356"/>
                        <a:pt x="2695" y="21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6" name="Google Shape;10376;p129"/>
                <p:cNvSpPr/>
                <p:nvPr/>
              </p:nvSpPr>
              <p:spPr>
                <a:xfrm>
                  <a:off x="7929107" y="3660824"/>
                  <a:ext cx="113665" cy="86435"/>
                </a:xfrm>
                <a:custGeom>
                  <a:avLst/>
                  <a:gdLst/>
                  <a:ahLst/>
                  <a:cxnLst/>
                  <a:rect l="l" t="t" r="r" b="b"/>
                  <a:pathLst>
                    <a:path w="3427" h="2606" fill="none" extrusionOk="0">
                      <a:moveTo>
                        <a:pt x="1" y="1"/>
                      </a:moveTo>
                      <a:cubicBezTo>
                        <a:pt x="786" y="500"/>
                        <a:pt x="1535" y="1036"/>
                        <a:pt x="2267" y="1624"/>
                      </a:cubicBezTo>
                      <a:cubicBezTo>
                        <a:pt x="2659" y="1946"/>
                        <a:pt x="3034" y="2267"/>
                        <a:pt x="3426" y="2606"/>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7" name="Google Shape;10377;p129"/>
                <p:cNvSpPr/>
                <p:nvPr/>
              </p:nvSpPr>
              <p:spPr>
                <a:xfrm>
                  <a:off x="7910168" y="3711736"/>
                  <a:ext cx="109519" cy="94129"/>
                </a:xfrm>
                <a:custGeom>
                  <a:avLst/>
                  <a:gdLst/>
                  <a:ahLst/>
                  <a:cxnLst/>
                  <a:rect l="l" t="t" r="r" b="b"/>
                  <a:pathLst>
                    <a:path w="3302" h="2838" fill="none" extrusionOk="0">
                      <a:moveTo>
                        <a:pt x="1" y="0"/>
                      </a:moveTo>
                      <a:cubicBezTo>
                        <a:pt x="233" y="196"/>
                        <a:pt x="482" y="393"/>
                        <a:pt x="714" y="589"/>
                      </a:cubicBezTo>
                      <a:cubicBezTo>
                        <a:pt x="1589" y="1321"/>
                        <a:pt x="2463" y="2034"/>
                        <a:pt x="3302" y="2837"/>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8" name="Google Shape;10378;p129"/>
                <p:cNvSpPr/>
                <p:nvPr/>
              </p:nvSpPr>
              <p:spPr>
                <a:xfrm>
                  <a:off x="7905425" y="3777407"/>
                  <a:ext cx="87032" cy="74594"/>
                </a:xfrm>
                <a:custGeom>
                  <a:avLst/>
                  <a:gdLst/>
                  <a:ahLst/>
                  <a:cxnLst/>
                  <a:rect l="l" t="t" r="r" b="b"/>
                  <a:pathLst>
                    <a:path w="2624" h="2249" fill="none" extrusionOk="0">
                      <a:moveTo>
                        <a:pt x="1" y="1"/>
                      </a:moveTo>
                      <a:cubicBezTo>
                        <a:pt x="947" y="821"/>
                        <a:pt x="1660" y="1428"/>
                        <a:pt x="2624" y="2249"/>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79" name="Google Shape;10379;p129"/>
              <p:cNvSpPr/>
              <p:nvPr/>
            </p:nvSpPr>
            <p:spPr>
              <a:xfrm>
                <a:off x="7779986" y="3439497"/>
                <a:ext cx="172836" cy="746302"/>
              </a:xfrm>
              <a:custGeom>
                <a:avLst/>
                <a:gdLst/>
                <a:ahLst/>
                <a:cxnLst/>
                <a:rect l="l" t="t" r="r" b="b"/>
                <a:pathLst>
                  <a:path w="5211" h="22501" extrusionOk="0">
                    <a:moveTo>
                      <a:pt x="5210" y="1"/>
                    </a:moveTo>
                    <a:cubicBezTo>
                      <a:pt x="4532" y="2606"/>
                      <a:pt x="3587" y="5104"/>
                      <a:pt x="2695" y="7655"/>
                    </a:cubicBezTo>
                    <a:cubicBezTo>
                      <a:pt x="2249" y="8904"/>
                      <a:pt x="1749" y="10153"/>
                      <a:pt x="1392" y="11438"/>
                    </a:cubicBezTo>
                    <a:cubicBezTo>
                      <a:pt x="446" y="14828"/>
                      <a:pt x="0" y="19520"/>
                      <a:pt x="571" y="22500"/>
                    </a:cubicBezTo>
                    <a:lnTo>
                      <a:pt x="5121" y="14524"/>
                    </a:lnTo>
                    <a:cubicBezTo>
                      <a:pt x="3801" y="12419"/>
                      <a:pt x="3319" y="9832"/>
                      <a:pt x="3783" y="7405"/>
                    </a:cubicBezTo>
                    <a:cubicBezTo>
                      <a:pt x="3979" y="6335"/>
                      <a:pt x="4372" y="5300"/>
                      <a:pt x="4639" y="4247"/>
                    </a:cubicBezTo>
                    <a:cubicBezTo>
                      <a:pt x="5014" y="2855"/>
                      <a:pt x="5210" y="1428"/>
                      <a:pt x="5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0" name="Google Shape;10380;p129"/>
            <p:cNvGrpSpPr/>
            <p:nvPr/>
          </p:nvGrpSpPr>
          <p:grpSpPr>
            <a:xfrm>
              <a:off x="3634625" y="3162575"/>
              <a:ext cx="929121" cy="884096"/>
              <a:chOff x="307925" y="4041975"/>
              <a:chExt cx="929121" cy="884096"/>
            </a:xfrm>
          </p:grpSpPr>
          <p:sp>
            <p:nvSpPr>
              <p:cNvPr id="10381" name="Google Shape;10381;p129"/>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2" name="Google Shape;10382;p129"/>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p129"/>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p129"/>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129"/>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02" name="Google Shape;10402;p129"/>
          <p:cNvGrpSpPr/>
          <p:nvPr/>
        </p:nvGrpSpPr>
        <p:grpSpPr>
          <a:xfrm>
            <a:off x="248522" y="351338"/>
            <a:ext cx="8620966" cy="2465070"/>
            <a:chOff x="248522" y="351338"/>
            <a:chExt cx="8620966" cy="2465070"/>
          </a:xfrm>
        </p:grpSpPr>
        <p:grpSp>
          <p:nvGrpSpPr>
            <p:cNvPr id="10403" name="Google Shape;10403;p129"/>
            <p:cNvGrpSpPr/>
            <p:nvPr/>
          </p:nvGrpSpPr>
          <p:grpSpPr>
            <a:xfrm>
              <a:off x="3091583" y="1471046"/>
              <a:ext cx="543053" cy="354885"/>
              <a:chOff x="7218550" y="1264450"/>
              <a:chExt cx="1810175" cy="1182950"/>
            </a:xfrm>
          </p:grpSpPr>
          <p:sp>
            <p:nvSpPr>
              <p:cNvPr id="10404" name="Google Shape;10404;p129"/>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5" name="Google Shape;10405;p129"/>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6" name="Google Shape;10406;p129"/>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7" name="Google Shape;10407;p129"/>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129"/>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129"/>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129"/>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129"/>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129"/>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129"/>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129"/>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129"/>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129"/>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7" name="Google Shape;10417;p129"/>
            <p:cNvGrpSpPr/>
            <p:nvPr/>
          </p:nvGrpSpPr>
          <p:grpSpPr>
            <a:xfrm>
              <a:off x="8521842" y="539397"/>
              <a:ext cx="347646" cy="354973"/>
              <a:chOff x="7348550" y="1658600"/>
              <a:chExt cx="1664175" cy="1699250"/>
            </a:xfrm>
          </p:grpSpPr>
          <p:sp>
            <p:nvSpPr>
              <p:cNvPr id="10418" name="Google Shape;10418;p129"/>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129"/>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129"/>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129"/>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129"/>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129"/>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4" name="Google Shape;10424;p129"/>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129"/>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129"/>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7" name="Google Shape;10427;p129"/>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8" name="Google Shape;10428;p129"/>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9" name="Google Shape;10429;p129"/>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0" name="Google Shape;10430;p129"/>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1" name="Google Shape;10431;p129"/>
            <p:cNvGrpSpPr/>
            <p:nvPr/>
          </p:nvGrpSpPr>
          <p:grpSpPr>
            <a:xfrm>
              <a:off x="3767151" y="2399795"/>
              <a:ext cx="399301" cy="416613"/>
              <a:chOff x="2105350" y="2220525"/>
              <a:chExt cx="1113500" cy="1161775"/>
            </a:xfrm>
          </p:grpSpPr>
          <p:sp>
            <p:nvSpPr>
              <p:cNvPr id="10432" name="Google Shape;10432;p129"/>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3" name="Google Shape;10433;p129"/>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4" name="Google Shape;10434;p129"/>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5" name="Google Shape;10435;p129"/>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6" name="Google Shape;10436;p129"/>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7" name="Google Shape;10437;p129"/>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8" name="Google Shape;10438;p129"/>
            <p:cNvGrpSpPr/>
            <p:nvPr/>
          </p:nvGrpSpPr>
          <p:grpSpPr>
            <a:xfrm>
              <a:off x="248522" y="351338"/>
              <a:ext cx="929164" cy="543026"/>
              <a:chOff x="3973200" y="2218800"/>
              <a:chExt cx="1850925" cy="1081725"/>
            </a:xfrm>
          </p:grpSpPr>
          <p:sp>
            <p:nvSpPr>
              <p:cNvPr id="10439" name="Google Shape;10439;p129"/>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0" name="Google Shape;10440;p129"/>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1" name="Google Shape;10441;p129"/>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2" name="Google Shape;10442;p129"/>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3" name="Google Shape;10443;p129"/>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4" name="Google Shape;10444;p129"/>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5" name="Google Shape;10445;p129"/>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6" name="Google Shape;10446;p129"/>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7" name="Google Shape;10447;p129"/>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8" name="Google Shape;10448;p129"/>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9" name="Google Shape;10449;p129"/>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0" name="Google Shape;10450;p129"/>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1" name="Google Shape;10451;p129"/>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2" name="Google Shape;10452;p129"/>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3" name="Google Shape;10453;p129"/>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54" name="Google Shape;10454;p129"/>
          <p:cNvGrpSpPr/>
          <p:nvPr/>
        </p:nvGrpSpPr>
        <p:grpSpPr>
          <a:xfrm>
            <a:off x="8514331" y="222258"/>
            <a:ext cx="166924" cy="164745"/>
            <a:chOff x="6232000" y="1435050"/>
            <a:chExt cx="488225" cy="481850"/>
          </a:xfrm>
        </p:grpSpPr>
        <p:sp>
          <p:nvSpPr>
            <p:cNvPr id="10455" name="Google Shape;10455;p12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56" name="Google Shape;10456;p12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57" name="Google Shape;10457;p12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58" name="Google Shape;10458;p12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59" name="Google Shape;10459;p12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0460" name="Google Shape;10460;p129">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129">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129">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id="{68795122-FD70-6453-51C9-D5B80A9CF808}"/>
              </a:ext>
            </a:extLst>
          </p:cNvPr>
          <p:cNvSpPr/>
          <p:nvPr/>
        </p:nvSpPr>
        <p:spPr>
          <a:xfrm>
            <a:off x="5959325" y="3432861"/>
            <a:ext cx="2721930" cy="999164"/>
          </a:xfrm>
          <a:prstGeom prst="rect">
            <a:avLst/>
          </a:prstGeom>
          <a:solidFill>
            <a:srgbClr val="F1FCE0"/>
          </a:solidFill>
          <a:ln>
            <a:solidFill>
              <a:srgbClr val="F1FC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6D1-BD68-CC3D-30B0-FBEF811FB5F3}"/>
              </a:ext>
            </a:extLst>
          </p:cNvPr>
          <p:cNvSpPr txBox="1"/>
          <p:nvPr/>
        </p:nvSpPr>
        <p:spPr>
          <a:xfrm>
            <a:off x="2738002" y="154983"/>
            <a:ext cx="3667992" cy="584775"/>
          </a:xfrm>
          <a:prstGeom prst="rect">
            <a:avLst/>
          </a:prstGeom>
          <a:noFill/>
        </p:spPr>
        <p:txBody>
          <a:bodyPr wrap="none" rtlCol="0">
            <a:spAutoFit/>
          </a:bodyPr>
          <a:lstStyle/>
          <a:p>
            <a:r>
              <a:rPr lang="en-US" sz="3200" b="1" dirty="0">
                <a:solidFill>
                  <a:schemeClr val="tx1"/>
                </a:solidFill>
                <a:latin typeface="Patrick Hand" panose="00000500000000000000" pitchFamily="2" charset="0"/>
              </a:rPr>
              <a:t>What are people doing? </a:t>
            </a:r>
          </a:p>
        </p:txBody>
      </p:sp>
      <p:pic>
        <p:nvPicPr>
          <p:cNvPr id="1026" name="Picture 2" descr="Farmers Harvest Rice In Rice Fields Stock Photo, Picture And Royalty Free  Image. Image 47999480.">
            <a:extLst>
              <a:ext uri="{FF2B5EF4-FFF2-40B4-BE49-F238E27FC236}">
                <a16:creationId xmlns:a16="http://schemas.microsoft.com/office/drawing/2014/main" id="{68A6896E-A0A3-B5E9-9CCD-F4B3905CF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035" y="797990"/>
            <a:ext cx="4999925" cy="33305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1841AE7-8AAC-DA67-469D-9208787A3706}"/>
              </a:ext>
            </a:extLst>
          </p:cNvPr>
          <p:cNvSpPr/>
          <p:nvPr/>
        </p:nvSpPr>
        <p:spPr>
          <a:xfrm>
            <a:off x="2309244" y="4345510"/>
            <a:ext cx="4525505" cy="556002"/>
          </a:xfrm>
          <a:prstGeom prst="roundRect">
            <a:avLst/>
          </a:prstGeom>
          <a:solidFill>
            <a:schemeClr val="tx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lumMod val="20000"/>
                    <a:lumOff val="80000"/>
                  </a:schemeClr>
                </a:solidFill>
                <a:latin typeface="Patrick Hand" panose="00000500000000000000" pitchFamily="2" charset="0"/>
              </a:rPr>
              <a:t>harvesting rice</a:t>
            </a:r>
          </a:p>
        </p:txBody>
      </p:sp>
      <p:pic>
        <p:nvPicPr>
          <p:cNvPr id="5" name="HD 5 seconds timer green screen #shorts">
            <a:hlinkClick r:id="" action="ppaction://media"/>
            <a:extLst>
              <a:ext uri="{FF2B5EF4-FFF2-40B4-BE49-F238E27FC236}">
                <a16:creationId xmlns:a16="http://schemas.microsoft.com/office/drawing/2014/main" id="{8C1DDC2D-1102-7BD8-2C22-9998C98915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0049" b="25585"/>
          <a:stretch/>
        </p:blipFill>
        <p:spPr>
          <a:xfrm>
            <a:off x="7835017" y="154983"/>
            <a:ext cx="1132211" cy="1093967"/>
          </a:xfrm>
          <a:prstGeom prst="rect">
            <a:avLst/>
          </a:prstGeom>
        </p:spPr>
      </p:pic>
    </p:spTree>
    <p:extLst>
      <p:ext uri="{BB962C8B-B14F-4D97-AF65-F5344CB8AC3E}">
        <p14:creationId xmlns:p14="http://schemas.microsoft.com/office/powerpoint/2010/main" val="207809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 presetClass="mediacall" presetSubtype="0" fill="hold" nodeType="withEffect">
                                  <p:stCondLst>
                                    <p:cond delay="0"/>
                                  </p:stCondLst>
                                  <p:childTnLst>
                                    <p:cmd type="call" cmd="playFrom(0.0)">
                                      <p:cBhvr>
                                        <p:cTn id="12" dur="592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6D1-BD68-CC3D-30B0-FBEF811FB5F3}"/>
              </a:ext>
            </a:extLst>
          </p:cNvPr>
          <p:cNvSpPr txBox="1"/>
          <p:nvPr/>
        </p:nvSpPr>
        <p:spPr>
          <a:xfrm>
            <a:off x="2738002" y="154983"/>
            <a:ext cx="3667992" cy="584775"/>
          </a:xfrm>
          <a:prstGeom prst="rect">
            <a:avLst/>
          </a:prstGeom>
          <a:noFill/>
        </p:spPr>
        <p:txBody>
          <a:bodyPr wrap="none" rtlCol="0">
            <a:spAutoFit/>
          </a:bodyPr>
          <a:lstStyle/>
          <a:p>
            <a:r>
              <a:rPr lang="en-US" sz="3200" b="1" dirty="0">
                <a:solidFill>
                  <a:schemeClr val="tx1"/>
                </a:solidFill>
                <a:latin typeface="Patrick Hand" panose="00000500000000000000" pitchFamily="2" charset="0"/>
              </a:rPr>
              <a:t>What are people doing? </a:t>
            </a:r>
          </a:p>
        </p:txBody>
      </p:sp>
      <p:sp>
        <p:nvSpPr>
          <p:cNvPr id="4" name="Rectangle: Rounded Corners 3">
            <a:extLst>
              <a:ext uri="{FF2B5EF4-FFF2-40B4-BE49-F238E27FC236}">
                <a16:creationId xmlns:a16="http://schemas.microsoft.com/office/drawing/2014/main" id="{81841AE7-8AAC-DA67-469D-9208787A3706}"/>
              </a:ext>
            </a:extLst>
          </p:cNvPr>
          <p:cNvSpPr/>
          <p:nvPr/>
        </p:nvSpPr>
        <p:spPr>
          <a:xfrm>
            <a:off x="2309244" y="4345510"/>
            <a:ext cx="4525505" cy="556002"/>
          </a:xfrm>
          <a:prstGeom prst="roundRect">
            <a:avLst/>
          </a:prstGeom>
          <a:solidFill>
            <a:schemeClr val="tx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lumMod val="20000"/>
                    <a:lumOff val="80000"/>
                  </a:schemeClr>
                </a:solidFill>
                <a:latin typeface="Patrick Hand" panose="00000500000000000000" pitchFamily="2" charset="0"/>
              </a:rPr>
              <a:t>ploughing a field</a:t>
            </a:r>
          </a:p>
        </p:txBody>
      </p:sp>
      <p:pic>
        <p:nvPicPr>
          <p:cNvPr id="5" name="HD 5 seconds timer green screen #shorts">
            <a:hlinkClick r:id="" action="ppaction://media"/>
            <a:extLst>
              <a:ext uri="{FF2B5EF4-FFF2-40B4-BE49-F238E27FC236}">
                <a16:creationId xmlns:a16="http://schemas.microsoft.com/office/drawing/2014/main" id="{8C1DDC2D-1102-7BD8-2C22-9998C98915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0049" b="25585"/>
          <a:stretch/>
        </p:blipFill>
        <p:spPr>
          <a:xfrm>
            <a:off x="7835017" y="154983"/>
            <a:ext cx="1132211" cy="1093967"/>
          </a:xfrm>
          <a:prstGeom prst="rect">
            <a:avLst/>
          </a:prstGeom>
        </p:spPr>
      </p:pic>
      <p:pic>
        <p:nvPicPr>
          <p:cNvPr id="2050" name="Picture 2" descr="Farmers start summer sowing under shadow of pandemic - India Climate  Dialogue">
            <a:extLst>
              <a:ext uri="{FF2B5EF4-FFF2-40B4-BE49-F238E27FC236}">
                <a16:creationId xmlns:a16="http://schemas.microsoft.com/office/drawing/2014/main" id="{FEE80178-B004-41EB-C05B-D4DB7FEEA4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434" y="739758"/>
            <a:ext cx="5993124" cy="343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54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 presetClass="mediacall" presetSubtype="0" fill="hold" nodeType="withEffect">
                                  <p:stCondLst>
                                    <p:cond delay="0"/>
                                  </p:stCondLst>
                                  <p:childTnLst>
                                    <p:cmd type="call" cmd="playFrom(0.0)">
                                      <p:cBhvr>
                                        <p:cTn id="12" dur="592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6D1-BD68-CC3D-30B0-FBEF811FB5F3}"/>
              </a:ext>
            </a:extLst>
          </p:cNvPr>
          <p:cNvSpPr txBox="1"/>
          <p:nvPr/>
        </p:nvSpPr>
        <p:spPr>
          <a:xfrm>
            <a:off x="2738002" y="154983"/>
            <a:ext cx="3667992" cy="584775"/>
          </a:xfrm>
          <a:prstGeom prst="rect">
            <a:avLst/>
          </a:prstGeom>
          <a:noFill/>
        </p:spPr>
        <p:txBody>
          <a:bodyPr wrap="none" rtlCol="0">
            <a:spAutoFit/>
          </a:bodyPr>
          <a:lstStyle/>
          <a:p>
            <a:r>
              <a:rPr lang="en-US" sz="3200" b="1" dirty="0">
                <a:solidFill>
                  <a:schemeClr val="tx1"/>
                </a:solidFill>
                <a:latin typeface="Patrick Hand" panose="00000500000000000000" pitchFamily="2" charset="0"/>
              </a:rPr>
              <a:t>What are people doing? </a:t>
            </a:r>
          </a:p>
        </p:txBody>
      </p:sp>
      <p:sp>
        <p:nvSpPr>
          <p:cNvPr id="4" name="Rectangle: Rounded Corners 3">
            <a:extLst>
              <a:ext uri="{FF2B5EF4-FFF2-40B4-BE49-F238E27FC236}">
                <a16:creationId xmlns:a16="http://schemas.microsoft.com/office/drawing/2014/main" id="{81841AE7-8AAC-DA67-469D-9208787A3706}"/>
              </a:ext>
            </a:extLst>
          </p:cNvPr>
          <p:cNvSpPr/>
          <p:nvPr/>
        </p:nvSpPr>
        <p:spPr>
          <a:xfrm>
            <a:off x="2309244" y="4345509"/>
            <a:ext cx="4525505" cy="582951"/>
          </a:xfrm>
          <a:prstGeom prst="roundRect">
            <a:avLst/>
          </a:prstGeom>
          <a:solidFill>
            <a:schemeClr val="tx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lumMod val="20000"/>
                    <a:lumOff val="80000"/>
                  </a:schemeClr>
                </a:solidFill>
                <a:latin typeface="Patrick Hand" panose="00000500000000000000" pitchFamily="2" charset="0"/>
              </a:rPr>
              <a:t>drying rice</a:t>
            </a:r>
          </a:p>
        </p:txBody>
      </p:sp>
      <p:pic>
        <p:nvPicPr>
          <p:cNvPr id="5" name="HD 5 seconds timer green screen #shorts">
            <a:hlinkClick r:id="" action="ppaction://media"/>
            <a:extLst>
              <a:ext uri="{FF2B5EF4-FFF2-40B4-BE49-F238E27FC236}">
                <a16:creationId xmlns:a16="http://schemas.microsoft.com/office/drawing/2014/main" id="{8C1DDC2D-1102-7BD8-2C22-9998C98915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0049" b="25585"/>
          <a:stretch/>
        </p:blipFill>
        <p:spPr>
          <a:xfrm>
            <a:off x="7835017" y="154983"/>
            <a:ext cx="1132211" cy="1093967"/>
          </a:xfrm>
          <a:prstGeom prst="rect">
            <a:avLst/>
          </a:prstGeom>
        </p:spPr>
      </p:pic>
      <p:pic>
        <p:nvPicPr>
          <p:cNvPr id="3076" name="Picture 4" descr="Drying rice in the heat of the sun Stock-foto | Adobe Stock">
            <a:extLst>
              <a:ext uri="{FF2B5EF4-FFF2-40B4-BE49-F238E27FC236}">
                <a16:creationId xmlns:a16="http://schemas.microsoft.com/office/drawing/2014/main" id="{F52B29BA-ACA7-4323-B0BC-2FA4A726C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5005" y="825314"/>
            <a:ext cx="5053982" cy="3370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77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par>
                                <p:cTn id="11" presetID="1" presetClass="mediacall" presetSubtype="0" fill="hold" nodeType="withEffect">
                                  <p:stCondLst>
                                    <p:cond delay="0"/>
                                  </p:stCondLst>
                                  <p:childTnLst>
                                    <p:cmd type="call" cmd="playFrom(0.0)">
                                      <p:cBhvr>
                                        <p:cTn id="12" dur="592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6D1-BD68-CC3D-30B0-FBEF811FB5F3}"/>
              </a:ext>
            </a:extLst>
          </p:cNvPr>
          <p:cNvSpPr txBox="1"/>
          <p:nvPr/>
        </p:nvSpPr>
        <p:spPr>
          <a:xfrm>
            <a:off x="2738002" y="154983"/>
            <a:ext cx="3667992" cy="584775"/>
          </a:xfrm>
          <a:prstGeom prst="rect">
            <a:avLst/>
          </a:prstGeom>
          <a:noFill/>
        </p:spPr>
        <p:txBody>
          <a:bodyPr wrap="none" rtlCol="0">
            <a:spAutoFit/>
          </a:bodyPr>
          <a:lstStyle/>
          <a:p>
            <a:r>
              <a:rPr lang="en-US" sz="3200" b="1" dirty="0">
                <a:solidFill>
                  <a:schemeClr val="tx1"/>
                </a:solidFill>
                <a:latin typeface="Patrick Hand" panose="00000500000000000000" pitchFamily="2" charset="0"/>
              </a:rPr>
              <a:t>What are people doing? </a:t>
            </a:r>
          </a:p>
        </p:txBody>
      </p:sp>
      <p:sp>
        <p:nvSpPr>
          <p:cNvPr id="4" name="Rectangle: Rounded Corners 3">
            <a:extLst>
              <a:ext uri="{FF2B5EF4-FFF2-40B4-BE49-F238E27FC236}">
                <a16:creationId xmlns:a16="http://schemas.microsoft.com/office/drawing/2014/main" id="{81841AE7-8AAC-DA67-469D-9208787A3706}"/>
              </a:ext>
            </a:extLst>
          </p:cNvPr>
          <p:cNvSpPr/>
          <p:nvPr/>
        </p:nvSpPr>
        <p:spPr>
          <a:xfrm>
            <a:off x="2309244" y="4345509"/>
            <a:ext cx="4525505" cy="582951"/>
          </a:xfrm>
          <a:prstGeom prst="roundRect">
            <a:avLst/>
          </a:prstGeom>
          <a:solidFill>
            <a:schemeClr val="tx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lumMod val="20000"/>
                    <a:lumOff val="80000"/>
                  </a:schemeClr>
                </a:solidFill>
                <a:latin typeface="Patrick Hand" panose="00000500000000000000" pitchFamily="2" charset="0"/>
              </a:rPr>
              <a:t>herding cows</a:t>
            </a:r>
          </a:p>
        </p:txBody>
      </p:sp>
      <p:pic>
        <p:nvPicPr>
          <p:cNvPr id="5" name="HD 5 seconds timer green screen #shorts">
            <a:hlinkClick r:id="" action="ppaction://media"/>
            <a:extLst>
              <a:ext uri="{FF2B5EF4-FFF2-40B4-BE49-F238E27FC236}">
                <a16:creationId xmlns:a16="http://schemas.microsoft.com/office/drawing/2014/main" id="{8C1DDC2D-1102-7BD8-2C22-9998C98915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0049" b="25585"/>
          <a:stretch/>
        </p:blipFill>
        <p:spPr>
          <a:xfrm>
            <a:off x="7835017" y="154983"/>
            <a:ext cx="1132211" cy="1093967"/>
          </a:xfrm>
          <a:prstGeom prst="rect">
            <a:avLst/>
          </a:prstGeom>
        </p:spPr>
      </p:pic>
      <p:pic>
        <p:nvPicPr>
          <p:cNvPr id="4098" name="Picture 2" descr="Herding 4 Health - people, livestock and conservation - Africa Geographic">
            <a:extLst>
              <a:ext uri="{FF2B5EF4-FFF2-40B4-BE49-F238E27FC236}">
                <a16:creationId xmlns:a16="http://schemas.microsoft.com/office/drawing/2014/main" id="{D2B9E8E5-DE67-4590-FB3E-9B6EB5EC27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534" y="801751"/>
            <a:ext cx="6006923" cy="329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 presetClass="mediacall" presetSubtype="0" fill="hold" nodeType="withEffect">
                                  <p:stCondLst>
                                    <p:cond delay="0"/>
                                  </p:stCondLst>
                                  <p:childTnLst>
                                    <p:cmd type="call" cmd="playFrom(0.0)">
                                      <p:cBhvr>
                                        <p:cTn id="12" dur="592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6D1-BD68-CC3D-30B0-FBEF811FB5F3}"/>
              </a:ext>
            </a:extLst>
          </p:cNvPr>
          <p:cNvSpPr txBox="1"/>
          <p:nvPr/>
        </p:nvSpPr>
        <p:spPr>
          <a:xfrm>
            <a:off x="2738002" y="154983"/>
            <a:ext cx="3667992" cy="584775"/>
          </a:xfrm>
          <a:prstGeom prst="rect">
            <a:avLst/>
          </a:prstGeom>
          <a:noFill/>
        </p:spPr>
        <p:txBody>
          <a:bodyPr wrap="none" rtlCol="0">
            <a:spAutoFit/>
          </a:bodyPr>
          <a:lstStyle/>
          <a:p>
            <a:r>
              <a:rPr lang="en-US" sz="3200" b="1" dirty="0">
                <a:solidFill>
                  <a:schemeClr val="tx1"/>
                </a:solidFill>
                <a:latin typeface="Patrick Hand" panose="00000500000000000000" pitchFamily="2" charset="0"/>
              </a:rPr>
              <a:t>What are people doing? </a:t>
            </a:r>
          </a:p>
        </p:txBody>
      </p:sp>
      <p:sp>
        <p:nvSpPr>
          <p:cNvPr id="4" name="Rectangle: Rounded Corners 3">
            <a:extLst>
              <a:ext uri="{FF2B5EF4-FFF2-40B4-BE49-F238E27FC236}">
                <a16:creationId xmlns:a16="http://schemas.microsoft.com/office/drawing/2014/main" id="{81841AE7-8AAC-DA67-469D-9208787A3706}"/>
              </a:ext>
            </a:extLst>
          </p:cNvPr>
          <p:cNvSpPr/>
          <p:nvPr/>
        </p:nvSpPr>
        <p:spPr>
          <a:xfrm>
            <a:off x="2309244" y="4345509"/>
            <a:ext cx="4525505" cy="582951"/>
          </a:xfrm>
          <a:prstGeom prst="roundRect">
            <a:avLst/>
          </a:prstGeom>
          <a:solidFill>
            <a:schemeClr val="tx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lumMod val="20000"/>
                    <a:lumOff val="80000"/>
                  </a:schemeClr>
                </a:solidFill>
                <a:latin typeface="Patrick Hand" panose="00000500000000000000" pitchFamily="2" charset="0"/>
              </a:rPr>
              <a:t>milking cows</a:t>
            </a:r>
          </a:p>
        </p:txBody>
      </p:sp>
      <p:pic>
        <p:nvPicPr>
          <p:cNvPr id="5" name="HD 5 seconds timer green screen #shorts">
            <a:hlinkClick r:id="" action="ppaction://media"/>
            <a:extLst>
              <a:ext uri="{FF2B5EF4-FFF2-40B4-BE49-F238E27FC236}">
                <a16:creationId xmlns:a16="http://schemas.microsoft.com/office/drawing/2014/main" id="{8C1DDC2D-1102-7BD8-2C22-9998C98915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0049" b="25585"/>
          <a:stretch/>
        </p:blipFill>
        <p:spPr>
          <a:xfrm>
            <a:off x="7835017" y="154983"/>
            <a:ext cx="1132211" cy="1093967"/>
          </a:xfrm>
          <a:prstGeom prst="rect">
            <a:avLst/>
          </a:prstGeom>
        </p:spPr>
      </p:pic>
      <p:pic>
        <p:nvPicPr>
          <p:cNvPr id="8" name="Picture 7">
            <a:extLst>
              <a:ext uri="{FF2B5EF4-FFF2-40B4-BE49-F238E27FC236}">
                <a16:creationId xmlns:a16="http://schemas.microsoft.com/office/drawing/2014/main" id="{1B4ABEAB-1F77-4DC1-BD56-4E5E288D8063}"/>
              </a:ext>
            </a:extLst>
          </p:cNvPr>
          <p:cNvPicPr>
            <a:picLocks noChangeAspect="1"/>
          </p:cNvPicPr>
          <p:nvPr/>
        </p:nvPicPr>
        <p:blipFill>
          <a:blip r:embed="rId5"/>
          <a:stretch>
            <a:fillRect/>
          </a:stretch>
        </p:blipFill>
        <p:spPr>
          <a:xfrm>
            <a:off x="1952733" y="817250"/>
            <a:ext cx="5238533" cy="3367293"/>
          </a:xfrm>
          <a:prstGeom prst="rect">
            <a:avLst/>
          </a:prstGeom>
        </p:spPr>
      </p:pic>
    </p:spTree>
    <p:extLst>
      <p:ext uri="{BB962C8B-B14F-4D97-AF65-F5344CB8AC3E}">
        <p14:creationId xmlns:p14="http://schemas.microsoft.com/office/powerpoint/2010/main" val="6457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 presetClass="mediacall" presetSubtype="0" fill="hold" nodeType="withEffect">
                                  <p:stCondLst>
                                    <p:cond delay="0"/>
                                  </p:stCondLst>
                                  <p:childTnLst>
                                    <p:cmd type="call" cmd="playFrom(0.0)">
                                      <p:cBhvr>
                                        <p:cTn id="12" dur="592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D16D1-BD68-CC3D-30B0-FBEF811FB5F3}"/>
              </a:ext>
            </a:extLst>
          </p:cNvPr>
          <p:cNvSpPr txBox="1"/>
          <p:nvPr/>
        </p:nvSpPr>
        <p:spPr>
          <a:xfrm>
            <a:off x="2738002" y="154983"/>
            <a:ext cx="3667992" cy="584775"/>
          </a:xfrm>
          <a:prstGeom prst="rect">
            <a:avLst/>
          </a:prstGeom>
          <a:noFill/>
        </p:spPr>
        <p:txBody>
          <a:bodyPr wrap="none" rtlCol="0">
            <a:spAutoFit/>
          </a:bodyPr>
          <a:lstStyle/>
          <a:p>
            <a:r>
              <a:rPr lang="en-US" sz="3200" b="1" dirty="0">
                <a:solidFill>
                  <a:schemeClr val="tx1"/>
                </a:solidFill>
                <a:latin typeface="Patrick Hand" panose="00000500000000000000" pitchFamily="2" charset="0"/>
              </a:rPr>
              <a:t>What are people doing? </a:t>
            </a:r>
          </a:p>
        </p:txBody>
      </p:sp>
      <p:sp>
        <p:nvSpPr>
          <p:cNvPr id="4" name="Rectangle: Rounded Corners 3">
            <a:extLst>
              <a:ext uri="{FF2B5EF4-FFF2-40B4-BE49-F238E27FC236}">
                <a16:creationId xmlns:a16="http://schemas.microsoft.com/office/drawing/2014/main" id="{81841AE7-8AAC-DA67-469D-9208787A3706}"/>
              </a:ext>
            </a:extLst>
          </p:cNvPr>
          <p:cNvSpPr/>
          <p:nvPr/>
        </p:nvSpPr>
        <p:spPr>
          <a:xfrm>
            <a:off x="2309244" y="4345509"/>
            <a:ext cx="4525505" cy="582951"/>
          </a:xfrm>
          <a:prstGeom prst="roundRect">
            <a:avLst/>
          </a:prstGeom>
          <a:solidFill>
            <a:schemeClr val="tx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1">
                    <a:lumMod val="20000"/>
                    <a:lumOff val="80000"/>
                  </a:schemeClr>
                </a:solidFill>
                <a:latin typeface="Patrick Hand" panose="00000500000000000000" pitchFamily="2" charset="0"/>
              </a:rPr>
              <a:t>feeding pigs</a:t>
            </a:r>
          </a:p>
        </p:txBody>
      </p:sp>
      <p:pic>
        <p:nvPicPr>
          <p:cNvPr id="5" name="HD 5 seconds timer green screen #shorts">
            <a:hlinkClick r:id="" action="ppaction://media"/>
            <a:extLst>
              <a:ext uri="{FF2B5EF4-FFF2-40B4-BE49-F238E27FC236}">
                <a16:creationId xmlns:a16="http://schemas.microsoft.com/office/drawing/2014/main" id="{8C1DDC2D-1102-7BD8-2C22-9998C98915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0049" b="25585"/>
          <a:stretch/>
        </p:blipFill>
        <p:spPr>
          <a:xfrm>
            <a:off x="7835017" y="154983"/>
            <a:ext cx="1132211" cy="1093967"/>
          </a:xfrm>
          <a:prstGeom prst="rect">
            <a:avLst/>
          </a:prstGeom>
        </p:spPr>
      </p:pic>
      <p:pic>
        <p:nvPicPr>
          <p:cNvPr id="5122" name="Picture 2" descr="NutriOpt Kinetio Technology: The latest innovation in precision piglet  feeding | The Pig Site">
            <a:extLst>
              <a:ext uri="{FF2B5EF4-FFF2-40B4-BE49-F238E27FC236}">
                <a16:creationId xmlns:a16="http://schemas.microsoft.com/office/drawing/2014/main" id="{03C22BFB-F0F7-0453-5F4F-BED920B47B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3442" y="874879"/>
            <a:ext cx="4977108" cy="331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7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 presetClass="mediacall" presetSubtype="0" fill="hold" nodeType="withEffect">
                                  <p:stCondLst>
                                    <p:cond delay="0"/>
                                  </p:stCondLst>
                                  <p:childTnLst>
                                    <p:cmd type="call" cmd="playFrom(0.0)">
                                      <p:cBhvr>
                                        <p:cTn id="12" dur="592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25"/>
        <p:cNvGrpSpPr/>
        <p:nvPr/>
      </p:nvGrpSpPr>
      <p:grpSpPr>
        <a:xfrm>
          <a:off x="0" y="0"/>
          <a:ext cx="0" cy="0"/>
          <a:chOff x="0" y="0"/>
          <a:chExt cx="0" cy="0"/>
        </a:xfrm>
      </p:grpSpPr>
      <p:grpSp>
        <p:nvGrpSpPr>
          <p:cNvPr id="3728" name="Google Shape;3728;p68"/>
          <p:cNvGrpSpPr/>
          <p:nvPr/>
        </p:nvGrpSpPr>
        <p:grpSpPr>
          <a:xfrm>
            <a:off x="6131555" y="76131"/>
            <a:ext cx="2842406" cy="1212282"/>
            <a:chOff x="6131555" y="246612"/>
            <a:chExt cx="2842406" cy="1212282"/>
          </a:xfrm>
        </p:grpSpPr>
        <p:grpSp>
          <p:nvGrpSpPr>
            <p:cNvPr id="3729" name="Google Shape;3729;p68"/>
            <p:cNvGrpSpPr/>
            <p:nvPr/>
          </p:nvGrpSpPr>
          <p:grpSpPr>
            <a:xfrm flipH="1">
              <a:off x="7142856" y="655124"/>
              <a:ext cx="656201" cy="775759"/>
              <a:chOff x="4377350" y="3576850"/>
              <a:chExt cx="1070125" cy="1265100"/>
            </a:xfrm>
          </p:grpSpPr>
          <p:sp>
            <p:nvSpPr>
              <p:cNvPr id="3730" name="Google Shape;3730;p68"/>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68"/>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68"/>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68"/>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68"/>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8"/>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6" name="Google Shape;3736;p68"/>
            <p:cNvGrpSpPr/>
            <p:nvPr/>
          </p:nvGrpSpPr>
          <p:grpSpPr>
            <a:xfrm flipH="1">
              <a:off x="8430908" y="1104009"/>
              <a:ext cx="543053" cy="354885"/>
              <a:chOff x="7218550" y="1264450"/>
              <a:chExt cx="1810175" cy="1182950"/>
            </a:xfrm>
          </p:grpSpPr>
          <p:sp>
            <p:nvSpPr>
              <p:cNvPr id="3737" name="Google Shape;3737;p68"/>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68"/>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68"/>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8"/>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8"/>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8"/>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8"/>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8"/>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8"/>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8"/>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8"/>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8"/>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8"/>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0" name="Google Shape;3750;p68"/>
            <p:cNvGrpSpPr/>
            <p:nvPr/>
          </p:nvGrpSpPr>
          <p:grpSpPr>
            <a:xfrm flipH="1">
              <a:off x="6131555" y="246612"/>
              <a:ext cx="793379" cy="585576"/>
              <a:chOff x="7757175" y="1399875"/>
              <a:chExt cx="1347450" cy="994525"/>
            </a:xfrm>
          </p:grpSpPr>
          <p:sp>
            <p:nvSpPr>
              <p:cNvPr id="3751" name="Google Shape;3751;p68"/>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8"/>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chemeClr val="accent1">
                  <a:alpha val="223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8"/>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8"/>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8"/>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8"/>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8"/>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8"/>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8"/>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14" name="Google Shape;3814;p68"/>
          <p:cNvGrpSpPr/>
          <p:nvPr/>
        </p:nvGrpSpPr>
        <p:grpSpPr>
          <a:xfrm>
            <a:off x="8514331" y="222258"/>
            <a:ext cx="166924" cy="164745"/>
            <a:chOff x="6232000" y="1435050"/>
            <a:chExt cx="488225" cy="481850"/>
          </a:xfrm>
        </p:grpSpPr>
        <p:sp>
          <p:nvSpPr>
            <p:cNvPr id="3815" name="Google Shape;3815;p6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6" name="Google Shape;3816;p6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7" name="Google Shape;3817;p6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8" name="Google Shape;3818;p6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19" name="Google Shape;3819;p6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20" name="Google Shape;3820;p68">
            <a:hlinkClick r:id="rId3" action="ppaction://hlinksldjump"/>
          </p:cNvPr>
          <p:cNvSpPr/>
          <p:nvPr/>
        </p:nvSpPr>
        <p:spPr>
          <a:xfrm>
            <a:off x="8543100" y="256025"/>
            <a:ext cx="109500" cy="9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68">
            <a:hlinkClick r:id="" action="ppaction://hlinkshowjump?jump=previousslide"/>
          </p:cNvPr>
          <p:cNvSpPr/>
          <p:nvPr/>
        </p:nvSpPr>
        <p:spPr>
          <a:xfrm flipH="1">
            <a:off x="8383675"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68">
            <a:hlinkClick r:id="" action="ppaction://hlinkshowjump?jump=nextslide"/>
          </p:cNvPr>
          <p:cNvSpPr/>
          <p:nvPr/>
        </p:nvSpPr>
        <p:spPr>
          <a:xfrm>
            <a:off x="8758500" y="244025"/>
            <a:ext cx="53400" cy="121200"/>
          </a:xfrm>
          <a:prstGeom prst="chevron">
            <a:avLst>
              <a:gd name="adj" fmla="val 20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Cloud 6">
            <a:extLst>
              <a:ext uri="{FF2B5EF4-FFF2-40B4-BE49-F238E27FC236}">
                <a16:creationId xmlns:a16="http://schemas.microsoft.com/office/drawing/2014/main" id="{2498128A-6DB1-972A-C34A-9B892AC7F3DA}"/>
              </a:ext>
            </a:extLst>
          </p:cNvPr>
          <p:cNvSpPr/>
          <p:nvPr/>
        </p:nvSpPr>
        <p:spPr>
          <a:xfrm>
            <a:off x="1702661" y="1002048"/>
            <a:ext cx="5767107" cy="2489435"/>
          </a:xfrm>
          <a:prstGeom prst="cloud">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Patrick Hand" panose="00000500000000000000" pitchFamily="2" charset="0"/>
              </a:rPr>
              <a:t>Do you like doing these activities? </a:t>
            </a:r>
          </a:p>
        </p:txBody>
      </p:sp>
      <p:sp>
        <p:nvSpPr>
          <p:cNvPr id="8" name="Cloud 7">
            <a:extLst>
              <a:ext uri="{FF2B5EF4-FFF2-40B4-BE49-F238E27FC236}">
                <a16:creationId xmlns:a16="http://schemas.microsoft.com/office/drawing/2014/main" id="{617BB874-10F1-8FD0-8551-0683CF9F2C25}"/>
              </a:ext>
            </a:extLst>
          </p:cNvPr>
          <p:cNvSpPr/>
          <p:nvPr/>
        </p:nvSpPr>
        <p:spPr>
          <a:xfrm>
            <a:off x="1252148" y="926609"/>
            <a:ext cx="6521978" cy="2773270"/>
          </a:xfrm>
          <a:prstGeom prst="cloud">
            <a:avLst/>
          </a:prstGeom>
          <a:solidFill>
            <a:schemeClr val="accent1">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Patrick Hand" panose="00000500000000000000" pitchFamily="2" charset="0"/>
              </a:rPr>
              <a:t>Do you like living in the countryside?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728"/>
                                        </p:tgtEl>
                                        <p:attrNameLst>
                                          <p:attrName>style.visibility</p:attrName>
                                        </p:attrNameLst>
                                      </p:cBhvr>
                                      <p:to>
                                        <p:strVal val="visible"/>
                                      </p:to>
                                    </p:set>
                                    <p:anim calcmode="lin" valueType="num">
                                      <p:cBhvr additive="base">
                                        <p:cTn id="7" dur="600"/>
                                        <p:tgtEl>
                                          <p:spTgt spid="3728"/>
                                        </p:tgtEl>
                                        <p:attrNameLst>
                                          <p:attrName>ppt_w</p:attrName>
                                        </p:attrNameLst>
                                      </p:cBhvr>
                                      <p:tavLst>
                                        <p:tav tm="0">
                                          <p:val>
                                            <p:strVal val="0"/>
                                          </p:val>
                                        </p:tav>
                                        <p:tav tm="100000">
                                          <p:val>
                                            <p:strVal val="#ppt_w"/>
                                          </p:val>
                                        </p:tav>
                                      </p:tavLst>
                                    </p:anim>
                                    <p:anim calcmode="lin" valueType="num">
                                      <p:cBhvr additive="base">
                                        <p:cTn id="8" dur="600"/>
                                        <p:tgtEl>
                                          <p:spTgt spid="372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ottagecore Style Horticulture College Major XL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TotalTime>
  <Words>1200</Words>
  <Application>Microsoft Office PowerPoint</Application>
  <PresentationFormat>On-screen Show (16:9)</PresentationFormat>
  <Paragraphs>123</Paragraphs>
  <Slides>26</Slides>
  <Notes>12</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Times New Roman</vt:lpstr>
      <vt:lpstr>Roboto Condensed Light</vt:lpstr>
      <vt:lpstr>Bebas Neue</vt:lpstr>
      <vt:lpstr>Cookie</vt:lpstr>
      <vt:lpstr>Arial</vt:lpstr>
      <vt:lpstr>Open Sans</vt:lpstr>
      <vt:lpstr>Tahoma</vt:lpstr>
      <vt:lpstr>Patrick Hand</vt:lpstr>
      <vt:lpstr>Cottagecore Style Horticulture College Major XL by Slidesgo</vt:lpstr>
      <vt:lpstr>PowerPoint Presentation</vt:lpstr>
      <vt:lpstr>GUESSING GAME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2:  LIFE IN THE COUNTRYSIDE   </vt:lpstr>
      <vt:lpstr>LISTENING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WRITING</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dc:title>
  <dc:creator>ASUS</dc:creator>
  <cp:lastModifiedBy>Admin</cp:lastModifiedBy>
  <cp:revision>7</cp:revision>
  <dcterms:modified xsi:type="dcterms:W3CDTF">2024-11-15T08:35:25Z</dcterms:modified>
</cp:coreProperties>
</file>