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17"/>
  </p:notesMasterIdLst>
  <p:sldIdLst>
    <p:sldId id="328" r:id="rId2"/>
    <p:sldId id="327" r:id="rId3"/>
    <p:sldId id="256" r:id="rId4"/>
    <p:sldId id="260" r:id="rId5"/>
    <p:sldId id="257" r:id="rId6"/>
    <p:sldId id="326" r:id="rId7"/>
    <p:sldId id="319" r:id="rId8"/>
    <p:sldId id="321" r:id="rId9"/>
    <p:sldId id="318" r:id="rId10"/>
    <p:sldId id="322" r:id="rId11"/>
    <p:sldId id="323" r:id="rId12"/>
    <p:sldId id="325" r:id="rId13"/>
    <p:sldId id="324" r:id="rId14"/>
    <p:sldId id="261" r:id="rId15"/>
    <p:sldId id="290" r:id="rId16"/>
  </p:sldIdLst>
  <p:sldSz cx="9144000" cy="5143500" type="screen16x9"/>
  <p:notesSz cx="6858000" cy="9144000"/>
  <p:embeddedFontLst>
    <p:embeddedFont>
      <p:font typeface="Didact Gothic" panose="020B0604020202020204" charset="0"/>
      <p:regular r:id="rId18"/>
    </p:embeddedFont>
    <p:embeddedFont>
      <p:font typeface="Covered By Your Grace" panose="020B0604020202020204" charset="0"/>
      <p:regular r:id="rId19"/>
    </p:embeddedFont>
    <p:embeddedFont>
      <p:font typeface="Roboto Condensed Light" panose="020B060402020202020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F3D"/>
    <a:srgbClr val="F3F3F3"/>
    <a:srgbClr val="F3ECFA"/>
    <a:srgbClr val="FEB01B"/>
    <a:srgbClr val="134F5C"/>
    <a:srgbClr val="F44B4B"/>
    <a:srgbClr val="6D9EEB"/>
    <a:srgbClr val="FF8368"/>
    <a:srgbClr val="D0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37042A-CAB4-4294-B788-CD8E94BCEA8A}">
  <a:tblStyle styleId="{0137042A-CAB4-4294-B788-CD8E94BCEA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4" autoAdjust="0"/>
  </p:normalViewPr>
  <p:slideViewPr>
    <p:cSldViewPr snapToGrid="0">
      <p:cViewPr varScale="1">
        <p:scale>
          <a:sx n="92" d="100"/>
          <a:sy n="92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9f4155566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9f4155566_2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5b77b3be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e5b77b3be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5b77b3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5b77b3b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Mi:</a:t>
            </a:r>
            <a:r>
              <a:rPr lang="en-US" sz="1100" b="0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" panose="020B0503030403020204" pitchFamily="34" charset="0"/>
              </a:rPr>
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</a:r>
          </a:p>
          <a:p>
            <a:pPr marL="15875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Minh:</a:t>
            </a:r>
            <a:r>
              <a:rPr lang="en-US" sz="1100" b="0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-Identity-H"/>
              </a:rPr>
              <a:t>Chi is my best friend. We’re in class 6B. She’s short with long black hair and a big nose.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" panose="020B0503030403020204" pitchFamily="34" charset="0"/>
              </a:rPr>
              <a:t>I like her because she’s kind to me. She helps me with my English. She’s also hard-working. She always does her homework before class. Look, she’s going to the library.</a:t>
            </a:r>
            <a:endParaRPr lang="en-US" sz="160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1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5b77b3be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e5b77b3be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08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57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8dd1cb0fb_4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e8dd1cb0fb_4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e9f4155566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e9f4155566_2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00" y="2842175"/>
            <a:ext cx="7246800" cy="9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40742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455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551400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552450" y="385425"/>
            <a:ext cx="8039120" cy="69192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1026975" y="1527600"/>
            <a:ext cx="611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1026925" y="2499650"/>
            <a:ext cx="47238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ubTitle" idx="1"/>
          </p:nvPr>
        </p:nvSpPr>
        <p:spPr>
          <a:xfrm>
            <a:off x="2425075" y="1704550"/>
            <a:ext cx="4293900" cy="13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0"/>
          <p:cNvSpPr txBox="1"/>
          <p:nvPr/>
        </p:nvSpPr>
        <p:spPr>
          <a:xfrm>
            <a:off x="2685625" y="355015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2" r:id="rId5"/>
    <p:sldLayoutId id="2147483676" r:id="rId6"/>
    <p:sldLayoutId id="214748367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7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8600"/>
            <a:ext cx="63436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text_welcome_5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41860"/>
            <a:ext cx="4629150" cy="177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882339"/>
      </p:ext>
    </p:extLst>
  </p:cSld>
  <p:clrMapOvr>
    <a:masterClrMapping/>
  </p:clrMapOvr>
  <p:transition spd="slow">
    <p:push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4. Work in pairs. Ask and answer about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best friends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. Use these notes to help you.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A82DD2-485D-7777-38C5-1F816F22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2" b="94161" l="9744" r="89776">
                        <a14:foregroundMark x1="67252" y1="13321" x2="68850" y2="54745"/>
                        <a14:foregroundMark x1="64058" y1="25365" x2="67252" y2="39781"/>
                        <a14:foregroundMark x1="72364" y1="17153" x2="76038" y2="27555"/>
                        <a14:foregroundMark x1="76038" y1="27555" x2="76038" y2="27007"/>
                        <a14:foregroundMark x1="58946" y1="23905" x2="60224" y2="27920"/>
                        <a14:foregroundMark x1="61342" y1="24453" x2="57827" y2="29380"/>
                        <a14:foregroundMark x1="58626" y1="27007" x2="61182" y2="30292"/>
                        <a14:foregroundMark x1="24441" y1="21715" x2="32588" y2="31752"/>
                        <a14:foregroundMark x1="32588" y1="31752" x2="32109" y2="30292"/>
                        <a14:foregroundMark x1="26518" y1="22263" x2="26997" y2="32299"/>
                        <a14:foregroundMark x1="26997" y1="32299" x2="27157" y2="31934"/>
                        <a14:foregroundMark x1="34824" y1="22263" x2="36422" y2="29927"/>
                        <a14:foregroundMark x1="19010" y1="14416" x2="19010" y2="14416"/>
                        <a14:foregroundMark x1="19010" y1="14416" x2="19010" y2="14416"/>
                        <a14:foregroundMark x1="22204" y1="9854" x2="26677" y2="9854"/>
                        <a14:foregroundMark x1="16294" y1="15876" x2="16294" y2="15876"/>
                        <a14:foregroundMark x1="16294" y1="16058" x2="16294" y2="16058"/>
                        <a14:foregroundMark x1="20447" y1="9854" x2="21406" y2="19891"/>
                        <a14:foregroundMark x1="13259" y1="17701" x2="24281" y2="17153"/>
                        <a14:foregroundMark x1="25559" y1="74088" x2="26198" y2="85219"/>
                        <a14:foregroundMark x1="29204" y1="92711" x2="29712" y2="93978"/>
                        <a14:foregroundMark x1="26198" y1="85219" x2="26378" y2="85669"/>
                        <a14:foregroundMark x1="30680" y1="85336" x2="32268" y2="71168"/>
                        <a14:foregroundMark x1="29712" y1="93978" x2="30029" y2="91152"/>
                        <a14:foregroundMark x1="65335" y1="45620" x2="65495" y2="68978"/>
                        <a14:foregroundMark x1="65495" y1="68978" x2="65176" y2="68248"/>
                        <a14:foregroundMark x1="67412" y1="45438" x2="60703" y2="56934"/>
                        <a14:foregroundMark x1="60703" y1="56934" x2="60703" y2="57117"/>
                        <a14:foregroundMark x1="63738" y1="45255" x2="60703" y2="55839"/>
                        <a14:foregroundMark x1="65974" y1="39781" x2="61342" y2="50912"/>
                        <a14:foregroundMark x1="55751" y1="32299" x2="53674" y2="38321"/>
                        <a14:foregroundMark x1="58147" y1="33942" x2="59425" y2="38504"/>
                        <a14:foregroundMark x1="71086" y1="25912" x2="71246" y2="33759"/>
                        <a14:foregroundMark x1="73642" y1="70620" x2="77157" y2="92883"/>
                        <a14:foregroundMark x1="77157" y1="92883" x2="78914" y2="93248"/>
                        <a14:foregroundMark x1="71246" y1="43613" x2="74601" y2="55839"/>
                        <a14:foregroundMark x1="64484" y1="85526" x2="65655" y2="83394"/>
                        <a14:foregroundMark x1="59744" y1="94161" x2="60714" y2="92395"/>
                        <a14:foregroundMark x1="65655" y1="83394" x2="65655" y2="81204"/>
                        <a14:foregroundMark x1="55431" y1="20803" x2="59425" y2="11314"/>
                        <a14:foregroundMark x1="59425" y1="11314" x2="63419" y2="10036"/>
                        <a14:foregroundMark x1="66933" y1="17153" x2="66933" y2="17153"/>
                        <a14:backgroundMark x1="27955" y1="89051" x2="28275" y2="90146"/>
                        <a14:backgroundMark x1="27955" y1="86861" x2="29233" y2="89599"/>
                        <a14:backgroundMark x1="27636" y1="86131" x2="27157" y2="87774"/>
                        <a14:backgroundMark x1="29233" y1="89051" x2="29712" y2="91241"/>
                        <a14:backgroundMark x1="28435" y1="92518" x2="29712" y2="91423"/>
                        <a14:backgroundMark x1="63099" y1="87044" x2="59904" y2="91788"/>
                        <a14:backgroundMark x1="63419" y1="85766" x2="63898" y2="88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63" y="2254928"/>
            <a:ext cx="3299569" cy="2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590060-1E80-C406-B7A2-5C87AEC9BF36}"/>
              </a:ext>
            </a:extLst>
          </p:cNvPr>
          <p:cNvGrpSpPr/>
          <p:nvPr/>
        </p:nvGrpSpPr>
        <p:grpSpPr>
          <a:xfrm flipH="1">
            <a:off x="6933968" y="1143782"/>
            <a:ext cx="2006352" cy="1500141"/>
            <a:chOff x="4145871" y="1225304"/>
            <a:chExt cx="2015231" cy="1500141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22F128FF-9DB7-963E-4AD0-1B17965B6D45}"/>
                </a:ext>
              </a:extLst>
            </p:cNvPr>
            <p:cNvSpPr/>
            <p:nvPr/>
          </p:nvSpPr>
          <p:spPr>
            <a:xfrm>
              <a:off x="4145871" y="1225304"/>
              <a:ext cx="2015231" cy="1500141"/>
            </a:xfrm>
            <a:prstGeom prst="cloudCallout">
              <a:avLst>
                <a:gd name="adj1" fmla="val 76710"/>
                <a:gd name="adj2" fmla="val 30552"/>
              </a:avLst>
            </a:prstGeom>
            <a:solidFill>
              <a:schemeClr val="accent5">
                <a:lumMod val="95000"/>
              </a:schemeClr>
            </a:solidFill>
            <a:ln>
              <a:solidFill>
                <a:schemeClr val="accent5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C1F9285-7ACB-A182-6D1E-C2DE513A60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54" b="91971" l="9904" r="89936">
                          <a14:foregroundMark x1="24163" y1="41197" x2="27636" y2="58759"/>
                          <a14:foregroundMark x1="19010" y1="15146" x2="22962" y2="35125"/>
                          <a14:foregroundMark x1="29233" y1="21898" x2="30990" y2="42336"/>
                          <a14:foregroundMark x1="30511" y1="20255" x2="36102" y2="30109"/>
                          <a14:foregroundMark x1="36102" y1="30109" x2="36102" y2="30109"/>
                          <a14:foregroundMark x1="24441" y1="21168" x2="27476" y2="29745"/>
                          <a14:foregroundMark x1="24760" y1="22993" x2="27316" y2="29197"/>
                          <a14:foregroundMark x1="37061" y1="22263" x2="35463" y2="25365"/>
                          <a14:foregroundMark x1="35144" y1="23358" x2="36741" y2="27007"/>
                          <a14:foregroundMark x1="40256" y1="28467" x2="39776" y2="29927"/>
                          <a14:foregroundMark x1="24441" y1="47810" x2="22364" y2="63139"/>
                          <a14:foregroundMark x1="22364" y1="63139" x2="26038" y2="83212"/>
                          <a14:foregroundMark x1="26038" y1="83212" x2="25719" y2="85036"/>
                          <a14:foregroundMark x1="32588" y1="57664" x2="33706" y2="69891"/>
                          <a14:foregroundMark x1="33706" y1="69891" x2="33067" y2="69526"/>
                          <a14:foregroundMark x1="26677" y1="66241" x2="26677" y2="66241"/>
                          <a14:foregroundMark x1="42732" y1="47641" x2="44888" y2="47993"/>
                          <a14:foregroundMark x1="35942" y1="46533" x2="36734" y2="46662"/>
                          <a14:foregroundMark x1="44888" y1="47993" x2="46486" y2="47628"/>
                          <a14:foregroundMark x1="32428" y1="72080" x2="33067" y2="91971"/>
                          <a14:backgroundMark x1="23003" y1="36861" x2="26358" y2="37956"/>
                          <a14:backgroundMark x1="22204" y1="36314" x2="23802" y2="36679"/>
                          <a14:backgroundMark x1="39617" y1="46898" x2="42332" y2="46533"/>
                          <a14:backgroundMark x1="39137" y1="47628" x2="40256" y2="46898"/>
                          <a14:backgroundMark x1="41214" y1="47810" x2="43131" y2="46715"/>
                          <a14:backgroundMark x1="39617" y1="46715" x2="38978" y2="479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r="46662" b="43840"/>
            <a:stretch/>
          </p:blipFill>
          <p:spPr bwMode="auto">
            <a:xfrm>
              <a:off x="4749551" y="1225304"/>
              <a:ext cx="1078315" cy="129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54675-D85D-A5C0-14DD-13A912976D8B}"/>
              </a:ext>
            </a:extLst>
          </p:cNvPr>
          <p:cNvSpPr txBox="1"/>
          <p:nvPr/>
        </p:nvSpPr>
        <p:spPr>
          <a:xfrm>
            <a:off x="251683" y="1475057"/>
            <a:ext cx="4072202" cy="3284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929043A-AD60-EBD9-1932-1045CB23FAAE}"/>
              </a:ext>
            </a:extLst>
          </p:cNvPr>
          <p:cNvSpPr/>
          <p:nvPr/>
        </p:nvSpPr>
        <p:spPr>
          <a:xfrm>
            <a:off x="4004337" y="1633490"/>
            <a:ext cx="2086252" cy="506027"/>
          </a:xfrm>
          <a:prstGeom prst="wedgeRoundRectCallout">
            <a:avLst>
              <a:gd name="adj1" fmla="val -3771"/>
              <a:gd name="adj2" fmla="val 86743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302F3D"/>
                </a:solidFill>
              </a:rPr>
              <a:t>What's his name?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DAB3515-0C5D-8CFE-D8E2-1D14EA3A1004}"/>
              </a:ext>
            </a:extLst>
          </p:cNvPr>
          <p:cNvSpPr/>
          <p:nvPr/>
        </p:nvSpPr>
        <p:spPr>
          <a:xfrm>
            <a:off x="7208351" y="2759334"/>
            <a:ext cx="1731969" cy="506027"/>
          </a:xfrm>
          <a:prstGeom prst="wedgeRoundRectCallout">
            <a:avLst>
              <a:gd name="adj1" fmla="val -58617"/>
              <a:gd name="adj2" fmla="val 114813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302F3D"/>
                </a:solidFill>
              </a:rPr>
              <a:t>He is Liam.</a:t>
            </a:r>
          </a:p>
        </p:txBody>
      </p:sp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119AF893-2FF5-F959-5FA7-6AF8EA761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8351" y="3714609"/>
            <a:ext cx="1691689" cy="9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5. Write a diary entry of about 50 words about your best friend. Use the answers to the questions in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B0D35-4AB2-C505-FC20-31D023E1F735}"/>
              </a:ext>
            </a:extLst>
          </p:cNvPr>
          <p:cNvSpPr txBox="1"/>
          <p:nvPr/>
        </p:nvSpPr>
        <p:spPr>
          <a:xfrm>
            <a:off x="251683" y="1475057"/>
            <a:ext cx="4072202" cy="3284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7826A-D6EE-637E-3331-504C2B7B2F85}"/>
              </a:ext>
            </a:extLst>
          </p:cNvPr>
          <p:cNvGrpSpPr/>
          <p:nvPr/>
        </p:nvGrpSpPr>
        <p:grpSpPr>
          <a:xfrm>
            <a:off x="4054958" y="1118969"/>
            <a:ext cx="4938121" cy="3914467"/>
            <a:chOff x="4054958" y="1118969"/>
            <a:chExt cx="4938121" cy="3914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36795D-C90C-2DB9-B7D0-89AF1CD1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958" y="1118969"/>
              <a:ext cx="4938121" cy="39144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350959-780E-1BBA-EBA1-A322E48580C7}"/>
                </a:ext>
              </a:extLst>
            </p:cNvPr>
            <p:cNvSpPr txBox="1"/>
            <p:nvPr/>
          </p:nvSpPr>
          <p:spPr>
            <a:xfrm>
              <a:off x="4493424" y="1569650"/>
              <a:ext cx="4072202" cy="3284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100" dirty="0"/>
                <a:t>Dear Diary,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My best friend is 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I like ______________ because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3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97EB9F-D3AD-03F0-08C5-8D5AC94FC452}"/>
              </a:ext>
            </a:extLst>
          </p:cNvPr>
          <p:cNvGrpSpPr/>
          <p:nvPr/>
        </p:nvGrpSpPr>
        <p:grpSpPr>
          <a:xfrm>
            <a:off x="5556351" y="458510"/>
            <a:ext cx="1935333" cy="660459"/>
            <a:chOff x="5459767" y="289553"/>
            <a:chExt cx="1935333" cy="660459"/>
          </a:xfrm>
        </p:grpSpPr>
        <p:sp>
          <p:nvSpPr>
            <p:cNvPr id="2" name="Google Shape;510;p38">
              <a:extLst>
                <a:ext uri="{FF2B5EF4-FFF2-40B4-BE49-F238E27FC236}">
                  <a16:creationId xmlns:a16="http://schemas.microsoft.com/office/drawing/2014/main" id="{B9433789-D117-EF02-E293-95F40AB6313C}"/>
                </a:ext>
              </a:extLst>
            </p:cNvPr>
            <p:cNvSpPr/>
            <p:nvPr/>
          </p:nvSpPr>
          <p:spPr>
            <a:xfrm>
              <a:off x="5459767" y="289553"/>
              <a:ext cx="1864311" cy="660459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" name="Google Shape;467;p37">
              <a:extLst>
                <a:ext uri="{FF2B5EF4-FFF2-40B4-BE49-F238E27FC236}">
                  <a16:creationId xmlns:a16="http://schemas.microsoft.com/office/drawing/2014/main" id="{1F62EE6A-A9BC-2C4C-5A59-609579E4E711}"/>
                </a:ext>
              </a:extLst>
            </p:cNvPr>
            <p:cNvSpPr txBox="1">
              <a:spLocks/>
            </p:cNvSpPr>
            <p:nvPr/>
          </p:nvSpPr>
          <p:spPr>
            <a:xfrm>
              <a:off x="5530788" y="363230"/>
              <a:ext cx="1864312" cy="488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n-US" sz="2400" b="1" dirty="0">
                  <a:solidFill>
                    <a:srgbClr val="302F3D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DB0D35-4AB2-C505-FC20-31D023E1F735}"/>
              </a:ext>
            </a:extLst>
          </p:cNvPr>
          <p:cNvSpPr txBox="1"/>
          <p:nvPr/>
        </p:nvSpPr>
        <p:spPr>
          <a:xfrm>
            <a:off x="251683" y="110064"/>
            <a:ext cx="4072202" cy="4092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endParaRPr lang="en-US" sz="2100" dirty="0"/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6795D-C90C-2DB9-B7D0-89AF1CD19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58" y="1118969"/>
            <a:ext cx="4938121" cy="3914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687D7-121C-A516-E0E6-70C9C57BAC3C}"/>
              </a:ext>
            </a:extLst>
          </p:cNvPr>
          <p:cNvSpPr txBox="1"/>
          <p:nvPr/>
        </p:nvSpPr>
        <p:spPr>
          <a:xfrm>
            <a:off x="294143" y="577067"/>
            <a:ext cx="32308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He’s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Tuan.</a:t>
            </a:r>
            <a:endParaRPr lang="en-US" sz="2000" dirty="0">
              <a:solidFill>
                <a:schemeClr val="accent1">
                  <a:lumMod val="75000"/>
                </a:schemeClr>
              </a:solidFill>
              <a:highlight>
                <a:srgbClr val="F3F3F3"/>
              </a:highlight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DF2B1DB-82D5-C67B-4563-007054248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4" b="91971" l="9904" r="89936">
                        <a14:foregroundMark x1="24163" y1="41197" x2="27636" y2="58759"/>
                        <a14:foregroundMark x1="19010" y1="15146" x2="22962" y2="35125"/>
                        <a14:foregroundMark x1="29233" y1="21898" x2="30990" y2="42336"/>
                        <a14:foregroundMark x1="30511" y1="20255" x2="36102" y2="30109"/>
                        <a14:foregroundMark x1="36102" y1="30109" x2="36102" y2="30109"/>
                        <a14:foregroundMark x1="24441" y1="21168" x2="27476" y2="29745"/>
                        <a14:foregroundMark x1="24760" y1="22993" x2="27316" y2="29197"/>
                        <a14:foregroundMark x1="37061" y1="22263" x2="35463" y2="25365"/>
                        <a14:foregroundMark x1="35144" y1="23358" x2="36741" y2="27007"/>
                        <a14:foregroundMark x1="40256" y1="28467" x2="39776" y2="29927"/>
                        <a14:foregroundMark x1="24441" y1="47810" x2="22364" y2="63139"/>
                        <a14:foregroundMark x1="22364" y1="63139" x2="26038" y2="83212"/>
                        <a14:foregroundMark x1="26038" y1="83212" x2="25719" y2="85036"/>
                        <a14:foregroundMark x1="32588" y1="57664" x2="33706" y2="69891"/>
                        <a14:foregroundMark x1="33706" y1="69891" x2="33067" y2="69526"/>
                        <a14:foregroundMark x1="26677" y1="66241" x2="26677" y2="66241"/>
                        <a14:foregroundMark x1="42732" y1="47641" x2="44888" y2="47993"/>
                        <a14:foregroundMark x1="35942" y1="46533" x2="36734" y2="46662"/>
                        <a14:foregroundMark x1="44888" y1="47993" x2="46486" y2="47628"/>
                        <a14:foregroundMark x1="32428" y1="72080" x2="33067" y2="91971"/>
                        <a14:backgroundMark x1="23003" y1="36861" x2="26358" y2="37956"/>
                        <a14:backgroundMark x1="22204" y1="36314" x2="23802" y2="36679"/>
                        <a14:backgroundMark x1="39617" y1="46898" x2="42332" y2="46533"/>
                        <a14:backgroundMark x1="39137" y1="47628" x2="40256" y2="46898"/>
                        <a14:backgroundMark x1="41214" y1="47810" x2="43131" y2="46715"/>
                        <a14:backgroundMark x1="39617" y1="46715" x2="38978" y2="47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1" r="46662" b="43840"/>
          <a:stretch/>
        </p:blipFill>
        <p:spPr bwMode="auto">
          <a:xfrm flipH="1">
            <a:off x="4145871" y="-42472"/>
            <a:ext cx="1073564" cy="129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9C6455-00DB-EA6B-9C8D-A82C1AF4C412}"/>
              </a:ext>
            </a:extLst>
          </p:cNvPr>
          <p:cNvSpPr txBox="1"/>
          <p:nvPr/>
        </p:nvSpPr>
        <p:spPr>
          <a:xfrm>
            <a:off x="268825" y="1283706"/>
            <a:ext cx="376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He’s tall and handsome. He has short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hair and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black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eyes.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9C1E3-38B6-E9AF-BC6F-B50D68BD16A8}"/>
              </a:ext>
            </a:extLst>
          </p:cNvPr>
          <p:cNvSpPr txBox="1"/>
          <p:nvPr/>
        </p:nvSpPr>
        <p:spPr>
          <a:xfrm>
            <a:off x="268824" y="2473313"/>
            <a:ext cx="3877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He’s confident and funny. </a:t>
            </a:r>
            <a:r>
              <a:rPr lang="en-US" sz="2000" dirty="0">
                <a:solidFill>
                  <a:schemeClr val="accent5"/>
                </a:solidFill>
                <a:highlight>
                  <a:srgbClr val="F3F3F3"/>
                </a:highlight>
              </a:rPr>
              <a:t>He learns things quickly and easily. He always make we laugh.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53AC3-A9A8-F021-E301-7D5F1BEE3C3A}"/>
              </a:ext>
            </a:extLst>
          </p:cNvPr>
          <p:cNvSpPr txBox="1"/>
          <p:nvPr/>
        </p:nvSpPr>
        <p:spPr>
          <a:xfrm>
            <a:off x="268824" y="3689554"/>
            <a:ext cx="3877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I like him because we usually play and share things together. </a:t>
            </a:r>
            <a:r>
              <a:rPr lang="en-US" sz="2000" dirty="0">
                <a:solidFill>
                  <a:schemeClr val="accent5"/>
                </a:solidFill>
                <a:highlight>
                  <a:srgbClr val="F3F3F3"/>
                </a:highlight>
              </a:rPr>
              <a:t>I’m a little bit shy, so I want to be confident like him.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97DA1-5B01-97D8-4846-99138E175456}"/>
              </a:ext>
            </a:extLst>
          </p:cNvPr>
          <p:cNvSpPr txBox="1"/>
          <p:nvPr/>
        </p:nvSpPr>
        <p:spPr>
          <a:xfrm>
            <a:off x="4341026" y="1515731"/>
            <a:ext cx="4534149" cy="334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900" dirty="0"/>
              <a:t>Dear Diary,</a:t>
            </a:r>
          </a:p>
          <a:p>
            <a:pPr>
              <a:lnSpc>
                <a:spcPct val="125000"/>
              </a:lnSpc>
            </a:pPr>
            <a:r>
              <a:rPr lang="en-US" sz="1900" dirty="0"/>
              <a:t>My best friend is </a:t>
            </a:r>
            <a:r>
              <a:rPr lang="en-US" sz="1900" i="1" dirty="0"/>
              <a:t>Liam. He’s tall and handsome. He has short brown hair and blue eyes. He’s confident and funny. He learns things quickly and easily. He always make we laugh. </a:t>
            </a:r>
          </a:p>
          <a:p>
            <a:pPr>
              <a:lnSpc>
                <a:spcPct val="125000"/>
              </a:lnSpc>
            </a:pPr>
            <a:r>
              <a:rPr lang="en-US" sz="1900" dirty="0"/>
              <a:t>I like </a:t>
            </a:r>
            <a:r>
              <a:rPr lang="en-US" sz="1900" i="1" dirty="0"/>
              <a:t>him </a:t>
            </a:r>
            <a:r>
              <a:rPr lang="en-US" sz="1900" dirty="0"/>
              <a:t>because</a:t>
            </a:r>
            <a:r>
              <a:rPr lang="en-US" sz="1900" i="1" dirty="0"/>
              <a:t> we usually play and share things together. I’m a little bit shy, so I want to be confident like him. </a:t>
            </a:r>
          </a:p>
        </p:txBody>
      </p:sp>
    </p:spTree>
    <p:extLst>
      <p:ext uri="{BB962C8B-B14F-4D97-AF65-F5344CB8AC3E}">
        <p14:creationId xmlns:p14="http://schemas.microsoft.com/office/powerpoint/2010/main" val="3382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45576"/>
            <a:ext cx="2953151" cy="60902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9" y="186638"/>
            <a:ext cx="2658502" cy="56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Swap and check.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C1BB84-D64A-1C32-1986-3EB541E65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52149"/>
              </p:ext>
            </p:extLst>
          </p:nvPr>
        </p:nvGraphicFramePr>
        <p:xfrm>
          <a:off x="656948" y="946444"/>
          <a:ext cx="7786216" cy="3688678"/>
        </p:xfrm>
        <a:graphic>
          <a:graphicData uri="http://schemas.openxmlformats.org/drawingml/2006/table">
            <a:tbl>
              <a:tblPr firstRow="1" bandRow="1"/>
              <a:tblGrid>
                <a:gridCol w="5779740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1032425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7405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about the best friend’s appearance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06883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about the best friend’s personality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929769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Tell the reasons why he/ she like his/ her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776719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friend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9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9"/>
          <p:cNvSpPr/>
          <p:nvPr/>
        </p:nvSpPr>
        <p:spPr>
          <a:xfrm>
            <a:off x="1747652" y="256706"/>
            <a:ext cx="3856900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9"/>
          <p:cNvSpPr txBox="1">
            <a:spLocks noGrp="1"/>
          </p:cNvSpPr>
          <p:nvPr>
            <p:ph type="title"/>
          </p:nvPr>
        </p:nvSpPr>
        <p:spPr>
          <a:xfrm>
            <a:off x="1934661" y="265156"/>
            <a:ext cx="348288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 R A P - U P</a:t>
            </a:r>
            <a:endParaRPr dirty="0"/>
          </a:p>
        </p:txBody>
      </p:sp>
      <p:grpSp>
        <p:nvGrpSpPr>
          <p:cNvPr id="589" name="Google Shape;589;p39"/>
          <p:cNvGrpSpPr/>
          <p:nvPr/>
        </p:nvGrpSpPr>
        <p:grpSpPr>
          <a:xfrm rot="-1051827">
            <a:off x="216117" y="350335"/>
            <a:ext cx="1217656" cy="757229"/>
            <a:chOff x="1777322" y="301450"/>
            <a:chExt cx="1721940" cy="1070831"/>
          </a:xfrm>
        </p:grpSpPr>
        <p:sp>
          <p:nvSpPr>
            <p:cNvPr id="590" name="Google Shape;590;p39"/>
            <p:cNvSpPr/>
            <p:nvPr/>
          </p:nvSpPr>
          <p:spPr>
            <a:xfrm>
              <a:off x="1777322" y="301450"/>
              <a:ext cx="1721940" cy="1070831"/>
            </a:xfrm>
            <a:custGeom>
              <a:avLst/>
              <a:gdLst/>
              <a:ahLst/>
              <a:cxnLst/>
              <a:rect l="l" t="t" r="r" b="b"/>
              <a:pathLst>
                <a:path w="65748" h="40887" extrusionOk="0">
                  <a:moveTo>
                    <a:pt x="41588" y="0"/>
                  </a:moveTo>
                  <a:cubicBezTo>
                    <a:pt x="35802" y="0"/>
                    <a:pt x="29508" y="2121"/>
                    <a:pt x="26720" y="3191"/>
                  </a:cubicBezTo>
                  <a:lnTo>
                    <a:pt x="26702" y="3156"/>
                  </a:lnTo>
                  <a:lnTo>
                    <a:pt x="25791" y="3559"/>
                  </a:lnTo>
                  <a:lnTo>
                    <a:pt x="25598" y="3647"/>
                  </a:lnTo>
                  <a:lnTo>
                    <a:pt x="25423" y="3717"/>
                  </a:lnTo>
                  <a:lnTo>
                    <a:pt x="24493" y="4120"/>
                  </a:lnTo>
                  <a:lnTo>
                    <a:pt x="24511" y="4155"/>
                  </a:lnTo>
                  <a:cubicBezTo>
                    <a:pt x="21671" y="5523"/>
                    <a:pt x="15411" y="8889"/>
                    <a:pt x="11467" y="13395"/>
                  </a:cubicBezTo>
                  <a:cubicBezTo>
                    <a:pt x="0" y="26509"/>
                    <a:pt x="2315" y="33277"/>
                    <a:pt x="2402" y="33557"/>
                  </a:cubicBezTo>
                  <a:lnTo>
                    <a:pt x="2437" y="33610"/>
                  </a:lnTo>
                  <a:lnTo>
                    <a:pt x="2455" y="33663"/>
                  </a:lnTo>
                  <a:cubicBezTo>
                    <a:pt x="2595" y="33926"/>
                    <a:pt x="5944" y="40237"/>
                    <a:pt x="23354" y="40869"/>
                  </a:cubicBezTo>
                  <a:cubicBezTo>
                    <a:pt x="23617" y="40886"/>
                    <a:pt x="23880" y="40886"/>
                    <a:pt x="24160" y="40886"/>
                  </a:cubicBezTo>
                  <a:cubicBezTo>
                    <a:pt x="29946" y="40886"/>
                    <a:pt x="36223" y="38765"/>
                    <a:pt x="39010" y="37695"/>
                  </a:cubicBezTo>
                  <a:lnTo>
                    <a:pt x="39028" y="37730"/>
                  </a:lnTo>
                  <a:lnTo>
                    <a:pt x="39957" y="37327"/>
                  </a:lnTo>
                  <a:lnTo>
                    <a:pt x="40132" y="37239"/>
                  </a:lnTo>
                  <a:lnTo>
                    <a:pt x="40325" y="37169"/>
                  </a:lnTo>
                  <a:lnTo>
                    <a:pt x="41237" y="36766"/>
                  </a:lnTo>
                  <a:lnTo>
                    <a:pt x="41219" y="36731"/>
                  </a:lnTo>
                  <a:cubicBezTo>
                    <a:pt x="44060" y="35363"/>
                    <a:pt x="50319" y="32015"/>
                    <a:pt x="54264" y="27491"/>
                  </a:cubicBezTo>
                  <a:cubicBezTo>
                    <a:pt x="65748" y="14377"/>
                    <a:pt x="63433" y="7609"/>
                    <a:pt x="63328" y="7329"/>
                  </a:cubicBezTo>
                  <a:lnTo>
                    <a:pt x="63311" y="7276"/>
                  </a:lnTo>
                  <a:lnTo>
                    <a:pt x="63293" y="7223"/>
                  </a:lnTo>
                  <a:cubicBezTo>
                    <a:pt x="63153" y="6960"/>
                    <a:pt x="59804" y="649"/>
                    <a:pt x="42394" y="18"/>
                  </a:cubicBezTo>
                  <a:cubicBezTo>
                    <a:pt x="42131" y="0"/>
                    <a:pt x="41868" y="0"/>
                    <a:pt x="415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2160000" algn="bl" rotWithShape="0">
                <a:schemeClr val="dk2">
                  <a:alpha val="1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1842288" y="349075"/>
              <a:ext cx="1587175" cy="968100"/>
            </a:xfrm>
            <a:custGeom>
              <a:avLst/>
              <a:gdLst/>
              <a:ahLst/>
              <a:cxnLst/>
              <a:rect l="l" t="t" r="r" b="b"/>
              <a:pathLst>
                <a:path w="63487" h="38724" extrusionOk="0">
                  <a:moveTo>
                    <a:pt x="40411" y="0"/>
                  </a:moveTo>
                  <a:cubicBezTo>
                    <a:pt x="33975" y="0"/>
                    <a:pt x="26807" y="2761"/>
                    <a:pt x="25090" y="3451"/>
                  </a:cubicBezTo>
                  <a:lnTo>
                    <a:pt x="24915" y="3539"/>
                  </a:lnTo>
                  <a:lnTo>
                    <a:pt x="24722" y="3627"/>
                  </a:lnTo>
                  <a:cubicBezTo>
                    <a:pt x="22968" y="4415"/>
                    <a:pt x="15535" y="8010"/>
                    <a:pt x="11187" y="12989"/>
                  </a:cubicBezTo>
                  <a:cubicBezTo>
                    <a:pt x="1" y="25770"/>
                    <a:pt x="2333" y="32082"/>
                    <a:pt x="2333" y="32082"/>
                  </a:cubicBezTo>
                  <a:cubicBezTo>
                    <a:pt x="2333" y="32082"/>
                    <a:pt x="5348" y="38113"/>
                    <a:pt x="22302" y="38709"/>
                  </a:cubicBezTo>
                  <a:cubicBezTo>
                    <a:pt x="22564" y="38719"/>
                    <a:pt x="22827" y="38724"/>
                    <a:pt x="23092" y="38724"/>
                  </a:cubicBezTo>
                  <a:cubicBezTo>
                    <a:pt x="29513" y="38724"/>
                    <a:pt x="36696" y="35963"/>
                    <a:pt x="38397" y="35273"/>
                  </a:cubicBezTo>
                  <a:lnTo>
                    <a:pt x="38590" y="35185"/>
                  </a:lnTo>
                  <a:lnTo>
                    <a:pt x="38783" y="35115"/>
                  </a:lnTo>
                  <a:cubicBezTo>
                    <a:pt x="40536" y="34309"/>
                    <a:pt x="47952" y="30732"/>
                    <a:pt x="52318" y="25735"/>
                  </a:cubicBezTo>
                  <a:cubicBezTo>
                    <a:pt x="63486" y="12971"/>
                    <a:pt x="61154" y="6642"/>
                    <a:pt x="61154" y="6642"/>
                  </a:cubicBezTo>
                  <a:cubicBezTo>
                    <a:pt x="61154" y="6642"/>
                    <a:pt x="58156" y="611"/>
                    <a:pt x="41202" y="15"/>
                  </a:cubicBezTo>
                  <a:cubicBezTo>
                    <a:pt x="40940" y="5"/>
                    <a:pt x="40676" y="0"/>
                    <a:pt x="40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1978163" y="732075"/>
              <a:ext cx="373925" cy="581250"/>
            </a:xfrm>
            <a:custGeom>
              <a:avLst/>
              <a:gdLst/>
              <a:ahLst/>
              <a:cxnLst/>
              <a:rect l="l" t="t" r="r" b="b"/>
              <a:pathLst>
                <a:path w="14957" h="23250" extrusionOk="0">
                  <a:moveTo>
                    <a:pt x="3788" y="1"/>
                  </a:moveTo>
                  <a:cubicBezTo>
                    <a:pt x="2403" y="1719"/>
                    <a:pt x="1140" y="3525"/>
                    <a:pt x="1" y="5436"/>
                  </a:cubicBezTo>
                  <a:cubicBezTo>
                    <a:pt x="1" y="5436"/>
                    <a:pt x="4331" y="7645"/>
                    <a:pt x="5892" y="11678"/>
                  </a:cubicBezTo>
                  <a:cubicBezTo>
                    <a:pt x="8662" y="18778"/>
                    <a:pt x="6961" y="22215"/>
                    <a:pt x="6961" y="22215"/>
                  </a:cubicBezTo>
                  <a:cubicBezTo>
                    <a:pt x="9188" y="22776"/>
                    <a:pt x="11467" y="23109"/>
                    <a:pt x="13764" y="23249"/>
                  </a:cubicBezTo>
                  <a:cubicBezTo>
                    <a:pt x="13764" y="23249"/>
                    <a:pt x="14956" y="16955"/>
                    <a:pt x="12046" y="10205"/>
                  </a:cubicBezTo>
                  <a:cubicBezTo>
                    <a:pt x="9907" y="5278"/>
                    <a:pt x="3788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2942913" y="353825"/>
              <a:ext cx="357250" cy="575075"/>
            </a:xfrm>
            <a:custGeom>
              <a:avLst/>
              <a:gdLst/>
              <a:ahLst/>
              <a:cxnLst/>
              <a:rect l="l" t="t" r="r" b="b"/>
              <a:pathLst>
                <a:path w="14290" h="23003" extrusionOk="0">
                  <a:moveTo>
                    <a:pt x="281" y="0"/>
                  </a:moveTo>
                  <a:cubicBezTo>
                    <a:pt x="281" y="53"/>
                    <a:pt x="0" y="8030"/>
                    <a:pt x="2157" y="12957"/>
                  </a:cubicBezTo>
                  <a:cubicBezTo>
                    <a:pt x="5120" y="19689"/>
                    <a:pt x="10414" y="23003"/>
                    <a:pt x="10414" y="23003"/>
                  </a:cubicBezTo>
                  <a:cubicBezTo>
                    <a:pt x="11870" y="21250"/>
                    <a:pt x="13167" y="19356"/>
                    <a:pt x="14289" y="17357"/>
                  </a:cubicBezTo>
                  <a:cubicBezTo>
                    <a:pt x="14289" y="17357"/>
                    <a:pt x="10748" y="16305"/>
                    <a:pt x="7416" y="9450"/>
                  </a:cubicBezTo>
                  <a:cubicBezTo>
                    <a:pt x="5523" y="5575"/>
                    <a:pt x="6838" y="964"/>
                    <a:pt x="6838" y="964"/>
                  </a:cubicBezTo>
                  <a:cubicBezTo>
                    <a:pt x="5803" y="684"/>
                    <a:pt x="4751" y="473"/>
                    <a:pt x="3699" y="333"/>
                  </a:cubicBezTo>
                  <a:cubicBezTo>
                    <a:pt x="2753" y="211"/>
                    <a:pt x="1596" y="123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2300338" y="641350"/>
              <a:ext cx="649175" cy="309475"/>
            </a:xfrm>
            <a:custGeom>
              <a:avLst/>
              <a:gdLst/>
              <a:ahLst/>
              <a:cxnLst/>
              <a:rect l="l" t="t" r="r" b="b"/>
              <a:pathLst>
                <a:path w="25967" h="12379" extrusionOk="0">
                  <a:moveTo>
                    <a:pt x="25966" y="1"/>
                  </a:moveTo>
                  <a:lnTo>
                    <a:pt x="25966" y="1"/>
                  </a:lnTo>
                  <a:cubicBezTo>
                    <a:pt x="20776" y="684"/>
                    <a:pt x="15692" y="2104"/>
                    <a:pt x="10888" y="4208"/>
                  </a:cubicBezTo>
                  <a:cubicBezTo>
                    <a:pt x="3770" y="7364"/>
                    <a:pt x="0" y="12379"/>
                    <a:pt x="0" y="12379"/>
                  </a:cubicBezTo>
                  <a:cubicBezTo>
                    <a:pt x="0" y="12379"/>
                    <a:pt x="2735" y="10205"/>
                    <a:pt x="11800" y="5751"/>
                  </a:cubicBezTo>
                  <a:cubicBezTo>
                    <a:pt x="17147" y="3121"/>
                    <a:pt x="25966" y="1"/>
                    <a:pt x="25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2271413" y="823475"/>
              <a:ext cx="149050" cy="170975"/>
            </a:xfrm>
            <a:custGeom>
              <a:avLst/>
              <a:gdLst/>
              <a:ahLst/>
              <a:cxnLst/>
              <a:rect l="l" t="t" r="r" b="b"/>
              <a:pathLst>
                <a:path w="5962" h="6839" extrusionOk="0">
                  <a:moveTo>
                    <a:pt x="678" y="0"/>
                  </a:moveTo>
                  <a:cubicBezTo>
                    <a:pt x="544" y="0"/>
                    <a:pt x="427" y="51"/>
                    <a:pt x="333" y="167"/>
                  </a:cubicBezTo>
                  <a:cubicBezTo>
                    <a:pt x="0" y="588"/>
                    <a:pt x="1315" y="1605"/>
                    <a:pt x="1578" y="1868"/>
                  </a:cubicBezTo>
                  <a:cubicBezTo>
                    <a:pt x="2087" y="2411"/>
                    <a:pt x="2542" y="2990"/>
                    <a:pt x="2928" y="3621"/>
                  </a:cubicBezTo>
                  <a:cubicBezTo>
                    <a:pt x="3542" y="4620"/>
                    <a:pt x="3998" y="5707"/>
                    <a:pt x="4716" y="6636"/>
                  </a:cubicBezTo>
                  <a:cubicBezTo>
                    <a:pt x="4781" y="6766"/>
                    <a:pt x="4914" y="6839"/>
                    <a:pt x="5057" y="6839"/>
                  </a:cubicBezTo>
                  <a:cubicBezTo>
                    <a:pt x="5107" y="6839"/>
                    <a:pt x="5158" y="6830"/>
                    <a:pt x="5207" y="6812"/>
                  </a:cubicBezTo>
                  <a:cubicBezTo>
                    <a:pt x="5961" y="6409"/>
                    <a:pt x="4120" y="3393"/>
                    <a:pt x="3594" y="2762"/>
                  </a:cubicBezTo>
                  <a:cubicBezTo>
                    <a:pt x="3304" y="2410"/>
                    <a:pt x="1596" y="0"/>
                    <a:pt x="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2350738" y="770125"/>
              <a:ext cx="149050" cy="171225"/>
            </a:xfrm>
            <a:custGeom>
              <a:avLst/>
              <a:gdLst/>
              <a:ahLst/>
              <a:cxnLst/>
              <a:rect l="l" t="t" r="r" b="b"/>
              <a:pathLst>
                <a:path w="5962" h="6849" extrusionOk="0">
                  <a:moveTo>
                    <a:pt x="688" y="1"/>
                  </a:moveTo>
                  <a:cubicBezTo>
                    <a:pt x="558" y="1"/>
                    <a:pt x="443" y="50"/>
                    <a:pt x="351" y="162"/>
                  </a:cubicBezTo>
                  <a:cubicBezTo>
                    <a:pt x="1" y="583"/>
                    <a:pt x="1333" y="1617"/>
                    <a:pt x="1578" y="1880"/>
                  </a:cubicBezTo>
                  <a:cubicBezTo>
                    <a:pt x="2087" y="2424"/>
                    <a:pt x="2543" y="3002"/>
                    <a:pt x="2929" y="3633"/>
                  </a:cubicBezTo>
                  <a:cubicBezTo>
                    <a:pt x="3542" y="4633"/>
                    <a:pt x="3998" y="5720"/>
                    <a:pt x="4717" y="6631"/>
                  </a:cubicBezTo>
                  <a:cubicBezTo>
                    <a:pt x="4797" y="6766"/>
                    <a:pt x="4940" y="6849"/>
                    <a:pt x="5088" y="6849"/>
                  </a:cubicBezTo>
                  <a:cubicBezTo>
                    <a:pt x="5134" y="6849"/>
                    <a:pt x="5180" y="6841"/>
                    <a:pt x="5225" y="6824"/>
                  </a:cubicBezTo>
                  <a:cubicBezTo>
                    <a:pt x="5962" y="6421"/>
                    <a:pt x="4121" y="3405"/>
                    <a:pt x="3595" y="2774"/>
                  </a:cubicBezTo>
                  <a:cubicBezTo>
                    <a:pt x="3303" y="2421"/>
                    <a:pt x="1602" y="1"/>
                    <a:pt x="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2427888" y="725725"/>
              <a:ext cx="149050" cy="170975"/>
            </a:xfrm>
            <a:custGeom>
              <a:avLst/>
              <a:gdLst/>
              <a:ahLst/>
              <a:cxnLst/>
              <a:rect l="l" t="t" r="r" b="b"/>
              <a:pathLst>
                <a:path w="5962" h="6839" extrusionOk="0">
                  <a:moveTo>
                    <a:pt x="683" y="0"/>
                  </a:moveTo>
                  <a:cubicBezTo>
                    <a:pt x="548" y="0"/>
                    <a:pt x="429" y="51"/>
                    <a:pt x="333" y="167"/>
                  </a:cubicBezTo>
                  <a:cubicBezTo>
                    <a:pt x="0" y="588"/>
                    <a:pt x="1315" y="1605"/>
                    <a:pt x="1578" y="1885"/>
                  </a:cubicBezTo>
                  <a:cubicBezTo>
                    <a:pt x="2087" y="2411"/>
                    <a:pt x="2543" y="3007"/>
                    <a:pt x="2928" y="3639"/>
                  </a:cubicBezTo>
                  <a:cubicBezTo>
                    <a:pt x="3542" y="4620"/>
                    <a:pt x="3998" y="5725"/>
                    <a:pt x="4717" y="6637"/>
                  </a:cubicBezTo>
                  <a:cubicBezTo>
                    <a:pt x="4782" y="6767"/>
                    <a:pt x="4924" y="6839"/>
                    <a:pt x="5064" y="6839"/>
                  </a:cubicBezTo>
                  <a:cubicBezTo>
                    <a:pt x="5113" y="6839"/>
                    <a:pt x="5162" y="6830"/>
                    <a:pt x="5207" y="6812"/>
                  </a:cubicBezTo>
                  <a:cubicBezTo>
                    <a:pt x="5961" y="6409"/>
                    <a:pt x="4120" y="3393"/>
                    <a:pt x="3594" y="2762"/>
                  </a:cubicBezTo>
                  <a:cubicBezTo>
                    <a:pt x="3304" y="2410"/>
                    <a:pt x="1610" y="0"/>
                    <a:pt x="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2515113" y="681450"/>
              <a:ext cx="140275" cy="177275"/>
            </a:xfrm>
            <a:custGeom>
              <a:avLst/>
              <a:gdLst/>
              <a:ahLst/>
              <a:cxnLst/>
              <a:rect l="l" t="t" r="r" b="b"/>
              <a:pathLst>
                <a:path w="5611" h="7091" extrusionOk="0">
                  <a:moveTo>
                    <a:pt x="694" y="0"/>
                  </a:moveTo>
                  <a:cubicBezTo>
                    <a:pt x="572" y="0"/>
                    <a:pt x="462" y="46"/>
                    <a:pt x="368" y="150"/>
                  </a:cubicBezTo>
                  <a:cubicBezTo>
                    <a:pt x="0" y="553"/>
                    <a:pt x="1263" y="1640"/>
                    <a:pt x="1491" y="1938"/>
                  </a:cubicBezTo>
                  <a:cubicBezTo>
                    <a:pt x="1981" y="2499"/>
                    <a:pt x="2385" y="3113"/>
                    <a:pt x="2735" y="3762"/>
                  </a:cubicBezTo>
                  <a:cubicBezTo>
                    <a:pt x="3296" y="4778"/>
                    <a:pt x="3682" y="5900"/>
                    <a:pt x="4348" y="6865"/>
                  </a:cubicBezTo>
                  <a:cubicBezTo>
                    <a:pt x="4419" y="7006"/>
                    <a:pt x="4558" y="7090"/>
                    <a:pt x="4719" y="7090"/>
                  </a:cubicBezTo>
                  <a:cubicBezTo>
                    <a:pt x="4758" y="7090"/>
                    <a:pt x="4798" y="7085"/>
                    <a:pt x="4839" y="7075"/>
                  </a:cubicBezTo>
                  <a:cubicBezTo>
                    <a:pt x="5611" y="6725"/>
                    <a:pt x="3945" y="3604"/>
                    <a:pt x="3472" y="2937"/>
                  </a:cubicBezTo>
                  <a:cubicBezTo>
                    <a:pt x="3193" y="2566"/>
                    <a:pt x="1606" y="0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2597063" y="640725"/>
              <a:ext cx="132850" cy="182050"/>
            </a:xfrm>
            <a:custGeom>
              <a:avLst/>
              <a:gdLst/>
              <a:ahLst/>
              <a:cxnLst/>
              <a:rect l="l" t="t" r="r" b="b"/>
              <a:pathLst>
                <a:path w="5314" h="7282" extrusionOk="0">
                  <a:moveTo>
                    <a:pt x="690" y="0"/>
                  </a:moveTo>
                  <a:cubicBezTo>
                    <a:pt x="579" y="0"/>
                    <a:pt x="477" y="41"/>
                    <a:pt x="387" y="131"/>
                  </a:cubicBezTo>
                  <a:cubicBezTo>
                    <a:pt x="1" y="516"/>
                    <a:pt x="1211" y="1674"/>
                    <a:pt x="1439" y="1972"/>
                  </a:cubicBezTo>
                  <a:cubicBezTo>
                    <a:pt x="1877" y="2568"/>
                    <a:pt x="2263" y="3199"/>
                    <a:pt x="2578" y="3865"/>
                  </a:cubicBezTo>
                  <a:cubicBezTo>
                    <a:pt x="3087" y="4917"/>
                    <a:pt x="3420" y="6057"/>
                    <a:pt x="4033" y="7039"/>
                  </a:cubicBezTo>
                  <a:cubicBezTo>
                    <a:pt x="4104" y="7194"/>
                    <a:pt x="4244" y="7282"/>
                    <a:pt x="4396" y="7282"/>
                  </a:cubicBezTo>
                  <a:cubicBezTo>
                    <a:pt x="4433" y="7282"/>
                    <a:pt x="4470" y="7277"/>
                    <a:pt x="4507" y="7266"/>
                  </a:cubicBezTo>
                  <a:cubicBezTo>
                    <a:pt x="5313" y="6951"/>
                    <a:pt x="3788" y="3760"/>
                    <a:pt x="3350" y="3076"/>
                  </a:cubicBezTo>
                  <a:cubicBezTo>
                    <a:pt x="3084" y="2686"/>
                    <a:pt x="1595" y="0"/>
                    <a:pt x="6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2679488" y="606100"/>
              <a:ext cx="119225" cy="187075"/>
            </a:xfrm>
            <a:custGeom>
              <a:avLst/>
              <a:gdLst/>
              <a:ahLst/>
              <a:cxnLst/>
              <a:rect l="l" t="t" r="r" b="b"/>
              <a:pathLst>
                <a:path w="4769" h="7483" extrusionOk="0">
                  <a:moveTo>
                    <a:pt x="681" y="1"/>
                  </a:moveTo>
                  <a:cubicBezTo>
                    <a:pt x="583" y="1"/>
                    <a:pt x="489" y="36"/>
                    <a:pt x="403" y="113"/>
                  </a:cubicBezTo>
                  <a:cubicBezTo>
                    <a:pt x="0" y="464"/>
                    <a:pt x="1105" y="1709"/>
                    <a:pt x="1297" y="2007"/>
                  </a:cubicBezTo>
                  <a:cubicBezTo>
                    <a:pt x="1701" y="2620"/>
                    <a:pt x="2051" y="3269"/>
                    <a:pt x="2314" y="3953"/>
                  </a:cubicBezTo>
                  <a:cubicBezTo>
                    <a:pt x="2735" y="5040"/>
                    <a:pt x="2981" y="6179"/>
                    <a:pt x="3524" y="7214"/>
                  </a:cubicBezTo>
                  <a:cubicBezTo>
                    <a:pt x="3586" y="7369"/>
                    <a:pt x="3744" y="7483"/>
                    <a:pt x="3913" y="7483"/>
                  </a:cubicBezTo>
                  <a:cubicBezTo>
                    <a:pt x="3935" y="7483"/>
                    <a:pt x="3958" y="7481"/>
                    <a:pt x="3980" y="7477"/>
                  </a:cubicBezTo>
                  <a:cubicBezTo>
                    <a:pt x="4769" y="7214"/>
                    <a:pt x="3507" y="3935"/>
                    <a:pt x="3103" y="3216"/>
                  </a:cubicBezTo>
                  <a:cubicBezTo>
                    <a:pt x="2867" y="2822"/>
                    <a:pt x="1566" y="1"/>
                    <a:pt x="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2763188" y="586100"/>
              <a:ext cx="115300" cy="179375"/>
            </a:xfrm>
            <a:custGeom>
              <a:avLst/>
              <a:gdLst/>
              <a:ahLst/>
              <a:cxnLst/>
              <a:rect l="l" t="t" r="r" b="b"/>
              <a:pathLst>
                <a:path w="4612" h="7175" extrusionOk="0">
                  <a:moveTo>
                    <a:pt x="664" y="0"/>
                  </a:moveTo>
                  <a:cubicBezTo>
                    <a:pt x="573" y="0"/>
                    <a:pt x="486" y="28"/>
                    <a:pt x="404" y="89"/>
                  </a:cubicBezTo>
                  <a:cubicBezTo>
                    <a:pt x="1" y="405"/>
                    <a:pt x="1070" y="1614"/>
                    <a:pt x="1263" y="1912"/>
                  </a:cubicBezTo>
                  <a:cubicBezTo>
                    <a:pt x="1649" y="2509"/>
                    <a:pt x="1964" y="3140"/>
                    <a:pt x="2227" y="3788"/>
                  </a:cubicBezTo>
                  <a:cubicBezTo>
                    <a:pt x="2631" y="4823"/>
                    <a:pt x="2841" y="5910"/>
                    <a:pt x="3349" y="6892"/>
                  </a:cubicBezTo>
                  <a:cubicBezTo>
                    <a:pt x="3415" y="7071"/>
                    <a:pt x="3585" y="7174"/>
                    <a:pt x="3764" y="7174"/>
                  </a:cubicBezTo>
                  <a:cubicBezTo>
                    <a:pt x="3777" y="7174"/>
                    <a:pt x="3791" y="7174"/>
                    <a:pt x="3805" y="7172"/>
                  </a:cubicBezTo>
                  <a:cubicBezTo>
                    <a:pt x="4612" y="6944"/>
                    <a:pt x="3420" y="3824"/>
                    <a:pt x="3034" y="3140"/>
                  </a:cubicBezTo>
                  <a:cubicBezTo>
                    <a:pt x="2827" y="2742"/>
                    <a:pt x="1564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2842088" y="577025"/>
              <a:ext cx="101275" cy="160500"/>
            </a:xfrm>
            <a:custGeom>
              <a:avLst/>
              <a:gdLst/>
              <a:ahLst/>
              <a:cxnLst/>
              <a:rect l="l" t="t" r="r" b="b"/>
              <a:pathLst>
                <a:path w="4051" h="6420" extrusionOk="0">
                  <a:moveTo>
                    <a:pt x="599" y="0"/>
                  </a:moveTo>
                  <a:cubicBezTo>
                    <a:pt x="518" y="0"/>
                    <a:pt x="441" y="26"/>
                    <a:pt x="369" y="84"/>
                  </a:cubicBezTo>
                  <a:cubicBezTo>
                    <a:pt x="1" y="364"/>
                    <a:pt x="947" y="1434"/>
                    <a:pt x="1105" y="1714"/>
                  </a:cubicBezTo>
                  <a:cubicBezTo>
                    <a:pt x="1456" y="2240"/>
                    <a:pt x="1736" y="2801"/>
                    <a:pt x="1947" y="3398"/>
                  </a:cubicBezTo>
                  <a:cubicBezTo>
                    <a:pt x="2297" y="4327"/>
                    <a:pt x="2490" y="5291"/>
                    <a:pt x="2946" y="6185"/>
                  </a:cubicBezTo>
                  <a:cubicBezTo>
                    <a:pt x="2992" y="6322"/>
                    <a:pt x="3117" y="6420"/>
                    <a:pt x="3264" y="6420"/>
                  </a:cubicBezTo>
                  <a:cubicBezTo>
                    <a:pt x="3286" y="6420"/>
                    <a:pt x="3309" y="6418"/>
                    <a:pt x="3332" y="6413"/>
                  </a:cubicBezTo>
                  <a:cubicBezTo>
                    <a:pt x="4051" y="6238"/>
                    <a:pt x="2999" y="3415"/>
                    <a:pt x="2683" y="2801"/>
                  </a:cubicBezTo>
                  <a:cubicBezTo>
                    <a:pt x="2477" y="2452"/>
                    <a:pt x="1377" y="0"/>
                    <a:pt x="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2071088" y="734275"/>
              <a:ext cx="268275" cy="571150"/>
            </a:xfrm>
            <a:custGeom>
              <a:avLst/>
              <a:gdLst/>
              <a:ahLst/>
              <a:cxnLst/>
              <a:rect l="l" t="t" r="r" b="b"/>
              <a:pathLst>
                <a:path w="10731" h="22846" extrusionOk="0">
                  <a:moveTo>
                    <a:pt x="1" y="0"/>
                  </a:moveTo>
                  <a:lnTo>
                    <a:pt x="1" y="0"/>
                  </a:lnTo>
                  <a:cubicBezTo>
                    <a:pt x="1842" y="1193"/>
                    <a:pt x="3490" y="2665"/>
                    <a:pt x="4910" y="4349"/>
                  </a:cubicBezTo>
                  <a:cubicBezTo>
                    <a:pt x="6330" y="6032"/>
                    <a:pt x="7470" y="7908"/>
                    <a:pt x="8294" y="9959"/>
                  </a:cubicBezTo>
                  <a:cubicBezTo>
                    <a:pt x="8697" y="10976"/>
                    <a:pt x="9048" y="12010"/>
                    <a:pt x="9346" y="13062"/>
                  </a:cubicBezTo>
                  <a:cubicBezTo>
                    <a:pt x="9644" y="14132"/>
                    <a:pt x="9889" y="15201"/>
                    <a:pt x="10100" y="16271"/>
                  </a:cubicBezTo>
                  <a:cubicBezTo>
                    <a:pt x="10292" y="17358"/>
                    <a:pt x="10433" y="18445"/>
                    <a:pt x="10520" y="19532"/>
                  </a:cubicBezTo>
                  <a:cubicBezTo>
                    <a:pt x="10608" y="20636"/>
                    <a:pt x="10626" y="21741"/>
                    <a:pt x="10608" y="22845"/>
                  </a:cubicBezTo>
                  <a:cubicBezTo>
                    <a:pt x="10731" y="20636"/>
                    <a:pt x="10626" y="18427"/>
                    <a:pt x="10257" y="16253"/>
                  </a:cubicBezTo>
                  <a:cubicBezTo>
                    <a:pt x="10082" y="15149"/>
                    <a:pt x="9837" y="14079"/>
                    <a:pt x="9538" y="13027"/>
                  </a:cubicBezTo>
                  <a:cubicBezTo>
                    <a:pt x="9240" y="11958"/>
                    <a:pt x="8890" y="10906"/>
                    <a:pt x="8487" y="9889"/>
                  </a:cubicBezTo>
                  <a:cubicBezTo>
                    <a:pt x="7645" y="7838"/>
                    <a:pt x="6488" y="5926"/>
                    <a:pt x="5033" y="4243"/>
                  </a:cubicBezTo>
                  <a:cubicBezTo>
                    <a:pt x="4314" y="3402"/>
                    <a:pt x="3525" y="2630"/>
                    <a:pt x="2683" y="1911"/>
                  </a:cubicBezTo>
                  <a:cubicBezTo>
                    <a:pt x="1842" y="1210"/>
                    <a:pt x="930" y="561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2926238" y="359525"/>
              <a:ext cx="264775" cy="575950"/>
            </a:xfrm>
            <a:custGeom>
              <a:avLst/>
              <a:gdLst/>
              <a:ahLst/>
              <a:cxnLst/>
              <a:rect l="l" t="t" r="r" b="b"/>
              <a:pathLst>
                <a:path w="10591" h="23038" extrusionOk="0">
                  <a:moveTo>
                    <a:pt x="352" y="0"/>
                  </a:moveTo>
                  <a:lnTo>
                    <a:pt x="352" y="0"/>
                  </a:lnTo>
                  <a:cubicBezTo>
                    <a:pt x="159" y="1105"/>
                    <a:pt x="53" y="2209"/>
                    <a:pt x="36" y="3314"/>
                  </a:cubicBezTo>
                  <a:cubicBezTo>
                    <a:pt x="1" y="4418"/>
                    <a:pt x="71" y="5523"/>
                    <a:pt x="229" y="6610"/>
                  </a:cubicBezTo>
                  <a:cubicBezTo>
                    <a:pt x="544" y="8801"/>
                    <a:pt x="1211" y="10940"/>
                    <a:pt x="2210" y="12922"/>
                  </a:cubicBezTo>
                  <a:cubicBezTo>
                    <a:pt x="2718" y="13903"/>
                    <a:pt x="3279" y="14850"/>
                    <a:pt x="3893" y="15762"/>
                  </a:cubicBezTo>
                  <a:cubicBezTo>
                    <a:pt x="4489" y="16691"/>
                    <a:pt x="5138" y="17585"/>
                    <a:pt x="5839" y="18444"/>
                  </a:cubicBezTo>
                  <a:cubicBezTo>
                    <a:pt x="7242" y="20145"/>
                    <a:pt x="8837" y="21688"/>
                    <a:pt x="10591" y="23038"/>
                  </a:cubicBezTo>
                  <a:cubicBezTo>
                    <a:pt x="9749" y="22337"/>
                    <a:pt x="8942" y="21583"/>
                    <a:pt x="8171" y="20794"/>
                  </a:cubicBezTo>
                  <a:cubicBezTo>
                    <a:pt x="7400" y="20022"/>
                    <a:pt x="6663" y="19198"/>
                    <a:pt x="5979" y="18339"/>
                  </a:cubicBezTo>
                  <a:cubicBezTo>
                    <a:pt x="5296" y="17480"/>
                    <a:pt x="4665" y="16586"/>
                    <a:pt x="4068" y="15657"/>
                  </a:cubicBezTo>
                  <a:cubicBezTo>
                    <a:pt x="3455" y="14745"/>
                    <a:pt x="2911" y="13781"/>
                    <a:pt x="2403" y="12816"/>
                  </a:cubicBezTo>
                  <a:cubicBezTo>
                    <a:pt x="1403" y="10853"/>
                    <a:pt x="737" y="8749"/>
                    <a:pt x="404" y="6575"/>
                  </a:cubicBezTo>
                  <a:cubicBezTo>
                    <a:pt x="53" y="4401"/>
                    <a:pt x="36" y="2192"/>
                    <a:pt x="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2328813" y="645300"/>
              <a:ext cx="610600" cy="282725"/>
            </a:xfrm>
            <a:custGeom>
              <a:avLst/>
              <a:gdLst/>
              <a:ahLst/>
              <a:cxnLst/>
              <a:rect l="l" t="t" r="r" b="b"/>
              <a:pathLst>
                <a:path w="24424" h="11309" extrusionOk="0">
                  <a:moveTo>
                    <a:pt x="24424" y="0"/>
                  </a:moveTo>
                  <a:lnTo>
                    <a:pt x="24424" y="0"/>
                  </a:lnTo>
                  <a:cubicBezTo>
                    <a:pt x="23319" y="228"/>
                    <a:pt x="22215" y="474"/>
                    <a:pt x="21110" y="754"/>
                  </a:cubicBezTo>
                  <a:cubicBezTo>
                    <a:pt x="20006" y="1035"/>
                    <a:pt x="18919" y="1350"/>
                    <a:pt x="17832" y="1683"/>
                  </a:cubicBezTo>
                  <a:cubicBezTo>
                    <a:pt x="15658" y="2350"/>
                    <a:pt x="13519" y="3139"/>
                    <a:pt x="11432" y="4050"/>
                  </a:cubicBezTo>
                  <a:cubicBezTo>
                    <a:pt x="9346" y="4945"/>
                    <a:pt x="7330" y="5996"/>
                    <a:pt x="5383" y="7171"/>
                  </a:cubicBezTo>
                  <a:cubicBezTo>
                    <a:pt x="3455" y="8363"/>
                    <a:pt x="1579" y="9696"/>
                    <a:pt x="1" y="11309"/>
                  </a:cubicBezTo>
                  <a:cubicBezTo>
                    <a:pt x="825" y="10537"/>
                    <a:pt x="1702" y="9819"/>
                    <a:pt x="2613" y="9170"/>
                  </a:cubicBezTo>
                  <a:cubicBezTo>
                    <a:pt x="3543" y="8504"/>
                    <a:pt x="4489" y="7890"/>
                    <a:pt x="5471" y="7311"/>
                  </a:cubicBezTo>
                  <a:cubicBezTo>
                    <a:pt x="7417" y="6154"/>
                    <a:pt x="9433" y="5137"/>
                    <a:pt x="11520" y="4243"/>
                  </a:cubicBezTo>
                  <a:cubicBezTo>
                    <a:pt x="13606" y="3332"/>
                    <a:pt x="15728" y="2525"/>
                    <a:pt x="17884" y="1841"/>
                  </a:cubicBezTo>
                  <a:cubicBezTo>
                    <a:pt x="20041" y="1140"/>
                    <a:pt x="22232" y="561"/>
                    <a:pt x="24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39"/>
          <p:cNvGrpSpPr/>
          <p:nvPr/>
        </p:nvGrpSpPr>
        <p:grpSpPr>
          <a:xfrm>
            <a:off x="7507737" y="2404410"/>
            <a:ext cx="1260173" cy="1954991"/>
            <a:chOff x="8092237" y="2620707"/>
            <a:chExt cx="772923" cy="1199087"/>
          </a:xfrm>
        </p:grpSpPr>
        <p:sp>
          <p:nvSpPr>
            <p:cNvPr id="607" name="Google Shape;607;p39"/>
            <p:cNvSpPr/>
            <p:nvPr/>
          </p:nvSpPr>
          <p:spPr>
            <a:xfrm>
              <a:off x="8092237" y="2620707"/>
              <a:ext cx="772923" cy="1199087"/>
            </a:xfrm>
            <a:custGeom>
              <a:avLst/>
              <a:gdLst/>
              <a:ahLst/>
              <a:cxnLst/>
              <a:rect l="l" t="t" r="r" b="b"/>
              <a:pathLst>
                <a:path w="15227" h="23625" extrusionOk="0">
                  <a:moveTo>
                    <a:pt x="7596" y="0"/>
                  </a:moveTo>
                  <a:cubicBezTo>
                    <a:pt x="6669" y="0"/>
                    <a:pt x="5923" y="230"/>
                    <a:pt x="5350" y="514"/>
                  </a:cubicBezTo>
                  <a:cubicBezTo>
                    <a:pt x="5260" y="431"/>
                    <a:pt x="5154" y="355"/>
                    <a:pt x="5033" y="290"/>
                  </a:cubicBezTo>
                  <a:cubicBezTo>
                    <a:pt x="4810" y="168"/>
                    <a:pt x="4566" y="107"/>
                    <a:pt x="4321" y="107"/>
                  </a:cubicBezTo>
                  <a:cubicBezTo>
                    <a:pt x="4053" y="107"/>
                    <a:pt x="3785" y="180"/>
                    <a:pt x="3541" y="324"/>
                  </a:cubicBezTo>
                  <a:cubicBezTo>
                    <a:pt x="3293" y="472"/>
                    <a:pt x="3094" y="675"/>
                    <a:pt x="2956" y="920"/>
                  </a:cubicBezTo>
                  <a:cubicBezTo>
                    <a:pt x="2788" y="1044"/>
                    <a:pt x="2646" y="1206"/>
                    <a:pt x="2543" y="1398"/>
                  </a:cubicBezTo>
                  <a:cubicBezTo>
                    <a:pt x="2463" y="1547"/>
                    <a:pt x="2387" y="1746"/>
                    <a:pt x="2363" y="1988"/>
                  </a:cubicBezTo>
                  <a:cubicBezTo>
                    <a:pt x="1988" y="2188"/>
                    <a:pt x="1651" y="2452"/>
                    <a:pt x="1365" y="2783"/>
                  </a:cubicBezTo>
                  <a:cubicBezTo>
                    <a:pt x="779" y="3455"/>
                    <a:pt x="438" y="4351"/>
                    <a:pt x="400" y="5298"/>
                  </a:cubicBezTo>
                  <a:cubicBezTo>
                    <a:pt x="379" y="5897"/>
                    <a:pt x="507" y="6535"/>
                    <a:pt x="783" y="7196"/>
                  </a:cubicBezTo>
                  <a:cubicBezTo>
                    <a:pt x="300" y="7692"/>
                    <a:pt x="1" y="8378"/>
                    <a:pt x="4" y="9136"/>
                  </a:cubicBezTo>
                  <a:cubicBezTo>
                    <a:pt x="7" y="9856"/>
                    <a:pt x="279" y="10534"/>
                    <a:pt x="772" y="11044"/>
                  </a:cubicBezTo>
                  <a:cubicBezTo>
                    <a:pt x="1017" y="11303"/>
                    <a:pt x="1306" y="11502"/>
                    <a:pt x="1627" y="11643"/>
                  </a:cubicBezTo>
                  <a:cubicBezTo>
                    <a:pt x="1823" y="11726"/>
                    <a:pt x="2023" y="11788"/>
                    <a:pt x="2229" y="11823"/>
                  </a:cubicBezTo>
                  <a:cubicBezTo>
                    <a:pt x="2777" y="12918"/>
                    <a:pt x="3607" y="13834"/>
                    <a:pt x="4624" y="14444"/>
                  </a:cubicBezTo>
                  <a:cubicBezTo>
                    <a:pt x="4376" y="14575"/>
                    <a:pt x="4186" y="14709"/>
                    <a:pt x="4034" y="14858"/>
                  </a:cubicBezTo>
                  <a:cubicBezTo>
                    <a:pt x="3565" y="15019"/>
                    <a:pt x="3160" y="15219"/>
                    <a:pt x="2818" y="15453"/>
                  </a:cubicBezTo>
                  <a:cubicBezTo>
                    <a:pt x="1933" y="16060"/>
                    <a:pt x="1643" y="16804"/>
                    <a:pt x="1557" y="17321"/>
                  </a:cubicBezTo>
                  <a:cubicBezTo>
                    <a:pt x="1547" y="17379"/>
                    <a:pt x="1537" y="17445"/>
                    <a:pt x="1527" y="17510"/>
                  </a:cubicBezTo>
                  <a:lnTo>
                    <a:pt x="1523" y="17541"/>
                  </a:lnTo>
                  <a:cubicBezTo>
                    <a:pt x="1499" y="17675"/>
                    <a:pt x="1478" y="17809"/>
                    <a:pt x="1454" y="17954"/>
                  </a:cubicBezTo>
                  <a:cubicBezTo>
                    <a:pt x="1413" y="18213"/>
                    <a:pt x="1371" y="18471"/>
                    <a:pt x="1333" y="18715"/>
                  </a:cubicBezTo>
                  <a:cubicBezTo>
                    <a:pt x="1299" y="18943"/>
                    <a:pt x="1261" y="19178"/>
                    <a:pt x="1227" y="19412"/>
                  </a:cubicBezTo>
                  <a:cubicBezTo>
                    <a:pt x="1209" y="19522"/>
                    <a:pt x="1193" y="19632"/>
                    <a:pt x="1175" y="19736"/>
                  </a:cubicBezTo>
                  <a:cubicBezTo>
                    <a:pt x="1075" y="20386"/>
                    <a:pt x="1003" y="20882"/>
                    <a:pt x="1003" y="20886"/>
                  </a:cubicBezTo>
                  <a:lnTo>
                    <a:pt x="848" y="21916"/>
                  </a:lnTo>
                  <a:lnTo>
                    <a:pt x="1795" y="22343"/>
                  </a:lnTo>
                  <a:cubicBezTo>
                    <a:pt x="1847" y="22367"/>
                    <a:pt x="2263" y="22553"/>
                    <a:pt x="2953" y="22774"/>
                  </a:cubicBezTo>
                  <a:cubicBezTo>
                    <a:pt x="3149" y="22911"/>
                    <a:pt x="3376" y="23001"/>
                    <a:pt x="3618" y="23029"/>
                  </a:cubicBezTo>
                  <a:cubicBezTo>
                    <a:pt x="3670" y="23035"/>
                    <a:pt x="3721" y="23037"/>
                    <a:pt x="3772" y="23037"/>
                  </a:cubicBezTo>
                  <a:cubicBezTo>
                    <a:pt x="3802" y="23037"/>
                    <a:pt x="3832" y="23036"/>
                    <a:pt x="3862" y="23035"/>
                  </a:cubicBezTo>
                  <a:cubicBezTo>
                    <a:pt x="4434" y="23183"/>
                    <a:pt x="5016" y="23301"/>
                    <a:pt x="5595" y="23387"/>
                  </a:cubicBezTo>
                  <a:lnTo>
                    <a:pt x="5595" y="23435"/>
                  </a:lnTo>
                  <a:lnTo>
                    <a:pt x="6831" y="23521"/>
                  </a:lnTo>
                  <a:lnTo>
                    <a:pt x="6842" y="23521"/>
                  </a:lnTo>
                  <a:lnTo>
                    <a:pt x="6987" y="23531"/>
                  </a:lnTo>
                  <a:lnTo>
                    <a:pt x="6983" y="23607"/>
                  </a:lnTo>
                  <a:lnTo>
                    <a:pt x="7651" y="23576"/>
                  </a:lnTo>
                  <a:lnTo>
                    <a:pt x="8361" y="23625"/>
                  </a:lnTo>
                  <a:lnTo>
                    <a:pt x="8357" y="23545"/>
                  </a:lnTo>
                  <a:lnTo>
                    <a:pt x="8475" y="23542"/>
                  </a:lnTo>
                  <a:lnTo>
                    <a:pt x="8481" y="23542"/>
                  </a:lnTo>
                  <a:lnTo>
                    <a:pt x="9745" y="23487"/>
                  </a:lnTo>
                  <a:lnTo>
                    <a:pt x="9750" y="23425"/>
                  </a:lnTo>
                  <a:cubicBezTo>
                    <a:pt x="10397" y="23335"/>
                    <a:pt x="11031" y="23197"/>
                    <a:pt x="11637" y="23011"/>
                  </a:cubicBezTo>
                  <a:cubicBezTo>
                    <a:pt x="11754" y="22991"/>
                    <a:pt x="11868" y="22953"/>
                    <a:pt x="11978" y="22905"/>
                  </a:cubicBezTo>
                  <a:cubicBezTo>
                    <a:pt x="12488" y="22733"/>
                    <a:pt x="12990" y="22526"/>
                    <a:pt x="13466" y="22288"/>
                  </a:cubicBezTo>
                  <a:lnTo>
                    <a:pt x="14359" y="21840"/>
                  </a:lnTo>
                  <a:lnTo>
                    <a:pt x="13669" y="17131"/>
                  </a:lnTo>
                  <a:lnTo>
                    <a:pt x="13618" y="16990"/>
                  </a:lnTo>
                  <a:cubicBezTo>
                    <a:pt x="13563" y="16849"/>
                    <a:pt x="13253" y="16114"/>
                    <a:pt x="12446" y="15461"/>
                  </a:cubicBezTo>
                  <a:cubicBezTo>
                    <a:pt x="12212" y="15271"/>
                    <a:pt x="11957" y="15109"/>
                    <a:pt x="11682" y="14968"/>
                  </a:cubicBezTo>
                  <a:cubicBezTo>
                    <a:pt x="11634" y="14899"/>
                    <a:pt x="11582" y="14840"/>
                    <a:pt x="11534" y="14788"/>
                  </a:cubicBezTo>
                  <a:cubicBezTo>
                    <a:pt x="11354" y="14606"/>
                    <a:pt x="11127" y="14451"/>
                    <a:pt x="10786" y="14286"/>
                  </a:cubicBezTo>
                  <a:cubicBezTo>
                    <a:pt x="11688" y="13680"/>
                    <a:pt x="12432" y="12825"/>
                    <a:pt x="12936" y="11802"/>
                  </a:cubicBezTo>
                  <a:cubicBezTo>
                    <a:pt x="13170" y="11767"/>
                    <a:pt x="13397" y="11699"/>
                    <a:pt x="13618" y="11602"/>
                  </a:cubicBezTo>
                  <a:cubicBezTo>
                    <a:pt x="13935" y="11457"/>
                    <a:pt x="14221" y="11257"/>
                    <a:pt x="14465" y="10999"/>
                  </a:cubicBezTo>
                  <a:cubicBezTo>
                    <a:pt x="14958" y="10483"/>
                    <a:pt x="15227" y="9804"/>
                    <a:pt x="15223" y="9084"/>
                  </a:cubicBezTo>
                  <a:cubicBezTo>
                    <a:pt x="15219" y="8364"/>
                    <a:pt x="14941" y="7686"/>
                    <a:pt x="14465" y="7186"/>
                  </a:cubicBezTo>
                  <a:cubicBezTo>
                    <a:pt x="14483" y="6996"/>
                    <a:pt x="14507" y="6769"/>
                    <a:pt x="14537" y="6521"/>
                  </a:cubicBezTo>
                  <a:cubicBezTo>
                    <a:pt x="14634" y="5773"/>
                    <a:pt x="14727" y="5405"/>
                    <a:pt x="14761" y="5305"/>
                  </a:cubicBezTo>
                  <a:cubicBezTo>
                    <a:pt x="15037" y="4771"/>
                    <a:pt x="15109" y="4185"/>
                    <a:pt x="14965" y="3607"/>
                  </a:cubicBezTo>
                  <a:cubicBezTo>
                    <a:pt x="14947" y="3538"/>
                    <a:pt x="14930" y="3476"/>
                    <a:pt x="14909" y="3414"/>
                  </a:cubicBezTo>
                  <a:cubicBezTo>
                    <a:pt x="14913" y="3035"/>
                    <a:pt x="14803" y="2732"/>
                    <a:pt x="14685" y="2519"/>
                  </a:cubicBezTo>
                  <a:cubicBezTo>
                    <a:pt x="14637" y="2425"/>
                    <a:pt x="14579" y="2339"/>
                    <a:pt x="14517" y="2260"/>
                  </a:cubicBezTo>
                  <a:cubicBezTo>
                    <a:pt x="14565" y="1581"/>
                    <a:pt x="14321" y="1130"/>
                    <a:pt x="14097" y="868"/>
                  </a:cubicBezTo>
                  <a:cubicBezTo>
                    <a:pt x="13921" y="661"/>
                    <a:pt x="13482" y="259"/>
                    <a:pt x="12729" y="259"/>
                  </a:cubicBezTo>
                  <a:cubicBezTo>
                    <a:pt x="12519" y="259"/>
                    <a:pt x="12285" y="290"/>
                    <a:pt x="12026" y="365"/>
                  </a:cubicBezTo>
                  <a:cubicBezTo>
                    <a:pt x="11866" y="411"/>
                    <a:pt x="11702" y="434"/>
                    <a:pt x="11492" y="434"/>
                  </a:cubicBezTo>
                  <a:cubicBezTo>
                    <a:pt x="11122" y="434"/>
                    <a:pt x="10607" y="365"/>
                    <a:pt x="9712" y="238"/>
                  </a:cubicBezTo>
                  <a:cubicBezTo>
                    <a:pt x="9325" y="183"/>
                    <a:pt x="8885" y="121"/>
                    <a:pt x="8368" y="52"/>
                  </a:cubicBezTo>
                  <a:cubicBezTo>
                    <a:pt x="8098" y="16"/>
                    <a:pt x="7841" y="0"/>
                    <a:pt x="75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8202328" y="3441418"/>
              <a:ext cx="557334" cy="338532"/>
            </a:xfrm>
            <a:custGeom>
              <a:avLst/>
              <a:gdLst/>
              <a:ahLst/>
              <a:cxnLst/>
              <a:rect l="l" t="t" r="r" b="b"/>
              <a:pathLst>
                <a:path w="12112" h="7357" extrusionOk="0">
                  <a:moveTo>
                    <a:pt x="8209" y="0"/>
                  </a:moveTo>
                  <a:lnTo>
                    <a:pt x="4202" y="36"/>
                  </a:lnTo>
                  <a:cubicBezTo>
                    <a:pt x="4202" y="36"/>
                    <a:pt x="3931" y="56"/>
                    <a:pt x="3541" y="128"/>
                  </a:cubicBezTo>
                  <a:cubicBezTo>
                    <a:pt x="3402" y="152"/>
                    <a:pt x="3251" y="183"/>
                    <a:pt x="3091" y="224"/>
                  </a:cubicBezTo>
                  <a:cubicBezTo>
                    <a:pt x="2555" y="351"/>
                    <a:pt x="1918" y="562"/>
                    <a:pt x="1424" y="900"/>
                  </a:cubicBezTo>
                  <a:cubicBezTo>
                    <a:pt x="1027" y="1178"/>
                    <a:pt x="720" y="1537"/>
                    <a:pt x="641" y="2009"/>
                  </a:cubicBezTo>
                  <a:cubicBezTo>
                    <a:pt x="625" y="2089"/>
                    <a:pt x="612" y="2176"/>
                    <a:pt x="597" y="2264"/>
                  </a:cubicBezTo>
                  <a:cubicBezTo>
                    <a:pt x="573" y="2411"/>
                    <a:pt x="549" y="2567"/>
                    <a:pt x="522" y="2730"/>
                  </a:cubicBezTo>
                  <a:cubicBezTo>
                    <a:pt x="478" y="3012"/>
                    <a:pt x="430" y="3311"/>
                    <a:pt x="382" y="3605"/>
                  </a:cubicBezTo>
                  <a:cubicBezTo>
                    <a:pt x="342" y="3876"/>
                    <a:pt x="298" y="4146"/>
                    <a:pt x="259" y="4405"/>
                  </a:cubicBezTo>
                  <a:cubicBezTo>
                    <a:pt x="239" y="4532"/>
                    <a:pt x="219" y="4655"/>
                    <a:pt x="203" y="4775"/>
                  </a:cubicBezTo>
                  <a:cubicBezTo>
                    <a:pt x="87" y="5535"/>
                    <a:pt x="0" y="6100"/>
                    <a:pt x="0" y="6100"/>
                  </a:cubicBezTo>
                  <a:cubicBezTo>
                    <a:pt x="0" y="6100"/>
                    <a:pt x="2236" y="7114"/>
                    <a:pt x="5272" y="7321"/>
                  </a:cubicBezTo>
                  <a:cubicBezTo>
                    <a:pt x="5615" y="7343"/>
                    <a:pt x="5969" y="7357"/>
                    <a:pt x="6331" y="7357"/>
                  </a:cubicBezTo>
                  <a:cubicBezTo>
                    <a:pt x="6548" y="7357"/>
                    <a:pt x="6769" y="7352"/>
                    <a:pt x="6991" y="7341"/>
                  </a:cubicBezTo>
                  <a:cubicBezTo>
                    <a:pt x="8081" y="7294"/>
                    <a:pt x="9227" y="7123"/>
                    <a:pt x="10385" y="6756"/>
                  </a:cubicBezTo>
                  <a:cubicBezTo>
                    <a:pt x="10392" y="6758"/>
                    <a:pt x="10399" y="6759"/>
                    <a:pt x="10406" y="6759"/>
                  </a:cubicBezTo>
                  <a:cubicBezTo>
                    <a:pt x="10428" y="6759"/>
                    <a:pt x="10449" y="6750"/>
                    <a:pt x="10464" y="6732"/>
                  </a:cubicBezTo>
                  <a:cubicBezTo>
                    <a:pt x="11013" y="6554"/>
                    <a:pt x="11566" y="6335"/>
                    <a:pt x="12111" y="6060"/>
                  </a:cubicBezTo>
                  <a:lnTo>
                    <a:pt x="11841" y="4198"/>
                  </a:lnTo>
                  <a:lnTo>
                    <a:pt x="11841" y="4194"/>
                  </a:lnTo>
                  <a:lnTo>
                    <a:pt x="11682" y="3107"/>
                  </a:lnTo>
                  <a:lnTo>
                    <a:pt x="11602" y="2578"/>
                  </a:lnTo>
                  <a:lnTo>
                    <a:pt x="11538" y="2129"/>
                  </a:lnTo>
                  <a:lnTo>
                    <a:pt x="11511" y="1930"/>
                  </a:lnTo>
                  <a:cubicBezTo>
                    <a:pt x="11511" y="1930"/>
                    <a:pt x="11292" y="1361"/>
                    <a:pt x="10648" y="836"/>
                  </a:cubicBezTo>
                  <a:cubicBezTo>
                    <a:pt x="10301" y="558"/>
                    <a:pt x="9827" y="299"/>
                    <a:pt x="9203" y="143"/>
                  </a:cubicBezTo>
                  <a:cubicBezTo>
                    <a:pt x="9087" y="116"/>
                    <a:pt x="8973" y="88"/>
                    <a:pt x="8848" y="68"/>
                  </a:cubicBezTo>
                  <a:cubicBezTo>
                    <a:pt x="8646" y="36"/>
                    <a:pt x="8435" y="9"/>
                    <a:pt x="8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8168599" y="3062026"/>
              <a:ext cx="64467" cy="29864"/>
            </a:xfrm>
            <a:custGeom>
              <a:avLst/>
              <a:gdLst/>
              <a:ahLst/>
              <a:cxnLst/>
              <a:rect l="l" t="t" r="r" b="b"/>
              <a:pathLst>
                <a:path w="1401" h="649" extrusionOk="0">
                  <a:moveTo>
                    <a:pt x="691" y="0"/>
                  </a:moveTo>
                  <a:cubicBezTo>
                    <a:pt x="523" y="0"/>
                    <a:pt x="350" y="83"/>
                    <a:pt x="223" y="176"/>
                  </a:cubicBezTo>
                  <a:cubicBezTo>
                    <a:pt x="188" y="204"/>
                    <a:pt x="11" y="495"/>
                    <a:pt x="44" y="495"/>
                  </a:cubicBezTo>
                  <a:cubicBezTo>
                    <a:pt x="44" y="495"/>
                    <a:pt x="44" y="495"/>
                    <a:pt x="45" y="495"/>
                  </a:cubicBezTo>
                  <a:lnTo>
                    <a:pt x="45" y="495"/>
                  </a:lnTo>
                  <a:cubicBezTo>
                    <a:pt x="1" y="499"/>
                    <a:pt x="1" y="574"/>
                    <a:pt x="45" y="578"/>
                  </a:cubicBezTo>
                  <a:cubicBezTo>
                    <a:pt x="49" y="578"/>
                    <a:pt x="52" y="578"/>
                    <a:pt x="56" y="582"/>
                  </a:cubicBezTo>
                  <a:cubicBezTo>
                    <a:pt x="76" y="582"/>
                    <a:pt x="93" y="578"/>
                    <a:pt x="109" y="558"/>
                  </a:cubicBezTo>
                  <a:cubicBezTo>
                    <a:pt x="236" y="383"/>
                    <a:pt x="367" y="275"/>
                    <a:pt x="582" y="216"/>
                  </a:cubicBezTo>
                  <a:cubicBezTo>
                    <a:pt x="628" y="204"/>
                    <a:pt x="672" y="198"/>
                    <a:pt x="714" y="198"/>
                  </a:cubicBezTo>
                  <a:cubicBezTo>
                    <a:pt x="963" y="198"/>
                    <a:pt x="1124" y="406"/>
                    <a:pt x="1250" y="614"/>
                  </a:cubicBezTo>
                  <a:cubicBezTo>
                    <a:pt x="1266" y="638"/>
                    <a:pt x="1293" y="649"/>
                    <a:pt x="1319" y="649"/>
                  </a:cubicBezTo>
                  <a:cubicBezTo>
                    <a:pt x="1360" y="649"/>
                    <a:pt x="1400" y="622"/>
                    <a:pt x="1398" y="574"/>
                  </a:cubicBezTo>
                  <a:cubicBezTo>
                    <a:pt x="1378" y="236"/>
                    <a:pt x="1035" y="21"/>
                    <a:pt x="725" y="1"/>
                  </a:cubicBezTo>
                  <a:cubicBezTo>
                    <a:pt x="713" y="1"/>
                    <a:pt x="702" y="0"/>
                    <a:pt x="6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8191192" y="3086736"/>
              <a:ext cx="42104" cy="19878"/>
            </a:xfrm>
            <a:custGeom>
              <a:avLst/>
              <a:gdLst/>
              <a:ahLst/>
              <a:cxnLst/>
              <a:rect l="l" t="t" r="r" b="b"/>
              <a:pathLst>
                <a:path w="915" h="432" extrusionOk="0">
                  <a:moveTo>
                    <a:pt x="666" y="0"/>
                  </a:moveTo>
                  <a:cubicBezTo>
                    <a:pt x="562" y="0"/>
                    <a:pt x="462" y="6"/>
                    <a:pt x="362" y="49"/>
                  </a:cubicBezTo>
                  <a:cubicBezTo>
                    <a:pt x="281" y="85"/>
                    <a:pt x="206" y="149"/>
                    <a:pt x="143" y="204"/>
                  </a:cubicBezTo>
                  <a:cubicBezTo>
                    <a:pt x="83" y="252"/>
                    <a:pt x="79" y="316"/>
                    <a:pt x="27" y="364"/>
                  </a:cubicBezTo>
                  <a:cubicBezTo>
                    <a:pt x="0" y="393"/>
                    <a:pt x="27" y="432"/>
                    <a:pt x="59" y="432"/>
                  </a:cubicBezTo>
                  <a:cubicBezTo>
                    <a:pt x="66" y="432"/>
                    <a:pt x="72" y="430"/>
                    <a:pt x="79" y="427"/>
                  </a:cubicBezTo>
                  <a:cubicBezTo>
                    <a:pt x="182" y="379"/>
                    <a:pt x="286" y="316"/>
                    <a:pt x="382" y="252"/>
                  </a:cubicBezTo>
                  <a:cubicBezTo>
                    <a:pt x="459" y="203"/>
                    <a:pt x="543" y="193"/>
                    <a:pt x="630" y="193"/>
                  </a:cubicBezTo>
                  <a:cubicBezTo>
                    <a:pt x="682" y="193"/>
                    <a:pt x="735" y="197"/>
                    <a:pt x="788" y="197"/>
                  </a:cubicBezTo>
                  <a:cubicBezTo>
                    <a:pt x="915" y="197"/>
                    <a:pt x="915" y="1"/>
                    <a:pt x="788" y="1"/>
                  </a:cubicBezTo>
                  <a:cubicBezTo>
                    <a:pt x="746" y="1"/>
                    <a:pt x="706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8724687" y="3060002"/>
              <a:ext cx="64467" cy="30232"/>
            </a:xfrm>
            <a:custGeom>
              <a:avLst/>
              <a:gdLst/>
              <a:ahLst/>
              <a:cxnLst/>
              <a:rect l="l" t="t" r="r" b="b"/>
              <a:pathLst>
                <a:path w="1401" h="657" extrusionOk="0">
                  <a:moveTo>
                    <a:pt x="651" y="1"/>
                  </a:moveTo>
                  <a:cubicBezTo>
                    <a:pt x="348" y="1"/>
                    <a:pt x="23" y="285"/>
                    <a:pt x="3" y="582"/>
                  </a:cubicBezTo>
                  <a:cubicBezTo>
                    <a:pt x="1" y="630"/>
                    <a:pt x="40" y="656"/>
                    <a:pt x="80" y="656"/>
                  </a:cubicBezTo>
                  <a:cubicBezTo>
                    <a:pt x="107" y="656"/>
                    <a:pt x="135" y="644"/>
                    <a:pt x="151" y="618"/>
                  </a:cubicBezTo>
                  <a:cubicBezTo>
                    <a:pt x="278" y="411"/>
                    <a:pt x="405" y="224"/>
                    <a:pt x="676" y="205"/>
                  </a:cubicBezTo>
                  <a:cubicBezTo>
                    <a:pt x="692" y="203"/>
                    <a:pt x="707" y="203"/>
                    <a:pt x="723" y="203"/>
                  </a:cubicBezTo>
                  <a:cubicBezTo>
                    <a:pt x="964" y="203"/>
                    <a:pt x="1162" y="375"/>
                    <a:pt x="1297" y="558"/>
                  </a:cubicBezTo>
                  <a:cubicBezTo>
                    <a:pt x="1306" y="574"/>
                    <a:pt x="1318" y="580"/>
                    <a:pt x="1334" y="580"/>
                  </a:cubicBezTo>
                  <a:cubicBezTo>
                    <a:pt x="1338" y="580"/>
                    <a:pt x="1343" y="579"/>
                    <a:pt x="1349" y="578"/>
                  </a:cubicBezTo>
                  <a:lnTo>
                    <a:pt x="1356" y="578"/>
                  </a:lnTo>
                  <a:cubicBezTo>
                    <a:pt x="1400" y="571"/>
                    <a:pt x="1400" y="499"/>
                    <a:pt x="1356" y="491"/>
                  </a:cubicBezTo>
                  <a:lnTo>
                    <a:pt x="1356" y="491"/>
                  </a:lnTo>
                  <a:cubicBezTo>
                    <a:pt x="1356" y="491"/>
                    <a:pt x="1357" y="491"/>
                    <a:pt x="1357" y="491"/>
                  </a:cubicBezTo>
                  <a:cubicBezTo>
                    <a:pt x="1390" y="491"/>
                    <a:pt x="1213" y="205"/>
                    <a:pt x="1178" y="176"/>
                  </a:cubicBezTo>
                  <a:cubicBezTo>
                    <a:pt x="1026" y="65"/>
                    <a:pt x="863" y="14"/>
                    <a:pt x="676" y="1"/>
                  </a:cubicBezTo>
                  <a:cubicBezTo>
                    <a:pt x="668" y="1"/>
                    <a:pt x="660" y="1"/>
                    <a:pt x="6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8724641" y="3084988"/>
              <a:ext cx="42104" cy="19740"/>
            </a:xfrm>
            <a:custGeom>
              <a:avLst/>
              <a:gdLst/>
              <a:ahLst/>
              <a:cxnLst/>
              <a:rect l="l" t="t" r="r" b="b"/>
              <a:pathLst>
                <a:path w="915" h="429" extrusionOk="0">
                  <a:moveTo>
                    <a:pt x="293" y="1"/>
                  </a:moveTo>
                  <a:cubicBezTo>
                    <a:pt x="237" y="1"/>
                    <a:pt x="181" y="4"/>
                    <a:pt x="128" y="4"/>
                  </a:cubicBezTo>
                  <a:cubicBezTo>
                    <a:pt x="127" y="4"/>
                    <a:pt x="126" y="4"/>
                    <a:pt x="125" y="4"/>
                  </a:cubicBezTo>
                  <a:cubicBezTo>
                    <a:pt x="0" y="4"/>
                    <a:pt x="2" y="199"/>
                    <a:pt x="128" y="199"/>
                  </a:cubicBezTo>
                  <a:cubicBezTo>
                    <a:pt x="186" y="199"/>
                    <a:pt x="247" y="193"/>
                    <a:pt x="308" y="193"/>
                  </a:cubicBezTo>
                  <a:cubicBezTo>
                    <a:pt x="374" y="193"/>
                    <a:pt x="438" y="199"/>
                    <a:pt x="494" y="226"/>
                  </a:cubicBezTo>
                  <a:cubicBezTo>
                    <a:pt x="613" y="286"/>
                    <a:pt x="716" y="369"/>
                    <a:pt x="836" y="426"/>
                  </a:cubicBezTo>
                  <a:cubicBezTo>
                    <a:pt x="841" y="428"/>
                    <a:pt x="847" y="429"/>
                    <a:pt x="853" y="429"/>
                  </a:cubicBezTo>
                  <a:cubicBezTo>
                    <a:pt x="887" y="429"/>
                    <a:pt x="915" y="392"/>
                    <a:pt x="884" y="362"/>
                  </a:cubicBezTo>
                  <a:cubicBezTo>
                    <a:pt x="848" y="322"/>
                    <a:pt x="840" y="262"/>
                    <a:pt x="800" y="222"/>
                  </a:cubicBezTo>
                  <a:cubicBezTo>
                    <a:pt x="740" y="163"/>
                    <a:pt x="657" y="115"/>
                    <a:pt x="589" y="68"/>
                  </a:cubicBezTo>
                  <a:cubicBezTo>
                    <a:pt x="499" y="11"/>
                    <a:pt x="396" y="1"/>
                    <a:pt x="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8149963" y="2753405"/>
              <a:ext cx="662754" cy="719214"/>
            </a:xfrm>
            <a:custGeom>
              <a:avLst/>
              <a:gdLst/>
              <a:ahLst/>
              <a:cxnLst/>
              <a:rect l="l" t="t" r="r" b="b"/>
              <a:pathLst>
                <a:path w="14403" h="15630" extrusionOk="0">
                  <a:moveTo>
                    <a:pt x="7169" y="0"/>
                  </a:moveTo>
                  <a:cubicBezTo>
                    <a:pt x="7157" y="0"/>
                    <a:pt x="7146" y="0"/>
                    <a:pt x="7134" y="0"/>
                  </a:cubicBezTo>
                  <a:cubicBezTo>
                    <a:pt x="3636" y="16"/>
                    <a:pt x="2093" y="2777"/>
                    <a:pt x="1798" y="5693"/>
                  </a:cubicBezTo>
                  <a:cubicBezTo>
                    <a:pt x="1703" y="5674"/>
                    <a:pt x="1603" y="5662"/>
                    <a:pt x="1500" y="5662"/>
                  </a:cubicBezTo>
                  <a:cubicBezTo>
                    <a:pt x="672" y="5666"/>
                    <a:pt x="0" y="6370"/>
                    <a:pt x="4" y="7237"/>
                  </a:cubicBezTo>
                  <a:cubicBezTo>
                    <a:pt x="8" y="8104"/>
                    <a:pt x="681" y="8805"/>
                    <a:pt x="1512" y="8805"/>
                  </a:cubicBezTo>
                  <a:cubicBezTo>
                    <a:pt x="1695" y="8805"/>
                    <a:pt x="1870" y="8769"/>
                    <a:pt x="2029" y="8706"/>
                  </a:cubicBezTo>
                  <a:cubicBezTo>
                    <a:pt x="2514" y="10269"/>
                    <a:pt x="3577" y="11538"/>
                    <a:pt x="4934" y="12211"/>
                  </a:cubicBezTo>
                  <a:cubicBezTo>
                    <a:pt x="5618" y="12553"/>
                    <a:pt x="6286" y="12660"/>
                    <a:pt x="6286" y="12660"/>
                  </a:cubicBezTo>
                  <a:cubicBezTo>
                    <a:pt x="6286" y="12660"/>
                    <a:pt x="6247" y="13556"/>
                    <a:pt x="5857" y="14316"/>
                  </a:cubicBezTo>
                  <a:cubicBezTo>
                    <a:pt x="5726" y="14566"/>
                    <a:pt x="5559" y="14805"/>
                    <a:pt x="5340" y="14988"/>
                  </a:cubicBezTo>
                  <a:cubicBezTo>
                    <a:pt x="5340" y="14988"/>
                    <a:pt x="5858" y="15629"/>
                    <a:pt x="7269" y="15629"/>
                  </a:cubicBezTo>
                  <a:cubicBezTo>
                    <a:pt x="7273" y="15629"/>
                    <a:pt x="7277" y="15629"/>
                    <a:pt x="7281" y="15629"/>
                  </a:cubicBezTo>
                  <a:cubicBezTo>
                    <a:pt x="8702" y="15624"/>
                    <a:pt x="9347" y="14952"/>
                    <a:pt x="9347" y="14952"/>
                  </a:cubicBezTo>
                  <a:cubicBezTo>
                    <a:pt x="9347" y="14952"/>
                    <a:pt x="8837" y="14478"/>
                    <a:pt x="8511" y="13695"/>
                  </a:cubicBezTo>
                  <a:cubicBezTo>
                    <a:pt x="8379" y="13385"/>
                    <a:pt x="8276" y="13022"/>
                    <a:pt x="8244" y="12621"/>
                  </a:cubicBezTo>
                  <a:cubicBezTo>
                    <a:pt x="8244" y="12621"/>
                    <a:pt x="11093" y="12215"/>
                    <a:pt x="12307" y="8638"/>
                  </a:cubicBezTo>
                  <a:cubicBezTo>
                    <a:pt x="12489" y="8721"/>
                    <a:pt x="12689" y="8765"/>
                    <a:pt x="12904" y="8765"/>
                  </a:cubicBezTo>
                  <a:cubicBezTo>
                    <a:pt x="13731" y="8761"/>
                    <a:pt x="14403" y="8057"/>
                    <a:pt x="14399" y="7190"/>
                  </a:cubicBezTo>
                  <a:cubicBezTo>
                    <a:pt x="14395" y="6326"/>
                    <a:pt x="13728" y="5626"/>
                    <a:pt x="12900" y="5626"/>
                  </a:cubicBezTo>
                  <a:cubicBezTo>
                    <a:pt x="12897" y="5626"/>
                    <a:pt x="12894" y="5626"/>
                    <a:pt x="12891" y="5626"/>
                  </a:cubicBezTo>
                  <a:cubicBezTo>
                    <a:pt x="12764" y="5626"/>
                    <a:pt x="12645" y="5642"/>
                    <a:pt x="12526" y="5674"/>
                  </a:cubicBezTo>
                  <a:cubicBezTo>
                    <a:pt x="12299" y="2762"/>
                    <a:pt x="11088" y="0"/>
                    <a:pt x="7169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8358640" y="3050339"/>
              <a:ext cx="30094" cy="38469"/>
            </a:xfrm>
            <a:custGeom>
              <a:avLst/>
              <a:gdLst/>
              <a:ahLst/>
              <a:cxnLst/>
              <a:rect l="l" t="t" r="r" b="b"/>
              <a:pathLst>
                <a:path w="654" h="836" extrusionOk="0">
                  <a:moveTo>
                    <a:pt x="327" y="0"/>
                  </a:moveTo>
                  <a:cubicBezTo>
                    <a:pt x="148" y="0"/>
                    <a:pt x="1" y="188"/>
                    <a:pt x="1" y="419"/>
                  </a:cubicBezTo>
                  <a:cubicBezTo>
                    <a:pt x="1" y="649"/>
                    <a:pt x="148" y="836"/>
                    <a:pt x="327" y="836"/>
                  </a:cubicBezTo>
                  <a:cubicBezTo>
                    <a:pt x="506" y="836"/>
                    <a:pt x="653" y="649"/>
                    <a:pt x="653" y="419"/>
                  </a:cubicBezTo>
                  <a:cubicBezTo>
                    <a:pt x="653" y="188"/>
                    <a:pt x="506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8595018" y="3050339"/>
              <a:ext cx="30094" cy="38469"/>
            </a:xfrm>
            <a:custGeom>
              <a:avLst/>
              <a:gdLst/>
              <a:ahLst/>
              <a:cxnLst/>
              <a:rect l="l" t="t" r="r" b="b"/>
              <a:pathLst>
                <a:path w="654" h="836" extrusionOk="0">
                  <a:moveTo>
                    <a:pt x="327" y="0"/>
                  </a:moveTo>
                  <a:cubicBezTo>
                    <a:pt x="147" y="0"/>
                    <a:pt x="0" y="188"/>
                    <a:pt x="0" y="419"/>
                  </a:cubicBezTo>
                  <a:cubicBezTo>
                    <a:pt x="0" y="649"/>
                    <a:pt x="147" y="836"/>
                    <a:pt x="327" y="836"/>
                  </a:cubicBezTo>
                  <a:cubicBezTo>
                    <a:pt x="505" y="836"/>
                    <a:pt x="653" y="649"/>
                    <a:pt x="653" y="419"/>
                  </a:cubicBezTo>
                  <a:cubicBezTo>
                    <a:pt x="653" y="188"/>
                    <a:pt x="505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8288698" y="2880222"/>
              <a:ext cx="3175" cy="10860"/>
            </a:xfrm>
            <a:custGeom>
              <a:avLst/>
              <a:gdLst/>
              <a:ahLst/>
              <a:cxnLst/>
              <a:rect l="l" t="t" r="r" b="b"/>
              <a:pathLst>
                <a:path w="69" h="236" extrusionOk="0">
                  <a:moveTo>
                    <a:pt x="1" y="1"/>
                  </a:moveTo>
                  <a:cubicBezTo>
                    <a:pt x="5" y="54"/>
                    <a:pt x="17" y="137"/>
                    <a:pt x="33" y="236"/>
                  </a:cubicBezTo>
                  <a:cubicBezTo>
                    <a:pt x="48" y="133"/>
                    <a:pt x="61" y="54"/>
                    <a:pt x="68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8288375" y="2877875"/>
              <a:ext cx="368" cy="2393"/>
            </a:xfrm>
            <a:custGeom>
              <a:avLst/>
              <a:gdLst/>
              <a:ahLst/>
              <a:cxnLst/>
              <a:rect l="l" t="t" r="r" b="b"/>
              <a:pathLst>
                <a:path w="8" h="52" extrusionOk="0">
                  <a:moveTo>
                    <a:pt x="1" y="1"/>
                  </a:moveTo>
                  <a:cubicBezTo>
                    <a:pt x="0" y="1"/>
                    <a:pt x="0" y="15"/>
                    <a:pt x="0" y="48"/>
                  </a:cubicBezTo>
                  <a:cubicBezTo>
                    <a:pt x="4" y="52"/>
                    <a:pt x="4" y="52"/>
                    <a:pt x="8" y="52"/>
                  </a:cubicBezTo>
                  <a:cubicBezTo>
                    <a:pt x="4" y="20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8465578" y="3167860"/>
              <a:ext cx="43806" cy="34465"/>
            </a:xfrm>
            <a:custGeom>
              <a:avLst/>
              <a:gdLst/>
              <a:ahLst/>
              <a:cxnLst/>
              <a:rect l="l" t="t" r="r" b="b"/>
              <a:pathLst>
                <a:path w="952" h="749" extrusionOk="0">
                  <a:moveTo>
                    <a:pt x="109" y="0"/>
                  </a:moveTo>
                  <a:cubicBezTo>
                    <a:pt x="88" y="0"/>
                    <a:pt x="67" y="14"/>
                    <a:pt x="60" y="37"/>
                  </a:cubicBezTo>
                  <a:cubicBezTo>
                    <a:pt x="0" y="219"/>
                    <a:pt x="148" y="506"/>
                    <a:pt x="287" y="621"/>
                  </a:cubicBezTo>
                  <a:cubicBezTo>
                    <a:pt x="374" y="695"/>
                    <a:pt x="546" y="748"/>
                    <a:pt x="697" y="748"/>
                  </a:cubicBezTo>
                  <a:cubicBezTo>
                    <a:pt x="775" y="748"/>
                    <a:pt x="847" y="734"/>
                    <a:pt x="900" y="702"/>
                  </a:cubicBezTo>
                  <a:cubicBezTo>
                    <a:pt x="947" y="669"/>
                    <a:pt x="951" y="598"/>
                    <a:pt x="900" y="566"/>
                  </a:cubicBezTo>
                  <a:cubicBezTo>
                    <a:pt x="764" y="487"/>
                    <a:pt x="586" y="554"/>
                    <a:pt x="438" y="487"/>
                  </a:cubicBezTo>
                  <a:cubicBezTo>
                    <a:pt x="279" y="410"/>
                    <a:pt x="231" y="168"/>
                    <a:pt x="148" y="25"/>
                  </a:cubicBezTo>
                  <a:cubicBezTo>
                    <a:pt x="140" y="8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8463600" y="2971239"/>
              <a:ext cx="92812" cy="185855"/>
            </a:xfrm>
            <a:custGeom>
              <a:avLst/>
              <a:gdLst/>
              <a:ahLst/>
              <a:cxnLst/>
              <a:rect l="l" t="t" r="r" b="b"/>
              <a:pathLst>
                <a:path w="2017" h="4039" extrusionOk="0">
                  <a:moveTo>
                    <a:pt x="363" y="1"/>
                  </a:moveTo>
                  <a:cubicBezTo>
                    <a:pt x="349" y="1"/>
                    <a:pt x="335" y="4"/>
                    <a:pt x="322" y="13"/>
                  </a:cubicBezTo>
                  <a:cubicBezTo>
                    <a:pt x="123" y="136"/>
                    <a:pt x="151" y="741"/>
                    <a:pt x="135" y="928"/>
                  </a:cubicBezTo>
                  <a:cubicBezTo>
                    <a:pt x="91" y="1493"/>
                    <a:pt x="0" y="2312"/>
                    <a:pt x="163" y="2858"/>
                  </a:cubicBezTo>
                  <a:cubicBezTo>
                    <a:pt x="227" y="3065"/>
                    <a:pt x="278" y="3311"/>
                    <a:pt x="537" y="3311"/>
                  </a:cubicBezTo>
                  <a:cubicBezTo>
                    <a:pt x="664" y="3311"/>
                    <a:pt x="816" y="3179"/>
                    <a:pt x="903" y="3120"/>
                  </a:cubicBezTo>
                  <a:cubicBezTo>
                    <a:pt x="979" y="3029"/>
                    <a:pt x="1052" y="2984"/>
                    <a:pt x="1121" y="2984"/>
                  </a:cubicBezTo>
                  <a:cubicBezTo>
                    <a:pt x="1232" y="2984"/>
                    <a:pt x="1335" y="3102"/>
                    <a:pt x="1428" y="3335"/>
                  </a:cubicBezTo>
                  <a:cubicBezTo>
                    <a:pt x="1332" y="3578"/>
                    <a:pt x="1185" y="3781"/>
                    <a:pt x="990" y="3943"/>
                  </a:cubicBezTo>
                  <a:cubicBezTo>
                    <a:pt x="954" y="3980"/>
                    <a:pt x="990" y="4039"/>
                    <a:pt x="1033" y="4039"/>
                  </a:cubicBezTo>
                  <a:cubicBezTo>
                    <a:pt x="1041" y="4039"/>
                    <a:pt x="1050" y="4036"/>
                    <a:pt x="1058" y="4031"/>
                  </a:cubicBezTo>
                  <a:cubicBezTo>
                    <a:pt x="1413" y="3789"/>
                    <a:pt x="2017" y="3017"/>
                    <a:pt x="1456" y="2687"/>
                  </a:cubicBezTo>
                  <a:cubicBezTo>
                    <a:pt x="1430" y="2671"/>
                    <a:pt x="1401" y="2664"/>
                    <a:pt x="1369" y="2664"/>
                  </a:cubicBezTo>
                  <a:cubicBezTo>
                    <a:pt x="1145" y="2664"/>
                    <a:pt x="808" y="3011"/>
                    <a:pt x="576" y="3011"/>
                  </a:cubicBezTo>
                  <a:cubicBezTo>
                    <a:pt x="447" y="3011"/>
                    <a:pt x="351" y="2906"/>
                    <a:pt x="322" y="2579"/>
                  </a:cubicBezTo>
                  <a:cubicBezTo>
                    <a:pt x="290" y="2217"/>
                    <a:pt x="311" y="1843"/>
                    <a:pt x="311" y="1481"/>
                  </a:cubicBezTo>
                  <a:cubicBezTo>
                    <a:pt x="311" y="1135"/>
                    <a:pt x="254" y="410"/>
                    <a:pt x="434" y="120"/>
                  </a:cubicBezTo>
                  <a:cubicBezTo>
                    <a:pt x="469" y="65"/>
                    <a:pt x="419" y="1"/>
                    <a:pt x="3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8281979" y="2936682"/>
              <a:ext cx="120651" cy="81585"/>
            </a:xfrm>
            <a:custGeom>
              <a:avLst/>
              <a:gdLst/>
              <a:ahLst/>
              <a:cxnLst/>
              <a:rect l="l" t="t" r="r" b="b"/>
              <a:pathLst>
                <a:path w="2622" h="1773" extrusionOk="0">
                  <a:moveTo>
                    <a:pt x="2202" y="1"/>
                  </a:moveTo>
                  <a:cubicBezTo>
                    <a:pt x="2145" y="1"/>
                    <a:pt x="2077" y="13"/>
                    <a:pt x="1993" y="44"/>
                  </a:cubicBezTo>
                  <a:cubicBezTo>
                    <a:pt x="1158" y="254"/>
                    <a:pt x="36" y="1679"/>
                    <a:pt x="36" y="1679"/>
                  </a:cubicBezTo>
                  <a:cubicBezTo>
                    <a:pt x="1" y="1745"/>
                    <a:pt x="19" y="1773"/>
                    <a:pt x="75" y="1773"/>
                  </a:cubicBezTo>
                  <a:cubicBezTo>
                    <a:pt x="350" y="1773"/>
                    <a:pt x="1531" y="1114"/>
                    <a:pt x="1854" y="1058"/>
                  </a:cubicBezTo>
                  <a:cubicBezTo>
                    <a:pt x="2244" y="986"/>
                    <a:pt x="2319" y="752"/>
                    <a:pt x="2319" y="752"/>
                  </a:cubicBezTo>
                  <a:cubicBezTo>
                    <a:pt x="2622" y="549"/>
                    <a:pt x="2407" y="298"/>
                    <a:pt x="2407" y="298"/>
                  </a:cubicBezTo>
                  <a:cubicBezTo>
                    <a:pt x="2451" y="203"/>
                    <a:pt x="2425" y="1"/>
                    <a:pt x="2202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8561887" y="2936682"/>
              <a:ext cx="120651" cy="81585"/>
            </a:xfrm>
            <a:custGeom>
              <a:avLst/>
              <a:gdLst/>
              <a:ahLst/>
              <a:cxnLst/>
              <a:rect l="l" t="t" r="r" b="b"/>
              <a:pathLst>
                <a:path w="2622" h="1773" extrusionOk="0">
                  <a:moveTo>
                    <a:pt x="419" y="1"/>
                  </a:moveTo>
                  <a:cubicBezTo>
                    <a:pt x="195" y="1"/>
                    <a:pt x="170" y="203"/>
                    <a:pt x="211" y="298"/>
                  </a:cubicBezTo>
                  <a:cubicBezTo>
                    <a:pt x="211" y="298"/>
                    <a:pt x="0" y="549"/>
                    <a:pt x="303" y="752"/>
                  </a:cubicBezTo>
                  <a:cubicBezTo>
                    <a:pt x="303" y="752"/>
                    <a:pt x="378" y="986"/>
                    <a:pt x="768" y="1058"/>
                  </a:cubicBezTo>
                  <a:cubicBezTo>
                    <a:pt x="1092" y="1114"/>
                    <a:pt x="2273" y="1773"/>
                    <a:pt x="2547" y="1773"/>
                  </a:cubicBezTo>
                  <a:cubicBezTo>
                    <a:pt x="2603" y="1773"/>
                    <a:pt x="2621" y="1745"/>
                    <a:pt x="2586" y="1679"/>
                  </a:cubicBezTo>
                  <a:cubicBezTo>
                    <a:pt x="2586" y="1679"/>
                    <a:pt x="1464" y="254"/>
                    <a:pt x="629" y="44"/>
                  </a:cubicBezTo>
                  <a:cubicBezTo>
                    <a:pt x="545" y="13"/>
                    <a:pt x="476" y="1"/>
                    <a:pt x="419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8168783" y="2674536"/>
              <a:ext cx="643428" cy="343824"/>
            </a:xfrm>
            <a:custGeom>
              <a:avLst/>
              <a:gdLst/>
              <a:ahLst/>
              <a:cxnLst/>
              <a:rect l="l" t="t" r="r" b="b"/>
              <a:pathLst>
                <a:path w="13983" h="7472" extrusionOk="0">
                  <a:moveTo>
                    <a:pt x="6765" y="0"/>
                  </a:moveTo>
                  <a:cubicBezTo>
                    <a:pt x="4399" y="0"/>
                    <a:pt x="3442" y="1714"/>
                    <a:pt x="3442" y="1714"/>
                  </a:cubicBezTo>
                  <a:cubicBezTo>
                    <a:pt x="3442" y="1714"/>
                    <a:pt x="3370" y="123"/>
                    <a:pt x="2991" y="123"/>
                  </a:cubicBezTo>
                  <a:cubicBezTo>
                    <a:pt x="2963" y="123"/>
                    <a:pt x="2933" y="132"/>
                    <a:pt x="2902" y="150"/>
                  </a:cubicBezTo>
                  <a:cubicBezTo>
                    <a:pt x="2441" y="420"/>
                    <a:pt x="3104" y="1706"/>
                    <a:pt x="3108" y="1714"/>
                  </a:cubicBezTo>
                  <a:lnTo>
                    <a:pt x="3108" y="1714"/>
                  </a:lnTo>
                  <a:cubicBezTo>
                    <a:pt x="3104" y="1707"/>
                    <a:pt x="2602" y="736"/>
                    <a:pt x="2394" y="736"/>
                  </a:cubicBezTo>
                  <a:cubicBezTo>
                    <a:pt x="2371" y="736"/>
                    <a:pt x="2351" y="748"/>
                    <a:pt x="2336" y="776"/>
                  </a:cubicBezTo>
                  <a:cubicBezTo>
                    <a:pt x="2189" y="1050"/>
                    <a:pt x="2838" y="1821"/>
                    <a:pt x="2838" y="1821"/>
                  </a:cubicBezTo>
                  <a:cubicBezTo>
                    <a:pt x="2799" y="1820"/>
                    <a:pt x="2761" y="1819"/>
                    <a:pt x="2724" y="1819"/>
                  </a:cubicBezTo>
                  <a:cubicBezTo>
                    <a:pt x="966" y="1819"/>
                    <a:pt x="104" y="3247"/>
                    <a:pt x="52" y="4587"/>
                  </a:cubicBezTo>
                  <a:cubicBezTo>
                    <a:pt x="1" y="5960"/>
                    <a:pt x="1091" y="7376"/>
                    <a:pt x="1091" y="7376"/>
                  </a:cubicBezTo>
                  <a:lnTo>
                    <a:pt x="1394" y="7376"/>
                  </a:lnTo>
                  <a:cubicBezTo>
                    <a:pt x="2320" y="7233"/>
                    <a:pt x="4127" y="3468"/>
                    <a:pt x="4127" y="3468"/>
                  </a:cubicBezTo>
                  <a:cubicBezTo>
                    <a:pt x="4171" y="3485"/>
                    <a:pt x="4211" y="3501"/>
                    <a:pt x="4250" y="3521"/>
                  </a:cubicBezTo>
                  <a:cubicBezTo>
                    <a:pt x="6897" y="4634"/>
                    <a:pt x="8651" y="4889"/>
                    <a:pt x="9705" y="4889"/>
                  </a:cubicBezTo>
                  <a:cubicBezTo>
                    <a:pt x="10597" y="4889"/>
                    <a:pt x="10986" y="4706"/>
                    <a:pt x="10986" y="4706"/>
                  </a:cubicBezTo>
                  <a:cubicBezTo>
                    <a:pt x="10986" y="5832"/>
                    <a:pt x="12208" y="7471"/>
                    <a:pt x="12208" y="7471"/>
                  </a:cubicBezTo>
                  <a:cubicBezTo>
                    <a:pt x="12232" y="7422"/>
                    <a:pt x="12338" y="7406"/>
                    <a:pt x="12468" y="7406"/>
                  </a:cubicBezTo>
                  <a:cubicBezTo>
                    <a:pt x="12728" y="7406"/>
                    <a:pt x="13087" y="7471"/>
                    <a:pt x="13087" y="7471"/>
                  </a:cubicBezTo>
                  <a:cubicBezTo>
                    <a:pt x="13007" y="7431"/>
                    <a:pt x="13270" y="4491"/>
                    <a:pt x="13628" y="3823"/>
                  </a:cubicBezTo>
                  <a:cubicBezTo>
                    <a:pt x="13982" y="3154"/>
                    <a:pt x="13580" y="2594"/>
                    <a:pt x="13580" y="2594"/>
                  </a:cubicBezTo>
                  <a:cubicBezTo>
                    <a:pt x="13652" y="2366"/>
                    <a:pt x="13632" y="2199"/>
                    <a:pt x="13560" y="2072"/>
                  </a:cubicBezTo>
                  <a:cubicBezTo>
                    <a:pt x="13393" y="1758"/>
                    <a:pt x="12936" y="1714"/>
                    <a:pt x="12936" y="1714"/>
                  </a:cubicBezTo>
                  <a:cubicBezTo>
                    <a:pt x="13229" y="1101"/>
                    <a:pt x="13372" y="300"/>
                    <a:pt x="12703" y="300"/>
                  </a:cubicBezTo>
                  <a:cubicBezTo>
                    <a:pt x="12600" y="300"/>
                    <a:pt x="12477" y="319"/>
                    <a:pt x="12331" y="361"/>
                  </a:cubicBezTo>
                  <a:cubicBezTo>
                    <a:pt x="11988" y="459"/>
                    <a:pt x="11662" y="501"/>
                    <a:pt x="11286" y="501"/>
                  </a:cubicBezTo>
                  <a:cubicBezTo>
                    <a:pt x="10471" y="501"/>
                    <a:pt x="9421" y="303"/>
                    <a:pt x="7458" y="47"/>
                  </a:cubicBezTo>
                  <a:cubicBezTo>
                    <a:pt x="7214" y="15"/>
                    <a:pt x="6984" y="0"/>
                    <a:pt x="6765" y="0"/>
                  </a:cubicBezTo>
                  <a:close/>
                </a:path>
              </a:pathLst>
            </a:custGeom>
            <a:solidFill>
              <a:srgbClr val="AD6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8440132" y="3577254"/>
              <a:ext cx="93595" cy="202696"/>
            </a:xfrm>
            <a:custGeom>
              <a:avLst/>
              <a:gdLst/>
              <a:ahLst/>
              <a:cxnLst/>
              <a:rect l="l" t="t" r="r" b="b"/>
              <a:pathLst>
                <a:path w="2034" h="4405" extrusionOk="0">
                  <a:moveTo>
                    <a:pt x="0" y="1"/>
                  </a:moveTo>
                  <a:lnTo>
                    <a:pt x="160" y="4369"/>
                  </a:lnTo>
                  <a:cubicBezTo>
                    <a:pt x="503" y="4391"/>
                    <a:pt x="856" y="4405"/>
                    <a:pt x="1218" y="4405"/>
                  </a:cubicBezTo>
                  <a:cubicBezTo>
                    <a:pt x="1436" y="4405"/>
                    <a:pt x="1656" y="4400"/>
                    <a:pt x="1879" y="4389"/>
                  </a:cubicBezTo>
                  <a:lnTo>
                    <a:pt x="2033" y="124"/>
                  </a:lnTo>
                  <a:lnTo>
                    <a:pt x="2033" y="124"/>
                  </a:lnTo>
                  <a:cubicBezTo>
                    <a:pt x="1904" y="131"/>
                    <a:pt x="1775" y="134"/>
                    <a:pt x="1645" y="134"/>
                  </a:cubicBezTo>
                  <a:cubicBezTo>
                    <a:pt x="1085" y="134"/>
                    <a:pt x="527" y="75"/>
                    <a:pt x="0" y="1"/>
                  </a:cubicBezTo>
                  <a:close/>
                </a:path>
              </a:pathLst>
            </a:custGeom>
            <a:solidFill>
              <a:srgbClr val="2C2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8222620" y="3545596"/>
              <a:ext cx="220826" cy="123458"/>
            </a:xfrm>
            <a:custGeom>
              <a:avLst/>
              <a:gdLst/>
              <a:ahLst/>
              <a:cxnLst/>
              <a:rect l="l" t="t" r="r" b="b"/>
              <a:pathLst>
                <a:path w="4799" h="2683" extrusionOk="0">
                  <a:moveTo>
                    <a:pt x="212" y="0"/>
                  </a:moveTo>
                  <a:cubicBezTo>
                    <a:pt x="188" y="147"/>
                    <a:pt x="164" y="303"/>
                    <a:pt x="136" y="466"/>
                  </a:cubicBezTo>
                  <a:cubicBezTo>
                    <a:pt x="92" y="748"/>
                    <a:pt x="44" y="1047"/>
                    <a:pt x="1" y="1341"/>
                  </a:cubicBezTo>
                  <a:cubicBezTo>
                    <a:pt x="1374" y="2295"/>
                    <a:pt x="3016" y="2682"/>
                    <a:pt x="4673" y="2682"/>
                  </a:cubicBezTo>
                  <a:cubicBezTo>
                    <a:pt x="4715" y="2682"/>
                    <a:pt x="4757" y="2682"/>
                    <a:pt x="4799" y="2682"/>
                  </a:cubicBezTo>
                  <a:lnTo>
                    <a:pt x="4771" y="1910"/>
                  </a:lnTo>
                  <a:cubicBezTo>
                    <a:pt x="3100" y="1774"/>
                    <a:pt x="1473" y="1118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8214246" y="3607255"/>
              <a:ext cx="230719" cy="102245"/>
            </a:xfrm>
            <a:custGeom>
              <a:avLst/>
              <a:gdLst/>
              <a:ahLst/>
              <a:cxnLst/>
              <a:rect l="l" t="t" r="r" b="b"/>
              <a:pathLst>
                <a:path w="5014" h="2222" extrusionOk="0">
                  <a:moveTo>
                    <a:pt x="183" y="1"/>
                  </a:moveTo>
                  <a:cubicBezTo>
                    <a:pt x="139" y="272"/>
                    <a:pt x="96" y="542"/>
                    <a:pt x="56" y="801"/>
                  </a:cubicBezTo>
                  <a:cubicBezTo>
                    <a:pt x="35" y="928"/>
                    <a:pt x="19" y="1051"/>
                    <a:pt x="0" y="1171"/>
                  </a:cubicBezTo>
                  <a:cubicBezTo>
                    <a:pt x="1399" y="1872"/>
                    <a:pt x="3002" y="2222"/>
                    <a:pt x="4590" y="2222"/>
                  </a:cubicBezTo>
                  <a:cubicBezTo>
                    <a:pt x="4731" y="2222"/>
                    <a:pt x="4872" y="2219"/>
                    <a:pt x="5013" y="2213"/>
                  </a:cubicBezTo>
                  <a:lnTo>
                    <a:pt x="4981" y="1342"/>
                  </a:lnTo>
                  <a:cubicBezTo>
                    <a:pt x="4939" y="1342"/>
                    <a:pt x="4897" y="1342"/>
                    <a:pt x="4855" y="1342"/>
                  </a:cubicBezTo>
                  <a:cubicBezTo>
                    <a:pt x="3198" y="1342"/>
                    <a:pt x="1556" y="955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8529493" y="3584386"/>
              <a:ext cx="220274" cy="114853"/>
            </a:xfrm>
            <a:custGeom>
              <a:avLst/>
              <a:gdLst/>
              <a:ahLst/>
              <a:cxnLst/>
              <a:rect l="l" t="t" r="r" b="b"/>
              <a:pathLst>
                <a:path w="4787" h="2496" extrusionOk="0">
                  <a:moveTo>
                    <a:pt x="4627" y="0"/>
                  </a:moveTo>
                  <a:cubicBezTo>
                    <a:pt x="3247" y="916"/>
                    <a:pt x="1604" y="1473"/>
                    <a:pt x="24" y="1807"/>
                  </a:cubicBezTo>
                  <a:lnTo>
                    <a:pt x="1" y="2495"/>
                  </a:lnTo>
                  <a:cubicBezTo>
                    <a:pt x="13" y="2496"/>
                    <a:pt x="25" y="2496"/>
                    <a:pt x="37" y="2496"/>
                  </a:cubicBezTo>
                  <a:cubicBezTo>
                    <a:pt x="1722" y="2496"/>
                    <a:pt x="3329" y="1964"/>
                    <a:pt x="4787" y="1091"/>
                  </a:cubicBezTo>
                  <a:lnTo>
                    <a:pt x="4787" y="108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8530597" y="3539338"/>
              <a:ext cx="211853" cy="128198"/>
            </a:xfrm>
            <a:custGeom>
              <a:avLst/>
              <a:gdLst/>
              <a:ahLst/>
              <a:cxnLst/>
              <a:rect l="l" t="t" r="r" b="b"/>
              <a:pathLst>
                <a:path w="4604" h="2786" extrusionOk="0">
                  <a:moveTo>
                    <a:pt x="4460" y="1"/>
                  </a:moveTo>
                  <a:cubicBezTo>
                    <a:pt x="3279" y="1163"/>
                    <a:pt x="1651" y="1807"/>
                    <a:pt x="28" y="2082"/>
                  </a:cubicBezTo>
                  <a:lnTo>
                    <a:pt x="0" y="2786"/>
                  </a:lnTo>
                  <a:cubicBezTo>
                    <a:pt x="1580" y="2452"/>
                    <a:pt x="3223" y="1895"/>
                    <a:pt x="4603" y="979"/>
                  </a:cubicBezTo>
                  <a:lnTo>
                    <a:pt x="4528" y="450"/>
                  </a:lnTo>
                  <a:lnTo>
                    <a:pt x="44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8277102" y="3650693"/>
              <a:ext cx="12286" cy="101739"/>
            </a:xfrm>
            <a:custGeom>
              <a:avLst/>
              <a:gdLst/>
              <a:ahLst/>
              <a:cxnLst/>
              <a:rect l="l" t="t" r="r" b="b"/>
              <a:pathLst>
                <a:path w="267" h="2211" extrusionOk="0">
                  <a:moveTo>
                    <a:pt x="193" y="0"/>
                  </a:moveTo>
                  <a:cubicBezTo>
                    <a:pt x="155" y="0"/>
                    <a:pt x="116" y="24"/>
                    <a:pt x="114" y="72"/>
                  </a:cubicBezTo>
                  <a:cubicBezTo>
                    <a:pt x="78" y="760"/>
                    <a:pt x="43" y="1448"/>
                    <a:pt x="2" y="2136"/>
                  </a:cubicBezTo>
                  <a:cubicBezTo>
                    <a:pt x="1" y="2186"/>
                    <a:pt x="37" y="2211"/>
                    <a:pt x="75" y="2211"/>
                  </a:cubicBezTo>
                  <a:cubicBezTo>
                    <a:pt x="113" y="2211"/>
                    <a:pt x="151" y="2186"/>
                    <a:pt x="153" y="2136"/>
                  </a:cubicBezTo>
                  <a:cubicBezTo>
                    <a:pt x="190" y="1448"/>
                    <a:pt x="229" y="760"/>
                    <a:pt x="265" y="72"/>
                  </a:cubicBezTo>
                  <a:cubicBezTo>
                    <a:pt x="267" y="24"/>
                    <a:pt x="230" y="0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8676602" y="3650555"/>
              <a:ext cx="10445" cy="101923"/>
            </a:xfrm>
            <a:custGeom>
              <a:avLst/>
              <a:gdLst/>
              <a:ahLst/>
              <a:cxnLst/>
              <a:rect l="l" t="t" r="r" b="b"/>
              <a:pathLst>
                <a:path w="227" h="2215" extrusionOk="0">
                  <a:moveTo>
                    <a:pt x="75" y="0"/>
                  </a:moveTo>
                  <a:cubicBezTo>
                    <a:pt x="37" y="0"/>
                    <a:pt x="0" y="25"/>
                    <a:pt x="2" y="75"/>
                  </a:cubicBezTo>
                  <a:cubicBezTo>
                    <a:pt x="26" y="763"/>
                    <a:pt x="50" y="1451"/>
                    <a:pt x="74" y="2143"/>
                  </a:cubicBezTo>
                  <a:cubicBezTo>
                    <a:pt x="76" y="2191"/>
                    <a:pt x="115" y="2215"/>
                    <a:pt x="152" y="2215"/>
                  </a:cubicBezTo>
                  <a:cubicBezTo>
                    <a:pt x="190" y="2215"/>
                    <a:pt x="227" y="2191"/>
                    <a:pt x="225" y="2143"/>
                  </a:cubicBezTo>
                  <a:cubicBezTo>
                    <a:pt x="201" y="1451"/>
                    <a:pt x="177" y="763"/>
                    <a:pt x="153" y="75"/>
                  </a:cubicBezTo>
                  <a:cubicBezTo>
                    <a:pt x="151" y="25"/>
                    <a:pt x="113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8326798" y="3407919"/>
              <a:ext cx="127277" cy="175041"/>
            </a:xfrm>
            <a:custGeom>
              <a:avLst/>
              <a:gdLst/>
              <a:ahLst/>
              <a:cxnLst/>
              <a:rect l="l" t="t" r="r" b="b"/>
              <a:pathLst>
                <a:path w="2766" h="3804" extrusionOk="0">
                  <a:moveTo>
                    <a:pt x="2057" y="0"/>
                  </a:moveTo>
                  <a:lnTo>
                    <a:pt x="2057" y="0"/>
                  </a:lnTo>
                  <a:cubicBezTo>
                    <a:pt x="2057" y="1"/>
                    <a:pt x="653" y="434"/>
                    <a:pt x="327" y="780"/>
                  </a:cubicBezTo>
                  <a:cubicBezTo>
                    <a:pt x="1" y="1130"/>
                    <a:pt x="586" y="2992"/>
                    <a:pt x="2452" y="3804"/>
                  </a:cubicBezTo>
                  <a:cubicBezTo>
                    <a:pt x="2452" y="3804"/>
                    <a:pt x="2766" y="3701"/>
                    <a:pt x="2105" y="2686"/>
                  </a:cubicBezTo>
                  <a:cubicBezTo>
                    <a:pt x="1445" y="1672"/>
                    <a:pt x="1055" y="1170"/>
                    <a:pt x="1497" y="764"/>
                  </a:cubicBezTo>
                  <a:cubicBezTo>
                    <a:pt x="1934" y="359"/>
                    <a:pt x="1923" y="307"/>
                    <a:pt x="2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8516471" y="3400419"/>
              <a:ext cx="134778" cy="182542"/>
            </a:xfrm>
            <a:custGeom>
              <a:avLst/>
              <a:gdLst/>
              <a:ahLst/>
              <a:cxnLst/>
              <a:rect l="l" t="t" r="r" b="b"/>
              <a:pathLst>
                <a:path w="2929" h="3967" extrusionOk="0">
                  <a:moveTo>
                    <a:pt x="721" y="0"/>
                  </a:moveTo>
                  <a:lnTo>
                    <a:pt x="721" y="0"/>
                  </a:lnTo>
                  <a:cubicBezTo>
                    <a:pt x="848" y="283"/>
                    <a:pt x="824" y="398"/>
                    <a:pt x="1242" y="776"/>
                  </a:cubicBezTo>
                  <a:cubicBezTo>
                    <a:pt x="1660" y="1150"/>
                    <a:pt x="1672" y="1807"/>
                    <a:pt x="928" y="2650"/>
                  </a:cubicBezTo>
                  <a:cubicBezTo>
                    <a:pt x="1" y="3700"/>
                    <a:pt x="319" y="3967"/>
                    <a:pt x="319" y="3967"/>
                  </a:cubicBezTo>
                  <a:cubicBezTo>
                    <a:pt x="2284" y="3231"/>
                    <a:pt x="2929" y="1142"/>
                    <a:pt x="2618" y="819"/>
                  </a:cubicBezTo>
                  <a:cubicBezTo>
                    <a:pt x="2308" y="501"/>
                    <a:pt x="721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591F4C9B-443B-F000-8175-528048D81DD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6228" y="1675671"/>
            <a:ext cx="7171509" cy="2548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listen for specific information about best friends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use the present continuous to talk about things happening now;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</a:t>
            </a:r>
            <a:r>
              <a:rPr lang="en-US" sz="2400" dirty="0">
                <a:latin typeface="+mj-lt"/>
              </a:rPr>
              <a:t> read for specific information about friends and summer camps;</a:t>
            </a:r>
          </a:p>
          <a:p>
            <a:pPr marL="0" indent="0"/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write a diary entry about best friends</a:t>
            </a:r>
          </a:p>
        </p:txBody>
      </p:sp>
      <p:sp>
        <p:nvSpPr>
          <p:cNvPr id="6" name="Google Shape;467;p37">
            <a:extLst>
              <a:ext uri="{FF2B5EF4-FFF2-40B4-BE49-F238E27FC236}">
                <a16:creationId xmlns:a16="http://schemas.microsoft.com/office/drawing/2014/main" id="{EDCC054F-3EB4-7BA2-46F9-B488D12BE91A}"/>
              </a:ext>
            </a:extLst>
          </p:cNvPr>
          <p:cNvSpPr txBox="1">
            <a:spLocks/>
          </p:cNvSpPr>
          <p:nvPr/>
        </p:nvSpPr>
        <p:spPr>
          <a:xfrm>
            <a:off x="336228" y="1258258"/>
            <a:ext cx="634022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400" b="1" dirty="0">
                <a:latin typeface="+mj-lt"/>
              </a:rPr>
              <a:t>What have we learnt in the lesson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D8B74-014E-178C-E60D-5FB81A953F94}"/>
              </a:ext>
            </a:extLst>
          </p:cNvPr>
          <p:cNvSpPr txBox="1"/>
          <p:nvPr/>
        </p:nvSpPr>
        <p:spPr>
          <a:xfrm>
            <a:off x="349072" y="1720595"/>
            <a:ext cx="87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B64AC-9EE8-F4D4-6AF3-90958EEB64F3}"/>
              </a:ext>
            </a:extLst>
          </p:cNvPr>
          <p:cNvSpPr txBox="1"/>
          <p:nvPr/>
        </p:nvSpPr>
        <p:spPr>
          <a:xfrm>
            <a:off x="349072" y="3540517"/>
            <a:ext cx="87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68"/>
          <p:cNvSpPr/>
          <p:nvPr/>
        </p:nvSpPr>
        <p:spPr>
          <a:xfrm>
            <a:off x="2314426" y="1285039"/>
            <a:ext cx="4515035" cy="103873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68"/>
          <p:cNvSpPr txBox="1">
            <a:spLocks noGrp="1"/>
          </p:cNvSpPr>
          <p:nvPr>
            <p:ph type="ctrTitle"/>
          </p:nvPr>
        </p:nvSpPr>
        <p:spPr>
          <a:xfrm>
            <a:off x="2429950" y="1305514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 H A N K S</a:t>
            </a:r>
            <a:endParaRPr dirty="0"/>
          </a:p>
        </p:txBody>
      </p:sp>
      <p:grpSp>
        <p:nvGrpSpPr>
          <p:cNvPr id="2309" name="Google Shape;2309;p68"/>
          <p:cNvGrpSpPr/>
          <p:nvPr/>
        </p:nvGrpSpPr>
        <p:grpSpPr>
          <a:xfrm>
            <a:off x="3369428" y="1775803"/>
            <a:ext cx="45567" cy="62238"/>
            <a:chOff x="2717803" y="3283889"/>
            <a:chExt cx="45567" cy="62238"/>
          </a:xfrm>
        </p:grpSpPr>
        <p:sp>
          <p:nvSpPr>
            <p:cNvPr id="2310" name="Google Shape;2310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68"/>
          <p:cNvGrpSpPr/>
          <p:nvPr/>
        </p:nvGrpSpPr>
        <p:grpSpPr>
          <a:xfrm>
            <a:off x="3862003" y="1775790"/>
            <a:ext cx="45567" cy="62238"/>
            <a:chOff x="2717803" y="3283889"/>
            <a:chExt cx="45567" cy="62238"/>
          </a:xfrm>
        </p:grpSpPr>
        <p:sp>
          <p:nvSpPr>
            <p:cNvPr id="2313" name="Google Shape;2313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68"/>
          <p:cNvGrpSpPr/>
          <p:nvPr/>
        </p:nvGrpSpPr>
        <p:grpSpPr>
          <a:xfrm>
            <a:off x="4432978" y="1775803"/>
            <a:ext cx="45567" cy="62238"/>
            <a:chOff x="2717803" y="3283889"/>
            <a:chExt cx="45567" cy="62238"/>
          </a:xfrm>
        </p:grpSpPr>
        <p:sp>
          <p:nvSpPr>
            <p:cNvPr id="2316" name="Google Shape;2316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68"/>
          <p:cNvGrpSpPr/>
          <p:nvPr/>
        </p:nvGrpSpPr>
        <p:grpSpPr>
          <a:xfrm>
            <a:off x="5003953" y="1775803"/>
            <a:ext cx="45567" cy="62238"/>
            <a:chOff x="2717803" y="3283889"/>
            <a:chExt cx="45567" cy="62238"/>
          </a:xfrm>
        </p:grpSpPr>
        <p:sp>
          <p:nvSpPr>
            <p:cNvPr id="2319" name="Google Shape;2319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68"/>
          <p:cNvGrpSpPr/>
          <p:nvPr/>
        </p:nvGrpSpPr>
        <p:grpSpPr>
          <a:xfrm>
            <a:off x="5638453" y="1775790"/>
            <a:ext cx="45567" cy="62238"/>
            <a:chOff x="2717803" y="3283889"/>
            <a:chExt cx="45567" cy="62238"/>
          </a:xfrm>
        </p:grpSpPr>
        <p:sp>
          <p:nvSpPr>
            <p:cNvPr id="2322" name="Google Shape;2322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68"/>
          <p:cNvGrpSpPr/>
          <p:nvPr/>
        </p:nvGrpSpPr>
        <p:grpSpPr>
          <a:xfrm>
            <a:off x="1033014" y="2180835"/>
            <a:ext cx="1175175" cy="1667291"/>
            <a:chOff x="6142168" y="2652457"/>
            <a:chExt cx="829926" cy="1177465"/>
          </a:xfrm>
        </p:grpSpPr>
        <p:sp>
          <p:nvSpPr>
            <p:cNvPr id="2325" name="Google Shape;2325;p68"/>
            <p:cNvSpPr/>
            <p:nvPr/>
          </p:nvSpPr>
          <p:spPr>
            <a:xfrm>
              <a:off x="6142168" y="2652457"/>
              <a:ext cx="829926" cy="1177465"/>
            </a:xfrm>
            <a:custGeom>
              <a:avLst/>
              <a:gdLst/>
              <a:ahLst/>
              <a:cxnLst/>
              <a:rect l="l" t="t" r="r" b="b"/>
              <a:pathLst>
                <a:path w="16350" h="23199" extrusionOk="0">
                  <a:moveTo>
                    <a:pt x="8954" y="0"/>
                  </a:moveTo>
                  <a:cubicBezTo>
                    <a:pt x="8777" y="0"/>
                    <a:pt x="8600" y="7"/>
                    <a:pt x="8424" y="22"/>
                  </a:cubicBezTo>
                  <a:cubicBezTo>
                    <a:pt x="7403" y="105"/>
                    <a:pt x="6632" y="418"/>
                    <a:pt x="6163" y="666"/>
                  </a:cubicBezTo>
                  <a:cubicBezTo>
                    <a:pt x="6122" y="690"/>
                    <a:pt x="6081" y="711"/>
                    <a:pt x="6043" y="731"/>
                  </a:cubicBezTo>
                  <a:cubicBezTo>
                    <a:pt x="5537" y="735"/>
                    <a:pt x="5023" y="814"/>
                    <a:pt x="4517" y="973"/>
                  </a:cubicBezTo>
                  <a:cubicBezTo>
                    <a:pt x="3993" y="1138"/>
                    <a:pt x="3484" y="1386"/>
                    <a:pt x="3008" y="1703"/>
                  </a:cubicBezTo>
                  <a:cubicBezTo>
                    <a:pt x="2082" y="2327"/>
                    <a:pt x="1355" y="3170"/>
                    <a:pt x="969" y="4076"/>
                  </a:cubicBezTo>
                  <a:cubicBezTo>
                    <a:pt x="665" y="4782"/>
                    <a:pt x="579" y="5596"/>
                    <a:pt x="714" y="6495"/>
                  </a:cubicBezTo>
                  <a:cubicBezTo>
                    <a:pt x="765" y="6867"/>
                    <a:pt x="851" y="7208"/>
                    <a:pt x="942" y="7494"/>
                  </a:cubicBezTo>
                  <a:cubicBezTo>
                    <a:pt x="907" y="7559"/>
                    <a:pt x="875" y="7628"/>
                    <a:pt x="848" y="7697"/>
                  </a:cubicBezTo>
                  <a:cubicBezTo>
                    <a:pt x="703" y="8038"/>
                    <a:pt x="635" y="8404"/>
                    <a:pt x="635" y="8776"/>
                  </a:cubicBezTo>
                  <a:cubicBezTo>
                    <a:pt x="635" y="9243"/>
                    <a:pt x="751" y="9698"/>
                    <a:pt x="972" y="10098"/>
                  </a:cubicBezTo>
                  <a:cubicBezTo>
                    <a:pt x="838" y="12120"/>
                    <a:pt x="545" y="12665"/>
                    <a:pt x="511" y="12727"/>
                  </a:cubicBezTo>
                  <a:lnTo>
                    <a:pt x="1" y="13577"/>
                  </a:lnTo>
                  <a:lnTo>
                    <a:pt x="648" y="14328"/>
                  </a:lnTo>
                  <a:cubicBezTo>
                    <a:pt x="797" y="14501"/>
                    <a:pt x="1468" y="15196"/>
                    <a:pt x="2912" y="15544"/>
                  </a:cubicBezTo>
                  <a:cubicBezTo>
                    <a:pt x="2443" y="16034"/>
                    <a:pt x="2257" y="16554"/>
                    <a:pt x="2188" y="16960"/>
                  </a:cubicBezTo>
                  <a:cubicBezTo>
                    <a:pt x="1968" y="18293"/>
                    <a:pt x="1648" y="20436"/>
                    <a:pt x="1634" y="20529"/>
                  </a:cubicBezTo>
                  <a:lnTo>
                    <a:pt x="1479" y="21555"/>
                  </a:lnTo>
                  <a:lnTo>
                    <a:pt x="2426" y="21986"/>
                  </a:lnTo>
                  <a:cubicBezTo>
                    <a:pt x="2478" y="22010"/>
                    <a:pt x="2894" y="22196"/>
                    <a:pt x="3583" y="22417"/>
                  </a:cubicBezTo>
                  <a:cubicBezTo>
                    <a:pt x="3780" y="22551"/>
                    <a:pt x="4007" y="22640"/>
                    <a:pt x="4244" y="22668"/>
                  </a:cubicBezTo>
                  <a:cubicBezTo>
                    <a:pt x="4306" y="22676"/>
                    <a:pt x="4368" y="22679"/>
                    <a:pt x="4429" y="22679"/>
                  </a:cubicBezTo>
                  <a:cubicBezTo>
                    <a:pt x="4449" y="22679"/>
                    <a:pt x="4469" y="22679"/>
                    <a:pt x="4489" y="22678"/>
                  </a:cubicBezTo>
                  <a:cubicBezTo>
                    <a:pt x="5554" y="22950"/>
                    <a:pt x="6629" y="23120"/>
                    <a:pt x="7690" y="23178"/>
                  </a:cubicBezTo>
                  <a:cubicBezTo>
                    <a:pt x="7958" y="23192"/>
                    <a:pt x="8224" y="23198"/>
                    <a:pt x="8486" y="23198"/>
                  </a:cubicBezTo>
                  <a:cubicBezTo>
                    <a:pt x="9812" y="23198"/>
                    <a:pt x="11079" y="23016"/>
                    <a:pt x="12271" y="22654"/>
                  </a:cubicBezTo>
                  <a:cubicBezTo>
                    <a:pt x="12323" y="22644"/>
                    <a:pt x="12371" y="22634"/>
                    <a:pt x="12419" y="22616"/>
                  </a:cubicBezTo>
                  <a:cubicBezTo>
                    <a:pt x="12485" y="22599"/>
                    <a:pt x="12550" y="22575"/>
                    <a:pt x="12612" y="22544"/>
                  </a:cubicBezTo>
                  <a:cubicBezTo>
                    <a:pt x="13122" y="22376"/>
                    <a:pt x="13621" y="22165"/>
                    <a:pt x="14097" y="21928"/>
                  </a:cubicBezTo>
                  <a:lnTo>
                    <a:pt x="14989" y="21483"/>
                  </a:lnTo>
                  <a:lnTo>
                    <a:pt x="14300" y="16774"/>
                  </a:lnTo>
                  <a:lnTo>
                    <a:pt x="14248" y="16633"/>
                  </a:lnTo>
                  <a:cubicBezTo>
                    <a:pt x="14203" y="16522"/>
                    <a:pt x="14052" y="16158"/>
                    <a:pt x="13711" y="15737"/>
                  </a:cubicBezTo>
                  <a:cubicBezTo>
                    <a:pt x="14256" y="15641"/>
                    <a:pt x="14879" y="15472"/>
                    <a:pt x="15420" y="15166"/>
                  </a:cubicBezTo>
                  <a:lnTo>
                    <a:pt x="16350" y="14635"/>
                  </a:lnTo>
                  <a:lnTo>
                    <a:pt x="16067" y="13605"/>
                  </a:lnTo>
                  <a:cubicBezTo>
                    <a:pt x="15795" y="12606"/>
                    <a:pt x="15402" y="11035"/>
                    <a:pt x="15306" y="10391"/>
                  </a:cubicBezTo>
                  <a:cubicBezTo>
                    <a:pt x="15658" y="9919"/>
                    <a:pt x="15857" y="9334"/>
                    <a:pt x="15854" y="8723"/>
                  </a:cubicBezTo>
                  <a:cubicBezTo>
                    <a:pt x="15854" y="8280"/>
                    <a:pt x="15744" y="7845"/>
                    <a:pt x="15544" y="7456"/>
                  </a:cubicBezTo>
                  <a:lnTo>
                    <a:pt x="15706" y="6223"/>
                  </a:lnTo>
                  <a:lnTo>
                    <a:pt x="15472" y="6223"/>
                  </a:lnTo>
                  <a:cubicBezTo>
                    <a:pt x="15464" y="6167"/>
                    <a:pt x="15461" y="6113"/>
                    <a:pt x="15454" y="6057"/>
                  </a:cubicBezTo>
                  <a:cubicBezTo>
                    <a:pt x="15334" y="4924"/>
                    <a:pt x="15048" y="3925"/>
                    <a:pt x="14596" y="3092"/>
                  </a:cubicBezTo>
                  <a:cubicBezTo>
                    <a:pt x="13997" y="1979"/>
                    <a:pt x="13129" y="1169"/>
                    <a:pt x="12016" y="683"/>
                  </a:cubicBezTo>
                  <a:cubicBezTo>
                    <a:pt x="10981" y="230"/>
                    <a:pt x="9953" y="0"/>
                    <a:pt x="89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8"/>
            <p:cNvSpPr/>
            <p:nvPr/>
          </p:nvSpPr>
          <p:spPr>
            <a:xfrm>
              <a:off x="6216625" y="3018125"/>
              <a:ext cx="693446" cy="427890"/>
            </a:xfrm>
            <a:custGeom>
              <a:avLst/>
              <a:gdLst/>
              <a:ahLst/>
              <a:cxnLst/>
              <a:rect l="l" t="t" r="r" b="b"/>
              <a:pathLst>
                <a:path w="15070" h="8332" extrusionOk="0">
                  <a:moveTo>
                    <a:pt x="829" y="0"/>
                  </a:moveTo>
                  <a:lnTo>
                    <a:pt x="829" y="0"/>
                  </a:lnTo>
                  <a:cubicBezTo>
                    <a:pt x="829" y="1"/>
                    <a:pt x="961" y="5252"/>
                    <a:pt x="1" y="6863"/>
                  </a:cubicBezTo>
                  <a:cubicBezTo>
                    <a:pt x="1" y="6863"/>
                    <a:pt x="865" y="7866"/>
                    <a:pt x="3208" y="7942"/>
                  </a:cubicBezTo>
                  <a:cubicBezTo>
                    <a:pt x="3208" y="7942"/>
                    <a:pt x="3574" y="6844"/>
                    <a:pt x="3606" y="6481"/>
                  </a:cubicBezTo>
                  <a:cubicBezTo>
                    <a:pt x="3606" y="6481"/>
                    <a:pt x="3734" y="7842"/>
                    <a:pt x="3717" y="8077"/>
                  </a:cubicBezTo>
                  <a:cubicBezTo>
                    <a:pt x="3717" y="8077"/>
                    <a:pt x="6302" y="8331"/>
                    <a:pt x="8824" y="8331"/>
                  </a:cubicBezTo>
                  <a:cubicBezTo>
                    <a:pt x="9845" y="8331"/>
                    <a:pt x="10855" y="8289"/>
                    <a:pt x="11679" y="8173"/>
                  </a:cubicBezTo>
                  <a:cubicBezTo>
                    <a:pt x="11679" y="8173"/>
                    <a:pt x="11695" y="6967"/>
                    <a:pt x="11854" y="6669"/>
                  </a:cubicBezTo>
                  <a:cubicBezTo>
                    <a:pt x="11854" y="6669"/>
                    <a:pt x="12009" y="7858"/>
                    <a:pt x="12308" y="8066"/>
                  </a:cubicBezTo>
                  <a:cubicBezTo>
                    <a:pt x="12308" y="8066"/>
                    <a:pt x="12333" y="8066"/>
                    <a:pt x="12379" y="8066"/>
                  </a:cubicBezTo>
                  <a:cubicBezTo>
                    <a:pt x="12709" y="8066"/>
                    <a:pt x="14106" y="8032"/>
                    <a:pt x="15069" y="7484"/>
                  </a:cubicBezTo>
                  <a:cubicBezTo>
                    <a:pt x="15069" y="7484"/>
                    <a:pt x="14214" y="4345"/>
                    <a:pt x="14122" y="3343"/>
                  </a:cubicBezTo>
                  <a:cubicBezTo>
                    <a:pt x="14026" y="2336"/>
                    <a:pt x="14372" y="131"/>
                    <a:pt x="14372" y="131"/>
                  </a:cubicBezTo>
                  <a:lnTo>
                    <a:pt x="829" y="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8"/>
            <p:cNvSpPr/>
            <p:nvPr/>
          </p:nvSpPr>
          <p:spPr>
            <a:xfrm>
              <a:off x="6285840" y="3441418"/>
              <a:ext cx="557380" cy="338532"/>
            </a:xfrm>
            <a:custGeom>
              <a:avLst/>
              <a:gdLst/>
              <a:ahLst/>
              <a:cxnLst/>
              <a:rect l="l" t="t" r="r" b="b"/>
              <a:pathLst>
                <a:path w="12113" h="7357" extrusionOk="0">
                  <a:moveTo>
                    <a:pt x="8209" y="0"/>
                  </a:moveTo>
                  <a:lnTo>
                    <a:pt x="4202" y="33"/>
                  </a:lnTo>
                  <a:cubicBezTo>
                    <a:pt x="4202" y="33"/>
                    <a:pt x="3853" y="64"/>
                    <a:pt x="3372" y="160"/>
                  </a:cubicBezTo>
                  <a:cubicBezTo>
                    <a:pt x="2380" y="358"/>
                    <a:pt x="833" y="856"/>
                    <a:pt x="642" y="2005"/>
                  </a:cubicBezTo>
                  <a:cubicBezTo>
                    <a:pt x="383" y="3549"/>
                    <a:pt x="1" y="6100"/>
                    <a:pt x="1" y="6100"/>
                  </a:cubicBezTo>
                  <a:cubicBezTo>
                    <a:pt x="1" y="6100"/>
                    <a:pt x="2776" y="7356"/>
                    <a:pt x="6338" y="7356"/>
                  </a:cubicBezTo>
                  <a:cubicBezTo>
                    <a:pt x="8147" y="7356"/>
                    <a:pt x="10158" y="7033"/>
                    <a:pt x="12113" y="6056"/>
                  </a:cubicBezTo>
                  <a:lnTo>
                    <a:pt x="11512" y="1930"/>
                  </a:lnTo>
                  <a:cubicBezTo>
                    <a:pt x="11512" y="1930"/>
                    <a:pt x="11186" y="1074"/>
                    <a:pt x="10151" y="501"/>
                  </a:cubicBezTo>
                  <a:cubicBezTo>
                    <a:pt x="9669" y="235"/>
                    <a:pt x="9037" y="28"/>
                    <a:pt x="8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8"/>
            <p:cNvSpPr/>
            <p:nvPr/>
          </p:nvSpPr>
          <p:spPr>
            <a:xfrm>
              <a:off x="6444039" y="3441418"/>
              <a:ext cx="312028" cy="80066"/>
            </a:xfrm>
            <a:custGeom>
              <a:avLst/>
              <a:gdLst/>
              <a:ahLst/>
              <a:cxnLst/>
              <a:rect l="l" t="t" r="r" b="b"/>
              <a:pathLst>
                <a:path w="6781" h="1740" extrusionOk="0">
                  <a:moveTo>
                    <a:pt x="4839" y="0"/>
                  </a:moveTo>
                  <a:lnTo>
                    <a:pt x="832" y="33"/>
                  </a:lnTo>
                  <a:cubicBezTo>
                    <a:pt x="832" y="33"/>
                    <a:pt x="483" y="64"/>
                    <a:pt x="1" y="160"/>
                  </a:cubicBezTo>
                  <a:cubicBezTo>
                    <a:pt x="857" y="1212"/>
                    <a:pt x="2169" y="1740"/>
                    <a:pt x="3523" y="1740"/>
                  </a:cubicBezTo>
                  <a:cubicBezTo>
                    <a:pt x="4402" y="1740"/>
                    <a:pt x="5299" y="1517"/>
                    <a:pt x="6100" y="1071"/>
                  </a:cubicBezTo>
                  <a:cubicBezTo>
                    <a:pt x="6347" y="907"/>
                    <a:pt x="6570" y="712"/>
                    <a:pt x="6780" y="501"/>
                  </a:cubicBezTo>
                  <a:cubicBezTo>
                    <a:pt x="6299" y="235"/>
                    <a:pt x="5663" y="28"/>
                    <a:pt x="4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8"/>
            <p:cNvSpPr/>
            <p:nvPr/>
          </p:nvSpPr>
          <p:spPr>
            <a:xfrm>
              <a:off x="6462537" y="3376307"/>
              <a:ext cx="225612" cy="69713"/>
            </a:xfrm>
            <a:custGeom>
              <a:avLst/>
              <a:gdLst/>
              <a:ahLst/>
              <a:cxnLst/>
              <a:rect l="l" t="t" r="r" b="b"/>
              <a:pathLst>
                <a:path w="4903" h="1515" extrusionOk="0">
                  <a:moveTo>
                    <a:pt x="2335" y="0"/>
                  </a:moveTo>
                  <a:cubicBezTo>
                    <a:pt x="1299" y="0"/>
                    <a:pt x="675" y="158"/>
                    <a:pt x="665" y="158"/>
                  </a:cubicBezTo>
                  <a:cubicBezTo>
                    <a:pt x="665" y="158"/>
                    <a:pt x="665" y="158"/>
                    <a:pt x="665" y="158"/>
                  </a:cubicBezTo>
                  <a:lnTo>
                    <a:pt x="1" y="1514"/>
                  </a:lnTo>
                  <a:lnTo>
                    <a:pt x="4903" y="1463"/>
                  </a:lnTo>
                  <a:lnTo>
                    <a:pt x="4171" y="158"/>
                  </a:lnTo>
                  <a:cubicBezTo>
                    <a:pt x="3473" y="40"/>
                    <a:pt x="2852" y="0"/>
                    <a:pt x="2335" y="0"/>
                  </a:cubicBezTo>
                  <a:close/>
                </a:path>
              </a:pathLst>
            </a:custGeom>
            <a:solidFill>
              <a:srgbClr val="54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8"/>
            <p:cNvSpPr/>
            <p:nvPr/>
          </p:nvSpPr>
          <p:spPr>
            <a:xfrm>
              <a:off x="6233521" y="2753405"/>
              <a:ext cx="662800" cy="718984"/>
            </a:xfrm>
            <a:custGeom>
              <a:avLst/>
              <a:gdLst/>
              <a:ahLst/>
              <a:cxnLst/>
              <a:rect l="l" t="t" r="r" b="b"/>
              <a:pathLst>
                <a:path w="14404" h="15625" extrusionOk="0">
                  <a:moveTo>
                    <a:pt x="7169" y="0"/>
                  </a:moveTo>
                  <a:cubicBezTo>
                    <a:pt x="7158" y="0"/>
                    <a:pt x="7146" y="0"/>
                    <a:pt x="7135" y="0"/>
                  </a:cubicBezTo>
                  <a:cubicBezTo>
                    <a:pt x="3637" y="12"/>
                    <a:pt x="2093" y="2777"/>
                    <a:pt x="1799" y="5689"/>
                  </a:cubicBezTo>
                  <a:cubicBezTo>
                    <a:pt x="1703" y="5669"/>
                    <a:pt x="1604" y="5662"/>
                    <a:pt x="1501" y="5662"/>
                  </a:cubicBezTo>
                  <a:cubicBezTo>
                    <a:pt x="673" y="5666"/>
                    <a:pt x="1" y="6370"/>
                    <a:pt x="4" y="7237"/>
                  </a:cubicBezTo>
                  <a:cubicBezTo>
                    <a:pt x="8" y="8102"/>
                    <a:pt x="677" y="8802"/>
                    <a:pt x="1505" y="8802"/>
                  </a:cubicBezTo>
                  <a:cubicBezTo>
                    <a:pt x="1508" y="8802"/>
                    <a:pt x="1510" y="8802"/>
                    <a:pt x="1512" y="8802"/>
                  </a:cubicBezTo>
                  <a:cubicBezTo>
                    <a:pt x="1696" y="8802"/>
                    <a:pt x="1870" y="8765"/>
                    <a:pt x="2030" y="8706"/>
                  </a:cubicBezTo>
                  <a:cubicBezTo>
                    <a:pt x="2666" y="10759"/>
                    <a:pt x="4298" y="12306"/>
                    <a:pt x="6287" y="12660"/>
                  </a:cubicBezTo>
                  <a:cubicBezTo>
                    <a:pt x="6287" y="12677"/>
                    <a:pt x="6243" y="13564"/>
                    <a:pt x="5857" y="14311"/>
                  </a:cubicBezTo>
                  <a:cubicBezTo>
                    <a:pt x="5726" y="14566"/>
                    <a:pt x="5559" y="14801"/>
                    <a:pt x="5339" y="14985"/>
                  </a:cubicBezTo>
                  <a:cubicBezTo>
                    <a:pt x="5339" y="14985"/>
                    <a:pt x="5854" y="15624"/>
                    <a:pt x="7254" y="15624"/>
                  </a:cubicBezTo>
                  <a:cubicBezTo>
                    <a:pt x="7263" y="15624"/>
                    <a:pt x="7272" y="15624"/>
                    <a:pt x="7282" y="15624"/>
                  </a:cubicBezTo>
                  <a:cubicBezTo>
                    <a:pt x="8702" y="15621"/>
                    <a:pt x="9346" y="14952"/>
                    <a:pt x="9346" y="14952"/>
                  </a:cubicBezTo>
                  <a:cubicBezTo>
                    <a:pt x="9346" y="14952"/>
                    <a:pt x="8841" y="14478"/>
                    <a:pt x="8511" y="13695"/>
                  </a:cubicBezTo>
                  <a:cubicBezTo>
                    <a:pt x="8380" y="13380"/>
                    <a:pt x="8276" y="13018"/>
                    <a:pt x="8244" y="12616"/>
                  </a:cubicBezTo>
                  <a:cubicBezTo>
                    <a:pt x="10162" y="12191"/>
                    <a:pt x="11710" y="10651"/>
                    <a:pt x="12306" y="8638"/>
                  </a:cubicBezTo>
                  <a:cubicBezTo>
                    <a:pt x="12490" y="8721"/>
                    <a:pt x="12692" y="8765"/>
                    <a:pt x="12903" y="8765"/>
                  </a:cubicBezTo>
                  <a:cubicBezTo>
                    <a:pt x="13731" y="8761"/>
                    <a:pt x="14403" y="8057"/>
                    <a:pt x="14400" y="7190"/>
                  </a:cubicBezTo>
                  <a:cubicBezTo>
                    <a:pt x="14396" y="6323"/>
                    <a:pt x="13723" y="5622"/>
                    <a:pt x="12892" y="5622"/>
                  </a:cubicBezTo>
                  <a:cubicBezTo>
                    <a:pt x="12769" y="5622"/>
                    <a:pt x="12644" y="5642"/>
                    <a:pt x="12530" y="5669"/>
                  </a:cubicBezTo>
                  <a:cubicBezTo>
                    <a:pt x="12299" y="2758"/>
                    <a:pt x="11088" y="0"/>
                    <a:pt x="7169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8"/>
            <p:cNvSpPr/>
            <p:nvPr/>
          </p:nvSpPr>
          <p:spPr>
            <a:xfrm>
              <a:off x="6252203" y="3061888"/>
              <a:ext cx="64375" cy="29956"/>
            </a:xfrm>
            <a:custGeom>
              <a:avLst/>
              <a:gdLst/>
              <a:ahLst/>
              <a:cxnLst/>
              <a:rect l="l" t="t" r="r" b="b"/>
              <a:pathLst>
                <a:path w="1399" h="651" extrusionOk="0">
                  <a:moveTo>
                    <a:pt x="724" y="1"/>
                  </a:moveTo>
                  <a:cubicBezTo>
                    <a:pt x="549" y="1"/>
                    <a:pt x="358" y="68"/>
                    <a:pt x="223" y="179"/>
                  </a:cubicBezTo>
                  <a:cubicBezTo>
                    <a:pt x="192" y="206"/>
                    <a:pt x="10" y="493"/>
                    <a:pt x="43" y="493"/>
                  </a:cubicBezTo>
                  <a:cubicBezTo>
                    <a:pt x="43" y="493"/>
                    <a:pt x="44" y="493"/>
                    <a:pt x="44" y="493"/>
                  </a:cubicBezTo>
                  <a:lnTo>
                    <a:pt x="44" y="493"/>
                  </a:lnTo>
                  <a:cubicBezTo>
                    <a:pt x="0" y="502"/>
                    <a:pt x="0" y="574"/>
                    <a:pt x="44" y="581"/>
                  </a:cubicBezTo>
                  <a:lnTo>
                    <a:pt x="56" y="581"/>
                  </a:lnTo>
                  <a:cubicBezTo>
                    <a:pt x="59" y="582"/>
                    <a:pt x="63" y="582"/>
                    <a:pt x="66" y="582"/>
                  </a:cubicBezTo>
                  <a:cubicBezTo>
                    <a:pt x="82" y="582"/>
                    <a:pt x="98" y="575"/>
                    <a:pt x="107" y="561"/>
                  </a:cubicBezTo>
                  <a:cubicBezTo>
                    <a:pt x="243" y="370"/>
                    <a:pt x="406" y="231"/>
                    <a:pt x="653" y="207"/>
                  </a:cubicBezTo>
                  <a:cubicBezTo>
                    <a:pt x="671" y="205"/>
                    <a:pt x="690" y="204"/>
                    <a:pt x="707" y="204"/>
                  </a:cubicBezTo>
                  <a:cubicBezTo>
                    <a:pt x="977" y="204"/>
                    <a:pt x="1115" y="397"/>
                    <a:pt x="1253" y="613"/>
                  </a:cubicBezTo>
                  <a:cubicBezTo>
                    <a:pt x="1268" y="638"/>
                    <a:pt x="1294" y="650"/>
                    <a:pt x="1321" y="650"/>
                  </a:cubicBezTo>
                  <a:cubicBezTo>
                    <a:pt x="1360" y="650"/>
                    <a:pt x="1399" y="623"/>
                    <a:pt x="1396" y="574"/>
                  </a:cubicBezTo>
                  <a:cubicBezTo>
                    <a:pt x="1376" y="255"/>
                    <a:pt x="1035" y="1"/>
                    <a:pt x="7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6274751" y="3086046"/>
              <a:ext cx="42150" cy="20523"/>
            </a:xfrm>
            <a:custGeom>
              <a:avLst/>
              <a:gdLst/>
              <a:ahLst/>
              <a:cxnLst/>
              <a:rect l="l" t="t" r="r" b="b"/>
              <a:pathLst>
                <a:path w="916" h="446" extrusionOk="0">
                  <a:moveTo>
                    <a:pt x="787" y="12"/>
                  </a:moveTo>
                  <a:cubicBezTo>
                    <a:pt x="636" y="16"/>
                    <a:pt x="481" y="1"/>
                    <a:pt x="346" y="72"/>
                  </a:cubicBezTo>
                  <a:cubicBezTo>
                    <a:pt x="274" y="112"/>
                    <a:pt x="207" y="164"/>
                    <a:pt x="143" y="216"/>
                  </a:cubicBezTo>
                  <a:cubicBezTo>
                    <a:pt x="83" y="267"/>
                    <a:pt x="80" y="326"/>
                    <a:pt x="32" y="379"/>
                  </a:cubicBezTo>
                  <a:cubicBezTo>
                    <a:pt x="1" y="409"/>
                    <a:pt x="28" y="445"/>
                    <a:pt x="62" y="445"/>
                  </a:cubicBezTo>
                  <a:cubicBezTo>
                    <a:pt x="68" y="445"/>
                    <a:pt x="74" y="444"/>
                    <a:pt x="80" y="442"/>
                  </a:cubicBezTo>
                  <a:cubicBezTo>
                    <a:pt x="190" y="390"/>
                    <a:pt x="294" y="315"/>
                    <a:pt x="401" y="255"/>
                  </a:cubicBezTo>
                  <a:cubicBezTo>
                    <a:pt x="469" y="216"/>
                    <a:pt x="544" y="208"/>
                    <a:pt x="621" y="208"/>
                  </a:cubicBezTo>
                  <a:cubicBezTo>
                    <a:pt x="677" y="208"/>
                    <a:pt x="733" y="212"/>
                    <a:pt x="787" y="212"/>
                  </a:cubicBezTo>
                  <a:cubicBezTo>
                    <a:pt x="915" y="212"/>
                    <a:pt x="915" y="12"/>
                    <a:pt x="78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6808476" y="3060048"/>
              <a:ext cx="64237" cy="30094"/>
            </a:xfrm>
            <a:custGeom>
              <a:avLst/>
              <a:gdLst/>
              <a:ahLst/>
              <a:cxnLst/>
              <a:rect l="l" t="t" r="r" b="b"/>
              <a:pathLst>
                <a:path w="1396" h="654" extrusionOk="0">
                  <a:moveTo>
                    <a:pt x="671" y="0"/>
                  </a:moveTo>
                  <a:cubicBezTo>
                    <a:pt x="360" y="4"/>
                    <a:pt x="19" y="259"/>
                    <a:pt x="2" y="577"/>
                  </a:cubicBezTo>
                  <a:cubicBezTo>
                    <a:pt x="0" y="626"/>
                    <a:pt x="39" y="654"/>
                    <a:pt x="79" y="654"/>
                  </a:cubicBezTo>
                  <a:cubicBezTo>
                    <a:pt x="104" y="654"/>
                    <a:pt x="130" y="642"/>
                    <a:pt x="146" y="617"/>
                  </a:cubicBezTo>
                  <a:cubicBezTo>
                    <a:pt x="281" y="399"/>
                    <a:pt x="420" y="206"/>
                    <a:pt x="694" y="206"/>
                  </a:cubicBezTo>
                  <a:cubicBezTo>
                    <a:pt x="710" y="206"/>
                    <a:pt x="726" y="206"/>
                    <a:pt x="742" y="208"/>
                  </a:cubicBezTo>
                  <a:cubicBezTo>
                    <a:pt x="985" y="228"/>
                    <a:pt x="1152" y="366"/>
                    <a:pt x="1292" y="553"/>
                  </a:cubicBezTo>
                  <a:cubicBezTo>
                    <a:pt x="1302" y="570"/>
                    <a:pt x="1314" y="578"/>
                    <a:pt x="1332" y="578"/>
                  </a:cubicBezTo>
                  <a:cubicBezTo>
                    <a:pt x="1335" y="578"/>
                    <a:pt x="1339" y="578"/>
                    <a:pt x="1343" y="577"/>
                  </a:cubicBezTo>
                  <a:cubicBezTo>
                    <a:pt x="1348" y="577"/>
                    <a:pt x="1348" y="577"/>
                    <a:pt x="1352" y="573"/>
                  </a:cubicBezTo>
                  <a:cubicBezTo>
                    <a:pt x="1396" y="570"/>
                    <a:pt x="1396" y="494"/>
                    <a:pt x="1352" y="490"/>
                  </a:cubicBezTo>
                  <a:lnTo>
                    <a:pt x="1352" y="490"/>
                  </a:lnTo>
                  <a:cubicBezTo>
                    <a:pt x="1352" y="490"/>
                    <a:pt x="1352" y="490"/>
                    <a:pt x="1352" y="490"/>
                  </a:cubicBezTo>
                  <a:cubicBezTo>
                    <a:pt x="1393" y="490"/>
                    <a:pt x="1204" y="199"/>
                    <a:pt x="1172" y="175"/>
                  </a:cubicBezTo>
                  <a:cubicBezTo>
                    <a:pt x="1037" y="64"/>
                    <a:pt x="847" y="0"/>
                    <a:pt x="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6808200" y="3084896"/>
              <a:ext cx="42104" cy="19694"/>
            </a:xfrm>
            <a:custGeom>
              <a:avLst/>
              <a:gdLst/>
              <a:ahLst/>
              <a:cxnLst/>
              <a:rect l="l" t="t" r="r" b="b"/>
              <a:pathLst>
                <a:path w="915" h="428" extrusionOk="0">
                  <a:moveTo>
                    <a:pt x="267" y="0"/>
                  </a:moveTo>
                  <a:cubicBezTo>
                    <a:pt x="220" y="0"/>
                    <a:pt x="174" y="2"/>
                    <a:pt x="128" y="2"/>
                  </a:cubicBezTo>
                  <a:cubicBezTo>
                    <a:pt x="2" y="2"/>
                    <a:pt x="1" y="197"/>
                    <a:pt x="124" y="197"/>
                  </a:cubicBezTo>
                  <a:cubicBezTo>
                    <a:pt x="125" y="197"/>
                    <a:pt x="127" y="197"/>
                    <a:pt x="128" y="197"/>
                  </a:cubicBezTo>
                  <a:cubicBezTo>
                    <a:pt x="181" y="197"/>
                    <a:pt x="236" y="193"/>
                    <a:pt x="291" y="193"/>
                  </a:cubicBezTo>
                  <a:cubicBezTo>
                    <a:pt x="369" y="193"/>
                    <a:pt x="446" y="201"/>
                    <a:pt x="514" y="241"/>
                  </a:cubicBezTo>
                  <a:cubicBezTo>
                    <a:pt x="621" y="300"/>
                    <a:pt x="725" y="375"/>
                    <a:pt x="836" y="423"/>
                  </a:cubicBezTo>
                  <a:cubicBezTo>
                    <a:pt x="843" y="426"/>
                    <a:pt x="849" y="428"/>
                    <a:pt x="856" y="428"/>
                  </a:cubicBezTo>
                  <a:cubicBezTo>
                    <a:pt x="888" y="428"/>
                    <a:pt x="914" y="390"/>
                    <a:pt x="888" y="360"/>
                  </a:cubicBezTo>
                  <a:cubicBezTo>
                    <a:pt x="836" y="312"/>
                    <a:pt x="832" y="248"/>
                    <a:pt x="772" y="201"/>
                  </a:cubicBezTo>
                  <a:cubicBezTo>
                    <a:pt x="709" y="149"/>
                    <a:pt x="641" y="97"/>
                    <a:pt x="570" y="57"/>
                  </a:cubicBezTo>
                  <a:cubicBezTo>
                    <a:pt x="474" y="8"/>
                    <a:pt x="370" y="0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6358083" y="3650509"/>
              <a:ext cx="12332" cy="101831"/>
            </a:xfrm>
            <a:custGeom>
              <a:avLst/>
              <a:gdLst/>
              <a:ahLst/>
              <a:cxnLst/>
              <a:rect l="l" t="t" r="r" b="b"/>
              <a:pathLst>
                <a:path w="268" h="2213" extrusionOk="0">
                  <a:moveTo>
                    <a:pt x="193" y="0"/>
                  </a:moveTo>
                  <a:cubicBezTo>
                    <a:pt x="155" y="0"/>
                    <a:pt x="116" y="24"/>
                    <a:pt x="114" y="72"/>
                  </a:cubicBezTo>
                  <a:cubicBezTo>
                    <a:pt x="78" y="764"/>
                    <a:pt x="39" y="1452"/>
                    <a:pt x="3" y="2140"/>
                  </a:cubicBezTo>
                  <a:cubicBezTo>
                    <a:pt x="1" y="2188"/>
                    <a:pt x="37" y="2212"/>
                    <a:pt x="75" y="2212"/>
                  </a:cubicBezTo>
                  <a:cubicBezTo>
                    <a:pt x="113" y="2212"/>
                    <a:pt x="152" y="2188"/>
                    <a:pt x="154" y="2140"/>
                  </a:cubicBezTo>
                  <a:cubicBezTo>
                    <a:pt x="190" y="1452"/>
                    <a:pt x="226" y="764"/>
                    <a:pt x="265" y="72"/>
                  </a:cubicBezTo>
                  <a:cubicBezTo>
                    <a:pt x="267" y="24"/>
                    <a:pt x="230" y="0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757583" y="3650509"/>
              <a:ext cx="10445" cy="101831"/>
            </a:xfrm>
            <a:custGeom>
              <a:avLst/>
              <a:gdLst/>
              <a:ahLst/>
              <a:cxnLst/>
              <a:rect l="l" t="t" r="r" b="b"/>
              <a:pathLst>
                <a:path w="227" h="2213" extrusionOk="0">
                  <a:moveTo>
                    <a:pt x="73" y="0"/>
                  </a:moveTo>
                  <a:cubicBezTo>
                    <a:pt x="37" y="0"/>
                    <a:pt x="1" y="24"/>
                    <a:pt x="3" y="72"/>
                  </a:cubicBezTo>
                  <a:cubicBezTo>
                    <a:pt x="26" y="764"/>
                    <a:pt x="50" y="1452"/>
                    <a:pt x="74" y="2140"/>
                  </a:cubicBezTo>
                  <a:cubicBezTo>
                    <a:pt x="76" y="2188"/>
                    <a:pt x="115" y="2212"/>
                    <a:pt x="153" y="2212"/>
                  </a:cubicBezTo>
                  <a:cubicBezTo>
                    <a:pt x="190" y="2212"/>
                    <a:pt x="227" y="2188"/>
                    <a:pt x="225" y="2140"/>
                  </a:cubicBezTo>
                  <a:cubicBezTo>
                    <a:pt x="201" y="1452"/>
                    <a:pt x="177" y="764"/>
                    <a:pt x="150" y="72"/>
                  </a:cubicBezTo>
                  <a:cubicBezTo>
                    <a:pt x="148" y="24"/>
                    <a:pt x="110" y="0"/>
                    <a:pt x="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6449929" y="3383578"/>
              <a:ext cx="243005" cy="108595"/>
            </a:xfrm>
            <a:custGeom>
              <a:avLst/>
              <a:gdLst/>
              <a:ahLst/>
              <a:cxnLst/>
              <a:rect l="l" t="t" r="r" b="b"/>
              <a:pathLst>
                <a:path w="5281" h="2360" extrusionOk="0">
                  <a:moveTo>
                    <a:pt x="995" y="0"/>
                  </a:moveTo>
                  <a:cubicBezTo>
                    <a:pt x="522" y="0"/>
                    <a:pt x="188" y="693"/>
                    <a:pt x="0" y="1325"/>
                  </a:cubicBezTo>
                  <a:cubicBezTo>
                    <a:pt x="226" y="1824"/>
                    <a:pt x="1213" y="2308"/>
                    <a:pt x="2257" y="2308"/>
                  </a:cubicBezTo>
                  <a:cubicBezTo>
                    <a:pt x="2278" y="2308"/>
                    <a:pt x="2299" y="2308"/>
                    <a:pt x="2320" y="2307"/>
                  </a:cubicBezTo>
                  <a:cubicBezTo>
                    <a:pt x="3382" y="2287"/>
                    <a:pt x="4345" y="2359"/>
                    <a:pt x="5280" y="1321"/>
                  </a:cubicBezTo>
                  <a:cubicBezTo>
                    <a:pt x="5280" y="1321"/>
                    <a:pt x="5166" y="11"/>
                    <a:pt x="4443" y="11"/>
                  </a:cubicBezTo>
                  <a:cubicBezTo>
                    <a:pt x="4380" y="11"/>
                    <a:pt x="4311" y="21"/>
                    <a:pt x="4237" y="43"/>
                  </a:cubicBezTo>
                  <a:cubicBezTo>
                    <a:pt x="3295" y="326"/>
                    <a:pt x="3641" y="326"/>
                    <a:pt x="2579" y="326"/>
                  </a:cubicBezTo>
                  <a:cubicBezTo>
                    <a:pt x="1608" y="326"/>
                    <a:pt x="1286" y="0"/>
                    <a:pt x="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6441646" y="3058207"/>
              <a:ext cx="30140" cy="38469"/>
            </a:xfrm>
            <a:custGeom>
              <a:avLst/>
              <a:gdLst/>
              <a:ahLst/>
              <a:cxnLst/>
              <a:rect l="l" t="t" r="r" b="b"/>
              <a:pathLst>
                <a:path w="655" h="836" extrusionOk="0">
                  <a:moveTo>
                    <a:pt x="328" y="0"/>
                  </a:moveTo>
                  <a:cubicBezTo>
                    <a:pt x="148" y="0"/>
                    <a:pt x="1" y="188"/>
                    <a:pt x="1" y="419"/>
                  </a:cubicBezTo>
                  <a:cubicBezTo>
                    <a:pt x="1" y="650"/>
                    <a:pt x="148" y="836"/>
                    <a:pt x="328" y="836"/>
                  </a:cubicBezTo>
                  <a:cubicBezTo>
                    <a:pt x="506" y="836"/>
                    <a:pt x="654" y="650"/>
                    <a:pt x="654" y="419"/>
                  </a:cubicBezTo>
                  <a:cubicBezTo>
                    <a:pt x="654" y="188"/>
                    <a:pt x="506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6674527" y="3061704"/>
              <a:ext cx="29910" cy="38515"/>
            </a:xfrm>
            <a:custGeom>
              <a:avLst/>
              <a:gdLst/>
              <a:ahLst/>
              <a:cxnLst/>
              <a:rect l="l" t="t" r="r" b="b"/>
              <a:pathLst>
                <a:path w="650" h="837" extrusionOk="0">
                  <a:moveTo>
                    <a:pt x="328" y="1"/>
                  </a:moveTo>
                  <a:cubicBezTo>
                    <a:pt x="144" y="1"/>
                    <a:pt x="1" y="187"/>
                    <a:pt x="1" y="418"/>
                  </a:cubicBezTo>
                  <a:cubicBezTo>
                    <a:pt x="1" y="649"/>
                    <a:pt x="144" y="836"/>
                    <a:pt x="328" y="836"/>
                  </a:cubicBezTo>
                  <a:cubicBezTo>
                    <a:pt x="506" y="836"/>
                    <a:pt x="649" y="649"/>
                    <a:pt x="649" y="418"/>
                  </a:cubicBezTo>
                  <a:cubicBezTo>
                    <a:pt x="649" y="187"/>
                    <a:pt x="506" y="1"/>
                    <a:pt x="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6557005" y="3156219"/>
              <a:ext cx="43622" cy="34327"/>
            </a:xfrm>
            <a:custGeom>
              <a:avLst/>
              <a:gdLst/>
              <a:ahLst/>
              <a:cxnLst/>
              <a:rect l="l" t="t" r="r" b="b"/>
              <a:pathLst>
                <a:path w="948" h="746" extrusionOk="0">
                  <a:moveTo>
                    <a:pt x="106" y="0"/>
                  </a:moveTo>
                  <a:cubicBezTo>
                    <a:pt x="86" y="0"/>
                    <a:pt x="65" y="13"/>
                    <a:pt x="57" y="35"/>
                  </a:cubicBezTo>
                  <a:cubicBezTo>
                    <a:pt x="1" y="215"/>
                    <a:pt x="144" y="509"/>
                    <a:pt x="287" y="620"/>
                  </a:cubicBezTo>
                  <a:cubicBezTo>
                    <a:pt x="375" y="692"/>
                    <a:pt x="546" y="745"/>
                    <a:pt x="697" y="745"/>
                  </a:cubicBezTo>
                  <a:cubicBezTo>
                    <a:pt x="773" y="745"/>
                    <a:pt x="844" y="732"/>
                    <a:pt x="896" y="700"/>
                  </a:cubicBezTo>
                  <a:cubicBezTo>
                    <a:pt x="948" y="668"/>
                    <a:pt x="948" y="597"/>
                    <a:pt x="896" y="564"/>
                  </a:cubicBezTo>
                  <a:cubicBezTo>
                    <a:pt x="830" y="524"/>
                    <a:pt x="752" y="524"/>
                    <a:pt x="673" y="524"/>
                  </a:cubicBezTo>
                  <a:cubicBezTo>
                    <a:pt x="669" y="524"/>
                    <a:pt x="665" y="524"/>
                    <a:pt x="662" y="524"/>
                  </a:cubicBezTo>
                  <a:cubicBezTo>
                    <a:pt x="579" y="524"/>
                    <a:pt x="494" y="523"/>
                    <a:pt x="419" y="477"/>
                  </a:cubicBezTo>
                  <a:cubicBezTo>
                    <a:pt x="276" y="386"/>
                    <a:pt x="232" y="167"/>
                    <a:pt x="148" y="24"/>
                  </a:cubicBezTo>
                  <a:cubicBezTo>
                    <a:pt x="137" y="8"/>
                    <a:pt x="121" y="0"/>
                    <a:pt x="1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6571454" y="3008833"/>
              <a:ext cx="55678" cy="127047"/>
            </a:xfrm>
            <a:custGeom>
              <a:avLst/>
              <a:gdLst/>
              <a:ahLst/>
              <a:cxnLst/>
              <a:rect l="l" t="t" r="r" b="b"/>
              <a:pathLst>
                <a:path w="1210" h="2761" extrusionOk="0">
                  <a:moveTo>
                    <a:pt x="227" y="0"/>
                  </a:moveTo>
                  <a:cubicBezTo>
                    <a:pt x="194" y="0"/>
                    <a:pt x="161" y="18"/>
                    <a:pt x="149" y="59"/>
                  </a:cubicBezTo>
                  <a:cubicBezTo>
                    <a:pt x="48" y="366"/>
                    <a:pt x="57" y="711"/>
                    <a:pt x="48" y="1034"/>
                  </a:cubicBezTo>
                  <a:cubicBezTo>
                    <a:pt x="48" y="1225"/>
                    <a:pt x="1" y="1527"/>
                    <a:pt x="120" y="1699"/>
                  </a:cubicBezTo>
                  <a:cubicBezTo>
                    <a:pt x="220" y="1837"/>
                    <a:pt x="303" y="1810"/>
                    <a:pt x="447" y="1837"/>
                  </a:cubicBezTo>
                  <a:cubicBezTo>
                    <a:pt x="511" y="1833"/>
                    <a:pt x="574" y="1818"/>
                    <a:pt x="634" y="1786"/>
                  </a:cubicBezTo>
                  <a:cubicBezTo>
                    <a:pt x="948" y="2028"/>
                    <a:pt x="1016" y="2228"/>
                    <a:pt x="836" y="2386"/>
                  </a:cubicBezTo>
                  <a:cubicBezTo>
                    <a:pt x="788" y="2457"/>
                    <a:pt x="598" y="2628"/>
                    <a:pt x="480" y="2628"/>
                  </a:cubicBezTo>
                  <a:cubicBezTo>
                    <a:pt x="463" y="2628"/>
                    <a:pt x="448" y="2625"/>
                    <a:pt x="435" y="2617"/>
                  </a:cubicBezTo>
                  <a:cubicBezTo>
                    <a:pt x="427" y="2612"/>
                    <a:pt x="418" y="2610"/>
                    <a:pt x="410" y="2610"/>
                  </a:cubicBezTo>
                  <a:cubicBezTo>
                    <a:pt x="374" y="2610"/>
                    <a:pt x="350" y="2655"/>
                    <a:pt x="379" y="2685"/>
                  </a:cubicBezTo>
                  <a:cubicBezTo>
                    <a:pt x="428" y="2738"/>
                    <a:pt x="483" y="2760"/>
                    <a:pt x="541" y="2760"/>
                  </a:cubicBezTo>
                  <a:cubicBezTo>
                    <a:pt x="838" y="2760"/>
                    <a:pt x="1209" y="2162"/>
                    <a:pt x="1163" y="1929"/>
                  </a:cubicBezTo>
                  <a:cubicBezTo>
                    <a:pt x="1119" y="1719"/>
                    <a:pt x="960" y="1591"/>
                    <a:pt x="754" y="1591"/>
                  </a:cubicBezTo>
                  <a:cubicBezTo>
                    <a:pt x="734" y="1591"/>
                    <a:pt x="714" y="1592"/>
                    <a:pt x="693" y="1595"/>
                  </a:cubicBezTo>
                  <a:cubicBezTo>
                    <a:pt x="579" y="1606"/>
                    <a:pt x="543" y="1645"/>
                    <a:pt x="499" y="1645"/>
                  </a:cubicBezTo>
                  <a:cubicBezTo>
                    <a:pt x="466" y="1645"/>
                    <a:pt x="427" y="1622"/>
                    <a:pt x="344" y="1543"/>
                  </a:cubicBezTo>
                  <a:cubicBezTo>
                    <a:pt x="196" y="1412"/>
                    <a:pt x="220" y="1368"/>
                    <a:pt x="220" y="1197"/>
                  </a:cubicBezTo>
                  <a:cubicBezTo>
                    <a:pt x="224" y="843"/>
                    <a:pt x="208" y="445"/>
                    <a:pt x="307" y="103"/>
                  </a:cubicBezTo>
                  <a:cubicBezTo>
                    <a:pt x="327" y="41"/>
                    <a:pt x="277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6675447" y="2978740"/>
              <a:ext cx="79284" cy="72152"/>
            </a:xfrm>
            <a:custGeom>
              <a:avLst/>
              <a:gdLst/>
              <a:ahLst/>
              <a:cxnLst/>
              <a:rect l="l" t="t" r="r" b="b"/>
              <a:pathLst>
                <a:path w="1723" h="1568" extrusionOk="0">
                  <a:moveTo>
                    <a:pt x="215" y="1"/>
                  </a:moveTo>
                  <a:cubicBezTo>
                    <a:pt x="194" y="1"/>
                    <a:pt x="171" y="3"/>
                    <a:pt x="148" y="9"/>
                  </a:cubicBezTo>
                  <a:cubicBezTo>
                    <a:pt x="124" y="16"/>
                    <a:pt x="118" y="30"/>
                    <a:pt x="117" y="42"/>
                  </a:cubicBezTo>
                  <a:lnTo>
                    <a:pt x="117" y="42"/>
                  </a:lnTo>
                  <a:cubicBezTo>
                    <a:pt x="115" y="37"/>
                    <a:pt x="112" y="32"/>
                    <a:pt x="109" y="25"/>
                  </a:cubicBezTo>
                  <a:cubicBezTo>
                    <a:pt x="99" y="9"/>
                    <a:pt x="83" y="1"/>
                    <a:pt x="67" y="1"/>
                  </a:cubicBezTo>
                  <a:cubicBezTo>
                    <a:pt x="51" y="1"/>
                    <a:pt x="35" y="9"/>
                    <a:pt x="25" y="25"/>
                  </a:cubicBezTo>
                  <a:cubicBezTo>
                    <a:pt x="13" y="45"/>
                    <a:pt x="9" y="56"/>
                    <a:pt x="5" y="80"/>
                  </a:cubicBezTo>
                  <a:cubicBezTo>
                    <a:pt x="1" y="113"/>
                    <a:pt x="37" y="136"/>
                    <a:pt x="65" y="140"/>
                  </a:cubicBezTo>
                  <a:cubicBezTo>
                    <a:pt x="730" y="204"/>
                    <a:pt x="1310" y="936"/>
                    <a:pt x="1549" y="1509"/>
                  </a:cubicBezTo>
                  <a:cubicBezTo>
                    <a:pt x="1564" y="1547"/>
                    <a:pt x="1605" y="1567"/>
                    <a:pt x="1642" y="1567"/>
                  </a:cubicBezTo>
                  <a:cubicBezTo>
                    <a:pt x="1684" y="1567"/>
                    <a:pt x="1722" y="1542"/>
                    <a:pt x="1716" y="1485"/>
                  </a:cubicBezTo>
                  <a:cubicBezTo>
                    <a:pt x="1680" y="1088"/>
                    <a:pt x="1298" y="629"/>
                    <a:pt x="987" y="399"/>
                  </a:cubicBezTo>
                  <a:cubicBezTo>
                    <a:pt x="805" y="263"/>
                    <a:pt x="590" y="116"/>
                    <a:pt x="379" y="37"/>
                  </a:cubicBezTo>
                  <a:cubicBezTo>
                    <a:pt x="322" y="17"/>
                    <a:pt x="271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6375063" y="2988265"/>
              <a:ext cx="85450" cy="64467"/>
            </a:xfrm>
            <a:custGeom>
              <a:avLst/>
              <a:gdLst/>
              <a:ahLst/>
              <a:cxnLst/>
              <a:rect l="l" t="t" r="r" b="b"/>
              <a:pathLst>
                <a:path w="1857" h="1401" extrusionOk="0">
                  <a:moveTo>
                    <a:pt x="1778" y="1"/>
                  </a:moveTo>
                  <a:cubicBezTo>
                    <a:pt x="1777" y="1"/>
                    <a:pt x="1776" y="1"/>
                    <a:pt x="1775" y="1"/>
                  </a:cubicBezTo>
                  <a:cubicBezTo>
                    <a:pt x="1452" y="1"/>
                    <a:pt x="1098" y="117"/>
                    <a:pt x="847" y="327"/>
                  </a:cubicBezTo>
                  <a:cubicBezTo>
                    <a:pt x="553" y="574"/>
                    <a:pt x="247" y="944"/>
                    <a:pt x="39" y="1266"/>
                  </a:cubicBezTo>
                  <a:cubicBezTo>
                    <a:pt x="1" y="1329"/>
                    <a:pt x="60" y="1400"/>
                    <a:pt x="121" y="1400"/>
                  </a:cubicBezTo>
                  <a:cubicBezTo>
                    <a:pt x="142" y="1400"/>
                    <a:pt x="162" y="1392"/>
                    <a:pt x="179" y="1373"/>
                  </a:cubicBezTo>
                  <a:cubicBezTo>
                    <a:pt x="656" y="833"/>
                    <a:pt x="1022" y="231"/>
                    <a:pt x="1791" y="117"/>
                  </a:cubicBezTo>
                  <a:cubicBezTo>
                    <a:pt x="1856" y="108"/>
                    <a:pt x="1843" y="1"/>
                    <a:pt x="17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6214839" y="2693494"/>
              <a:ext cx="665561" cy="342628"/>
            </a:xfrm>
            <a:custGeom>
              <a:avLst/>
              <a:gdLst/>
              <a:ahLst/>
              <a:cxnLst/>
              <a:rect l="l" t="t" r="r" b="b"/>
              <a:pathLst>
                <a:path w="14464" h="7446" extrusionOk="0">
                  <a:moveTo>
                    <a:pt x="8420" y="0"/>
                  </a:moveTo>
                  <a:cubicBezTo>
                    <a:pt x="7269" y="0"/>
                    <a:pt x="6427" y="331"/>
                    <a:pt x="5953" y="582"/>
                  </a:cubicBezTo>
                  <a:cubicBezTo>
                    <a:pt x="5659" y="737"/>
                    <a:pt x="5507" y="865"/>
                    <a:pt x="5507" y="865"/>
                  </a:cubicBezTo>
                  <a:cubicBezTo>
                    <a:pt x="5424" y="856"/>
                    <a:pt x="5344" y="852"/>
                    <a:pt x="5260" y="849"/>
                  </a:cubicBezTo>
                  <a:cubicBezTo>
                    <a:pt x="5201" y="846"/>
                    <a:pt x="5141" y="845"/>
                    <a:pt x="5081" y="845"/>
                  </a:cubicBezTo>
                  <a:cubicBezTo>
                    <a:pt x="3126" y="845"/>
                    <a:pt x="1291" y="2282"/>
                    <a:pt x="669" y="3741"/>
                  </a:cubicBezTo>
                  <a:cubicBezTo>
                    <a:pt x="1" y="5309"/>
                    <a:pt x="963" y="7318"/>
                    <a:pt x="963" y="7318"/>
                  </a:cubicBezTo>
                  <a:cubicBezTo>
                    <a:pt x="1446" y="7001"/>
                    <a:pt x="1793" y="6936"/>
                    <a:pt x="1995" y="6936"/>
                  </a:cubicBezTo>
                  <a:cubicBezTo>
                    <a:pt x="2137" y="6936"/>
                    <a:pt x="2208" y="6968"/>
                    <a:pt x="2208" y="6968"/>
                  </a:cubicBezTo>
                  <a:cubicBezTo>
                    <a:pt x="3371" y="6475"/>
                    <a:pt x="5049" y="6248"/>
                    <a:pt x="5049" y="6248"/>
                  </a:cubicBezTo>
                  <a:lnTo>
                    <a:pt x="5257" y="4620"/>
                  </a:lnTo>
                  <a:cubicBezTo>
                    <a:pt x="5468" y="4955"/>
                    <a:pt x="5655" y="6248"/>
                    <a:pt x="5655" y="6248"/>
                  </a:cubicBezTo>
                  <a:lnTo>
                    <a:pt x="7541" y="6248"/>
                  </a:lnTo>
                  <a:cubicBezTo>
                    <a:pt x="8801" y="6248"/>
                    <a:pt x="11642" y="6466"/>
                    <a:pt x="11642" y="6466"/>
                  </a:cubicBezTo>
                  <a:lnTo>
                    <a:pt x="11790" y="5114"/>
                  </a:lnTo>
                  <a:lnTo>
                    <a:pt x="11801" y="5014"/>
                  </a:lnTo>
                  <a:cubicBezTo>
                    <a:pt x="11818" y="5050"/>
                    <a:pt x="11829" y="5090"/>
                    <a:pt x="11845" y="5129"/>
                  </a:cubicBezTo>
                  <a:cubicBezTo>
                    <a:pt x="12053" y="5735"/>
                    <a:pt x="12119" y="6602"/>
                    <a:pt x="12119" y="6602"/>
                  </a:cubicBezTo>
                  <a:cubicBezTo>
                    <a:pt x="12538" y="6666"/>
                    <a:pt x="12936" y="6976"/>
                    <a:pt x="12936" y="6976"/>
                  </a:cubicBezTo>
                  <a:cubicBezTo>
                    <a:pt x="13036" y="6952"/>
                    <a:pt x="13134" y="6942"/>
                    <a:pt x="13230" y="6942"/>
                  </a:cubicBezTo>
                  <a:cubicBezTo>
                    <a:pt x="13891" y="6942"/>
                    <a:pt x="14420" y="7445"/>
                    <a:pt x="14420" y="7445"/>
                  </a:cubicBezTo>
                  <a:cubicBezTo>
                    <a:pt x="14387" y="7410"/>
                    <a:pt x="14464" y="6618"/>
                    <a:pt x="14352" y="5568"/>
                  </a:cubicBezTo>
                  <a:cubicBezTo>
                    <a:pt x="14260" y="4704"/>
                    <a:pt x="14045" y="3666"/>
                    <a:pt x="13544" y="2735"/>
                  </a:cubicBezTo>
                  <a:cubicBezTo>
                    <a:pt x="13083" y="1883"/>
                    <a:pt x="12387" y="1119"/>
                    <a:pt x="11328" y="654"/>
                  </a:cubicBezTo>
                  <a:cubicBezTo>
                    <a:pt x="10217" y="169"/>
                    <a:pt x="9240" y="0"/>
                    <a:pt x="8420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98990" y="3116462"/>
              <a:ext cx="129486" cy="80572"/>
            </a:xfrm>
            <a:custGeom>
              <a:avLst/>
              <a:gdLst/>
              <a:ahLst/>
              <a:cxnLst/>
              <a:rect l="l" t="t" r="r" b="b"/>
              <a:pathLst>
                <a:path w="2814" h="1751" extrusionOk="0">
                  <a:moveTo>
                    <a:pt x="1142" y="0"/>
                  </a:moveTo>
                  <a:cubicBezTo>
                    <a:pt x="615" y="0"/>
                    <a:pt x="186" y="222"/>
                    <a:pt x="105" y="581"/>
                  </a:cubicBezTo>
                  <a:cubicBezTo>
                    <a:pt x="1" y="1035"/>
                    <a:pt x="502" y="1536"/>
                    <a:pt x="1223" y="1699"/>
                  </a:cubicBezTo>
                  <a:cubicBezTo>
                    <a:pt x="1376" y="1734"/>
                    <a:pt x="1527" y="1750"/>
                    <a:pt x="1670" y="1750"/>
                  </a:cubicBezTo>
                  <a:cubicBezTo>
                    <a:pt x="2201" y="1750"/>
                    <a:pt x="2630" y="1526"/>
                    <a:pt x="2711" y="1169"/>
                  </a:cubicBezTo>
                  <a:cubicBezTo>
                    <a:pt x="2814" y="712"/>
                    <a:pt x="2313" y="211"/>
                    <a:pt x="1593" y="52"/>
                  </a:cubicBezTo>
                  <a:cubicBezTo>
                    <a:pt x="1438" y="17"/>
                    <a:pt x="1286" y="0"/>
                    <a:pt x="1142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2975" y="3116968"/>
              <a:ext cx="130222" cy="82965"/>
            </a:xfrm>
            <a:custGeom>
              <a:avLst/>
              <a:gdLst/>
              <a:ahLst/>
              <a:cxnLst/>
              <a:rect l="l" t="t" r="r" b="b"/>
              <a:pathLst>
                <a:path w="2830" h="1803" extrusionOk="0">
                  <a:moveTo>
                    <a:pt x="1758" y="1"/>
                  </a:moveTo>
                  <a:cubicBezTo>
                    <a:pt x="1570" y="1"/>
                    <a:pt x="1367" y="32"/>
                    <a:pt x="1163" y="97"/>
                  </a:cubicBezTo>
                  <a:cubicBezTo>
                    <a:pt x="459" y="319"/>
                    <a:pt x="1" y="857"/>
                    <a:pt x="144" y="1302"/>
                  </a:cubicBezTo>
                  <a:cubicBezTo>
                    <a:pt x="243" y="1618"/>
                    <a:pt x="617" y="1803"/>
                    <a:pt x="1077" y="1803"/>
                  </a:cubicBezTo>
                  <a:cubicBezTo>
                    <a:pt x="1264" y="1803"/>
                    <a:pt x="1465" y="1772"/>
                    <a:pt x="1668" y="1707"/>
                  </a:cubicBezTo>
                  <a:cubicBezTo>
                    <a:pt x="2373" y="1485"/>
                    <a:pt x="2830" y="944"/>
                    <a:pt x="2691" y="499"/>
                  </a:cubicBezTo>
                  <a:cubicBezTo>
                    <a:pt x="2589" y="183"/>
                    <a:pt x="2216" y="1"/>
                    <a:pt x="1758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6462399" y="3455039"/>
              <a:ext cx="220182" cy="41321"/>
            </a:xfrm>
            <a:custGeom>
              <a:avLst/>
              <a:gdLst/>
              <a:ahLst/>
              <a:cxnLst/>
              <a:rect l="l" t="t" r="r" b="b"/>
              <a:pathLst>
                <a:path w="4785" h="898" extrusionOk="0">
                  <a:moveTo>
                    <a:pt x="4688" y="1"/>
                  </a:moveTo>
                  <a:cubicBezTo>
                    <a:pt x="4676" y="1"/>
                    <a:pt x="4664" y="5"/>
                    <a:pt x="4651" y="14"/>
                  </a:cubicBezTo>
                  <a:cubicBezTo>
                    <a:pt x="3996" y="474"/>
                    <a:pt x="3192" y="683"/>
                    <a:pt x="2380" y="683"/>
                  </a:cubicBezTo>
                  <a:cubicBezTo>
                    <a:pt x="1561" y="683"/>
                    <a:pt x="735" y="470"/>
                    <a:pt x="47" y="86"/>
                  </a:cubicBezTo>
                  <a:cubicBezTo>
                    <a:pt x="42" y="82"/>
                    <a:pt x="37" y="81"/>
                    <a:pt x="32" y="81"/>
                  </a:cubicBezTo>
                  <a:cubicBezTo>
                    <a:pt x="10" y="81"/>
                    <a:pt x="0" y="113"/>
                    <a:pt x="20" y="130"/>
                  </a:cubicBezTo>
                  <a:cubicBezTo>
                    <a:pt x="649" y="606"/>
                    <a:pt x="1620" y="898"/>
                    <a:pt x="2560" y="898"/>
                  </a:cubicBezTo>
                  <a:cubicBezTo>
                    <a:pt x="3398" y="898"/>
                    <a:pt x="4212" y="666"/>
                    <a:pt x="4739" y="126"/>
                  </a:cubicBezTo>
                  <a:cubicBezTo>
                    <a:pt x="4784" y="81"/>
                    <a:pt x="4742" y="1"/>
                    <a:pt x="4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6465574" y="3398486"/>
              <a:ext cx="28575" cy="56368"/>
            </a:xfrm>
            <a:custGeom>
              <a:avLst/>
              <a:gdLst/>
              <a:ahLst/>
              <a:cxnLst/>
              <a:rect l="l" t="t" r="r" b="b"/>
              <a:pathLst>
                <a:path w="621" h="1225" extrusionOk="0">
                  <a:moveTo>
                    <a:pt x="546" y="0"/>
                  </a:moveTo>
                  <a:cubicBezTo>
                    <a:pt x="532" y="0"/>
                    <a:pt x="517" y="7"/>
                    <a:pt x="504" y="22"/>
                  </a:cubicBezTo>
                  <a:cubicBezTo>
                    <a:pt x="253" y="316"/>
                    <a:pt x="110" y="798"/>
                    <a:pt x="10" y="1168"/>
                  </a:cubicBezTo>
                  <a:cubicBezTo>
                    <a:pt x="1" y="1204"/>
                    <a:pt x="28" y="1225"/>
                    <a:pt x="56" y="1225"/>
                  </a:cubicBezTo>
                  <a:cubicBezTo>
                    <a:pt x="75" y="1225"/>
                    <a:pt x="96" y="1215"/>
                    <a:pt x="105" y="1192"/>
                  </a:cubicBezTo>
                  <a:cubicBezTo>
                    <a:pt x="253" y="818"/>
                    <a:pt x="432" y="459"/>
                    <a:pt x="603" y="94"/>
                  </a:cubicBezTo>
                  <a:cubicBezTo>
                    <a:pt x="621" y="53"/>
                    <a:pt x="586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6504042" y="3409070"/>
              <a:ext cx="12654" cy="58347"/>
            </a:xfrm>
            <a:custGeom>
              <a:avLst/>
              <a:gdLst/>
              <a:ahLst/>
              <a:cxnLst/>
              <a:rect l="l" t="t" r="r" b="b"/>
              <a:pathLst>
                <a:path w="275" h="1268" extrusionOk="0">
                  <a:moveTo>
                    <a:pt x="200" y="1"/>
                  </a:moveTo>
                  <a:cubicBezTo>
                    <a:pt x="175" y="1"/>
                    <a:pt x="151" y="15"/>
                    <a:pt x="141" y="47"/>
                  </a:cubicBezTo>
                  <a:cubicBezTo>
                    <a:pt x="32" y="416"/>
                    <a:pt x="3" y="806"/>
                    <a:pt x="9" y="1191"/>
                  </a:cubicBezTo>
                  <a:lnTo>
                    <a:pt x="9" y="1191"/>
                  </a:lnTo>
                  <a:cubicBezTo>
                    <a:pt x="2" y="1203"/>
                    <a:pt x="0" y="1219"/>
                    <a:pt x="9" y="1232"/>
                  </a:cubicBezTo>
                  <a:cubicBezTo>
                    <a:pt x="9" y="1237"/>
                    <a:pt x="14" y="1241"/>
                    <a:pt x="18" y="1245"/>
                  </a:cubicBezTo>
                  <a:cubicBezTo>
                    <a:pt x="27" y="1260"/>
                    <a:pt x="42" y="1267"/>
                    <a:pt x="57" y="1267"/>
                  </a:cubicBezTo>
                  <a:cubicBezTo>
                    <a:pt x="80" y="1267"/>
                    <a:pt x="103" y="1250"/>
                    <a:pt x="105" y="1221"/>
                  </a:cubicBezTo>
                  <a:cubicBezTo>
                    <a:pt x="114" y="831"/>
                    <a:pt x="177" y="461"/>
                    <a:pt x="264" y="79"/>
                  </a:cubicBezTo>
                  <a:cubicBezTo>
                    <a:pt x="274" y="31"/>
                    <a:pt x="237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6535470" y="3410634"/>
              <a:ext cx="9893" cy="60878"/>
            </a:xfrm>
            <a:custGeom>
              <a:avLst/>
              <a:gdLst/>
              <a:ahLst/>
              <a:cxnLst/>
              <a:rect l="l" t="t" r="r" b="b"/>
              <a:pathLst>
                <a:path w="215" h="1323" extrusionOk="0">
                  <a:moveTo>
                    <a:pt x="117" y="1"/>
                  </a:moveTo>
                  <a:cubicBezTo>
                    <a:pt x="94" y="1"/>
                    <a:pt x="72" y="14"/>
                    <a:pt x="67" y="45"/>
                  </a:cubicBezTo>
                  <a:cubicBezTo>
                    <a:pt x="9" y="419"/>
                    <a:pt x="0" y="901"/>
                    <a:pt x="97" y="1271"/>
                  </a:cubicBezTo>
                  <a:lnTo>
                    <a:pt x="97" y="1271"/>
                  </a:lnTo>
                  <a:cubicBezTo>
                    <a:pt x="97" y="1275"/>
                    <a:pt x="98" y="1278"/>
                    <a:pt x="99" y="1282"/>
                  </a:cubicBezTo>
                  <a:cubicBezTo>
                    <a:pt x="99" y="1282"/>
                    <a:pt x="100" y="1283"/>
                    <a:pt x="100" y="1283"/>
                  </a:cubicBezTo>
                  <a:lnTo>
                    <a:pt x="100" y="1283"/>
                  </a:lnTo>
                  <a:cubicBezTo>
                    <a:pt x="101" y="1287"/>
                    <a:pt x="102" y="1290"/>
                    <a:pt x="103" y="1294"/>
                  </a:cubicBezTo>
                  <a:cubicBezTo>
                    <a:pt x="112" y="1312"/>
                    <a:pt x="133" y="1322"/>
                    <a:pt x="152" y="1322"/>
                  </a:cubicBezTo>
                  <a:cubicBezTo>
                    <a:pt x="173" y="1322"/>
                    <a:pt x="193" y="1310"/>
                    <a:pt x="191" y="1282"/>
                  </a:cubicBezTo>
                  <a:cubicBezTo>
                    <a:pt x="162" y="872"/>
                    <a:pt x="215" y="467"/>
                    <a:pt x="186" y="61"/>
                  </a:cubicBezTo>
                  <a:cubicBezTo>
                    <a:pt x="184" y="24"/>
                    <a:pt x="149" y="1"/>
                    <a:pt x="1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6570349" y="3407137"/>
              <a:ext cx="11596" cy="60142"/>
            </a:xfrm>
            <a:custGeom>
              <a:avLst/>
              <a:gdLst/>
              <a:ahLst/>
              <a:cxnLst/>
              <a:rect l="l" t="t" r="r" b="b"/>
              <a:pathLst>
                <a:path w="252" h="1307" extrusionOk="0">
                  <a:moveTo>
                    <a:pt x="40" y="1"/>
                  </a:moveTo>
                  <a:cubicBezTo>
                    <a:pt x="21" y="1"/>
                    <a:pt x="1" y="23"/>
                    <a:pt x="1" y="41"/>
                  </a:cubicBezTo>
                  <a:cubicBezTo>
                    <a:pt x="21" y="252"/>
                    <a:pt x="45" y="462"/>
                    <a:pt x="65" y="673"/>
                  </a:cubicBezTo>
                  <a:cubicBezTo>
                    <a:pt x="85" y="868"/>
                    <a:pt x="69" y="1068"/>
                    <a:pt x="109" y="1259"/>
                  </a:cubicBezTo>
                  <a:cubicBezTo>
                    <a:pt x="114" y="1292"/>
                    <a:pt x="138" y="1307"/>
                    <a:pt x="164" y="1307"/>
                  </a:cubicBezTo>
                  <a:cubicBezTo>
                    <a:pt x="198" y="1307"/>
                    <a:pt x="234" y="1283"/>
                    <a:pt x="236" y="1243"/>
                  </a:cubicBezTo>
                  <a:cubicBezTo>
                    <a:pt x="252" y="837"/>
                    <a:pt x="192" y="431"/>
                    <a:pt x="105" y="37"/>
                  </a:cubicBezTo>
                  <a:cubicBezTo>
                    <a:pt x="101" y="17"/>
                    <a:pt x="77" y="1"/>
                    <a:pt x="57" y="1"/>
                  </a:cubicBezTo>
                  <a:lnTo>
                    <a:pt x="45" y="1"/>
                  </a:lnTo>
                  <a:cubicBezTo>
                    <a:pt x="43" y="1"/>
                    <a:pt x="42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6603848" y="3405297"/>
              <a:ext cx="13804" cy="73808"/>
            </a:xfrm>
            <a:custGeom>
              <a:avLst/>
              <a:gdLst/>
              <a:ahLst/>
              <a:cxnLst/>
              <a:rect l="l" t="t" r="r" b="b"/>
              <a:pathLst>
                <a:path w="300" h="1604" extrusionOk="0">
                  <a:moveTo>
                    <a:pt x="69" y="1"/>
                  </a:moveTo>
                  <a:cubicBezTo>
                    <a:pt x="34" y="1"/>
                    <a:pt x="0" y="30"/>
                    <a:pt x="9" y="77"/>
                  </a:cubicBezTo>
                  <a:cubicBezTo>
                    <a:pt x="96" y="567"/>
                    <a:pt x="89" y="1081"/>
                    <a:pt x="194" y="1563"/>
                  </a:cubicBezTo>
                  <a:lnTo>
                    <a:pt x="194" y="1563"/>
                  </a:lnTo>
                  <a:cubicBezTo>
                    <a:pt x="194" y="1564"/>
                    <a:pt x="193" y="1565"/>
                    <a:pt x="192" y="1565"/>
                  </a:cubicBezTo>
                  <a:lnTo>
                    <a:pt x="195" y="1565"/>
                  </a:lnTo>
                  <a:cubicBezTo>
                    <a:pt x="195" y="1568"/>
                    <a:pt x="196" y="1570"/>
                    <a:pt x="196" y="1573"/>
                  </a:cubicBezTo>
                  <a:cubicBezTo>
                    <a:pt x="200" y="1594"/>
                    <a:pt x="218" y="1604"/>
                    <a:pt x="236" y="1604"/>
                  </a:cubicBezTo>
                  <a:cubicBezTo>
                    <a:pt x="258" y="1604"/>
                    <a:pt x="280" y="1589"/>
                    <a:pt x="275" y="1565"/>
                  </a:cubicBezTo>
                  <a:cubicBezTo>
                    <a:pt x="275" y="1088"/>
                    <a:pt x="299" y="499"/>
                    <a:pt x="128" y="45"/>
                  </a:cubicBezTo>
                  <a:cubicBezTo>
                    <a:pt x="117" y="14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6623819" y="3399131"/>
              <a:ext cx="20385" cy="52733"/>
            </a:xfrm>
            <a:custGeom>
              <a:avLst/>
              <a:gdLst/>
              <a:ahLst/>
              <a:cxnLst/>
              <a:rect l="l" t="t" r="r" b="b"/>
              <a:pathLst>
                <a:path w="443" h="1146" extrusionOk="0">
                  <a:moveTo>
                    <a:pt x="64" y="1"/>
                  </a:moveTo>
                  <a:cubicBezTo>
                    <a:pt x="33" y="1"/>
                    <a:pt x="0" y="27"/>
                    <a:pt x="13" y="63"/>
                  </a:cubicBezTo>
                  <a:cubicBezTo>
                    <a:pt x="76" y="239"/>
                    <a:pt x="144" y="414"/>
                    <a:pt x="196" y="593"/>
                  </a:cubicBezTo>
                  <a:cubicBezTo>
                    <a:pt x="244" y="764"/>
                    <a:pt x="267" y="943"/>
                    <a:pt x="331" y="1106"/>
                  </a:cubicBezTo>
                  <a:cubicBezTo>
                    <a:pt x="341" y="1132"/>
                    <a:pt x="367" y="1145"/>
                    <a:pt x="391" y="1145"/>
                  </a:cubicBezTo>
                  <a:cubicBezTo>
                    <a:pt x="418" y="1145"/>
                    <a:pt x="443" y="1128"/>
                    <a:pt x="438" y="1095"/>
                  </a:cubicBezTo>
                  <a:cubicBezTo>
                    <a:pt x="411" y="724"/>
                    <a:pt x="271" y="350"/>
                    <a:pt x="104" y="24"/>
                  </a:cubicBezTo>
                  <a:cubicBezTo>
                    <a:pt x="96" y="8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8"/>
            <p:cNvSpPr/>
            <p:nvPr/>
          </p:nvSpPr>
          <p:spPr>
            <a:xfrm>
              <a:off x="6651473" y="3389836"/>
              <a:ext cx="24388" cy="51123"/>
            </a:xfrm>
            <a:custGeom>
              <a:avLst/>
              <a:gdLst/>
              <a:ahLst/>
              <a:cxnLst/>
              <a:rect l="l" t="t" r="r" b="b"/>
              <a:pathLst>
                <a:path w="530" h="1111" extrusionOk="0">
                  <a:moveTo>
                    <a:pt x="64" y="1"/>
                  </a:moveTo>
                  <a:cubicBezTo>
                    <a:pt x="55" y="1"/>
                    <a:pt x="46" y="3"/>
                    <a:pt x="38" y="7"/>
                  </a:cubicBezTo>
                  <a:lnTo>
                    <a:pt x="38" y="7"/>
                  </a:lnTo>
                  <a:cubicBezTo>
                    <a:pt x="17" y="16"/>
                    <a:pt x="1" y="43"/>
                    <a:pt x="9" y="67"/>
                  </a:cubicBezTo>
                  <a:cubicBezTo>
                    <a:pt x="13" y="79"/>
                    <a:pt x="17" y="91"/>
                    <a:pt x="28" y="103"/>
                  </a:cubicBezTo>
                  <a:cubicBezTo>
                    <a:pt x="30" y="105"/>
                    <a:pt x="33" y="107"/>
                    <a:pt x="35" y="109"/>
                  </a:cubicBezTo>
                  <a:lnTo>
                    <a:pt x="35" y="109"/>
                  </a:lnTo>
                  <a:cubicBezTo>
                    <a:pt x="135" y="254"/>
                    <a:pt x="228" y="391"/>
                    <a:pt x="287" y="564"/>
                  </a:cubicBezTo>
                  <a:cubicBezTo>
                    <a:pt x="343" y="728"/>
                    <a:pt x="375" y="899"/>
                    <a:pt x="419" y="1070"/>
                  </a:cubicBezTo>
                  <a:cubicBezTo>
                    <a:pt x="426" y="1098"/>
                    <a:pt x="448" y="1110"/>
                    <a:pt x="470" y="1110"/>
                  </a:cubicBezTo>
                  <a:cubicBezTo>
                    <a:pt x="499" y="1110"/>
                    <a:pt x="530" y="1089"/>
                    <a:pt x="530" y="1053"/>
                  </a:cubicBezTo>
                  <a:cubicBezTo>
                    <a:pt x="526" y="667"/>
                    <a:pt x="339" y="326"/>
                    <a:pt x="112" y="27"/>
                  </a:cubicBezTo>
                  <a:cubicBezTo>
                    <a:pt x="101" y="9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68"/>
          <p:cNvGrpSpPr/>
          <p:nvPr/>
        </p:nvGrpSpPr>
        <p:grpSpPr>
          <a:xfrm>
            <a:off x="6971991" y="2180834"/>
            <a:ext cx="1044560" cy="1667280"/>
            <a:chOff x="7936327" y="147566"/>
            <a:chExt cx="781856" cy="1247964"/>
          </a:xfrm>
        </p:grpSpPr>
        <p:sp>
          <p:nvSpPr>
            <p:cNvPr id="2356" name="Google Shape;2356;p68"/>
            <p:cNvSpPr/>
            <p:nvPr/>
          </p:nvSpPr>
          <p:spPr>
            <a:xfrm>
              <a:off x="7936327" y="147566"/>
              <a:ext cx="781856" cy="1247964"/>
            </a:xfrm>
            <a:custGeom>
              <a:avLst/>
              <a:gdLst/>
              <a:ahLst/>
              <a:cxnLst/>
              <a:rect l="l" t="t" r="r" b="b"/>
              <a:pathLst>
                <a:path w="15403" h="24588" extrusionOk="0">
                  <a:moveTo>
                    <a:pt x="10749" y="1"/>
                  </a:moveTo>
                  <a:cubicBezTo>
                    <a:pt x="10708" y="1"/>
                    <a:pt x="10668" y="1"/>
                    <a:pt x="10628" y="3"/>
                  </a:cubicBezTo>
                  <a:cubicBezTo>
                    <a:pt x="9801" y="33"/>
                    <a:pt x="9346" y="392"/>
                    <a:pt x="9074" y="609"/>
                  </a:cubicBezTo>
                  <a:cubicBezTo>
                    <a:pt x="8981" y="685"/>
                    <a:pt x="8947" y="709"/>
                    <a:pt x="8902" y="730"/>
                  </a:cubicBezTo>
                  <a:cubicBezTo>
                    <a:pt x="8854" y="750"/>
                    <a:pt x="8733" y="792"/>
                    <a:pt x="8482" y="816"/>
                  </a:cubicBezTo>
                  <a:cubicBezTo>
                    <a:pt x="8363" y="826"/>
                    <a:pt x="8230" y="831"/>
                    <a:pt x="8084" y="831"/>
                  </a:cubicBezTo>
                  <a:cubicBezTo>
                    <a:pt x="7950" y="831"/>
                    <a:pt x="7805" y="827"/>
                    <a:pt x="7648" y="819"/>
                  </a:cubicBezTo>
                  <a:cubicBezTo>
                    <a:pt x="7458" y="807"/>
                    <a:pt x="7272" y="801"/>
                    <a:pt x="7085" y="801"/>
                  </a:cubicBezTo>
                  <a:cubicBezTo>
                    <a:pt x="6898" y="801"/>
                    <a:pt x="6711" y="807"/>
                    <a:pt x="6521" y="819"/>
                  </a:cubicBezTo>
                  <a:cubicBezTo>
                    <a:pt x="5919" y="854"/>
                    <a:pt x="5354" y="947"/>
                    <a:pt x="4830" y="1092"/>
                  </a:cubicBezTo>
                  <a:cubicBezTo>
                    <a:pt x="4772" y="1012"/>
                    <a:pt x="4710" y="933"/>
                    <a:pt x="4634" y="860"/>
                  </a:cubicBezTo>
                  <a:cubicBezTo>
                    <a:pt x="4338" y="561"/>
                    <a:pt x="3951" y="400"/>
                    <a:pt x="3537" y="400"/>
                  </a:cubicBezTo>
                  <a:cubicBezTo>
                    <a:pt x="3512" y="400"/>
                    <a:pt x="3487" y="401"/>
                    <a:pt x="3462" y="402"/>
                  </a:cubicBezTo>
                  <a:cubicBezTo>
                    <a:pt x="3042" y="419"/>
                    <a:pt x="2656" y="609"/>
                    <a:pt x="2374" y="930"/>
                  </a:cubicBezTo>
                  <a:cubicBezTo>
                    <a:pt x="2364" y="943"/>
                    <a:pt x="2357" y="954"/>
                    <a:pt x="2346" y="963"/>
                  </a:cubicBezTo>
                  <a:cubicBezTo>
                    <a:pt x="2044" y="992"/>
                    <a:pt x="1754" y="1108"/>
                    <a:pt x="1510" y="1308"/>
                  </a:cubicBezTo>
                  <a:cubicBezTo>
                    <a:pt x="1285" y="1491"/>
                    <a:pt x="783" y="2025"/>
                    <a:pt x="961" y="2982"/>
                  </a:cubicBezTo>
                  <a:cubicBezTo>
                    <a:pt x="999" y="3172"/>
                    <a:pt x="1058" y="3372"/>
                    <a:pt x="1147" y="3588"/>
                  </a:cubicBezTo>
                  <a:cubicBezTo>
                    <a:pt x="1058" y="3696"/>
                    <a:pt x="972" y="3809"/>
                    <a:pt x="893" y="3927"/>
                  </a:cubicBezTo>
                  <a:cubicBezTo>
                    <a:pt x="631" y="4312"/>
                    <a:pt x="441" y="4746"/>
                    <a:pt x="324" y="5211"/>
                  </a:cubicBezTo>
                  <a:cubicBezTo>
                    <a:pt x="1" y="6503"/>
                    <a:pt x="307" y="7805"/>
                    <a:pt x="617" y="8663"/>
                  </a:cubicBezTo>
                  <a:cubicBezTo>
                    <a:pt x="335" y="9100"/>
                    <a:pt x="179" y="9624"/>
                    <a:pt x="179" y="10169"/>
                  </a:cubicBezTo>
                  <a:cubicBezTo>
                    <a:pt x="183" y="10889"/>
                    <a:pt x="455" y="11567"/>
                    <a:pt x="951" y="12080"/>
                  </a:cubicBezTo>
                  <a:cubicBezTo>
                    <a:pt x="1196" y="12335"/>
                    <a:pt x="1486" y="12535"/>
                    <a:pt x="1806" y="12676"/>
                  </a:cubicBezTo>
                  <a:cubicBezTo>
                    <a:pt x="1998" y="12762"/>
                    <a:pt x="2202" y="12821"/>
                    <a:pt x="2408" y="12859"/>
                  </a:cubicBezTo>
                  <a:cubicBezTo>
                    <a:pt x="2980" y="14002"/>
                    <a:pt x="3866" y="14953"/>
                    <a:pt x="4944" y="15560"/>
                  </a:cubicBezTo>
                  <a:cubicBezTo>
                    <a:pt x="4903" y="15608"/>
                    <a:pt x="4861" y="15659"/>
                    <a:pt x="4823" y="15711"/>
                  </a:cubicBezTo>
                  <a:cubicBezTo>
                    <a:pt x="4644" y="15756"/>
                    <a:pt x="4468" y="15808"/>
                    <a:pt x="4300" y="15862"/>
                  </a:cubicBezTo>
                  <a:cubicBezTo>
                    <a:pt x="3796" y="16028"/>
                    <a:pt x="3356" y="16238"/>
                    <a:pt x="2994" y="16486"/>
                  </a:cubicBezTo>
                  <a:cubicBezTo>
                    <a:pt x="2112" y="17093"/>
                    <a:pt x="1823" y="17837"/>
                    <a:pt x="1737" y="18353"/>
                  </a:cubicBezTo>
                  <a:cubicBezTo>
                    <a:pt x="1705" y="18532"/>
                    <a:pt x="1672" y="18739"/>
                    <a:pt x="1634" y="18987"/>
                  </a:cubicBezTo>
                  <a:cubicBezTo>
                    <a:pt x="1564" y="19411"/>
                    <a:pt x="1489" y="19900"/>
                    <a:pt x="1403" y="20444"/>
                  </a:cubicBezTo>
                  <a:cubicBezTo>
                    <a:pt x="1279" y="21250"/>
                    <a:pt x="1182" y="21912"/>
                    <a:pt x="1179" y="21918"/>
                  </a:cubicBezTo>
                  <a:lnTo>
                    <a:pt x="1027" y="22948"/>
                  </a:lnTo>
                  <a:lnTo>
                    <a:pt x="1974" y="23379"/>
                  </a:lnTo>
                  <a:cubicBezTo>
                    <a:pt x="2026" y="23400"/>
                    <a:pt x="2443" y="23586"/>
                    <a:pt x="3132" y="23807"/>
                  </a:cubicBezTo>
                  <a:cubicBezTo>
                    <a:pt x="3325" y="23944"/>
                    <a:pt x="3552" y="24030"/>
                    <a:pt x="3790" y="24061"/>
                  </a:cubicBezTo>
                  <a:cubicBezTo>
                    <a:pt x="3850" y="24066"/>
                    <a:pt x="3911" y="24069"/>
                    <a:pt x="3971" y="24069"/>
                  </a:cubicBezTo>
                  <a:cubicBezTo>
                    <a:pt x="3993" y="24069"/>
                    <a:pt x="4016" y="24069"/>
                    <a:pt x="4038" y="24068"/>
                  </a:cubicBezTo>
                  <a:cubicBezTo>
                    <a:pt x="5098" y="24344"/>
                    <a:pt x="6173" y="24513"/>
                    <a:pt x="7238" y="24567"/>
                  </a:cubicBezTo>
                  <a:cubicBezTo>
                    <a:pt x="7503" y="24581"/>
                    <a:pt x="7769" y="24588"/>
                    <a:pt x="8030" y="24588"/>
                  </a:cubicBezTo>
                  <a:cubicBezTo>
                    <a:pt x="9360" y="24588"/>
                    <a:pt x="10631" y="24406"/>
                    <a:pt x="11827" y="24044"/>
                  </a:cubicBezTo>
                  <a:cubicBezTo>
                    <a:pt x="11937" y="24020"/>
                    <a:pt x="12043" y="23985"/>
                    <a:pt x="12147" y="23941"/>
                  </a:cubicBezTo>
                  <a:cubicBezTo>
                    <a:pt x="12660" y="23769"/>
                    <a:pt x="13163" y="23559"/>
                    <a:pt x="13645" y="23321"/>
                  </a:cubicBezTo>
                  <a:lnTo>
                    <a:pt x="14537" y="22872"/>
                  </a:lnTo>
                  <a:lnTo>
                    <a:pt x="13849" y="18164"/>
                  </a:lnTo>
                  <a:lnTo>
                    <a:pt x="13793" y="18023"/>
                  </a:lnTo>
                  <a:cubicBezTo>
                    <a:pt x="13742" y="17881"/>
                    <a:pt x="13432" y="17147"/>
                    <a:pt x="12626" y="16493"/>
                  </a:cubicBezTo>
                  <a:lnTo>
                    <a:pt x="12622" y="16493"/>
                  </a:lnTo>
                  <a:cubicBezTo>
                    <a:pt x="12515" y="16407"/>
                    <a:pt x="12402" y="16325"/>
                    <a:pt x="12267" y="16238"/>
                  </a:cubicBezTo>
                  <a:lnTo>
                    <a:pt x="12267" y="16234"/>
                  </a:lnTo>
                  <a:cubicBezTo>
                    <a:pt x="11875" y="15980"/>
                    <a:pt x="11437" y="15787"/>
                    <a:pt x="10965" y="15659"/>
                  </a:cubicBezTo>
                  <a:cubicBezTo>
                    <a:pt x="10906" y="15580"/>
                    <a:pt x="10844" y="15504"/>
                    <a:pt x="10779" y="15436"/>
                  </a:cubicBezTo>
                  <a:cubicBezTo>
                    <a:pt x="11765" y="14826"/>
                    <a:pt x="12577" y="13927"/>
                    <a:pt x="13115" y="12835"/>
                  </a:cubicBezTo>
                  <a:cubicBezTo>
                    <a:pt x="13349" y="12800"/>
                    <a:pt x="13577" y="12731"/>
                    <a:pt x="13793" y="12635"/>
                  </a:cubicBezTo>
                  <a:cubicBezTo>
                    <a:pt x="14114" y="12493"/>
                    <a:pt x="14399" y="12290"/>
                    <a:pt x="14644" y="12032"/>
                  </a:cubicBezTo>
                  <a:cubicBezTo>
                    <a:pt x="15134" y="11515"/>
                    <a:pt x="15402" y="10837"/>
                    <a:pt x="15402" y="10116"/>
                  </a:cubicBezTo>
                  <a:cubicBezTo>
                    <a:pt x="15399" y="9534"/>
                    <a:pt x="15220" y="8976"/>
                    <a:pt x="14882" y="8508"/>
                  </a:cubicBezTo>
                  <a:cubicBezTo>
                    <a:pt x="14755" y="8329"/>
                    <a:pt x="14606" y="8167"/>
                    <a:pt x="14445" y="8026"/>
                  </a:cubicBezTo>
                  <a:cubicBezTo>
                    <a:pt x="14428" y="7840"/>
                    <a:pt x="14410" y="7633"/>
                    <a:pt x="14389" y="7412"/>
                  </a:cubicBezTo>
                  <a:cubicBezTo>
                    <a:pt x="14324" y="6765"/>
                    <a:pt x="14241" y="6231"/>
                    <a:pt x="14141" y="5800"/>
                  </a:cubicBezTo>
                  <a:cubicBezTo>
                    <a:pt x="14248" y="5549"/>
                    <a:pt x="14321" y="5283"/>
                    <a:pt x="14355" y="5005"/>
                  </a:cubicBezTo>
                  <a:cubicBezTo>
                    <a:pt x="14479" y="4027"/>
                    <a:pt x="14197" y="3427"/>
                    <a:pt x="13866" y="3068"/>
                  </a:cubicBezTo>
                  <a:cubicBezTo>
                    <a:pt x="13869" y="2968"/>
                    <a:pt x="13869" y="2869"/>
                    <a:pt x="13866" y="2772"/>
                  </a:cubicBezTo>
                  <a:cubicBezTo>
                    <a:pt x="13845" y="2232"/>
                    <a:pt x="13673" y="1718"/>
                    <a:pt x="13377" y="1288"/>
                  </a:cubicBezTo>
                  <a:cubicBezTo>
                    <a:pt x="12819" y="487"/>
                    <a:pt x="11822" y="1"/>
                    <a:pt x="10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8"/>
            <p:cNvSpPr/>
            <p:nvPr/>
          </p:nvSpPr>
          <p:spPr>
            <a:xfrm>
              <a:off x="8120399" y="1223361"/>
              <a:ext cx="12286" cy="101831"/>
            </a:xfrm>
            <a:custGeom>
              <a:avLst/>
              <a:gdLst/>
              <a:ahLst/>
              <a:cxnLst/>
              <a:rect l="l" t="t" r="r" b="b"/>
              <a:pathLst>
                <a:path w="267" h="2213" extrusionOk="0">
                  <a:moveTo>
                    <a:pt x="194" y="0"/>
                  </a:moveTo>
                  <a:cubicBezTo>
                    <a:pt x="157" y="0"/>
                    <a:pt x="118" y="24"/>
                    <a:pt x="116" y="72"/>
                  </a:cubicBezTo>
                  <a:cubicBezTo>
                    <a:pt x="76" y="761"/>
                    <a:pt x="40" y="1449"/>
                    <a:pt x="4" y="2141"/>
                  </a:cubicBezTo>
                  <a:cubicBezTo>
                    <a:pt x="1" y="2189"/>
                    <a:pt x="36" y="2213"/>
                    <a:pt x="74" y="2213"/>
                  </a:cubicBezTo>
                  <a:cubicBezTo>
                    <a:pt x="112" y="2213"/>
                    <a:pt x="151" y="2189"/>
                    <a:pt x="155" y="2141"/>
                  </a:cubicBezTo>
                  <a:cubicBezTo>
                    <a:pt x="192" y="1449"/>
                    <a:pt x="227" y="761"/>
                    <a:pt x="263" y="72"/>
                  </a:cubicBezTo>
                  <a:cubicBezTo>
                    <a:pt x="267" y="24"/>
                    <a:pt x="231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8"/>
            <p:cNvSpPr/>
            <p:nvPr/>
          </p:nvSpPr>
          <p:spPr>
            <a:xfrm>
              <a:off x="8519761" y="1223361"/>
              <a:ext cx="10583" cy="101831"/>
            </a:xfrm>
            <a:custGeom>
              <a:avLst/>
              <a:gdLst/>
              <a:ahLst/>
              <a:cxnLst/>
              <a:rect l="l" t="t" r="r" b="b"/>
              <a:pathLst>
                <a:path w="230" h="2213" extrusionOk="0">
                  <a:moveTo>
                    <a:pt x="76" y="0"/>
                  </a:moveTo>
                  <a:cubicBezTo>
                    <a:pt x="38" y="0"/>
                    <a:pt x="1" y="24"/>
                    <a:pt x="3" y="72"/>
                  </a:cubicBezTo>
                  <a:cubicBezTo>
                    <a:pt x="26" y="761"/>
                    <a:pt x="55" y="1449"/>
                    <a:pt x="79" y="2141"/>
                  </a:cubicBezTo>
                  <a:cubicBezTo>
                    <a:pt x="81" y="2189"/>
                    <a:pt x="119" y="2213"/>
                    <a:pt x="156" y="2213"/>
                  </a:cubicBezTo>
                  <a:cubicBezTo>
                    <a:pt x="193" y="2213"/>
                    <a:pt x="230" y="2189"/>
                    <a:pt x="230" y="2141"/>
                  </a:cubicBezTo>
                  <a:cubicBezTo>
                    <a:pt x="202" y="1449"/>
                    <a:pt x="178" y="761"/>
                    <a:pt x="154" y="72"/>
                  </a:cubicBezTo>
                  <a:cubicBezTo>
                    <a:pt x="15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8"/>
            <p:cNvSpPr/>
            <p:nvPr/>
          </p:nvSpPr>
          <p:spPr>
            <a:xfrm>
              <a:off x="8048248" y="1014132"/>
              <a:ext cx="557334" cy="338624"/>
            </a:xfrm>
            <a:custGeom>
              <a:avLst/>
              <a:gdLst/>
              <a:ahLst/>
              <a:cxnLst/>
              <a:rect l="l" t="t" r="r" b="b"/>
              <a:pathLst>
                <a:path w="12112" h="7359" extrusionOk="0">
                  <a:moveTo>
                    <a:pt x="8205" y="0"/>
                  </a:moveTo>
                  <a:lnTo>
                    <a:pt x="4198" y="35"/>
                  </a:lnTo>
                  <a:cubicBezTo>
                    <a:pt x="4198" y="35"/>
                    <a:pt x="3932" y="59"/>
                    <a:pt x="3538" y="127"/>
                  </a:cubicBezTo>
                  <a:cubicBezTo>
                    <a:pt x="3247" y="183"/>
                    <a:pt x="2889" y="263"/>
                    <a:pt x="2527" y="382"/>
                  </a:cubicBezTo>
                  <a:cubicBezTo>
                    <a:pt x="2141" y="509"/>
                    <a:pt x="1751" y="676"/>
                    <a:pt x="1425" y="899"/>
                  </a:cubicBezTo>
                  <a:cubicBezTo>
                    <a:pt x="1023" y="1178"/>
                    <a:pt x="717" y="1539"/>
                    <a:pt x="638" y="2009"/>
                  </a:cubicBezTo>
                  <a:cubicBezTo>
                    <a:pt x="601" y="2232"/>
                    <a:pt x="562" y="2474"/>
                    <a:pt x="522" y="2729"/>
                  </a:cubicBezTo>
                  <a:cubicBezTo>
                    <a:pt x="434" y="3275"/>
                    <a:pt x="339" y="3871"/>
                    <a:pt x="259" y="4404"/>
                  </a:cubicBezTo>
                  <a:cubicBezTo>
                    <a:pt x="112" y="5343"/>
                    <a:pt x="1" y="6099"/>
                    <a:pt x="1" y="6099"/>
                  </a:cubicBezTo>
                  <a:cubicBezTo>
                    <a:pt x="1" y="6099"/>
                    <a:pt x="2777" y="7359"/>
                    <a:pt x="6342" y="7359"/>
                  </a:cubicBezTo>
                  <a:cubicBezTo>
                    <a:pt x="8149" y="7359"/>
                    <a:pt x="10159" y="7035"/>
                    <a:pt x="12112" y="6059"/>
                  </a:cubicBezTo>
                  <a:lnTo>
                    <a:pt x="11841" y="4193"/>
                  </a:lnTo>
                  <a:lnTo>
                    <a:pt x="11603" y="2578"/>
                  </a:lnTo>
                  <a:lnTo>
                    <a:pt x="11507" y="1934"/>
                  </a:lnTo>
                  <a:cubicBezTo>
                    <a:pt x="11507" y="1934"/>
                    <a:pt x="11292" y="1361"/>
                    <a:pt x="10644" y="840"/>
                  </a:cubicBezTo>
                  <a:cubicBezTo>
                    <a:pt x="10560" y="768"/>
                    <a:pt x="10464" y="700"/>
                    <a:pt x="10365" y="636"/>
                  </a:cubicBezTo>
                  <a:cubicBezTo>
                    <a:pt x="9983" y="390"/>
                    <a:pt x="9486" y="175"/>
                    <a:pt x="8846" y="67"/>
                  </a:cubicBezTo>
                  <a:cubicBezTo>
                    <a:pt x="8646" y="35"/>
                    <a:pt x="8435" y="12"/>
                    <a:pt x="8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8"/>
            <p:cNvSpPr/>
            <p:nvPr/>
          </p:nvSpPr>
          <p:spPr>
            <a:xfrm>
              <a:off x="8014565" y="634694"/>
              <a:ext cx="64421" cy="30002"/>
            </a:xfrm>
            <a:custGeom>
              <a:avLst/>
              <a:gdLst/>
              <a:ahLst/>
              <a:cxnLst/>
              <a:rect l="l" t="t" r="r" b="b"/>
              <a:pathLst>
                <a:path w="1400" h="652" extrusionOk="0">
                  <a:moveTo>
                    <a:pt x="690" y="1"/>
                  </a:moveTo>
                  <a:cubicBezTo>
                    <a:pt x="523" y="1"/>
                    <a:pt x="350" y="83"/>
                    <a:pt x="220" y="181"/>
                  </a:cubicBezTo>
                  <a:cubicBezTo>
                    <a:pt x="184" y="209"/>
                    <a:pt x="11" y="495"/>
                    <a:pt x="43" y="495"/>
                  </a:cubicBezTo>
                  <a:cubicBezTo>
                    <a:pt x="44" y="495"/>
                    <a:pt x="44" y="495"/>
                    <a:pt x="44" y="495"/>
                  </a:cubicBezTo>
                  <a:lnTo>
                    <a:pt x="44" y="495"/>
                  </a:lnTo>
                  <a:cubicBezTo>
                    <a:pt x="0" y="499"/>
                    <a:pt x="0" y="574"/>
                    <a:pt x="44" y="578"/>
                  </a:cubicBezTo>
                  <a:cubicBezTo>
                    <a:pt x="48" y="583"/>
                    <a:pt x="48" y="583"/>
                    <a:pt x="53" y="583"/>
                  </a:cubicBezTo>
                  <a:cubicBezTo>
                    <a:pt x="56" y="584"/>
                    <a:pt x="60" y="584"/>
                    <a:pt x="63" y="584"/>
                  </a:cubicBezTo>
                  <a:cubicBezTo>
                    <a:pt x="81" y="584"/>
                    <a:pt x="94" y="575"/>
                    <a:pt x="104" y="559"/>
                  </a:cubicBezTo>
                  <a:cubicBezTo>
                    <a:pt x="231" y="383"/>
                    <a:pt x="367" y="277"/>
                    <a:pt x="582" y="216"/>
                  </a:cubicBezTo>
                  <a:cubicBezTo>
                    <a:pt x="627" y="204"/>
                    <a:pt x="671" y="198"/>
                    <a:pt x="711" y="198"/>
                  </a:cubicBezTo>
                  <a:cubicBezTo>
                    <a:pt x="958" y="198"/>
                    <a:pt x="1120" y="406"/>
                    <a:pt x="1250" y="615"/>
                  </a:cubicBezTo>
                  <a:cubicBezTo>
                    <a:pt x="1265" y="640"/>
                    <a:pt x="1292" y="651"/>
                    <a:pt x="1318" y="651"/>
                  </a:cubicBezTo>
                  <a:cubicBezTo>
                    <a:pt x="1359" y="651"/>
                    <a:pt x="1400" y="623"/>
                    <a:pt x="1397" y="574"/>
                  </a:cubicBezTo>
                  <a:cubicBezTo>
                    <a:pt x="1373" y="240"/>
                    <a:pt x="1031" y="22"/>
                    <a:pt x="721" y="2"/>
                  </a:cubicBezTo>
                  <a:cubicBezTo>
                    <a:pt x="711" y="1"/>
                    <a:pt x="700" y="1"/>
                    <a:pt x="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68"/>
            <p:cNvSpPr/>
            <p:nvPr/>
          </p:nvSpPr>
          <p:spPr>
            <a:xfrm>
              <a:off x="8037112" y="659450"/>
              <a:ext cx="42104" cy="19971"/>
            </a:xfrm>
            <a:custGeom>
              <a:avLst/>
              <a:gdLst/>
              <a:ahLst/>
              <a:cxnLst/>
              <a:rect l="l" t="t" r="r" b="b"/>
              <a:pathLst>
                <a:path w="915" h="434" extrusionOk="0">
                  <a:moveTo>
                    <a:pt x="685" y="1"/>
                  </a:moveTo>
                  <a:cubicBezTo>
                    <a:pt x="574" y="1"/>
                    <a:pt x="466" y="6"/>
                    <a:pt x="362" y="49"/>
                  </a:cubicBezTo>
                  <a:cubicBezTo>
                    <a:pt x="283" y="84"/>
                    <a:pt x="207" y="148"/>
                    <a:pt x="139" y="204"/>
                  </a:cubicBezTo>
                  <a:cubicBezTo>
                    <a:pt x="83" y="251"/>
                    <a:pt x="75" y="315"/>
                    <a:pt x="28" y="367"/>
                  </a:cubicBezTo>
                  <a:cubicBezTo>
                    <a:pt x="0" y="394"/>
                    <a:pt x="26" y="434"/>
                    <a:pt x="60" y="434"/>
                  </a:cubicBezTo>
                  <a:cubicBezTo>
                    <a:pt x="65" y="434"/>
                    <a:pt x="70" y="433"/>
                    <a:pt x="75" y="431"/>
                  </a:cubicBezTo>
                  <a:cubicBezTo>
                    <a:pt x="183" y="383"/>
                    <a:pt x="283" y="315"/>
                    <a:pt x="382" y="251"/>
                  </a:cubicBezTo>
                  <a:cubicBezTo>
                    <a:pt x="456" y="205"/>
                    <a:pt x="541" y="194"/>
                    <a:pt x="627" y="194"/>
                  </a:cubicBezTo>
                  <a:cubicBezTo>
                    <a:pt x="681" y="194"/>
                    <a:pt x="735" y="198"/>
                    <a:pt x="788" y="200"/>
                  </a:cubicBezTo>
                  <a:cubicBezTo>
                    <a:pt x="915" y="200"/>
                    <a:pt x="915" y="1"/>
                    <a:pt x="788" y="1"/>
                  </a:cubicBezTo>
                  <a:cubicBezTo>
                    <a:pt x="753" y="1"/>
                    <a:pt x="719" y="1"/>
                    <a:pt x="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8"/>
            <p:cNvSpPr/>
            <p:nvPr/>
          </p:nvSpPr>
          <p:spPr>
            <a:xfrm>
              <a:off x="8120399" y="1223361"/>
              <a:ext cx="12286" cy="101831"/>
            </a:xfrm>
            <a:custGeom>
              <a:avLst/>
              <a:gdLst/>
              <a:ahLst/>
              <a:cxnLst/>
              <a:rect l="l" t="t" r="r" b="b"/>
              <a:pathLst>
                <a:path w="267" h="2213" extrusionOk="0">
                  <a:moveTo>
                    <a:pt x="194" y="0"/>
                  </a:moveTo>
                  <a:cubicBezTo>
                    <a:pt x="157" y="0"/>
                    <a:pt x="118" y="24"/>
                    <a:pt x="116" y="72"/>
                  </a:cubicBezTo>
                  <a:cubicBezTo>
                    <a:pt x="76" y="761"/>
                    <a:pt x="40" y="1449"/>
                    <a:pt x="4" y="2141"/>
                  </a:cubicBezTo>
                  <a:cubicBezTo>
                    <a:pt x="1" y="2189"/>
                    <a:pt x="36" y="2213"/>
                    <a:pt x="74" y="2213"/>
                  </a:cubicBezTo>
                  <a:cubicBezTo>
                    <a:pt x="112" y="2213"/>
                    <a:pt x="151" y="2189"/>
                    <a:pt x="155" y="2141"/>
                  </a:cubicBezTo>
                  <a:cubicBezTo>
                    <a:pt x="192" y="1449"/>
                    <a:pt x="227" y="761"/>
                    <a:pt x="263" y="72"/>
                  </a:cubicBezTo>
                  <a:cubicBezTo>
                    <a:pt x="267" y="24"/>
                    <a:pt x="231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8"/>
            <p:cNvSpPr/>
            <p:nvPr/>
          </p:nvSpPr>
          <p:spPr>
            <a:xfrm>
              <a:off x="8519761" y="1223361"/>
              <a:ext cx="10583" cy="101831"/>
            </a:xfrm>
            <a:custGeom>
              <a:avLst/>
              <a:gdLst/>
              <a:ahLst/>
              <a:cxnLst/>
              <a:rect l="l" t="t" r="r" b="b"/>
              <a:pathLst>
                <a:path w="230" h="2213" extrusionOk="0">
                  <a:moveTo>
                    <a:pt x="76" y="0"/>
                  </a:moveTo>
                  <a:cubicBezTo>
                    <a:pt x="38" y="0"/>
                    <a:pt x="1" y="24"/>
                    <a:pt x="3" y="72"/>
                  </a:cubicBezTo>
                  <a:cubicBezTo>
                    <a:pt x="26" y="761"/>
                    <a:pt x="55" y="1449"/>
                    <a:pt x="79" y="2141"/>
                  </a:cubicBezTo>
                  <a:cubicBezTo>
                    <a:pt x="81" y="2189"/>
                    <a:pt x="119" y="2213"/>
                    <a:pt x="156" y="2213"/>
                  </a:cubicBezTo>
                  <a:cubicBezTo>
                    <a:pt x="193" y="2213"/>
                    <a:pt x="230" y="2189"/>
                    <a:pt x="230" y="2141"/>
                  </a:cubicBezTo>
                  <a:cubicBezTo>
                    <a:pt x="202" y="1449"/>
                    <a:pt x="178" y="761"/>
                    <a:pt x="154" y="72"/>
                  </a:cubicBezTo>
                  <a:cubicBezTo>
                    <a:pt x="15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8"/>
            <p:cNvSpPr/>
            <p:nvPr/>
          </p:nvSpPr>
          <p:spPr>
            <a:xfrm>
              <a:off x="7995883" y="326257"/>
              <a:ext cx="662662" cy="719030"/>
            </a:xfrm>
            <a:custGeom>
              <a:avLst/>
              <a:gdLst/>
              <a:ahLst/>
              <a:cxnLst/>
              <a:rect l="l" t="t" r="r" b="b"/>
              <a:pathLst>
                <a:path w="14401" h="15626" extrusionOk="0">
                  <a:moveTo>
                    <a:pt x="7167" y="0"/>
                  </a:moveTo>
                  <a:cubicBezTo>
                    <a:pt x="7156" y="0"/>
                    <a:pt x="7145" y="0"/>
                    <a:pt x="7134" y="0"/>
                  </a:cubicBezTo>
                  <a:cubicBezTo>
                    <a:pt x="3634" y="13"/>
                    <a:pt x="2093" y="2774"/>
                    <a:pt x="1799" y="5690"/>
                  </a:cubicBezTo>
                  <a:cubicBezTo>
                    <a:pt x="1714" y="5673"/>
                    <a:pt x="1629" y="5662"/>
                    <a:pt x="1544" y="5662"/>
                  </a:cubicBezTo>
                  <a:cubicBezTo>
                    <a:pt x="1529" y="5662"/>
                    <a:pt x="1515" y="5662"/>
                    <a:pt x="1500" y="5663"/>
                  </a:cubicBezTo>
                  <a:cubicBezTo>
                    <a:pt x="669" y="5663"/>
                    <a:pt x="0" y="6370"/>
                    <a:pt x="0" y="7238"/>
                  </a:cubicBezTo>
                  <a:cubicBezTo>
                    <a:pt x="5" y="8103"/>
                    <a:pt x="678" y="8802"/>
                    <a:pt x="1502" y="8802"/>
                  </a:cubicBezTo>
                  <a:cubicBezTo>
                    <a:pt x="1505" y="8802"/>
                    <a:pt x="1507" y="8801"/>
                    <a:pt x="1509" y="8801"/>
                  </a:cubicBezTo>
                  <a:cubicBezTo>
                    <a:pt x="1691" y="8801"/>
                    <a:pt x="1867" y="8766"/>
                    <a:pt x="2030" y="8702"/>
                  </a:cubicBezTo>
                  <a:cubicBezTo>
                    <a:pt x="2516" y="10265"/>
                    <a:pt x="3577" y="11535"/>
                    <a:pt x="4934" y="12211"/>
                  </a:cubicBezTo>
                  <a:cubicBezTo>
                    <a:pt x="5619" y="12549"/>
                    <a:pt x="6069" y="12617"/>
                    <a:pt x="6287" y="12661"/>
                  </a:cubicBezTo>
                  <a:cubicBezTo>
                    <a:pt x="6287" y="12661"/>
                    <a:pt x="6244" y="13552"/>
                    <a:pt x="5858" y="14312"/>
                  </a:cubicBezTo>
                  <a:cubicBezTo>
                    <a:pt x="5726" y="14562"/>
                    <a:pt x="5555" y="14801"/>
                    <a:pt x="5336" y="14984"/>
                  </a:cubicBezTo>
                  <a:cubicBezTo>
                    <a:pt x="5336" y="14984"/>
                    <a:pt x="5858" y="15625"/>
                    <a:pt x="7269" y="15625"/>
                  </a:cubicBezTo>
                  <a:cubicBezTo>
                    <a:pt x="7273" y="15625"/>
                    <a:pt x="7277" y="15625"/>
                    <a:pt x="7281" y="15625"/>
                  </a:cubicBezTo>
                  <a:cubicBezTo>
                    <a:pt x="8699" y="15621"/>
                    <a:pt x="9343" y="14949"/>
                    <a:pt x="9343" y="14949"/>
                  </a:cubicBezTo>
                  <a:cubicBezTo>
                    <a:pt x="9343" y="14949"/>
                    <a:pt x="8838" y="14476"/>
                    <a:pt x="8511" y="13695"/>
                  </a:cubicBezTo>
                  <a:cubicBezTo>
                    <a:pt x="8376" y="13381"/>
                    <a:pt x="8273" y="13019"/>
                    <a:pt x="8245" y="12617"/>
                  </a:cubicBezTo>
                  <a:cubicBezTo>
                    <a:pt x="8245" y="12617"/>
                    <a:pt x="8229" y="12621"/>
                    <a:pt x="8205" y="12625"/>
                  </a:cubicBezTo>
                  <a:cubicBezTo>
                    <a:pt x="10139" y="12211"/>
                    <a:pt x="11703" y="10660"/>
                    <a:pt x="12303" y="8634"/>
                  </a:cubicBezTo>
                  <a:cubicBezTo>
                    <a:pt x="12477" y="8715"/>
                    <a:pt x="12671" y="8762"/>
                    <a:pt x="12871" y="8762"/>
                  </a:cubicBezTo>
                  <a:cubicBezTo>
                    <a:pt x="12881" y="8762"/>
                    <a:pt x="12890" y="8762"/>
                    <a:pt x="12900" y="8761"/>
                  </a:cubicBezTo>
                  <a:cubicBezTo>
                    <a:pt x="13732" y="8761"/>
                    <a:pt x="14400" y="8054"/>
                    <a:pt x="14400" y="7186"/>
                  </a:cubicBezTo>
                  <a:cubicBezTo>
                    <a:pt x="14396" y="6321"/>
                    <a:pt x="13723" y="5623"/>
                    <a:pt x="12898" y="5623"/>
                  </a:cubicBezTo>
                  <a:cubicBezTo>
                    <a:pt x="12896" y="5623"/>
                    <a:pt x="12894" y="5623"/>
                    <a:pt x="12892" y="5623"/>
                  </a:cubicBezTo>
                  <a:cubicBezTo>
                    <a:pt x="12765" y="5623"/>
                    <a:pt x="12641" y="5639"/>
                    <a:pt x="12526" y="5670"/>
                  </a:cubicBezTo>
                  <a:cubicBezTo>
                    <a:pt x="12295" y="2758"/>
                    <a:pt x="11089" y="0"/>
                    <a:pt x="716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8"/>
            <p:cNvSpPr/>
            <p:nvPr/>
          </p:nvSpPr>
          <p:spPr>
            <a:xfrm>
              <a:off x="8204606" y="623052"/>
              <a:ext cx="30094" cy="38515"/>
            </a:xfrm>
            <a:custGeom>
              <a:avLst/>
              <a:gdLst/>
              <a:ahLst/>
              <a:cxnLst/>
              <a:rect l="l" t="t" r="r" b="b"/>
              <a:pathLst>
                <a:path w="654" h="837" extrusionOk="0">
                  <a:moveTo>
                    <a:pt x="327" y="1"/>
                  </a:moveTo>
                  <a:cubicBezTo>
                    <a:pt x="148" y="1"/>
                    <a:pt x="0" y="187"/>
                    <a:pt x="0" y="418"/>
                  </a:cubicBezTo>
                  <a:cubicBezTo>
                    <a:pt x="0" y="649"/>
                    <a:pt x="148" y="836"/>
                    <a:pt x="327" y="836"/>
                  </a:cubicBezTo>
                  <a:cubicBezTo>
                    <a:pt x="506" y="836"/>
                    <a:pt x="653" y="649"/>
                    <a:pt x="653" y="418"/>
                  </a:cubicBezTo>
                  <a:cubicBezTo>
                    <a:pt x="653" y="187"/>
                    <a:pt x="506" y="1"/>
                    <a:pt x="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8"/>
            <p:cNvSpPr/>
            <p:nvPr/>
          </p:nvSpPr>
          <p:spPr>
            <a:xfrm>
              <a:off x="8440984" y="623052"/>
              <a:ext cx="29864" cy="38515"/>
            </a:xfrm>
            <a:custGeom>
              <a:avLst/>
              <a:gdLst/>
              <a:ahLst/>
              <a:cxnLst/>
              <a:rect l="l" t="t" r="r" b="b"/>
              <a:pathLst>
                <a:path w="649" h="837" extrusionOk="0">
                  <a:moveTo>
                    <a:pt x="326" y="1"/>
                  </a:moveTo>
                  <a:cubicBezTo>
                    <a:pt x="144" y="1"/>
                    <a:pt x="1" y="187"/>
                    <a:pt x="1" y="418"/>
                  </a:cubicBezTo>
                  <a:cubicBezTo>
                    <a:pt x="1" y="649"/>
                    <a:pt x="144" y="836"/>
                    <a:pt x="326" y="836"/>
                  </a:cubicBezTo>
                  <a:cubicBezTo>
                    <a:pt x="506" y="836"/>
                    <a:pt x="649" y="649"/>
                    <a:pt x="649" y="418"/>
                  </a:cubicBezTo>
                  <a:cubicBezTo>
                    <a:pt x="649" y="187"/>
                    <a:pt x="506" y="1"/>
                    <a:pt x="3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8"/>
            <p:cNvSpPr/>
            <p:nvPr/>
          </p:nvSpPr>
          <p:spPr>
            <a:xfrm>
              <a:off x="8134663" y="452982"/>
              <a:ext cx="3175" cy="10998"/>
            </a:xfrm>
            <a:custGeom>
              <a:avLst/>
              <a:gdLst/>
              <a:ahLst/>
              <a:cxnLst/>
              <a:rect l="l" t="t" r="r" b="b"/>
              <a:pathLst>
                <a:path w="69" h="239" extrusionOk="0">
                  <a:moveTo>
                    <a:pt x="1" y="0"/>
                  </a:moveTo>
                  <a:cubicBezTo>
                    <a:pt x="5" y="52"/>
                    <a:pt x="12" y="139"/>
                    <a:pt x="32" y="239"/>
                  </a:cubicBezTo>
                  <a:cubicBezTo>
                    <a:pt x="49" y="135"/>
                    <a:pt x="60" y="55"/>
                    <a:pt x="69" y="4"/>
                  </a:cubicBezTo>
                  <a:cubicBezTo>
                    <a:pt x="45" y="0"/>
                    <a:pt x="21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8"/>
            <p:cNvSpPr/>
            <p:nvPr/>
          </p:nvSpPr>
          <p:spPr>
            <a:xfrm>
              <a:off x="8134295" y="450635"/>
              <a:ext cx="414" cy="2393"/>
            </a:xfrm>
            <a:custGeom>
              <a:avLst/>
              <a:gdLst/>
              <a:ahLst/>
              <a:cxnLst/>
              <a:rect l="l" t="t" r="r" b="b"/>
              <a:pathLst>
                <a:path w="9" h="52" extrusionOk="0">
                  <a:moveTo>
                    <a:pt x="1" y="0"/>
                  </a:moveTo>
                  <a:cubicBezTo>
                    <a:pt x="0" y="0"/>
                    <a:pt x="0" y="15"/>
                    <a:pt x="0" y="51"/>
                  </a:cubicBezTo>
                  <a:lnTo>
                    <a:pt x="9" y="51"/>
                  </a:lnTo>
                  <a:cubicBezTo>
                    <a:pt x="4" y="19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8"/>
            <p:cNvSpPr/>
            <p:nvPr/>
          </p:nvSpPr>
          <p:spPr>
            <a:xfrm>
              <a:off x="8320333" y="722306"/>
              <a:ext cx="43806" cy="34419"/>
            </a:xfrm>
            <a:custGeom>
              <a:avLst/>
              <a:gdLst/>
              <a:ahLst/>
              <a:cxnLst/>
              <a:rect l="l" t="t" r="r" b="b"/>
              <a:pathLst>
                <a:path w="952" h="748" extrusionOk="0">
                  <a:moveTo>
                    <a:pt x="108" y="1"/>
                  </a:moveTo>
                  <a:cubicBezTo>
                    <a:pt x="87" y="1"/>
                    <a:pt x="67" y="13"/>
                    <a:pt x="60" y="35"/>
                  </a:cubicBezTo>
                  <a:cubicBezTo>
                    <a:pt x="0" y="218"/>
                    <a:pt x="147" y="505"/>
                    <a:pt x="287" y="620"/>
                  </a:cubicBezTo>
                  <a:cubicBezTo>
                    <a:pt x="374" y="695"/>
                    <a:pt x="548" y="747"/>
                    <a:pt x="699" y="747"/>
                  </a:cubicBezTo>
                  <a:cubicBezTo>
                    <a:pt x="774" y="747"/>
                    <a:pt x="845" y="734"/>
                    <a:pt x="895" y="703"/>
                  </a:cubicBezTo>
                  <a:cubicBezTo>
                    <a:pt x="947" y="672"/>
                    <a:pt x="951" y="597"/>
                    <a:pt x="895" y="565"/>
                  </a:cubicBezTo>
                  <a:cubicBezTo>
                    <a:pt x="764" y="485"/>
                    <a:pt x="585" y="553"/>
                    <a:pt x="438" y="485"/>
                  </a:cubicBezTo>
                  <a:cubicBezTo>
                    <a:pt x="278" y="413"/>
                    <a:pt x="230" y="167"/>
                    <a:pt x="147" y="24"/>
                  </a:cubicBezTo>
                  <a:cubicBezTo>
                    <a:pt x="139" y="8"/>
                    <a:pt x="123" y="1"/>
                    <a:pt x="1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8"/>
            <p:cNvSpPr/>
            <p:nvPr/>
          </p:nvSpPr>
          <p:spPr>
            <a:xfrm>
              <a:off x="8319229" y="502171"/>
              <a:ext cx="84530" cy="200027"/>
            </a:xfrm>
            <a:custGeom>
              <a:avLst/>
              <a:gdLst/>
              <a:ahLst/>
              <a:cxnLst/>
              <a:rect l="l" t="t" r="r" b="b"/>
              <a:pathLst>
                <a:path w="1837" h="4347" extrusionOk="0">
                  <a:moveTo>
                    <a:pt x="450" y="0"/>
                  </a:moveTo>
                  <a:cubicBezTo>
                    <a:pt x="407" y="0"/>
                    <a:pt x="364" y="23"/>
                    <a:pt x="346" y="77"/>
                  </a:cubicBezTo>
                  <a:cubicBezTo>
                    <a:pt x="40" y="1019"/>
                    <a:pt x="0" y="2325"/>
                    <a:pt x="271" y="3280"/>
                  </a:cubicBezTo>
                  <a:cubicBezTo>
                    <a:pt x="298" y="3383"/>
                    <a:pt x="386" y="3594"/>
                    <a:pt x="517" y="3598"/>
                  </a:cubicBezTo>
                  <a:cubicBezTo>
                    <a:pt x="539" y="3598"/>
                    <a:pt x="583" y="3605"/>
                    <a:pt x="627" y="3605"/>
                  </a:cubicBezTo>
                  <a:cubicBezTo>
                    <a:pt x="657" y="3605"/>
                    <a:pt x="687" y="3601"/>
                    <a:pt x="708" y="3590"/>
                  </a:cubicBezTo>
                  <a:cubicBezTo>
                    <a:pt x="780" y="3535"/>
                    <a:pt x="851" y="3478"/>
                    <a:pt x="919" y="3419"/>
                  </a:cubicBezTo>
                  <a:cubicBezTo>
                    <a:pt x="1373" y="3689"/>
                    <a:pt x="1405" y="3968"/>
                    <a:pt x="1015" y="4251"/>
                  </a:cubicBezTo>
                  <a:cubicBezTo>
                    <a:pt x="952" y="4255"/>
                    <a:pt x="952" y="4342"/>
                    <a:pt x="1015" y="4346"/>
                  </a:cubicBezTo>
                  <a:cubicBezTo>
                    <a:pt x="1019" y="4347"/>
                    <a:pt x="1024" y="4347"/>
                    <a:pt x="1029" y="4347"/>
                  </a:cubicBezTo>
                  <a:cubicBezTo>
                    <a:pt x="1411" y="4347"/>
                    <a:pt x="1837" y="3288"/>
                    <a:pt x="1409" y="3041"/>
                  </a:cubicBezTo>
                  <a:cubicBezTo>
                    <a:pt x="1359" y="3011"/>
                    <a:pt x="1307" y="2999"/>
                    <a:pt x="1256" y="2999"/>
                  </a:cubicBezTo>
                  <a:cubicBezTo>
                    <a:pt x="1025" y="2999"/>
                    <a:pt x="792" y="3244"/>
                    <a:pt x="616" y="3244"/>
                  </a:cubicBezTo>
                  <a:cubicBezTo>
                    <a:pt x="527" y="3244"/>
                    <a:pt x="454" y="3182"/>
                    <a:pt x="402" y="2993"/>
                  </a:cubicBezTo>
                  <a:cubicBezTo>
                    <a:pt x="188" y="2202"/>
                    <a:pt x="302" y="904"/>
                    <a:pt x="553" y="132"/>
                  </a:cubicBezTo>
                  <a:cubicBezTo>
                    <a:pt x="580" y="53"/>
                    <a:pt x="515" y="0"/>
                    <a:pt x="4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8"/>
            <p:cNvSpPr/>
            <p:nvPr/>
          </p:nvSpPr>
          <p:spPr>
            <a:xfrm>
              <a:off x="8004672" y="234872"/>
              <a:ext cx="369132" cy="179136"/>
            </a:xfrm>
            <a:custGeom>
              <a:avLst/>
              <a:gdLst/>
              <a:ahLst/>
              <a:cxnLst/>
              <a:rect l="l" t="t" r="r" b="b"/>
              <a:pathLst>
                <a:path w="8022" h="3893" extrusionOk="0">
                  <a:moveTo>
                    <a:pt x="6269" y="1"/>
                  </a:moveTo>
                  <a:cubicBezTo>
                    <a:pt x="6074" y="1"/>
                    <a:pt x="5887" y="7"/>
                    <a:pt x="5706" y="17"/>
                  </a:cubicBezTo>
                  <a:cubicBezTo>
                    <a:pt x="4286" y="1402"/>
                    <a:pt x="2404" y="2340"/>
                    <a:pt x="435" y="2910"/>
                  </a:cubicBezTo>
                  <a:cubicBezTo>
                    <a:pt x="224" y="3220"/>
                    <a:pt x="88" y="3550"/>
                    <a:pt x="0" y="3892"/>
                  </a:cubicBezTo>
                  <a:cubicBezTo>
                    <a:pt x="3184" y="3506"/>
                    <a:pt x="5965" y="2265"/>
                    <a:pt x="8022" y="9"/>
                  </a:cubicBezTo>
                  <a:lnTo>
                    <a:pt x="8022" y="9"/>
                  </a:lnTo>
                  <a:cubicBezTo>
                    <a:pt x="7841" y="25"/>
                    <a:pt x="7637" y="34"/>
                    <a:pt x="7406" y="34"/>
                  </a:cubicBezTo>
                  <a:cubicBezTo>
                    <a:pt x="7230" y="34"/>
                    <a:pt x="7038" y="29"/>
                    <a:pt x="6828" y="17"/>
                  </a:cubicBezTo>
                  <a:cubicBezTo>
                    <a:pt x="6634" y="6"/>
                    <a:pt x="6448" y="1"/>
                    <a:pt x="6269" y="1"/>
                  </a:cubicBezTo>
                  <a:close/>
                </a:path>
              </a:pathLst>
            </a:custGeom>
            <a:solidFill>
              <a:srgbClr val="343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8"/>
            <p:cNvSpPr/>
            <p:nvPr/>
          </p:nvSpPr>
          <p:spPr>
            <a:xfrm>
              <a:off x="7979778" y="192400"/>
              <a:ext cx="630221" cy="402861"/>
            </a:xfrm>
            <a:custGeom>
              <a:avLst/>
              <a:gdLst/>
              <a:ahLst/>
              <a:cxnLst/>
              <a:rect l="l" t="t" r="r" b="b"/>
              <a:pathLst>
                <a:path w="13696" h="8755" extrusionOk="0">
                  <a:moveTo>
                    <a:pt x="10967" y="0"/>
                  </a:moveTo>
                  <a:cubicBezTo>
                    <a:pt x="10940" y="0"/>
                    <a:pt x="10913" y="1"/>
                    <a:pt x="10887" y="1"/>
                  </a:cubicBezTo>
                  <a:cubicBezTo>
                    <a:pt x="9908" y="37"/>
                    <a:pt x="10127" y="784"/>
                    <a:pt x="8491" y="932"/>
                  </a:cubicBezTo>
                  <a:cubicBezTo>
                    <a:pt x="8310" y="948"/>
                    <a:pt x="8107" y="957"/>
                    <a:pt x="7876" y="957"/>
                  </a:cubicBezTo>
                  <a:cubicBezTo>
                    <a:pt x="7699" y="957"/>
                    <a:pt x="7507" y="952"/>
                    <a:pt x="7297" y="940"/>
                  </a:cubicBezTo>
                  <a:cubicBezTo>
                    <a:pt x="7103" y="929"/>
                    <a:pt x="6916" y="924"/>
                    <a:pt x="6737" y="924"/>
                  </a:cubicBezTo>
                  <a:cubicBezTo>
                    <a:pt x="6541" y="924"/>
                    <a:pt x="6354" y="930"/>
                    <a:pt x="6175" y="940"/>
                  </a:cubicBezTo>
                  <a:cubicBezTo>
                    <a:pt x="4003" y="1067"/>
                    <a:pt x="3020" y="1923"/>
                    <a:pt x="3020" y="1923"/>
                  </a:cubicBezTo>
                  <a:cubicBezTo>
                    <a:pt x="3020" y="1923"/>
                    <a:pt x="3083" y="459"/>
                    <a:pt x="2632" y="459"/>
                  </a:cubicBezTo>
                  <a:cubicBezTo>
                    <a:pt x="2629" y="459"/>
                    <a:pt x="2626" y="459"/>
                    <a:pt x="2623" y="459"/>
                  </a:cubicBezTo>
                  <a:cubicBezTo>
                    <a:pt x="2165" y="483"/>
                    <a:pt x="2332" y="2336"/>
                    <a:pt x="2332" y="2336"/>
                  </a:cubicBezTo>
                  <a:cubicBezTo>
                    <a:pt x="2332" y="2336"/>
                    <a:pt x="1801" y="1108"/>
                    <a:pt x="1417" y="1108"/>
                  </a:cubicBezTo>
                  <a:cubicBezTo>
                    <a:pt x="1376" y="1108"/>
                    <a:pt x="1338" y="1121"/>
                    <a:pt x="1301" y="1151"/>
                  </a:cubicBezTo>
                  <a:cubicBezTo>
                    <a:pt x="919" y="1461"/>
                    <a:pt x="1854" y="2909"/>
                    <a:pt x="1854" y="2909"/>
                  </a:cubicBezTo>
                  <a:cubicBezTo>
                    <a:pt x="1437" y="3180"/>
                    <a:pt x="1130" y="3494"/>
                    <a:pt x="904" y="3833"/>
                  </a:cubicBezTo>
                  <a:cubicBezTo>
                    <a:pt x="693" y="4143"/>
                    <a:pt x="554" y="4473"/>
                    <a:pt x="470" y="4815"/>
                  </a:cubicBezTo>
                  <a:cubicBezTo>
                    <a:pt x="1" y="6677"/>
                    <a:pt x="1147" y="8754"/>
                    <a:pt x="1147" y="8754"/>
                  </a:cubicBezTo>
                  <a:cubicBezTo>
                    <a:pt x="1317" y="8613"/>
                    <a:pt x="1539" y="8571"/>
                    <a:pt x="1742" y="8571"/>
                  </a:cubicBezTo>
                  <a:cubicBezTo>
                    <a:pt x="2035" y="8571"/>
                    <a:pt x="2289" y="8659"/>
                    <a:pt x="2289" y="8659"/>
                  </a:cubicBezTo>
                  <a:cubicBezTo>
                    <a:pt x="2750" y="7907"/>
                    <a:pt x="3435" y="5281"/>
                    <a:pt x="3435" y="5281"/>
                  </a:cubicBezTo>
                  <a:cubicBezTo>
                    <a:pt x="3435" y="5281"/>
                    <a:pt x="6820" y="5830"/>
                    <a:pt x="9510" y="6009"/>
                  </a:cubicBezTo>
                  <a:cubicBezTo>
                    <a:pt x="9696" y="6022"/>
                    <a:pt x="9880" y="6028"/>
                    <a:pt x="10059" y="6028"/>
                  </a:cubicBezTo>
                  <a:cubicBezTo>
                    <a:pt x="10713" y="6028"/>
                    <a:pt x="11314" y="5942"/>
                    <a:pt x="11825" y="5774"/>
                  </a:cubicBezTo>
                  <a:cubicBezTo>
                    <a:pt x="11941" y="6550"/>
                    <a:pt x="12204" y="7879"/>
                    <a:pt x="12876" y="8579"/>
                  </a:cubicBezTo>
                  <a:cubicBezTo>
                    <a:pt x="12876" y="8579"/>
                    <a:pt x="13068" y="8526"/>
                    <a:pt x="13294" y="8526"/>
                  </a:cubicBezTo>
                  <a:cubicBezTo>
                    <a:pt x="13427" y="8526"/>
                    <a:pt x="13571" y="8544"/>
                    <a:pt x="13695" y="8603"/>
                  </a:cubicBezTo>
                  <a:cubicBezTo>
                    <a:pt x="13695" y="8603"/>
                    <a:pt x="13588" y="5933"/>
                    <a:pt x="13166" y="4911"/>
                  </a:cubicBezTo>
                  <a:cubicBezTo>
                    <a:pt x="13373" y="4648"/>
                    <a:pt x="13509" y="4338"/>
                    <a:pt x="13552" y="3988"/>
                  </a:cubicBezTo>
                  <a:cubicBezTo>
                    <a:pt x="13675" y="3029"/>
                    <a:pt x="13278" y="2864"/>
                    <a:pt x="12991" y="2864"/>
                  </a:cubicBezTo>
                  <a:cubicBezTo>
                    <a:pt x="12841" y="2864"/>
                    <a:pt x="12721" y="2909"/>
                    <a:pt x="12721" y="2909"/>
                  </a:cubicBezTo>
                  <a:cubicBezTo>
                    <a:pt x="13580" y="841"/>
                    <a:pt x="12122" y="0"/>
                    <a:pt x="10967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8"/>
            <p:cNvSpPr/>
            <p:nvPr/>
          </p:nvSpPr>
          <p:spPr>
            <a:xfrm>
              <a:off x="8210496" y="981185"/>
              <a:ext cx="127047" cy="119961"/>
            </a:xfrm>
            <a:custGeom>
              <a:avLst/>
              <a:gdLst/>
              <a:ahLst/>
              <a:cxnLst/>
              <a:rect l="l" t="t" r="r" b="b"/>
              <a:pathLst>
                <a:path w="2761" h="2607" extrusionOk="0">
                  <a:moveTo>
                    <a:pt x="1092" y="1"/>
                  </a:moveTo>
                  <a:cubicBezTo>
                    <a:pt x="893" y="1"/>
                    <a:pt x="517" y="65"/>
                    <a:pt x="302" y="509"/>
                  </a:cubicBezTo>
                  <a:cubicBezTo>
                    <a:pt x="0" y="1137"/>
                    <a:pt x="254" y="1249"/>
                    <a:pt x="672" y="1615"/>
                  </a:cubicBezTo>
                  <a:cubicBezTo>
                    <a:pt x="1094" y="1981"/>
                    <a:pt x="1301" y="2419"/>
                    <a:pt x="1615" y="2586"/>
                  </a:cubicBezTo>
                  <a:cubicBezTo>
                    <a:pt x="1642" y="2600"/>
                    <a:pt x="1671" y="2607"/>
                    <a:pt x="1702" y="2607"/>
                  </a:cubicBezTo>
                  <a:cubicBezTo>
                    <a:pt x="2041" y="2607"/>
                    <a:pt x="2619" y="1824"/>
                    <a:pt x="2761" y="1157"/>
                  </a:cubicBezTo>
                  <a:cubicBezTo>
                    <a:pt x="2761" y="1157"/>
                    <a:pt x="1317" y="692"/>
                    <a:pt x="959" y="454"/>
                  </a:cubicBezTo>
                  <a:cubicBezTo>
                    <a:pt x="1071" y="334"/>
                    <a:pt x="1225" y="11"/>
                    <a:pt x="1225" y="11"/>
                  </a:cubicBezTo>
                  <a:cubicBezTo>
                    <a:pt x="1225" y="11"/>
                    <a:pt x="1173" y="1"/>
                    <a:pt x="1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8"/>
            <p:cNvSpPr/>
            <p:nvPr/>
          </p:nvSpPr>
          <p:spPr>
            <a:xfrm>
              <a:off x="8327833" y="978240"/>
              <a:ext cx="127093" cy="119961"/>
            </a:xfrm>
            <a:custGeom>
              <a:avLst/>
              <a:gdLst/>
              <a:ahLst/>
              <a:cxnLst/>
              <a:rect l="l" t="t" r="r" b="b"/>
              <a:pathLst>
                <a:path w="2762" h="2607" extrusionOk="0">
                  <a:moveTo>
                    <a:pt x="1669" y="1"/>
                  </a:moveTo>
                  <a:cubicBezTo>
                    <a:pt x="1588" y="1"/>
                    <a:pt x="1536" y="11"/>
                    <a:pt x="1536" y="11"/>
                  </a:cubicBezTo>
                  <a:lnTo>
                    <a:pt x="1803" y="454"/>
                  </a:lnTo>
                  <a:cubicBezTo>
                    <a:pt x="1468" y="832"/>
                    <a:pt x="1" y="1157"/>
                    <a:pt x="1" y="1157"/>
                  </a:cubicBezTo>
                  <a:cubicBezTo>
                    <a:pt x="142" y="1827"/>
                    <a:pt x="720" y="2607"/>
                    <a:pt x="1059" y="2607"/>
                  </a:cubicBezTo>
                  <a:cubicBezTo>
                    <a:pt x="1090" y="2607"/>
                    <a:pt x="1120" y="2600"/>
                    <a:pt x="1147" y="2586"/>
                  </a:cubicBezTo>
                  <a:cubicBezTo>
                    <a:pt x="1461" y="2419"/>
                    <a:pt x="1667" y="1981"/>
                    <a:pt x="2089" y="1616"/>
                  </a:cubicBezTo>
                  <a:cubicBezTo>
                    <a:pt x="2507" y="1253"/>
                    <a:pt x="2761" y="1138"/>
                    <a:pt x="2460" y="509"/>
                  </a:cubicBezTo>
                  <a:cubicBezTo>
                    <a:pt x="2244" y="65"/>
                    <a:pt x="1868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8"/>
            <p:cNvSpPr/>
            <p:nvPr/>
          </p:nvSpPr>
          <p:spPr>
            <a:xfrm>
              <a:off x="8126059" y="499042"/>
              <a:ext cx="111540" cy="73716"/>
            </a:xfrm>
            <a:custGeom>
              <a:avLst/>
              <a:gdLst/>
              <a:ahLst/>
              <a:cxnLst/>
              <a:rect l="l" t="t" r="r" b="b"/>
              <a:pathLst>
                <a:path w="2424" h="1602" extrusionOk="0">
                  <a:moveTo>
                    <a:pt x="1984" y="1"/>
                  </a:moveTo>
                  <a:cubicBezTo>
                    <a:pt x="1739" y="1"/>
                    <a:pt x="1492" y="296"/>
                    <a:pt x="1492" y="296"/>
                  </a:cubicBezTo>
                  <a:cubicBezTo>
                    <a:pt x="1492" y="296"/>
                    <a:pt x="1467" y="148"/>
                    <a:pt x="1173" y="148"/>
                  </a:cubicBezTo>
                  <a:cubicBezTo>
                    <a:pt x="1158" y="148"/>
                    <a:pt x="1143" y="148"/>
                    <a:pt x="1127" y="149"/>
                  </a:cubicBezTo>
                  <a:cubicBezTo>
                    <a:pt x="510" y="252"/>
                    <a:pt x="1" y="1553"/>
                    <a:pt x="32" y="1601"/>
                  </a:cubicBezTo>
                  <a:lnTo>
                    <a:pt x="128" y="1581"/>
                  </a:lnTo>
                  <a:cubicBezTo>
                    <a:pt x="765" y="1044"/>
                    <a:pt x="1978" y="1267"/>
                    <a:pt x="2249" y="837"/>
                  </a:cubicBezTo>
                  <a:cubicBezTo>
                    <a:pt x="2424" y="561"/>
                    <a:pt x="2275" y="513"/>
                    <a:pt x="2148" y="513"/>
                  </a:cubicBezTo>
                  <a:cubicBezTo>
                    <a:pt x="2080" y="513"/>
                    <a:pt x="2017" y="527"/>
                    <a:pt x="2017" y="527"/>
                  </a:cubicBezTo>
                  <a:cubicBezTo>
                    <a:pt x="2017" y="527"/>
                    <a:pt x="2304" y="276"/>
                    <a:pt x="2221" y="121"/>
                  </a:cubicBezTo>
                  <a:cubicBezTo>
                    <a:pt x="2148" y="33"/>
                    <a:pt x="2066" y="1"/>
                    <a:pt x="1984" y="1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8"/>
            <p:cNvSpPr/>
            <p:nvPr/>
          </p:nvSpPr>
          <p:spPr>
            <a:xfrm>
              <a:off x="8413697" y="499042"/>
              <a:ext cx="111540" cy="73716"/>
            </a:xfrm>
            <a:custGeom>
              <a:avLst/>
              <a:gdLst/>
              <a:ahLst/>
              <a:cxnLst/>
              <a:rect l="l" t="t" r="r" b="b"/>
              <a:pathLst>
                <a:path w="2424" h="1602" extrusionOk="0">
                  <a:moveTo>
                    <a:pt x="438" y="1"/>
                  </a:moveTo>
                  <a:cubicBezTo>
                    <a:pt x="356" y="1"/>
                    <a:pt x="275" y="33"/>
                    <a:pt x="203" y="121"/>
                  </a:cubicBezTo>
                  <a:cubicBezTo>
                    <a:pt x="120" y="276"/>
                    <a:pt x="403" y="527"/>
                    <a:pt x="403" y="527"/>
                  </a:cubicBezTo>
                  <a:cubicBezTo>
                    <a:pt x="403" y="527"/>
                    <a:pt x="341" y="513"/>
                    <a:pt x="273" y="513"/>
                  </a:cubicBezTo>
                  <a:cubicBezTo>
                    <a:pt x="148" y="513"/>
                    <a:pt x="0" y="561"/>
                    <a:pt x="175" y="837"/>
                  </a:cubicBezTo>
                  <a:cubicBezTo>
                    <a:pt x="446" y="1267"/>
                    <a:pt x="1659" y="1044"/>
                    <a:pt x="2296" y="1581"/>
                  </a:cubicBezTo>
                  <a:lnTo>
                    <a:pt x="2392" y="1601"/>
                  </a:lnTo>
                  <a:cubicBezTo>
                    <a:pt x="2423" y="1553"/>
                    <a:pt x="1914" y="252"/>
                    <a:pt x="1297" y="149"/>
                  </a:cubicBezTo>
                  <a:cubicBezTo>
                    <a:pt x="1281" y="148"/>
                    <a:pt x="1266" y="148"/>
                    <a:pt x="1251" y="148"/>
                  </a:cubicBezTo>
                  <a:cubicBezTo>
                    <a:pt x="957" y="148"/>
                    <a:pt x="932" y="296"/>
                    <a:pt x="932" y="296"/>
                  </a:cubicBezTo>
                  <a:cubicBezTo>
                    <a:pt x="932" y="296"/>
                    <a:pt x="683" y="1"/>
                    <a:pt x="438" y="1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9B2227F-7751-B251-6A25-F0977E7FA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138" r="2790" b="3031"/>
          <a:stretch/>
        </p:blipFill>
        <p:spPr bwMode="auto">
          <a:xfrm>
            <a:off x="1091953" y="0"/>
            <a:ext cx="68326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030FE5-E7B5-A4EF-A424-1EAF55975F07}"/>
              </a:ext>
            </a:extLst>
          </p:cNvPr>
          <p:cNvSpPr/>
          <p:nvPr/>
        </p:nvSpPr>
        <p:spPr>
          <a:xfrm>
            <a:off x="3300553" y="2882483"/>
            <a:ext cx="2984986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FFE6FC-5461-7F6F-583B-E180E3C21293}"/>
              </a:ext>
            </a:extLst>
          </p:cNvPr>
          <p:cNvSpPr/>
          <p:nvPr/>
        </p:nvSpPr>
        <p:spPr>
          <a:xfrm>
            <a:off x="4110957" y="2329232"/>
            <a:ext cx="1953535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9E085C-52D0-33D2-2B3B-3BEC9F1DC9C0}"/>
              </a:ext>
            </a:extLst>
          </p:cNvPr>
          <p:cNvSpPr/>
          <p:nvPr/>
        </p:nvSpPr>
        <p:spPr>
          <a:xfrm>
            <a:off x="4664208" y="1483988"/>
            <a:ext cx="1344706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AADBC5-F483-99EF-1B00-4EDDF3EE80EB}"/>
              </a:ext>
            </a:extLst>
          </p:cNvPr>
          <p:cNvSpPr/>
          <p:nvPr/>
        </p:nvSpPr>
        <p:spPr>
          <a:xfrm>
            <a:off x="3019825" y="3158138"/>
            <a:ext cx="2740252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4267AA-5E06-0E1E-7FF6-2FCA783362F6}"/>
              </a:ext>
            </a:extLst>
          </p:cNvPr>
          <p:cNvSpPr/>
          <p:nvPr/>
        </p:nvSpPr>
        <p:spPr>
          <a:xfrm rot="2726505">
            <a:off x="2809911" y="2641110"/>
            <a:ext cx="1828240" cy="241999"/>
          </a:xfrm>
          <a:prstGeom prst="roundRect">
            <a:avLst>
              <a:gd name="adj" fmla="val 19795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6D7A55-1014-3E46-F1D8-A99CACCD7586}"/>
              </a:ext>
            </a:extLst>
          </p:cNvPr>
          <p:cNvSpPr/>
          <p:nvPr/>
        </p:nvSpPr>
        <p:spPr>
          <a:xfrm rot="16200000">
            <a:off x="2868229" y="3863643"/>
            <a:ext cx="1124629" cy="2649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C477AF-164E-7C9D-DAD0-FFAF6E5B6D71}"/>
              </a:ext>
            </a:extLst>
          </p:cNvPr>
          <p:cNvSpPr/>
          <p:nvPr/>
        </p:nvSpPr>
        <p:spPr>
          <a:xfrm rot="16200000">
            <a:off x="3282059" y="4006952"/>
            <a:ext cx="1411251" cy="26493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57ADD5-D010-FD09-DAAC-C1EDC47A0A26}"/>
              </a:ext>
            </a:extLst>
          </p:cNvPr>
          <p:cNvSpPr/>
          <p:nvPr/>
        </p:nvSpPr>
        <p:spPr>
          <a:xfrm rot="18842177">
            <a:off x="2510237" y="3096636"/>
            <a:ext cx="3816039" cy="22482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CFA444F-8ED3-93C9-E6AF-D549BCA902AF}"/>
              </a:ext>
            </a:extLst>
          </p:cNvPr>
          <p:cNvSpPr/>
          <p:nvPr/>
        </p:nvSpPr>
        <p:spPr>
          <a:xfrm rot="18842177">
            <a:off x="3414975" y="2899073"/>
            <a:ext cx="1131635" cy="22161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9F31D2-6CBD-B075-4000-8CE54CDED6C4}"/>
              </a:ext>
            </a:extLst>
          </p:cNvPr>
          <p:cNvSpPr/>
          <p:nvPr/>
        </p:nvSpPr>
        <p:spPr>
          <a:xfrm rot="2726505">
            <a:off x="3582915" y="3926468"/>
            <a:ext cx="2132185" cy="239126"/>
          </a:xfrm>
          <a:prstGeom prst="roundRect">
            <a:avLst>
              <a:gd name="adj" fmla="val 19795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CD5E57B-BC8A-0803-4FF0-FA899955CFAD}"/>
              </a:ext>
            </a:extLst>
          </p:cNvPr>
          <p:cNvSpPr/>
          <p:nvPr/>
        </p:nvSpPr>
        <p:spPr>
          <a:xfrm rot="18842177">
            <a:off x="2072606" y="2809619"/>
            <a:ext cx="4615124" cy="223413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34"/>
          <p:cNvGrpSpPr/>
          <p:nvPr/>
        </p:nvGrpSpPr>
        <p:grpSpPr>
          <a:xfrm>
            <a:off x="2343150" y="524600"/>
            <a:ext cx="4686321" cy="2448295"/>
            <a:chOff x="2343150" y="524600"/>
            <a:chExt cx="4686321" cy="2448295"/>
          </a:xfrm>
        </p:grpSpPr>
        <p:sp>
          <p:nvSpPr>
            <p:cNvPr id="173" name="Google Shape;173;p34"/>
            <p:cNvSpPr/>
            <p:nvPr/>
          </p:nvSpPr>
          <p:spPr>
            <a:xfrm>
              <a:off x="2343150" y="524600"/>
              <a:ext cx="4686321" cy="2448295"/>
            </a:xfrm>
            <a:custGeom>
              <a:avLst/>
              <a:gdLst/>
              <a:ahLst/>
              <a:cxnLst/>
              <a:rect l="l" t="t" r="r" b="b"/>
              <a:pathLst>
                <a:path w="131740" h="67409" extrusionOk="0">
                  <a:moveTo>
                    <a:pt x="59485" y="15420"/>
                  </a:moveTo>
                  <a:cubicBezTo>
                    <a:pt x="59689" y="15662"/>
                    <a:pt x="59933" y="15881"/>
                    <a:pt x="60212" y="16075"/>
                  </a:cubicBezTo>
                  <a:cubicBezTo>
                    <a:pt x="60339" y="16164"/>
                    <a:pt x="60467" y="16240"/>
                    <a:pt x="60587" y="16306"/>
                  </a:cubicBezTo>
                  <a:cubicBezTo>
                    <a:pt x="60629" y="17105"/>
                    <a:pt x="60660" y="18334"/>
                    <a:pt x="60549" y="19275"/>
                  </a:cubicBezTo>
                  <a:cubicBezTo>
                    <a:pt x="60484" y="19829"/>
                    <a:pt x="60519" y="20453"/>
                    <a:pt x="60643" y="21083"/>
                  </a:cubicBezTo>
                  <a:cubicBezTo>
                    <a:pt x="60487" y="21004"/>
                    <a:pt x="60339" y="20925"/>
                    <a:pt x="60202" y="20853"/>
                  </a:cubicBezTo>
                  <a:cubicBezTo>
                    <a:pt x="59940" y="20715"/>
                    <a:pt x="59689" y="20581"/>
                    <a:pt x="59454" y="20453"/>
                  </a:cubicBezTo>
                  <a:cubicBezTo>
                    <a:pt x="59048" y="20229"/>
                    <a:pt x="58617" y="20057"/>
                    <a:pt x="58169" y="19940"/>
                  </a:cubicBezTo>
                  <a:lnTo>
                    <a:pt x="57315" y="19716"/>
                  </a:lnTo>
                  <a:cubicBezTo>
                    <a:pt x="56840" y="18934"/>
                    <a:pt x="56206" y="18589"/>
                    <a:pt x="55734" y="18438"/>
                  </a:cubicBezTo>
                  <a:cubicBezTo>
                    <a:pt x="55655" y="18414"/>
                    <a:pt x="55576" y="18393"/>
                    <a:pt x="55500" y="18376"/>
                  </a:cubicBezTo>
                  <a:cubicBezTo>
                    <a:pt x="55490" y="18358"/>
                    <a:pt x="55479" y="18341"/>
                    <a:pt x="55472" y="18328"/>
                  </a:cubicBezTo>
                  <a:cubicBezTo>
                    <a:pt x="55940" y="18035"/>
                    <a:pt x="56374" y="17708"/>
                    <a:pt x="56764" y="17342"/>
                  </a:cubicBezTo>
                  <a:cubicBezTo>
                    <a:pt x="57294" y="16853"/>
                    <a:pt x="57738" y="16306"/>
                    <a:pt x="58101" y="15706"/>
                  </a:cubicBezTo>
                  <a:cubicBezTo>
                    <a:pt x="58521" y="15703"/>
                    <a:pt x="59003" y="15633"/>
                    <a:pt x="59485" y="15420"/>
                  </a:cubicBezTo>
                  <a:close/>
                  <a:moveTo>
                    <a:pt x="78043" y="20439"/>
                  </a:moveTo>
                  <a:cubicBezTo>
                    <a:pt x="78049" y="20525"/>
                    <a:pt x="78052" y="20611"/>
                    <a:pt x="78056" y="20694"/>
                  </a:cubicBezTo>
                  <a:cubicBezTo>
                    <a:pt x="78091" y="21263"/>
                    <a:pt x="78032" y="22785"/>
                    <a:pt x="77337" y="26729"/>
                  </a:cubicBezTo>
                  <a:cubicBezTo>
                    <a:pt x="77054" y="26781"/>
                    <a:pt x="76754" y="26850"/>
                    <a:pt x="76461" y="26953"/>
                  </a:cubicBezTo>
                  <a:cubicBezTo>
                    <a:pt x="76396" y="26933"/>
                    <a:pt x="76327" y="26909"/>
                    <a:pt x="76262" y="26888"/>
                  </a:cubicBezTo>
                  <a:cubicBezTo>
                    <a:pt x="76048" y="26457"/>
                    <a:pt x="75617" y="26158"/>
                    <a:pt x="75121" y="26123"/>
                  </a:cubicBezTo>
                  <a:cubicBezTo>
                    <a:pt x="74955" y="26112"/>
                    <a:pt x="74784" y="26096"/>
                    <a:pt x="74612" y="26079"/>
                  </a:cubicBezTo>
                  <a:cubicBezTo>
                    <a:pt x="74305" y="25855"/>
                    <a:pt x="73977" y="25678"/>
                    <a:pt x="73633" y="25554"/>
                  </a:cubicBezTo>
                  <a:cubicBezTo>
                    <a:pt x="73612" y="25503"/>
                    <a:pt x="73595" y="25455"/>
                    <a:pt x="73581" y="25403"/>
                  </a:cubicBezTo>
                  <a:cubicBezTo>
                    <a:pt x="73991" y="25100"/>
                    <a:pt x="74353" y="24756"/>
                    <a:pt x="74666" y="24380"/>
                  </a:cubicBezTo>
                  <a:cubicBezTo>
                    <a:pt x="74922" y="24074"/>
                    <a:pt x="75138" y="23743"/>
                    <a:pt x="75324" y="23395"/>
                  </a:cubicBezTo>
                  <a:cubicBezTo>
                    <a:pt x="76124" y="23123"/>
                    <a:pt x="76806" y="22613"/>
                    <a:pt x="77319" y="21893"/>
                  </a:cubicBezTo>
                  <a:cubicBezTo>
                    <a:pt x="77615" y="21479"/>
                    <a:pt x="77857" y="20994"/>
                    <a:pt x="78043" y="20439"/>
                  </a:cubicBezTo>
                  <a:close/>
                  <a:moveTo>
                    <a:pt x="21169" y="23412"/>
                  </a:moveTo>
                  <a:cubicBezTo>
                    <a:pt x="21372" y="23805"/>
                    <a:pt x="21596" y="24091"/>
                    <a:pt x="21775" y="24311"/>
                  </a:cubicBezTo>
                  <a:cubicBezTo>
                    <a:pt x="21665" y="24497"/>
                    <a:pt x="21514" y="24721"/>
                    <a:pt x="21375" y="24924"/>
                  </a:cubicBezTo>
                  <a:cubicBezTo>
                    <a:pt x="21027" y="25438"/>
                    <a:pt x="20593" y="26075"/>
                    <a:pt x="20301" y="26815"/>
                  </a:cubicBezTo>
                  <a:cubicBezTo>
                    <a:pt x="19973" y="27635"/>
                    <a:pt x="19870" y="28455"/>
                    <a:pt x="19991" y="29265"/>
                  </a:cubicBezTo>
                  <a:cubicBezTo>
                    <a:pt x="19905" y="29203"/>
                    <a:pt x="19811" y="29141"/>
                    <a:pt x="19719" y="29079"/>
                  </a:cubicBezTo>
                  <a:cubicBezTo>
                    <a:pt x="19143" y="28621"/>
                    <a:pt x="18651" y="28345"/>
                    <a:pt x="17703" y="28149"/>
                  </a:cubicBezTo>
                  <a:cubicBezTo>
                    <a:pt x="17693" y="28114"/>
                    <a:pt x="17682" y="28080"/>
                    <a:pt x="17676" y="28059"/>
                  </a:cubicBezTo>
                  <a:cubicBezTo>
                    <a:pt x="17645" y="27963"/>
                    <a:pt x="17614" y="27683"/>
                    <a:pt x="17617" y="27249"/>
                  </a:cubicBezTo>
                  <a:cubicBezTo>
                    <a:pt x="18447" y="26781"/>
                    <a:pt x="19209" y="26161"/>
                    <a:pt x="19849" y="25424"/>
                  </a:cubicBezTo>
                  <a:cubicBezTo>
                    <a:pt x="20373" y="24824"/>
                    <a:pt x="20817" y="24142"/>
                    <a:pt x="21169" y="23412"/>
                  </a:cubicBezTo>
                  <a:close/>
                  <a:moveTo>
                    <a:pt x="42820" y="45248"/>
                  </a:moveTo>
                  <a:cubicBezTo>
                    <a:pt x="42898" y="45355"/>
                    <a:pt x="42978" y="45455"/>
                    <a:pt x="43054" y="45552"/>
                  </a:cubicBezTo>
                  <a:cubicBezTo>
                    <a:pt x="43254" y="48046"/>
                    <a:pt x="43594" y="49234"/>
                    <a:pt x="43894" y="49889"/>
                  </a:cubicBezTo>
                  <a:cubicBezTo>
                    <a:pt x="43887" y="50423"/>
                    <a:pt x="43866" y="51511"/>
                    <a:pt x="43853" y="52862"/>
                  </a:cubicBezTo>
                  <a:cubicBezTo>
                    <a:pt x="43446" y="51780"/>
                    <a:pt x="42947" y="50595"/>
                    <a:pt x="42361" y="49338"/>
                  </a:cubicBezTo>
                  <a:cubicBezTo>
                    <a:pt x="42103" y="48783"/>
                    <a:pt x="41865" y="48294"/>
                    <a:pt x="41675" y="47915"/>
                  </a:cubicBezTo>
                  <a:cubicBezTo>
                    <a:pt x="41865" y="47649"/>
                    <a:pt x="42041" y="47350"/>
                    <a:pt x="42203" y="47009"/>
                  </a:cubicBezTo>
                  <a:cubicBezTo>
                    <a:pt x="42454" y="46482"/>
                    <a:pt x="42668" y="45872"/>
                    <a:pt x="42820" y="45248"/>
                  </a:cubicBezTo>
                  <a:close/>
                  <a:moveTo>
                    <a:pt x="52508" y="1"/>
                  </a:moveTo>
                  <a:cubicBezTo>
                    <a:pt x="51434" y="1"/>
                    <a:pt x="50512" y="304"/>
                    <a:pt x="49726" y="563"/>
                  </a:cubicBezTo>
                  <a:cubicBezTo>
                    <a:pt x="49091" y="772"/>
                    <a:pt x="48634" y="915"/>
                    <a:pt x="48258" y="915"/>
                  </a:cubicBezTo>
                  <a:cubicBezTo>
                    <a:pt x="48153" y="915"/>
                    <a:pt x="48054" y="904"/>
                    <a:pt x="47959" y="880"/>
                  </a:cubicBezTo>
                  <a:cubicBezTo>
                    <a:pt x="47322" y="716"/>
                    <a:pt x="46710" y="632"/>
                    <a:pt x="46163" y="632"/>
                  </a:cubicBezTo>
                  <a:cubicBezTo>
                    <a:pt x="46053" y="632"/>
                    <a:pt x="45945" y="635"/>
                    <a:pt x="45841" y="642"/>
                  </a:cubicBezTo>
                  <a:cubicBezTo>
                    <a:pt x="45475" y="666"/>
                    <a:pt x="45145" y="731"/>
                    <a:pt x="44858" y="839"/>
                  </a:cubicBezTo>
                  <a:cubicBezTo>
                    <a:pt x="44448" y="990"/>
                    <a:pt x="44118" y="1224"/>
                    <a:pt x="43880" y="1531"/>
                  </a:cubicBezTo>
                  <a:cubicBezTo>
                    <a:pt x="43822" y="1607"/>
                    <a:pt x="43774" y="1679"/>
                    <a:pt x="43729" y="1758"/>
                  </a:cubicBezTo>
                  <a:cubicBezTo>
                    <a:pt x="43426" y="1851"/>
                    <a:pt x="43130" y="2013"/>
                    <a:pt x="42878" y="2278"/>
                  </a:cubicBezTo>
                  <a:cubicBezTo>
                    <a:pt x="42847" y="2313"/>
                    <a:pt x="42816" y="2348"/>
                    <a:pt x="42788" y="2381"/>
                  </a:cubicBezTo>
                  <a:cubicBezTo>
                    <a:pt x="42334" y="2405"/>
                    <a:pt x="41914" y="2519"/>
                    <a:pt x="41542" y="2726"/>
                  </a:cubicBezTo>
                  <a:cubicBezTo>
                    <a:pt x="41014" y="3016"/>
                    <a:pt x="40604" y="3484"/>
                    <a:pt x="40360" y="4076"/>
                  </a:cubicBezTo>
                  <a:cubicBezTo>
                    <a:pt x="39929" y="5106"/>
                    <a:pt x="40187" y="6340"/>
                    <a:pt x="41052" y="7373"/>
                  </a:cubicBezTo>
                  <a:cubicBezTo>
                    <a:pt x="41518" y="7928"/>
                    <a:pt x="42110" y="8369"/>
                    <a:pt x="42768" y="8651"/>
                  </a:cubicBezTo>
                  <a:cubicBezTo>
                    <a:pt x="42998" y="8751"/>
                    <a:pt x="43233" y="8830"/>
                    <a:pt x="43470" y="8882"/>
                  </a:cubicBezTo>
                  <a:cubicBezTo>
                    <a:pt x="43491" y="10029"/>
                    <a:pt x="43502" y="11569"/>
                    <a:pt x="43429" y="12541"/>
                  </a:cubicBezTo>
                  <a:cubicBezTo>
                    <a:pt x="43336" y="13822"/>
                    <a:pt x="43622" y="15224"/>
                    <a:pt x="44218" y="16392"/>
                  </a:cubicBezTo>
                  <a:cubicBezTo>
                    <a:pt x="44869" y="17666"/>
                    <a:pt x="45847" y="18620"/>
                    <a:pt x="47070" y="19182"/>
                  </a:cubicBezTo>
                  <a:cubicBezTo>
                    <a:pt x="46822" y="19420"/>
                    <a:pt x="46585" y="19733"/>
                    <a:pt x="46385" y="20147"/>
                  </a:cubicBezTo>
                  <a:cubicBezTo>
                    <a:pt x="46326" y="20263"/>
                    <a:pt x="46278" y="20377"/>
                    <a:pt x="46233" y="20491"/>
                  </a:cubicBezTo>
                  <a:cubicBezTo>
                    <a:pt x="45355" y="20839"/>
                    <a:pt x="44376" y="21321"/>
                    <a:pt x="43722" y="21924"/>
                  </a:cubicBezTo>
                  <a:cubicBezTo>
                    <a:pt x="43615" y="22007"/>
                    <a:pt x="43336" y="22223"/>
                    <a:pt x="42923" y="22541"/>
                  </a:cubicBezTo>
                  <a:cubicBezTo>
                    <a:pt x="42854" y="22595"/>
                    <a:pt x="42771" y="22654"/>
                    <a:pt x="42678" y="22723"/>
                  </a:cubicBezTo>
                  <a:cubicBezTo>
                    <a:pt x="42634" y="21962"/>
                    <a:pt x="42382" y="21235"/>
                    <a:pt x="41944" y="20608"/>
                  </a:cubicBezTo>
                  <a:cubicBezTo>
                    <a:pt x="41652" y="20188"/>
                    <a:pt x="41286" y="19829"/>
                    <a:pt x="40873" y="19547"/>
                  </a:cubicBezTo>
                  <a:cubicBezTo>
                    <a:pt x="40777" y="18524"/>
                    <a:pt x="40570" y="17535"/>
                    <a:pt x="40243" y="16533"/>
                  </a:cubicBezTo>
                  <a:cubicBezTo>
                    <a:pt x="40236" y="16512"/>
                    <a:pt x="40229" y="16488"/>
                    <a:pt x="40222" y="16468"/>
                  </a:cubicBezTo>
                  <a:cubicBezTo>
                    <a:pt x="40195" y="16385"/>
                    <a:pt x="40163" y="16291"/>
                    <a:pt x="40129" y="16191"/>
                  </a:cubicBezTo>
                  <a:cubicBezTo>
                    <a:pt x="39826" y="15341"/>
                    <a:pt x="39405" y="14579"/>
                    <a:pt x="38882" y="13929"/>
                  </a:cubicBezTo>
                  <a:cubicBezTo>
                    <a:pt x="38289" y="13199"/>
                    <a:pt x="37562" y="12606"/>
                    <a:pt x="36718" y="12172"/>
                  </a:cubicBezTo>
                  <a:cubicBezTo>
                    <a:pt x="35826" y="11710"/>
                    <a:pt x="34796" y="11421"/>
                    <a:pt x="33656" y="11314"/>
                  </a:cubicBezTo>
                  <a:cubicBezTo>
                    <a:pt x="33310" y="11281"/>
                    <a:pt x="32950" y="11264"/>
                    <a:pt x="32578" y="11264"/>
                  </a:cubicBezTo>
                  <a:cubicBezTo>
                    <a:pt x="32177" y="11264"/>
                    <a:pt x="31762" y="11283"/>
                    <a:pt x="31335" y="11321"/>
                  </a:cubicBezTo>
                  <a:cubicBezTo>
                    <a:pt x="31214" y="10908"/>
                    <a:pt x="31010" y="10515"/>
                    <a:pt x="30732" y="10160"/>
                  </a:cubicBezTo>
                  <a:cubicBezTo>
                    <a:pt x="30228" y="9520"/>
                    <a:pt x="29488" y="9037"/>
                    <a:pt x="28644" y="8799"/>
                  </a:cubicBezTo>
                  <a:cubicBezTo>
                    <a:pt x="28246" y="8688"/>
                    <a:pt x="27831" y="8631"/>
                    <a:pt x="27413" y="8631"/>
                  </a:cubicBezTo>
                  <a:cubicBezTo>
                    <a:pt x="27047" y="8631"/>
                    <a:pt x="26679" y="8675"/>
                    <a:pt x="26319" y="8761"/>
                  </a:cubicBezTo>
                  <a:cubicBezTo>
                    <a:pt x="25557" y="8944"/>
                    <a:pt x="24900" y="9178"/>
                    <a:pt x="24334" y="9461"/>
                  </a:cubicBezTo>
                  <a:cubicBezTo>
                    <a:pt x="24490" y="9061"/>
                    <a:pt x="24449" y="8610"/>
                    <a:pt x="24218" y="8241"/>
                  </a:cubicBezTo>
                  <a:cubicBezTo>
                    <a:pt x="23966" y="7835"/>
                    <a:pt x="23525" y="7590"/>
                    <a:pt x="23050" y="7590"/>
                  </a:cubicBezTo>
                  <a:lnTo>
                    <a:pt x="23046" y="7590"/>
                  </a:lnTo>
                  <a:cubicBezTo>
                    <a:pt x="23045" y="7590"/>
                    <a:pt x="23039" y="7590"/>
                    <a:pt x="23029" y="7590"/>
                  </a:cubicBezTo>
                  <a:cubicBezTo>
                    <a:pt x="22714" y="7590"/>
                    <a:pt x="18316" y="7583"/>
                    <a:pt x="14900" y="7135"/>
                  </a:cubicBezTo>
                  <a:cubicBezTo>
                    <a:pt x="14531" y="7087"/>
                    <a:pt x="14181" y="7065"/>
                    <a:pt x="13848" y="7065"/>
                  </a:cubicBezTo>
                  <a:cubicBezTo>
                    <a:pt x="12343" y="7065"/>
                    <a:pt x="11197" y="7511"/>
                    <a:pt x="10394" y="7997"/>
                  </a:cubicBezTo>
                  <a:cubicBezTo>
                    <a:pt x="10238" y="7759"/>
                    <a:pt x="10039" y="7556"/>
                    <a:pt x="9770" y="7411"/>
                  </a:cubicBezTo>
                  <a:cubicBezTo>
                    <a:pt x="9537" y="7285"/>
                    <a:pt x="9282" y="7221"/>
                    <a:pt x="9027" y="7221"/>
                  </a:cubicBezTo>
                  <a:cubicBezTo>
                    <a:pt x="8747" y="7221"/>
                    <a:pt x="8467" y="7297"/>
                    <a:pt x="8213" y="7449"/>
                  </a:cubicBezTo>
                  <a:cubicBezTo>
                    <a:pt x="7906" y="7631"/>
                    <a:pt x="7672" y="7893"/>
                    <a:pt x="7521" y="8213"/>
                  </a:cubicBezTo>
                  <a:cubicBezTo>
                    <a:pt x="7300" y="8348"/>
                    <a:pt x="7111" y="8541"/>
                    <a:pt x="6983" y="8779"/>
                  </a:cubicBezTo>
                  <a:cubicBezTo>
                    <a:pt x="6863" y="8999"/>
                    <a:pt x="6756" y="9326"/>
                    <a:pt x="6801" y="9750"/>
                  </a:cubicBezTo>
                  <a:cubicBezTo>
                    <a:pt x="6783" y="9757"/>
                    <a:pt x="6766" y="9763"/>
                    <a:pt x="6753" y="9771"/>
                  </a:cubicBezTo>
                  <a:cubicBezTo>
                    <a:pt x="6143" y="10036"/>
                    <a:pt x="5609" y="10429"/>
                    <a:pt x="5168" y="10938"/>
                  </a:cubicBezTo>
                  <a:cubicBezTo>
                    <a:pt x="4772" y="11390"/>
                    <a:pt x="4462" y="11924"/>
                    <a:pt x="4244" y="12520"/>
                  </a:cubicBezTo>
                  <a:cubicBezTo>
                    <a:pt x="4041" y="13067"/>
                    <a:pt x="3931" y="13646"/>
                    <a:pt x="3907" y="14239"/>
                  </a:cubicBezTo>
                  <a:cubicBezTo>
                    <a:pt x="3872" y="15148"/>
                    <a:pt x="4107" y="16134"/>
                    <a:pt x="4607" y="17170"/>
                  </a:cubicBezTo>
                  <a:cubicBezTo>
                    <a:pt x="4482" y="17266"/>
                    <a:pt x="4365" y="17374"/>
                    <a:pt x="4258" y="17487"/>
                  </a:cubicBezTo>
                  <a:cubicBezTo>
                    <a:pt x="3652" y="18124"/>
                    <a:pt x="3318" y="18969"/>
                    <a:pt x="3322" y="19857"/>
                  </a:cubicBezTo>
                  <a:cubicBezTo>
                    <a:pt x="3325" y="20749"/>
                    <a:pt x="3662" y="21590"/>
                    <a:pt x="4273" y="22223"/>
                  </a:cubicBezTo>
                  <a:cubicBezTo>
                    <a:pt x="4575" y="22537"/>
                    <a:pt x="4926" y="22785"/>
                    <a:pt x="5322" y="22958"/>
                  </a:cubicBezTo>
                  <a:cubicBezTo>
                    <a:pt x="5661" y="23106"/>
                    <a:pt x="6015" y="23192"/>
                    <a:pt x="6381" y="23219"/>
                  </a:cubicBezTo>
                  <a:cubicBezTo>
                    <a:pt x="6715" y="23956"/>
                    <a:pt x="7141" y="24642"/>
                    <a:pt x="7658" y="25262"/>
                  </a:cubicBezTo>
                  <a:cubicBezTo>
                    <a:pt x="8354" y="26103"/>
                    <a:pt x="9174" y="26785"/>
                    <a:pt x="10101" y="27287"/>
                  </a:cubicBezTo>
                  <a:cubicBezTo>
                    <a:pt x="10063" y="27398"/>
                    <a:pt x="10014" y="27508"/>
                    <a:pt x="9956" y="27621"/>
                  </a:cubicBezTo>
                  <a:cubicBezTo>
                    <a:pt x="9894" y="27745"/>
                    <a:pt x="9832" y="27856"/>
                    <a:pt x="9774" y="27945"/>
                  </a:cubicBezTo>
                  <a:cubicBezTo>
                    <a:pt x="9408" y="28031"/>
                    <a:pt x="9016" y="28142"/>
                    <a:pt x="8647" y="28259"/>
                  </a:cubicBezTo>
                  <a:cubicBezTo>
                    <a:pt x="7910" y="28494"/>
                    <a:pt x="7303" y="28751"/>
                    <a:pt x="6849" y="29023"/>
                  </a:cubicBezTo>
                  <a:cubicBezTo>
                    <a:pt x="5281" y="29737"/>
                    <a:pt x="4279" y="30515"/>
                    <a:pt x="3780" y="31400"/>
                  </a:cubicBezTo>
                  <a:cubicBezTo>
                    <a:pt x="3780" y="31408"/>
                    <a:pt x="3776" y="31411"/>
                    <a:pt x="3772" y="31414"/>
                  </a:cubicBezTo>
                  <a:cubicBezTo>
                    <a:pt x="3497" y="31855"/>
                    <a:pt x="3036" y="32675"/>
                    <a:pt x="2798" y="33550"/>
                  </a:cubicBezTo>
                  <a:cubicBezTo>
                    <a:pt x="2071" y="35418"/>
                    <a:pt x="1330" y="37880"/>
                    <a:pt x="813" y="40161"/>
                  </a:cubicBezTo>
                  <a:cubicBezTo>
                    <a:pt x="435" y="41831"/>
                    <a:pt x="180" y="43695"/>
                    <a:pt x="97" y="45414"/>
                  </a:cubicBezTo>
                  <a:cubicBezTo>
                    <a:pt x="1" y="47433"/>
                    <a:pt x="128" y="49166"/>
                    <a:pt x="479" y="50564"/>
                  </a:cubicBezTo>
                  <a:cubicBezTo>
                    <a:pt x="713" y="51484"/>
                    <a:pt x="1220" y="52624"/>
                    <a:pt x="2033" y="54050"/>
                  </a:cubicBezTo>
                  <a:cubicBezTo>
                    <a:pt x="2505" y="54873"/>
                    <a:pt x="3066" y="55772"/>
                    <a:pt x="3707" y="56723"/>
                  </a:cubicBezTo>
                  <a:cubicBezTo>
                    <a:pt x="3039" y="60347"/>
                    <a:pt x="3039" y="65790"/>
                    <a:pt x="3039" y="66035"/>
                  </a:cubicBezTo>
                  <a:cubicBezTo>
                    <a:pt x="3039" y="66410"/>
                    <a:pt x="3194" y="66772"/>
                    <a:pt x="3470" y="67030"/>
                  </a:cubicBezTo>
                  <a:cubicBezTo>
                    <a:pt x="3724" y="67275"/>
                    <a:pt x="4066" y="67409"/>
                    <a:pt x="4417" y="67409"/>
                  </a:cubicBezTo>
                  <a:lnTo>
                    <a:pt x="4489" y="67409"/>
                  </a:lnTo>
                  <a:lnTo>
                    <a:pt x="13807" y="66920"/>
                  </a:lnTo>
                  <a:cubicBezTo>
                    <a:pt x="13942" y="66959"/>
                    <a:pt x="14082" y="66979"/>
                    <a:pt x="14229" y="66979"/>
                  </a:cubicBezTo>
                  <a:cubicBezTo>
                    <a:pt x="14240" y="66979"/>
                    <a:pt x="14251" y="66979"/>
                    <a:pt x="14262" y="66979"/>
                  </a:cubicBezTo>
                  <a:cubicBezTo>
                    <a:pt x="14434" y="66971"/>
                    <a:pt x="14603" y="66933"/>
                    <a:pt x="14761" y="66868"/>
                  </a:cubicBezTo>
                  <a:lnTo>
                    <a:pt x="20666" y="66558"/>
                  </a:lnTo>
                  <a:cubicBezTo>
                    <a:pt x="21375" y="66524"/>
                    <a:pt x="21940" y="65952"/>
                    <a:pt x="21972" y="65243"/>
                  </a:cubicBezTo>
                  <a:cubicBezTo>
                    <a:pt x="21981" y="64990"/>
                    <a:pt x="22016" y="64219"/>
                    <a:pt x="21662" y="58284"/>
                  </a:cubicBezTo>
                  <a:cubicBezTo>
                    <a:pt x="21676" y="58170"/>
                    <a:pt x="21679" y="58053"/>
                    <a:pt x="21665" y="57936"/>
                  </a:cubicBezTo>
                  <a:cubicBezTo>
                    <a:pt x="21658" y="57874"/>
                    <a:pt x="21644" y="57815"/>
                    <a:pt x="21630" y="57753"/>
                  </a:cubicBezTo>
                  <a:cubicBezTo>
                    <a:pt x="21630" y="57719"/>
                    <a:pt x="21627" y="57684"/>
                    <a:pt x="21624" y="57650"/>
                  </a:cubicBezTo>
                  <a:cubicBezTo>
                    <a:pt x="21593" y="57136"/>
                    <a:pt x="21561" y="56606"/>
                    <a:pt x="21527" y="56066"/>
                  </a:cubicBezTo>
                  <a:cubicBezTo>
                    <a:pt x="22209" y="55476"/>
                    <a:pt x="23012" y="54622"/>
                    <a:pt x="23690" y="53647"/>
                  </a:cubicBezTo>
                  <a:cubicBezTo>
                    <a:pt x="25630" y="52535"/>
                    <a:pt x="26887" y="51732"/>
                    <a:pt x="27525" y="51194"/>
                  </a:cubicBezTo>
                  <a:cubicBezTo>
                    <a:pt x="28166" y="50660"/>
                    <a:pt x="28662" y="50054"/>
                    <a:pt x="29030" y="49352"/>
                  </a:cubicBezTo>
                  <a:cubicBezTo>
                    <a:pt x="29106" y="49465"/>
                    <a:pt x="29185" y="49568"/>
                    <a:pt x="29271" y="49665"/>
                  </a:cubicBezTo>
                  <a:cubicBezTo>
                    <a:pt x="29002" y="50440"/>
                    <a:pt x="28675" y="51418"/>
                    <a:pt x="28365" y="52407"/>
                  </a:cubicBezTo>
                  <a:cubicBezTo>
                    <a:pt x="27897" y="53891"/>
                    <a:pt x="27576" y="55069"/>
                    <a:pt x="27411" y="55917"/>
                  </a:cubicBezTo>
                  <a:cubicBezTo>
                    <a:pt x="27173" y="57116"/>
                    <a:pt x="27180" y="58942"/>
                    <a:pt x="27425" y="61353"/>
                  </a:cubicBezTo>
                  <a:cubicBezTo>
                    <a:pt x="27603" y="63093"/>
                    <a:pt x="27841" y="64491"/>
                    <a:pt x="27851" y="64550"/>
                  </a:cubicBezTo>
                  <a:cubicBezTo>
                    <a:pt x="27966" y="65211"/>
                    <a:pt x="28538" y="65697"/>
                    <a:pt x="29209" y="65697"/>
                  </a:cubicBezTo>
                  <a:lnTo>
                    <a:pt x="43626" y="65697"/>
                  </a:lnTo>
                  <a:cubicBezTo>
                    <a:pt x="43970" y="65697"/>
                    <a:pt x="44287" y="65569"/>
                    <a:pt x="44528" y="65359"/>
                  </a:cubicBezTo>
                  <a:cubicBezTo>
                    <a:pt x="44772" y="65569"/>
                    <a:pt x="45089" y="65697"/>
                    <a:pt x="45431" y="65697"/>
                  </a:cubicBezTo>
                  <a:lnTo>
                    <a:pt x="53739" y="65697"/>
                  </a:lnTo>
                  <a:cubicBezTo>
                    <a:pt x="53894" y="65697"/>
                    <a:pt x="54046" y="65669"/>
                    <a:pt x="54188" y="65621"/>
                  </a:cubicBezTo>
                  <a:cubicBezTo>
                    <a:pt x="54328" y="65669"/>
                    <a:pt x="54477" y="65697"/>
                    <a:pt x="54635" y="65697"/>
                  </a:cubicBezTo>
                  <a:lnTo>
                    <a:pt x="62231" y="65697"/>
                  </a:lnTo>
                  <a:cubicBezTo>
                    <a:pt x="62620" y="65697"/>
                    <a:pt x="62996" y="65528"/>
                    <a:pt x="63257" y="65238"/>
                  </a:cubicBezTo>
                  <a:cubicBezTo>
                    <a:pt x="63519" y="64946"/>
                    <a:pt x="63643" y="64556"/>
                    <a:pt x="63598" y="64168"/>
                  </a:cubicBezTo>
                  <a:cubicBezTo>
                    <a:pt x="63564" y="63844"/>
                    <a:pt x="62982" y="58546"/>
                    <a:pt x="62317" y="53664"/>
                  </a:cubicBezTo>
                  <a:lnTo>
                    <a:pt x="62317" y="53664"/>
                  </a:lnTo>
                  <a:lnTo>
                    <a:pt x="62327" y="53675"/>
                  </a:lnTo>
                  <a:cubicBezTo>
                    <a:pt x="62789" y="54160"/>
                    <a:pt x="63295" y="54622"/>
                    <a:pt x="63764" y="54987"/>
                  </a:cubicBezTo>
                  <a:cubicBezTo>
                    <a:pt x="63760" y="55528"/>
                    <a:pt x="63753" y="56062"/>
                    <a:pt x="63750" y="56575"/>
                  </a:cubicBezTo>
                  <a:lnTo>
                    <a:pt x="63750" y="56678"/>
                  </a:lnTo>
                  <a:cubicBezTo>
                    <a:pt x="63736" y="56737"/>
                    <a:pt x="63729" y="56799"/>
                    <a:pt x="63726" y="56861"/>
                  </a:cubicBezTo>
                  <a:cubicBezTo>
                    <a:pt x="63719" y="56978"/>
                    <a:pt x="63726" y="57095"/>
                    <a:pt x="63746" y="57209"/>
                  </a:cubicBezTo>
                  <a:cubicBezTo>
                    <a:pt x="63705" y="63155"/>
                    <a:pt x="63778" y="63923"/>
                    <a:pt x="63802" y="64174"/>
                  </a:cubicBezTo>
                  <a:cubicBezTo>
                    <a:pt x="63870" y="64884"/>
                    <a:pt x="64463" y="65421"/>
                    <a:pt x="65173" y="65421"/>
                  </a:cubicBezTo>
                  <a:lnTo>
                    <a:pt x="71084" y="65421"/>
                  </a:lnTo>
                  <a:cubicBezTo>
                    <a:pt x="71237" y="65477"/>
                    <a:pt x="71399" y="65504"/>
                    <a:pt x="71565" y="65504"/>
                  </a:cubicBezTo>
                  <a:cubicBezTo>
                    <a:pt x="71575" y="65504"/>
                    <a:pt x="71584" y="65504"/>
                    <a:pt x="71594" y="65504"/>
                  </a:cubicBezTo>
                  <a:cubicBezTo>
                    <a:pt x="71749" y="65501"/>
                    <a:pt x="71901" y="65473"/>
                    <a:pt x="72041" y="65421"/>
                  </a:cubicBezTo>
                  <a:lnTo>
                    <a:pt x="81374" y="65421"/>
                  </a:lnTo>
                  <a:cubicBezTo>
                    <a:pt x="81625" y="65421"/>
                    <a:pt x="81866" y="65353"/>
                    <a:pt x="82076" y="65229"/>
                  </a:cubicBezTo>
                  <a:cubicBezTo>
                    <a:pt x="82283" y="65349"/>
                    <a:pt x="82520" y="65421"/>
                    <a:pt x="82772" y="65421"/>
                  </a:cubicBezTo>
                  <a:lnTo>
                    <a:pt x="87584" y="65463"/>
                  </a:lnTo>
                  <a:lnTo>
                    <a:pt x="87595" y="65463"/>
                  </a:lnTo>
                  <a:cubicBezTo>
                    <a:pt x="87991" y="65463"/>
                    <a:pt x="88346" y="65297"/>
                    <a:pt x="88601" y="65032"/>
                  </a:cubicBezTo>
                  <a:cubicBezTo>
                    <a:pt x="88632" y="65063"/>
                    <a:pt x="88666" y="65094"/>
                    <a:pt x="88704" y="65125"/>
                  </a:cubicBezTo>
                  <a:cubicBezTo>
                    <a:pt x="89072" y="65415"/>
                    <a:pt x="89465" y="65435"/>
                    <a:pt x="89724" y="65449"/>
                  </a:cubicBezTo>
                  <a:cubicBezTo>
                    <a:pt x="89868" y="65456"/>
                    <a:pt x="90061" y="65459"/>
                    <a:pt x="90309" y="65463"/>
                  </a:cubicBezTo>
                  <a:cubicBezTo>
                    <a:pt x="90470" y="65464"/>
                    <a:pt x="90656" y="65465"/>
                    <a:pt x="90866" y="65465"/>
                  </a:cubicBezTo>
                  <a:cubicBezTo>
                    <a:pt x="91163" y="65465"/>
                    <a:pt x="91506" y="65463"/>
                    <a:pt x="91894" y="65459"/>
                  </a:cubicBezTo>
                  <a:cubicBezTo>
                    <a:pt x="93010" y="65445"/>
                    <a:pt x="94126" y="65421"/>
                    <a:pt x="94136" y="65421"/>
                  </a:cubicBezTo>
                  <a:cubicBezTo>
                    <a:pt x="94781" y="65408"/>
                    <a:pt x="95328" y="64949"/>
                    <a:pt x="95459" y="64319"/>
                  </a:cubicBezTo>
                  <a:cubicBezTo>
                    <a:pt x="95470" y="64257"/>
                    <a:pt x="95783" y="62724"/>
                    <a:pt x="96028" y="60554"/>
                  </a:cubicBezTo>
                  <a:cubicBezTo>
                    <a:pt x="96358" y="57619"/>
                    <a:pt x="96406" y="55025"/>
                    <a:pt x="96176" y="52851"/>
                  </a:cubicBezTo>
                  <a:cubicBezTo>
                    <a:pt x="96079" y="51948"/>
                    <a:pt x="95938" y="51060"/>
                    <a:pt x="95759" y="50192"/>
                  </a:cubicBezTo>
                  <a:cubicBezTo>
                    <a:pt x="96410" y="49638"/>
                    <a:pt x="97451" y="48708"/>
                    <a:pt x="98525" y="47543"/>
                  </a:cubicBezTo>
                  <a:lnTo>
                    <a:pt x="98525" y="47543"/>
                  </a:lnTo>
                  <a:cubicBezTo>
                    <a:pt x="98525" y="47653"/>
                    <a:pt x="98522" y="47767"/>
                    <a:pt x="98518" y="47881"/>
                  </a:cubicBezTo>
                  <a:cubicBezTo>
                    <a:pt x="98484" y="49617"/>
                    <a:pt x="98481" y="51797"/>
                    <a:pt x="98518" y="54012"/>
                  </a:cubicBezTo>
                  <a:cubicBezTo>
                    <a:pt x="98556" y="56403"/>
                    <a:pt x="98632" y="58594"/>
                    <a:pt x="98735" y="60344"/>
                  </a:cubicBezTo>
                  <a:cubicBezTo>
                    <a:pt x="98907" y="63206"/>
                    <a:pt x="99107" y="64092"/>
                    <a:pt x="99241" y="64512"/>
                  </a:cubicBezTo>
                  <a:cubicBezTo>
                    <a:pt x="99427" y="65081"/>
                    <a:pt x="99958" y="65463"/>
                    <a:pt x="100554" y="65463"/>
                  </a:cubicBezTo>
                  <a:lnTo>
                    <a:pt x="107195" y="65463"/>
                  </a:lnTo>
                  <a:cubicBezTo>
                    <a:pt x="107451" y="65463"/>
                    <a:pt x="107699" y="65394"/>
                    <a:pt x="107912" y="65263"/>
                  </a:cubicBezTo>
                  <a:cubicBezTo>
                    <a:pt x="108122" y="65391"/>
                    <a:pt x="108367" y="65463"/>
                    <a:pt x="108625" y="65463"/>
                  </a:cubicBezTo>
                  <a:lnTo>
                    <a:pt x="117175" y="65463"/>
                  </a:lnTo>
                  <a:cubicBezTo>
                    <a:pt x="117889" y="65463"/>
                    <a:pt x="118484" y="64919"/>
                    <a:pt x="118550" y="64209"/>
                  </a:cubicBezTo>
                  <a:cubicBezTo>
                    <a:pt x="118608" y="63554"/>
                    <a:pt x="119121" y="57743"/>
                    <a:pt x="118967" y="56004"/>
                  </a:cubicBezTo>
                  <a:cubicBezTo>
                    <a:pt x="118877" y="54998"/>
                    <a:pt x="118267" y="51714"/>
                    <a:pt x="117103" y="45969"/>
                  </a:cubicBezTo>
                  <a:cubicBezTo>
                    <a:pt x="117083" y="45859"/>
                    <a:pt x="117062" y="45755"/>
                    <a:pt x="117044" y="45673"/>
                  </a:cubicBezTo>
                  <a:cubicBezTo>
                    <a:pt x="117075" y="45259"/>
                    <a:pt x="117148" y="44202"/>
                    <a:pt x="117220" y="42978"/>
                  </a:cubicBezTo>
                  <a:cubicBezTo>
                    <a:pt x="117261" y="42238"/>
                    <a:pt x="117296" y="41545"/>
                    <a:pt x="117323" y="40925"/>
                  </a:cubicBezTo>
                  <a:cubicBezTo>
                    <a:pt x="117337" y="40619"/>
                    <a:pt x="117347" y="40326"/>
                    <a:pt x="117358" y="40051"/>
                  </a:cubicBezTo>
                  <a:cubicBezTo>
                    <a:pt x="117423" y="40023"/>
                    <a:pt x="117479" y="39999"/>
                    <a:pt x="117526" y="39978"/>
                  </a:cubicBezTo>
                  <a:cubicBezTo>
                    <a:pt x="117636" y="40003"/>
                    <a:pt x="117749" y="40018"/>
                    <a:pt x="117864" y="40018"/>
                  </a:cubicBezTo>
                  <a:cubicBezTo>
                    <a:pt x="117922" y="40018"/>
                    <a:pt x="117981" y="40014"/>
                    <a:pt x="118040" y="40006"/>
                  </a:cubicBezTo>
                  <a:cubicBezTo>
                    <a:pt x="118047" y="40006"/>
                    <a:pt x="118274" y="39975"/>
                    <a:pt x="118625" y="39927"/>
                  </a:cubicBezTo>
                  <a:cubicBezTo>
                    <a:pt x="119587" y="39785"/>
                    <a:pt x="120927" y="39568"/>
                    <a:pt x="121846" y="39313"/>
                  </a:cubicBezTo>
                  <a:cubicBezTo>
                    <a:pt x="122573" y="39110"/>
                    <a:pt x="123007" y="38373"/>
                    <a:pt x="122818" y="37642"/>
                  </a:cubicBezTo>
                  <a:cubicBezTo>
                    <a:pt x="122811" y="37622"/>
                    <a:pt x="122735" y="37305"/>
                    <a:pt x="122697" y="36912"/>
                  </a:cubicBezTo>
                  <a:cubicBezTo>
                    <a:pt x="122642" y="36296"/>
                    <a:pt x="122735" y="36051"/>
                    <a:pt x="122749" y="36024"/>
                  </a:cubicBezTo>
                  <a:cubicBezTo>
                    <a:pt x="123059" y="35300"/>
                    <a:pt x="123134" y="34487"/>
                    <a:pt x="122976" y="33543"/>
                  </a:cubicBezTo>
                  <a:cubicBezTo>
                    <a:pt x="122842" y="32741"/>
                    <a:pt x="122532" y="31801"/>
                    <a:pt x="122022" y="30670"/>
                  </a:cubicBezTo>
                  <a:cubicBezTo>
                    <a:pt x="121832" y="30246"/>
                    <a:pt x="121616" y="29816"/>
                    <a:pt x="121388" y="29368"/>
                  </a:cubicBezTo>
                  <a:cubicBezTo>
                    <a:pt x="122018" y="28376"/>
                    <a:pt x="122618" y="27391"/>
                    <a:pt x="123169" y="26430"/>
                  </a:cubicBezTo>
                  <a:cubicBezTo>
                    <a:pt x="126252" y="21045"/>
                    <a:pt x="127327" y="17390"/>
                    <a:pt x="127902" y="15427"/>
                  </a:cubicBezTo>
                  <a:cubicBezTo>
                    <a:pt x="128026" y="15000"/>
                    <a:pt x="128168" y="14521"/>
                    <a:pt x="128257" y="14301"/>
                  </a:cubicBezTo>
                  <a:cubicBezTo>
                    <a:pt x="128829" y="13835"/>
                    <a:pt x="129618" y="12971"/>
                    <a:pt x="130158" y="12323"/>
                  </a:cubicBezTo>
                  <a:cubicBezTo>
                    <a:pt x="130427" y="12000"/>
                    <a:pt x="130813" y="11517"/>
                    <a:pt x="131123" y="11059"/>
                  </a:cubicBezTo>
                  <a:cubicBezTo>
                    <a:pt x="131547" y="10422"/>
                    <a:pt x="131723" y="9984"/>
                    <a:pt x="131729" y="9544"/>
                  </a:cubicBezTo>
                  <a:cubicBezTo>
                    <a:pt x="131740" y="9057"/>
                    <a:pt x="131530" y="8613"/>
                    <a:pt x="131154" y="8324"/>
                  </a:cubicBezTo>
                  <a:cubicBezTo>
                    <a:pt x="131061" y="8251"/>
                    <a:pt x="130964" y="8193"/>
                    <a:pt x="130861" y="8145"/>
                  </a:cubicBezTo>
                  <a:cubicBezTo>
                    <a:pt x="130855" y="8021"/>
                    <a:pt x="130834" y="7897"/>
                    <a:pt x="130793" y="7769"/>
                  </a:cubicBezTo>
                  <a:cubicBezTo>
                    <a:pt x="130665" y="7349"/>
                    <a:pt x="130362" y="7011"/>
                    <a:pt x="129962" y="6839"/>
                  </a:cubicBezTo>
                  <a:cubicBezTo>
                    <a:pt x="129848" y="6791"/>
                    <a:pt x="129686" y="6739"/>
                    <a:pt x="129487" y="6722"/>
                  </a:cubicBezTo>
                  <a:cubicBezTo>
                    <a:pt x="129318" y="6440"/>
                    <a:pt x="129063" y="6222"/>
                    <a:pt x="128753" y="6105"/>
                  </a:cubicBezTo>
                  <a:cubicBezTo>
                    <a:pt x="128644" y="6063"/>
                    <a:pt x="128455" y="6008"/>
                    <a:pt x="128219" y="6008"/>
                  </a:cubicBezTo>
                  <a:cubicBezTo>
                    <a:pt x="128129" y="6008"/>
                    <a:pt x="128032" y="6017"/>
                    <a:pt x="127929" y="6036"/>
                  </a:cubicBezTo>
                  <a:cubicBezTo>
                    <a:pt x="127723" y="5888"/>
                    <a:pt x="127479" y="5792"/>
                    <a:pt x="127214" y="5758"/>
                  </a:cubicBezTo>
                  <a:cubicBezTo>
                    <a:pt x="127144" y="5749"/>
                    <a:pt x="127075" y="5744"/>
                    <a:pt x="127005" y="5744"/>
                  </a:cubicBezTo>
                  <a:cubicBezTo>
                    <a:pt x="126608" y="5744"/>
                    <a:pt x="126214" y="5894"/>
                    <a:pt x="125877" y="6178"/>
                  </a:cubicBezTo>
                  <a:cubicBezTo>
                    <a:pt x="125687" y="6340"/>
                    <a:pt x="125508" y="6543"/>
                    <a:pt x="125333" y="6805"/>
                  </a:cubicBezTo>
                  <a:cubicBezTo>
                    <a:pt x="125325" y="6819"/>
                    <a:pt x="125319" y="6828"/>
                    <a:pt x="125309" y="6843"/>
                  </a:cubicBezTo>
                  <a:cubicBezTo>
                    <a:pt x="125134" y="6775"/>
                    <a:pt x="124952" y="6741"/>
                    <a:pt x="124769" y="6741"/>
                  </a:cubicBezTo>
                  <a:cubicBezTo>
                    <a:pt x="124515" y="6741"/>
                    <a:pt x="124261" y="6807"/>
                    <a:pt x="124031" y="6939"/>
                  </a:cubicBezTo>
                  <a:cubicBezTo>
                    <a:pt x="123417" y="7291"/>
                    <a:pt x="123221" y="7941"/>
                    <a:pt x="123100" y="8596"/>
                  </a:cubicBezTo>
                  <a:cubicBezTo>
                    <a:pt x="123028" y="8971"/>
                    <a:pt x="122966" y="9464"/>
                    <a:pt x="122914" y="10057"/>
                  </a:cubicBezTo>
                  <a:cubicBezTo>
                    <a:pt x="122862" y="10680"/>
                    <a:pt x="122828" y="11286"/>
                    <a:pt x="122814" y="11652"/>
                  </a:cubicBezTo>
                  <a:cubicBezTo>
                    <a:pt x="122274" y="12606"/>
                    <a:pt x="120523" y="15709"/>
                    <a:pt x="119307" y="17890"/>
                  </a:cubicBezTo>
                  <a:cubicBezTo>
                    <a:pt x="119235" y="18021"/>
                    <a:pt x="119159" y="18159"/>
                    <a:pt x="119073" y="18304"/>
                  </a:cubicBezTo>
                  <a:cubicBezTo>
                    <a:pt x="118967" y="18076"/>
                    <a:pt x="118891" y="17883"/>
                    <a:pt x="118839" y="17718"/>
                  </a:cubicBezTo>
                  <a:cubicBezTo>
                    <a:pt x="118753" y="17452"/>
                    <a:pt x="118729" y="17239"/>
                    <a:pt x="118691" y="16884"/>
                  </a:cubicBezTo>
                  <a:cubicBezTo>
                    <a:pt x="118643" y="16485"/>
                    <a:pt x="118581" y="15937"/>
                    <a:pt x="118401" y="15124"/>
                  </a:cubicBezTo>
                  <a:cubicBezTo>
                    <a:pt x="118326" y="14765"/>
                    <a:pt x="118261" y="14445"/>
                    <a:pt x="118202" y="14166"/>
                  </a:cubicBezTo>
                  <a:cubicBezTo>
                    <a:pt x="118102" y="13657"/>
                    <a:pt x="118019" y="13256"/>
                    <a:pt x="117909" y="12884"/>
                  </a:cubicBezTo>
                  <a:cubicBezTo>
                    <a:pt x="117760" y="12385"/>
                    <a:pt x="117565" y="11986"/>
                    <a:pt x="117299" y="11634"/>
                  </a:cubicBezTo>
                  <a:cubicBezTo>
                    <a:pt x="117030" y="11280"/>
                    <a:pt x="116686" y="10966"/>
                    <a:pt x="116214" y="10652"/>
                  </a:cubicBezTo>
                  <a:cubicBezTo>
                    <a:pt x="115725" y="10329"/>
                    <a:pt x="115177" y="10143"/>
                    <a:pt x="114540" y="10084"/>
                  </a:cubicBezTo>
                  <a:cubicBezTo>
                    <a:pt x="114336" y="10067"/>
                    <a:pt x="114144" y="10062"/>
                    <a:pt x="113965" y="10062"/>
                  </a:cubicBezTo>
                  <a:cubicBezTo>
                    <a:pt x="113899" y="10062"/>
                    <a:pt x="113834" y="10063"/>
                    <a:pt x="113771" y="10064"/>
                  </a:cubicBezTo>
                  <a:cubicBezTo>
                    <a:pt x="113741" y="10064"/>
                    <a:pt x="113712" y="10064"/>
                    <a:pt x="113684" y="10064"/>
                  </a:cubicBezTo>
                  <a:cubicBezTo>
                    <a:pt x="113116" y="10064"/>
                    <a:pt x="113063" y="10030"/>
                    <a:pt x="112952" y="9902"/>
                  </a:cubicBezTo>
                  <a:cubicBezTo>
                    <a:pt x="112342" y="9216"/>
                    <a:pt x="111577" y="8441"/>
                    <a:pt x="110513" y="7890"/>
                  </a:cubicBezTo>
                  <a:cubicBezTo>
                    <a:pt x="109641" y="7437"/>
                    <a:pt x="108698" y="7211"/>
                    <a:pt x="107698" y="7211"/>
                  </a:cubicBezTo>
                  <a:cubicBezTo>
                    <a:pt x="107220" y="7211"/>
                    <a:pt x="106730" y="7262"/>
                    <a:pt x="106227" y="7366"/>
                  </a:cubicBezTo>
                  <a:cubicBezTo>
                    <a:pt x="105418" y="7535"/>
                    <a:pt x="104537" y="7828"/>
                    <a:pt x="103602" y="8245"/>
                  </a:cubicBezTo>
                  <a:cubicBezTo>
                    <a:pt x="103217" y="8417"/>
                    <a:pt x="102814" y="8613"/>
                    <a:pt x="102411" y="8827"/>
                  </a:cubicBezTo>
                  <a:cubicBezTo>
                    <a:pt x="101402" y="9361"/>
                    <a:pt x="100592" y="9887"/>
                    <a:pt x="100182" y="10170"/>
                  </a:cubicBezTo>
                  <a:cubicBezTo>
                    <a:pt x="99810" y="10232"/>
                    <a:pt x="99214" y="10367"/>
                    <a:pt x="98567" y="10622"/>
                  </a:cubicBezTo>
                  <a:cubicBezTo>
                    <a:pt x="98022" y="10838"/>
                    <a:pt x="97537" y="11104"/>
                    <a:pt x="97112" y="11417"/>
                  </a:cubicBezTo>
                  <a:cubicBezTo>
                    <a:pt x="96806" y="10990"/>
                    <a:pt x="96448" y="10608"/>
                    <a:pt x="96042" y="10274"/>
                  </a:cubicBezTo>
                  <a:cubicBezTo>
                    <a:pt x="94874" y="9316"/>
                    <a:pt x="93327" y="8768"/>
                    <a:pt x="91436" y="8647"/>
                  </a:cubicBezTo>
                  <a:cubicBezTo>
                    <a:pt x="91295" y="8596"/>
                    <a:pt x="91085" y="8523"/>
                    <a:pt x="90826" y="8441"/>
                  </a:cubicBezTo>
                  <a:cubicBezTo>
                    <a:pt x="89799" y="8122"/>
                    <a:pt x="88238" y="7745"/>
                    <a:pt x="86566" y="7745"/>
                  </a:cubicBezTo>
                  <a:cubicBezTo>
                    <a:pt x="86522" y="7745"/>
                    <a:pt x="86478" y="7745"/>
                    <a:pt x="86434" y="7745"/>
                  </a:cubicBezTo>
                  <a:cubicBezTo>
                    <a:pt x="85401" y="7755"/>
                    <a:pt x="84453" y="7917"/>
                    <a:pt x="83612" y="8221"/>
                  </a:cubicBezTo>
                  <a:cubicBezTo>
                    <a:pt x="82569" y="8599"/>
                    <a:pt x="81690" y="9199"/>
                    <a:pt x="80998" y="10005"/>
                  </a:cubicBezTo>
                  <a:cubicBezTo>
                    <a:pt x="80639" y="10418"/>
                    <a:pt x="80305" y="10856"/>
                    <a:pt x="80009" y="11297"/>
                  </a:cubicBezTo>
                  <a:cubicBezTo>
                    <a:pt x="79245" y="12430"/>
                    <a:pt x="78714" y="13605"/>
                    <a:pt x="78383" y="14883"/>
                  </a:cubicBezTo>
                  <a:cubicBezTo>
                    <a:pt x="78294" y="14091"/>
                    <a:pt x="78173" y="13367"/>
                    <a:pt x="78060" y="12785"/>
                  </a:cubicBezTo>
                  <a:cubicBezTo>
                    <a:pt x="77874" y="11841"/>
                    <a:pt x="77574" y="10994"/>
                    <a:pt x="77164" y="10274"/>
                  </a:cubicBezTo>
                  <a:cubicBezTo>
                    <a:pt x="76809" y="9644"/>
                    <a:pt x="76365" y="9102"/>
                    <a:pt x="75848" y="8665"/>
                  </a:cubicBezTo>
                  <a:cubicBezTo>
                    <a:pt x="75001" y="7945"/>
                    <a:pt x="74170" y="7680"/>
                    <a:pt x="73764" y="7569"/>
                  </a:cubicBezTo>
                  <a:cubicBezTo>
                    <a:pt x="73278" y="7259"/>
                    <a:pt x="72741" y="7001"/>
                    <a:pt x="72165" y="6798"/>
                  </a:cubicBezTo>
                  <a:cubicBezTo>
                    <a:pt x="71556" y="6580"/>
                    <a:pt x="70894" y="6426"/>
                    <a:pt x="70202" y="6337"/>
                  </a:cubicBezTo>
                  <a:cubicBezTo>
                    <a:pt x="69715" y="6272"/>
                    <a:pt x="69213" y="6239"/>
                    <a:pt x="68701" y="6239"/>
                  </a:cubicBezTo>
                  <a:cubicBezTo>
                    <a:pt x="67855" y="6239"/>
                    <a:pt x="66985" y="6328"/>
                    <a:pt x="66130" y="6502"/>
                  </a:cubicBezTo>
                  <a:cubicBezTo>
                    <a:pt x="64791" y="6774"/>
                    <a:pt x="63509" y="7253"/>
                    <a:pt x="62424" y="7887"/>
                  </a:cubicBezTo>
                  <a:cubicBezTo>
                    <a:pt x="61845" y="8224"/>
                    <a:pt x="61322" y="8603"/>
                    <a:pt x="60867" y="9016"/>
                  </a:cubicBezTo>
                  <a:cubicBezTo>
                    <a:pt x="60705" y="9161"/>
                    <a:pt x="60553" y="9313"/>
                    <a:pt x="60409" y="9467"/>
                  </a:cubicBezTo>
                  <a:cubicBezTo>
                    <a:pt x="60422" y="9292"/>
                    <a:pt x="60436" y="9110"/>
                    <a:pt x="60443" y="8913"/>
                  </a:cubicBezTo>
                  <a:cubicBezTo>
                    <a:pt x="60495" y="7456"/>
                    <a:pt x="60243" y="6264"/>
                    <a:pt x="59692" y="5375"/>
                  </a:cubicBezTo>
                  <a:cubicBezTo>
                    <a:pt x="59185" y="4559"/>
                    <a:pt x="58607" y="3918"/>
                    <a:pt x="57970" y="3474"/>
                  </a:cubicBezTo>
                  <a:cubicBezTo>
                    <a:pt x="57867" y="3402"/>
                    <a:pt x="57767" y="3335"/>
                    <a:pt x="57670" y="3281"/>
                  </a:cubicBezTo>
                  <a:cubicBezTo>
                    <a:pt x="57549" y="3012"/>
                    <a:pt x="57377" y="2691"/>
                    <a:pt x="57136" y="2351"/>
                  </a:cubicBezTo>
                  <a:cubicBezTo>
                    <a:pt x="56378" y="1286"/>
                    <a:pt x="55279" y="539"/>
                    <a:pt x="53956" y="191"/>
                  </a:cubicBezTo>
                  <a:cubicBezTo>
                    <a:pt x="53445" y="55"/>
                    <a:pt x="52963" y="1"/>
                    <a:pt x="52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4"/>
            <p:cNvSpPr/>
            <p:nvPr/>
          </p:nvSpPr>
          <p:spPr>
            <a:xfrm>
              <a:off x="5986300" y="2144033"/>
              <a:ext cx="245486" cy="245425"/>
            </a:xfrm>
            <a:custGeom>
              <a:avLst/>
              <a:gdLst/>
              <a:ahLst/>
              <a:cxnLst/>
              <a:rect l="l" t="t" r="r" b="b"/>
              <a:pathLst>
                <a:path w="7960" h="7958" extrusionOk="0">
                  <a:moveTo>
                    <a:pt x="1" y="0"/>
                  </a:moveTo>
                  <a:lnTo>
                    <a:pt x="1" y="7957"/>
                  </a:lnTo>
                  <a:lnTo>
                    <a:pt x="7959" y="7957"/>
                  </a:lnTo>
                  <a:lnTo>
                    <a:pt x="795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2765925" y="2055059"/>
              <a:ext cx="600547" cy="538436"/>
            </a:xfrm>
            <a:custGeom>
              <a:avLst/>
              <a:gdLst/>
              <a:ahLst/>
              <a:cxnLst/>
              <a:rect l="l" t="t" r="r" b="b"/>
              <a:pathLst>
                <a:path w="19473" h="17459" extrusionOk="0">
                  <a:moveTo>
                    <a:pt x="15040" y="0"/>
                  </a:moveTo>
                  <a:cubicBezTo>
                    <a:pt x="15040" y="0"/>
                    <a:pt x="14774" y="1719"/>
                    <a:pt x="14375" y="3462"/>
                  </a:cubicBezTo>
                  <a:cubicBezTo>
                    <a:pt x="14017" y="5002"/>
                    <a:pt x="13556" y="6561"/>
                    <a:pt x="13075" y="6983"/>
                  </a:cubicBezTo>
                  <a:cubicBezTo>
                    <a:pt x="12041" y="7878"/>
                    <a:pt x="5333" y="11901"/>
                    <a:pt x="5333" y="11901"/>
                  </a:cubicBezTo>
                  <a:cubicBezTo>
                    <a:pt x="5333" y="11901"/>
                    <a:pt x="3865" y="11611"/>
                    <a:pt x="2693" y="11611"/>
                  </a:cubicBezTo>
                  <a:cubicBezTo>
                    <a:pt x="2107" y="11611"/>
                    <a:pt x="1595" y="11684"/>
                    <a:pt x="1377" y="11901"/>
                  </a:cubicBezTo>
                  <a:cubicBezTo>
                    <a:pt x="720" y="12557"/>
                    <a:pt x="2925" y="13174"/>
                    <a:pt x="2925" y="13174"/>
                  </a:cubicBezTo>
                  <a:cubicBezTo>
                    <a:pt x="2925" y="13174"/>
                    <a:pt x="0" y="15275"/>
                    <a:pt x="239" y="15617"/>
                  </a:cubicBezTo>
                  <a:cubicBezTo>
                    <a:pt x="260" y="15646"/>
                    <a:pt x="297" y="15660"/>
                    <a:pt x="349" y="15660"/>
                  </a:cubicBezTo>
                  <a:cubicBezTo>
                    <a:pt x="903" y="15660"/>
                    <a:pt x="3060" y="14105"/>
                    <a:pt x="3060" y="14105"/>
                  </a:cubicBezTo>
                  <a:lnTo>
                    <a:pt x="3060" y="14105"/>
                  </a:lnTo>
                  <a:cubicBezTo>
                    <a:pt x="3060" y="14105"/>
                    <a:pt x="1135" y="16067"/>
                    <a:pt x="1274" y="16548"/>
                  </a:cubicBezTo>
                  <a:cubicBezTo>
                    <a:pt x="1287" y="16592"/>
                    <a:pt x="1318" y="16612"/>
                    <a:pt x="1365" y="16612"/>
                  </a:cubicBezTo>
                  <a:cubicBezTo>
                    <a:pt x="1826" y="16612"/>
                    <a:pt x="3784" y="14654"/>
                    <a:pt x="3785" y="14654"/>
                  </a:cubicBezTo>
                  <a:lnTo>
                    <a:pt x="3785" y="14654"/>
                  </a:lnTo>
                  <a:cubicBezTo>
                    <a:pt x="3785" y="14654"/>
                    <a:pt x="2444" y="17065"/>
                    <a:pt x="2718" y="17372"/>
                  </a:cubicBezTo>
                  <a:cubicBezTo>
                    <a:pt x="2735" y="17391"/>
                    <a:pt x="2757" y="17400"/>
                    <a:pt x="2785" y="17400"/>
                  </a:cubicBezTo>
                  <a:cubicBezTo>
                    <a:pt x="3185" y="17400"/>
                    <a:pt x="4641" y="15506"/>
                    <a:pt x="4802" y="15294"/>
                  </a:cubicBezTo>
                  <a:lnTo>
                    <a:pt x="4802" y="15294"/>
                  </a:lnTo>
                  <a:cubicBezTo>
                    <a:pt x="4678" y="15459"/>
                    <a:pt x="3611" y="16906"/>
                    <a:pt x="4163" y="17400"/>
                  </a:cubicBezTo>
                  <a:cubicBezTo>
                    <a:pt x="4208" y="17440"/>
                    <a:pt x="4265" y="17459"/>
                    <a:pt x="4330" y="17459"/>
                  </a:cubicBezTo>
                  <a:cubicBezTo>
                    <a:pt x="5116" y="17459"/>
                    <a:pt x="7226" y="14794"/>
                    <a:pt x="7226" y="14794"/>
                  </a:cubicBezTo>
                  <a:cubicBezTo>
                    <a:pt x="7226" y="14794"/>
                    <a:pt x="15092" y="10664"/>
                    <a:pt x="17025" y="9048"/>
                  </a:cubicBezTo>
                  <a:cubicBezTo>
                    <a:pt x="18391" y="7902"/>
                    <a:pt x="18892" y="6554"/>
                    <a:pt x="19182" y="4644"/>
                  </a:cubicBezTo>
                  <a:cubicBezTo>
                    <a:pt x="19302" y="3852"/>
                    <a:pt x="19381" y="2969"/>
                    <a:pt x="19473" y="1958"/>
                  </a:cubicBezTo>
                  <a:cubicBezTo>
                    <a:pt x="19473" y="1958"/>
                    <a:pt x="16867" y="1350"/>
                    <a:pt x="15040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4"/>
            <p:cNvSpPr/>
            <p:nvPr/>
          </p:nvSpPr>
          <p:spPr>
            <a:xfrm>
              <a:off x="2498943" y="2414715"/>
              <a:ext cx="577972" cy="485452"/>
            </a:xfrm>
            <a:custGeom>
              <a:avLst/>
              <a:gdLst/>
              <a:ahLst/>
              <a:cxnLst/>
              <a:rect l="l" t="t" r="r" b="b"/>
              <a:pathLst>
                <a:path w="18741" h="15741" extrusionOk="0">
                  <a:moveTo>
                    <a:pt x="3168" y="0"/>
                  </a:moveTo>
                  <a:cubicBezTo>
                    <a:pt x="3064" y="0"/>
                    <a:pt x="2583" y="182"/>
                    <a:pt x="1380" y="2992"/>
                  </a:cubicBezTo>
                  <a:cubicBezTo>
                    <a:pt x="1321" y="3128"/>
                    <a:pt x="1265" y="3279"/>
                    <a:pt x="1209" y="3438"/>
                  </a:cubicBezTo>
                  <a:cubicBezTo>
                    <a:pt x="0" y="7015"/>
                    <a:pt x="12" y="15740"/>
                    <a:pt x="12" y="15740"/>
                  </a:cubicBezTo>
                  <a:lnTo>
                    <a:pt x="18696" y="14761"/>
                  </a:lnTo>
                  <a:cubicBezTo>
                    <a:pt x="18740" y="13807"/>
                    <a:pt x="18509" y="9621"/>
                    <a:pt x="18298" y="6160"/>
                  </a:cubicBezTo>
                  <a:cubicBezTo>
                    <a:pt x="18139" y="3486"/>
                    <a:pt x="17988" y="1242"/>
                    <a:pt x="17988" y="1242"/>
                  </a:cubicBezTo>
                  <a:lnTo>
                    <a:pt x="3191" y="4"/>
                  </a:lnTo>
                  <a:cubicBezTo>
                    <a:pt x="3191" y="4"/>
                    <a:pt x="3183" y="0"/>
                    <a:pt x="3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2538203" y="2414715"/>
              <a:ext cx="527056" cy="189974"/>
            </a:xfrm>
            <a:custGeom>
              <a:avLst/>
              <a:gdLst/>
              <a:ahLst/>
              <a:cxnLst/>
              <a:rect l="l" t="t" r="r" b="b"/>
              <a:pathLst>
                <a:path w="17090" h="6160" extrusionOk="0">
                  <a:moveTo>
                    <a:pt x="1955" y="0"/>
                  </a:moveTo>
                  <a:cubicBezTo>
                    <a:pt x="1852" y="0"/>
                    <a:pt x="1374" y="182"/>
                    <a:pt x="171" y="2992"/>
                  </a:cubicBezTo>
                  <a:cubicBezTo>
                    <a:pt x="112" y="3128"/>
                    <a:pt x="55" y="3279"/>
                    <a:pt x="0" y="3438"/>
                  </a:cubicBezTo>
                  <a:cubicBezTo>
                    <a:pt x="483" y="3402"/>
                    <a:pt x="968" y="3385"/>
                    <a:pt x="1454" y="3385"/>
                  </a:cubicBezTo>
                  <a:cubicBezTo>
                    <a:pt x="6611" y="3385"/>
                    <a:pt x="11948" y="5291"/>
                    <a:pt x="17089" y="6160"/>
                  </a:cubicBezTo>
                  <a:cubicBezTo>
                    <a:pt x="16926" y="3486"/>
                    <a:pt x="16779" y="1242"/>
                    <a:pt x="16779" y="1242"/>
                  </a:cubicBezTo>
                  <a:lnTo>
                    <a:pt x="1978" y="4"/>
                  </a:lnTo>
                  <a:cubicBezTo>
                    <a:pt x="1978" y="4"/>
                    <a:pt x="1971" y="0"/>
                    <a:pt x="1955" y="0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5746056" y="854026"/>
              <a:ext cx="937505" cy="1134511"/>
            </a:xfrm>
            <a:custGeom>
              <a:avLst/>
              <a:gdLst/>
              <a:ahLst/>
              <a:cxnLst/>
              <a:rect l="l" t="t" r="r" b="b"/>
              <a:pathLst>
                <a:path w="30399" h="36787" extrusionOk="0">
                  <a:moveTo>
                    <a:pt x="14014" y="1"/>
                  </a:moveTo>
                  <a:cubicBezTo>
                    <a:pt x="13586" y="1"/>
                    <a:pt x="13128" y="46"/>
                    <a:pt x="12637" y="147"/>
                  </a:cubicBezTo>
                  <a:cubicBezTo>
                    <a:pt x="11722" y="338"/>
                    <a:pt x="10795" y="673"/>
                    <a:pt x="9932" y="1058"/>
                  </a:cubicBezTo>
                  <a:cubicBezTo>
                    <a:pt x="9482" y="1258"/>
                    <a:pt x="9052" y="1468"/>
                    <a:pt x="8650" y="1683"/>
                  </a:cubicBezTo>
                  <a:cubicBezTo>
                    <a:pt x="7071" y="2518"/>
                    <a:pt x="5934" y="3346"/>
                    <a:pt x="5934" y="3346"/>
                  </a:cubicBezTo>
                  <a:cubicBezTo>
                    <a:pt x="5934" y="3346"/>
                    <a:pt x="1600" y="3760"/>
                    <a:pt x="1187" y="7114"/>
                  </a:cubicBezTo>
                  <a:cubicBezTo>
                    <a:pt x="772" y="10468"/>
                    <a:pt x="1958" y="12096"/>
                    <a:pt x="1727" y="13786"/>
                  </a:cubicBezTo>
                  <a:cubicBezTo>
                    <a:pt x="1497" y="15477"/>
                    <a:pt x="1" y="16834"/>
                    <a:pt x="100" y="18812"/>
                  </a:cubicBezTo>
                  <a:cubicBezTo>
                    <a:pt x="204" y="20793"/>
                    <a:pt x="2579" y="21640"/>
                    <a:pt x="2372" y="23153"/>
                  </a:cubicBezTo>
                  <a:cubicBezTo>
                    <a:pt x="2166" y="24665"/>
                    <a:pt x="980" y="26420"/>
                    <a:pt x="1290" y="28071"/>
                  </a:cubicBezTo>
                  <a:cubicBezTo>
                    <a:pt x="1600" y="29722"/>
                    <a:pt x="1855" y="32869"/>
                    <a:pt x="825" y="34107"/>
                  </a:cubicBezTo>
                  <a:cubicBezTo>
                    <a:pt x="825" y="34107"/>
                    <a:pt x="1501" y="35328"/>
                    <a:pt x="3844" y="36112"/>
                  </a:cubicBezTo>
                  <a:cubicBezTo>
                    <a:pt x="4807" y="36430"/>
                    <a:pt x="6044" y="36680"/>
                    <a:pt x="7636" y="36740"/>
                  </a:cubicBezTo>
                  <a:cubicBezTo>
                    <a:pt x="8451" y="36771"/>
                    <a:pt x="9319" y="36786"/>
                    <a:pt x="10215" y="36786"/>
                  </a:cubicBezTo>
                  <a:cubicBezTo>
                    <a:pt x="15338" y="36786"/>
                    <a:pt x="21354" y="36295"/>
                    <a:pt x="23233" y="35455"/>
                  </a:cubicBezTo>
                  <a:cubicBezTo>
                    <a:pt x="24188" y="35029"/>
                    <a:pt x="24928" y="34711"/>
                    <a:pt x="24928" y="34711"/>
                  </a:cubicBezTo>
                  <a:lnTo>
                    <a:pt x="24773" y="31799"/>
                  </a:lnTo>
                  <a:lnTo>
                    <a:pt x="25752" y="34711"/>
                  </a:lnTo>
                  <a:cubicBezTo>
                    <a:pt x="25752" y="34711"/>
                    <a:pt x="26010" y="34675"/>
                    <a:pt x="26408" y="34619"/>
                  </a:cubicBezTo>
                  <a:cubicBezTo>
                    <a:pt x="27300" y="34492"/>
                    <a:pt x="28899" y="34238"/>
                    <a:pt x="29933" y="33951"/>
                  </a:cubicBezTo>
                  <a:cubicBezTo>
                    <a:pt x="29933" y="33951"/>
                    <a:pt x="29467" y="32144"/>
                    <a:pt x="29933" y="31062"/>
                  </a:cubicBezTo>
                  <a:cubicBezTo>
                    <a:pt x="30398" y="29981"/>
                    <a:pt x="30164" y="28504"/>
                    <a:pt x="29105" y="26161"/>
                  </a:cubicBezTo>
                  <a:cubicBezTo>
                    <a:pt x="28051" y="23813"/>
                    <a:pt x="26010" y="20757"/>
                    <a:pt x="26734" y="18812"/>
                  </a:cubicBezTo>
                  <a:cubicBezTo>
                    <a:pt x="27454" y="16871"/>
                    <a:pt x="27610" y="15477"/>
                    <a:pt x="26217" y="12895"/>
                  </a:cubicBezTo>
                  <a:cubicBezTo>
                    <a:pt x="24824" y="10317"/>
                    <a:pt x="25390" y="10468"/>
                    <a:pt x="24824" y="7890"/>
                  </a:cubicBezTo>
                  <a:cubicBezTo>
                    <a:pt x="24573" y="6760"/>
                    <a:pt x="24454" y="5996"/>
                    <a:pt x="24283" y="5419"/>
                  </a:cubicBezTo>
                  <a:cubicBezTo>
                    <a:pt x="24061" y="4672"/>
                    <a:pt x="23750" y="4233"/>
                    <a:pt x="22966" y="3708"/>
                  </a:cubicBezTo>
                  <a:cubicBezTo>
                    <a:pt x="22573" y="3449"/>
                    <a:pt x="22175" y="3350"/>
                    <a:pt x="21776" y="3315"/>
                  </a:cubicBezTo>
                  <a:cubicBezTo>
                    <a:pt x="21592" y="3298"/>
                    <a:pt x="21408" y="3295"/>
                    <a:pt x="21225" y="3295"/>
                  </a:cubicBezTo>
                  <a:cubicBezTo>
                    <a:pt x="21102" y="3295"/>
                    <a:pt x="20979" y="3296"/>
                    <a:pt x="20857" y="3296"/>
                  </a:cubicBezTo>
                  <a:cubicBezTo>
                    <a:pt x="20158" y="3296"/>
                    <a:pt x="19485" y="3247"/>
                    <a:pt x="18888" y="2575"/>
                  </a:cubicBezTo>
                  <a:cubicBezTo>
                    <a:pt x="17882" y="1437"/>
                    <a:pt x="16417" y="1"/>
                    <a:pt x="14014" y="1"/>
                  </a:cubicBezTo>
                  <a:close/>
                </a:path>
              </a:pathLst>
            </a:custGeom>
            <a:solidFill>
              <a:srgbClr val="FFC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5245184" y="2132591"/>
              <a:ext cx="492916" cy="698372"/>
            </a:xfrm>
            <a:custGeom>
              <a:avLst/>
              <a:gdLst/>
              <a:ahLst/>
              <a:cxnLst/>
              <a:rect l="l" t="t" r="r" b="b"/>
              <a:pathLst>
                <a:path w="15983" h="22645" extrusionOk="0">
                  <a:moveTo>
                    <a:pt x="6277" y="1"/>
                  </a:moveTo>
                  <a:cubicBezTo>
                    <a:pt x="4707" y="1"/>
                    <a:pt x="3181" y="175"/>
                    <a:pt x="2133" y="698"/>
                  </a:cubicBezTo>
                  <a:cubicBezTo>
                    <a:pt x="2133" y="698"/>
                    <a:pt x="1448" y="2571"/>
                    <a:pt x="872" y="4935"/>
                  </a:cubicBezTo>
                  <a:cubicBezTo>
                    <a:pt x="403" y="6857"/>
                    <a:pt x="1" y="9105"/>
                    <a:pt x="88" y="10927"/>
                  </a:cubicBezTo>
                  <a:cubicBezTo>
                    <a:pt x="291" y="14997"/>
                    <a:pt x="1477" y="22596"/>
                    <a:pt x="1477" y="22596"/>
                  </a:cubicBezTo>
                  <a:lnTo>
                    <a:pt x="7035" y="22644"/>
                  </a:lnTo>
                  <a:cubicBezTo>
                    <a:pt x="7035" y="22644"/>
                    <a:pt x="7612" y="14377"/>
                    <a:pt x="7326" y="12451"/>
                  </a:cubicBezTo>
                  <a:lnTo>
                    <a:pt x="8412" y="12021"/>
                  </a:lnTo>
                  <a:cubicBezTo>
                    <a:pt x="8412" y="12021"/>
                    <a:pt x="9168" y="22485"/>
                    <a:pt x="9307" y="22596"/>
                  </a:cubicBezTo>
                  <a:cubicBezTo>
                    <a:pt x="9353" y="22632"/>
                    <a:pt x="9952" y="22644"/>
                    <a:pt x="10730" y="22644"/>
                  </a:cubicBezTo>
                  <a:cubicBezTo>
                    <a:pt x="12287" y="22644"/>
                    <a:pt x="14559" y="22596"/>
                    <a:pt x="14559" y="22596"/>
                  </a:cubicBezTo>
                  <a:cubicBezTo>
                    <a:pt x="14559" y="22596"/>
                    <a:pt x="15983" y="15618"/>
                    <a:pt x="15362" y="9837"/>
                  </a:cubicBezTo>
                  <a:cubicBezTo>
                    <a:pt x="14965" y="6117"/>
                    <a:pt x="13990" y="3399"/>
                    <a:pt x="13346" y="1935"/>
                  </a:cubicBezTo>
                  <a:cubicBezTo>
                    <a:pt x="12987" y="1127"/>
                    <a:pt x="12729" y="698"/>
                    <a:pt x="12729" y="698"/>
                  </a:cubicBezTo>
                  <a:cubicBezTo>
                    <a:pt x="12729" y="698"/>
                    <a:pt x="9417" y="1"/>
                    <a:pt x="6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5089719" y="873085"/>
              <a:ext cx="743861" cy="967944"/>
            </a:xfrm>
            <a:custGeom>
              <a:avLst/>
              <a:gdLst/>
              <a:ahLst/>
              <a:cxnLst/>
              <a:rect l="l" t="t" r="r" b="b"/>
              <a:pathLst>
                <a:path w="24120" h="31386" extrusionOk="0">
                  <a:moveTo>
                    <a:pt x="10876" y="0"/>
                  </a:moveTo>
                  <a:cubicBezTo>
                    <a:pt x="9004" y="0"/>
                    <a:pt x="7027" y="472"/>
                    <a:pt x="5662" y="2056"/>
                  </a:cubicBezTo>
                  <a:cubicBezTo>
                    <a:pt x="5272" y="2510"/>
                    <a:pt x="4934" y="2956"/>
                    <a:pt x="4632" y="3401"/>
                  </a:cubicBezTo>
                  <a:cubicBezTo>
                    <a:pt x="3773" y="4678"/>
                    <a:pt x="3255" y="5931"/>
                    <a:pt x="2949" y="7165"/>
                  </a:cubicBezTo>
                  <a:cubicBezTo>
                    <a:pt x="2436" y="9246"/>
                    <a:pt x="2535" y="11275"/>
                    <a:pt x="2651" y="13272"/>
                  </a:cubicBezTo>
                  <a:cubicBezTo>
                    <a:pt x="2857" y="16869"/>
                    <a:pt x="1" y="29513"/>
                    <a:pt x="1" y="29513"/>
                  </a:cubicBezTo>
                  <a:cubicBezTo>
                    <a:pt x="1" y="29513"/>
                    <a:pt x="1063" y="29780"/>
                    <a:pt x="2591" y="30114"/>
                  </a:cubicBezTo>
                  <a:cubicBezTo>
                    <a:pt x="5100" y="30663"/>
                    <a:pt x="8864" y="31386"/>
                    <a:pt x="11243" y="31386"/>
                  </a:cubicBezTo>
                  <a:cubicBezTo>
                    <a:pt x="11433" y="31386"/>
                    <a:pt x="11614" y="31381"/>
                    <a:pt x="11785" y="31372"/>
                  </a:cubicBezTo>
                  <a:cubicBezTo>
                    <a:pt x="15399" y="31164"/>
                    <a:pt x="19990" y="30094"/>
                    <a:pt x="19990" y="30094"/>
                  </a:cubicBezTo>
                  <a:lnTo>
                    <a:pt x="19600" y="27345"/>
                  </a:lnTo>
                  <a:lnTo>
                    <a:pt x="21259" y="29812"/>
                  </a:lnTo>
                  <a:cubicBezTo>
                    <a:pt x="21259" y="29812"/>
                    <a:pt x="21263" y="29812"/>
                    <a:pt x="21263" y="29808"/>
                  </a:cubicBezTo>
                  <a:cubicBezTo>
                    <a:pt x="21323" y="29780"/>
                    <a:pt x="23257" y="28773"/>
                    <a:pt x="24120" y="27500"/>
                  </a:cubicBezTo>
                  <a:cubicBezTo>
                    <a:pt x="24120" y="27500"/>
                    <a:pt x="20611" y="22598"/>
                    <a:pt x="20559" y="19861"/>
                  </a:cubicBezTo>
                  <a:cubicBezTo>
                    <a:pt x="20507" y="17127"/>
                    <a:pt x="22003" y="12894"/>
                    <a:pt x="22623" y="10678"/>
                  </a:cubicBezTo>
                  <a:cubicBezTo>
                    <a:pt x="23236" y="8474"/>
                    <a:pt x="24017" y="1487"/>
                    <a:pt x="16341" y="1033"/>
                  </a:cubicBezTo>
                  <a:cubicBezTo>
                    <a:pt x="16286" y="1033"/>
                    <a:pt x="16234" y="1030"/>
                    <a:pt x="16178" y="1026"/>
                  </a:cubicBezTo>
                  <a:cubicBezTo>
                    <a:pt x="16178" y="1026"/>
                    <a:pt x="15860" y="898"/>
                    <a:pt x="15335" y="735"/>
                  </a:cubicBezTo>
                  <a:cubicBezTo>
                    <a:pt x="14362" y="432"/>
                    <a:pt x="12667" y="0"/>
                    <a:pt x="10876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4481338" y="819455"/>
              <a:ext cx="621796" cy="520795"/>
            </a:xfrm>
            <a:custGeom>
              <a:avLst/>
              <a:gdLst/>
              <a:ahLst/>
              <a:cxnLst/>
              <a:rect l="l" t="t" r="r" b="b"/>
              <a:pathLst>
                <a:path w="20162" h="16887" extrusionOk="0">
                  <a:moveTo>
                    <a:pt x="9988" y="0"/>
                  </a:moveTo>
                  <a:cubicBezTo>
                    <a:pt x="6357" y="0"/>
                    <a:pt x="2477" y="1582"/>
                    <a:pt x="856" y="4133"/>
                  </a:cubicBezTo>
                  <a:cubicBezTo>
                    <a:pt x="228" y="5120"/>
                    <a:pt x="0" y="5912"/>
                    <a:pt x="13" y="6548"/>
                  </a:cubicBezTo>
                  <a:cubicBezTo>
                    <a:pt x="37" y="8438"/>
                    <a:pt x="2134" y="8955"/>
                    <a:pt x="2134" y="8955"/>
                  </a:cubicBezTo>
                  <a:cubicBezTo>
                    <a:pt x="2134" y="8955"/>
                    <a:pt x="4903" y="11132"/>
                    <a:pt x="8102" y="13205"/>
                  </a:cubicBezTo>
                  <a:cubicBezTo>
                    <a:pt x="11010" y="15088"/>
                    <a:pt x="14282" y="16887"/>
                    <a:pt x="16160" y="16887"/>
                  </a:cubicBezTo>
                  <a:cubicBezTo>
                    <a:pt x="16278" y="16887"/>
                    <a:pt x="16390" y="16880"/>
                    <a:pt x="16496" y="16865"/>
                  </a:cubicBezTo>
                  <a:cubicBezTo>
                    <a:pt x="20161" y="16360"/>
                    <a:pt x="20105" y="10766"/>
                    <a:pt x="19230" y="6274"/>
                  </a:cubicBezTo>
                  <a:cubicBezTo>
                    <a:pt x="18351" y="1786"/>
                    <a:pt x="15299" y="1507"/>
                    <a:pt x="15152" y="1408"/>
                  </a:cubicBezTo>
                  <a:cubicBezTo>
                    <a:pt x="13744" y="440"/>
                    <a:pt x="11901" y="0"/>
                    <a:pt x="9988" y="0"/>
                  </a:cubicBezTo>
                  <a:close/>
                </a:path>
              </a:pathLst>
            </a:custGeom>
            <a:solidFill>
              <a:srgbClr val="AD6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4660611" y="2349643"/>
              <a:ext cx="579915" cy="479840"/>
            </a:xfrm>
            <a:custGeom>
              <a:avLst/>
              <a:gdLst/>
              <a:ahLst/>
              <a:cxnLst/>
              <a:rect l="l" t="t" r="r" b="b"/>
              <a:pathLst>
                <a:path w="18804" h="15559" extrusionOk="0">
                  <a:moveTo>
                    <a:pt x="14833" y="1"/>
                  </a:moveTo>
                  <a:cubicBezTo>
                    <a:pt x="14814" y="1"/>
                    <a:pt x="14806" y="6"/>
                    <a:pt x="14806" y="6"/>
                  </a:cubicBezTo>
                  <a:lnTo>
                    <a:pt x="93" y="2019"/>
                  </a:lnTo>
                  <a:cubicBezTo>
                    <a:pt x="93" y="2019"/>
                    <a:pt x="60" y="4267"/>
                    <a:pt x="40" y="6944"/>
                  </a:cubicBezTo>
                  <a:cubicBezTo>
                    <a:pt x="12" y="10414"/>
                    <a:pt x="1" y="14604"/>
                    <a:pt x="93" y="15558"/>
                  </a:cubicBezTo>
                  <a:lnTo>
                    <a:pt x="18804" y="15558"/>
                  </a:lnTo>
                  <a:cubicBezTo>
                    <a:pt x="18804" y="15558"/>
                    <a:pt x="18359" y="6841"/>
                    <a:pt x="16962" y="3332"/>
                  </a:cubicBezTo>
                  <a:cubicBezTo>
                    <a:pt x="16899" y="3176"/>
                    <a:pt x="16835" y="3029"/>
                    <a:pt x="16771" y="2894"/>
                  </a:cubicBezTo>
                  <a:cubicBezTo>
                    <a:pt x="15442" y="192"/>
                    <a:pt x="14946" y="1"/>
                    <a:pt x="1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3951384" y="2232235"/>
              <a:ext cx="607301" cy="606931"/>
            </a:xfrm>
            <a:custGeom>
              <a:avLst/>
              <a:gdLst/>
              <a:ahLst/>
              <a:cxnLst/>
              <a:rect l="l" t="t" r="r" b="b"/>
              <a:pathLst>
                <a:path w="19692" h="19680" extrusionOk="0">
                  <a:moveTo>
                    <a:pt x="17006" y="1"/>
                  </a:moveTo>
                  <a:cubicBezTo>
                    <a:pt x="7922" y="203"/>
                    <a:pt x="112" y="2631"/>
                    <a:pt x="112" y="2631"/>
                  </a:cubicBezTo>
                  <a:cubicBezTo>
                    <a:pt x="112" y="2631"/>
                    <a:pt x="60" y="5277"/>
                    <a:pt x="36" y="8503"/>
                  </a:cubicBezTo>
                  <a:cubicBezTo>
                    <a:pt x="0" y="12892"/>
                    <a:pt x="16" y="18351"/>
                    <a:pt x="287" y="19680"/>
                  </a:cubicBezTo>
                  <a:lnTo>
                    <a:pt x="9883" y="19680"/>
                  </a:lnTo>
                  <a:cubicBezTo>
                    <a:pt x="9883" y="19680"/>
                    <a:pt x="9060" y="12490"/>
                    <a:pt x="8957" y="11921"/>
                  </a:cubicBezTo>
                  <a:lnTo>
                    <a:pt x="10401" y="11559"/>
                  </a:lnTo>
                  <a:lnTo>
                    <a:pt x="10918" y="19680"/>
                  </a:lnTo>
                  <a:lnTo>
                    <a:pt x="19691" y="19680"/>
                  </a:lnTo>
                  <a:cubicBezTo>
                    <a:pt x="19691" y="19680"/>
                    <a:pt x="18227" y="6347"/>
                    <a:pt x="17149" y="717"/>
                  </a:cubicBezTo>
                  <a:cubicBezTo>
                    <a:pt x="17117" y="538"/>
                    <a:pt x="17085" y="367"/>
                    <a:pt x="17050" y="208"/>
                  </a:cubicBezTo>
                  <a:cubicBezTo>
                    <a:pt x="17037" y="137"/>
                    <a:pt x="17021" y="65"/>
                    <a:pt x="1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4"/>
            <p:cNvSpPr/>
            <p:nvPr/>
          </p:nvSpPr>
          <p:spPr>
            <a:xfrm>
              <a:off x="4149531" y="2498508"/>
              <a:ext cx="245702" cy="132396"/>
            </a:xfrm>
            <a:custGeom>
              <a:avLst/>
              <a:gdLst/>
              <a:ahLst/>
              <a:cxnLst/>
              <a:rect l="l" t="t" r="r" b="b"/>
              <a:pathLst>
                <a:path w="7967" h="4293" extrusionOk="0">
                  <a:moveTo>
                    <a:pt x="7815" y="0"/>
                  </a:moveTo>
                  <a:cubicBezTo>
                    <a:pt x="7790" y="0"/>
                    <a:pt x="7765" y="10"/>
                    <a:pt x="7744" y="33"/>
                  </a:cubicBezTo>
                  <a:cubicBezTo>
                    <a:pt x="5742" y="2169"/>
                    <a:pt x="2790" y="3215"/>
                    <a:pt x="85" y="4143"/>
                  </a:cubicBezTo>
                  <a:cubicBezTo>
                    <a:pt x="0" y="4172"/>
                    <a:pt x="24" y="4292"/>
                    <a:pt x="103" y="4292"/>
                  </a:cubicBezTo>
                  <a:cubicBezTo>
                    <a:pt x="110" y="4292"/>
                    <a:pt x="117" y="4292"/>
                    <a:pt x="125" y="4290"/>
                  </a:cubicBezTo>
                  <a:cubicBezTo>
                    <a:pt x="1366" y="3979"/>
                    <a:pt x="2556" y="3526"/>
                    <a:pt x="3726" y="3024"/>
                  </a:cubicBezTo>
                  <a:cubicBezTo>
                    <a:pt x="3793" y="3052"/>
                    <a:pt x="3872" y="3063"/>
                    <a:pt x="3959" y="3063"/>
                  </a:cubicBezTo>
                  <a:cubicBezTo>
                    <a:pt x="4334" y="3063"/>
                    <a:pt x="4845" y="2847"/>
                    <a:pt x="5110" y="2802"/>
                  </a:cubicBezTo>
                  <a:cubicBezTo>
                    <a:pt x="5874" y="2679"/>
                    <a:pt x="6693" y="2559"/>
                    <a:pt x="7358" y="2141"/>
                  </a:cubicBezTo>
                  <a:cubicBezTo>
                    <a:pt x="7446" y="2085"/>
                    <a:pt x="7406" y="1938"/>
                    <a:pt x="7313" y="1938"/>
                  </a:cubicBezTo>
                  <a:cubicBezTo>
                    <a:pt x="7301" y="1938"/>
                    <a:pt x="7288" y="1941"/>
                    <a:pt x="7274" y="1946"/>
                  </a:cubicBezTo>
                  <a:cubicBezTo>
                    <a:pt x="6693" y="2174"/>
                    <a:pt x="6124" y="2356"/>
                    <a:pt x="5508" y="2479"/>
                  </a:cubicBezTo>
                  <a:cubicBezTo>
                    <a:pt x="5201" y="2539"/>
                    <a:pt x="4895" y="2595"/>
                    <a:pt x="4589" y="2659"/>
                  </a:cubicBezTo>
                  <a:cubicBezTo>
                    <a:pt x="4569" y="2666"/>
                    <a:pt x="4545" y="2670"/>
                    <a:pt x="4525" y="2679"/>
                  </a:cubicBezTo>
                  <a:cubicBezTo>
                    <a:pt x="5707" y="2150"/>
                    <a:pt x="7239" y="1309"/>
                    <a:pt x="7919" y="168"/>
                  </a:cubicBezTo>
                  <a:cubicBezTo>
                    <a:pt x="7967" y="87"/>
                    <a:pt x="7891" y="0"/>
                    <a:pt x="78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3952001" y="2232235"/>
              <a:ext cx="527888" cy="262263"/>
            </a:xfrm>
            <a:custGeom>
              <a:avLst/>
              <a:gdLst/>
              <a:ahLst/>
              <a:cxnLst/>
              <a:rect l="l" t="t" r="r" b="b"/>
              <a:pathLst>
                <a:path w="17117" h="8504" extrusionOk="0">
                  <a:moveTo>
                    <a:pt x="16973" y="1"/>
                  </a:moveTo>
                  <a:cubicBezTo>
                    <a:pt x="7890" y="203"/>
                    <a:pt x="80" y="2631"/>
                    <a:pt x="80" y="2631"/>
                  </a:cubicBezTo>
                  <a:cubicBezTo>
                    <a:pt x="80" y="2631"/>
                    <a:pt x="28" y="5277"/>
                    <a:pt x="0" y="8503"/>
                  </a:cubicBezTo>
                  <a:cubicBezTo>
                    <a:pt x="5415" y="5301"/>
                    <a:pt x="11185" y="2746"/>
                    <a:pt x="17117" y="717"/>
                  </a:cubicBezTo>
                  <a:cubicBezTo>
                    <a:pt x="17081" y="538"/>
                    <a:pt x="17049" y="367"/>
                    <a:pt x="17017" y="208"/>
                  </a:cubicBezTo>
                  <a:cubicBezTo>
                    <a:pt x="17001" y="137"/>
                    <a:pt x="16986" y="65"/>
                    <a:pt x="16973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3310128" y="1284337"/>
              <a:ext cx="1727595" cy="1029038"/>
            </a:xfrm>
            <a:custGeom>
              <a:avLst/>
              <a:gdLst/>
              <a:ahLst/>
              <a:cxnLst/>
              <a:rect l="l" t="t" r="r" b="b"/>
              <a:pathLst>
                <a:path w="56018" h="33367" extrusionOk="0">
                  <a:moveTo>
                    <a:pt x="32738" y="0"/>
                  </a:moveTo>
                  <a:cubicBezTo>
                    <a:pt x="32718" y="5"/>
                    <a:pt x="30498" y="1374"/>
                    <a:pt x="28405" y="1489"/>
                  </a:cubicBezTo>
                  <a:cubicBezTo>
                    <a:pt x="28329" y="1493"/>
                    <a:pt x="28254" y="1495"/>
                    <a:pt x="28179" y="1495"/>
                  </a:cubicBezTo>
                  <a:cubicBezTo>
                    <a:pt x="26439" y="1495"/>
                    <a:pt x="24859" y="439"/>
                    <a:pt x="24455" y="439"/>
                  </a:cubicBezTo>
                  <a:cubicBezTo>
                    <a:pt x="24453" y="439"/>
                    <a:pt x="24452" y="439"/>
                    <a:pt x="24450" y="439"/>
                  </a:cubicBezTo>
                  <a:cubicBezTo>
                    <a:pt x="24251" y="613"/>
                    <a:pt x="24024" y="761"/>
                    <a:pt x="23758" y="856"/>
                  </a:cubicBezTo>
                  <a:cubicBezTo>
                    <a:pt x="23758" y="856"/>
                    <a:pt x="21219" y="1629"/>
                    <a:pt x="20141" y="2659"/>
                  </a:cubicBezTo>
                  <a:cubicBezTo>
                    <a:pt x="20141" y="2659"/>
                    <a:pt x="19779" y="2945"/>
                    <a:pt x="19154" y="3423"/>
                  </a:cubicBezTo>
                  <a:cubicBezTo>
                    <a:pt x="16536" y="5436"/>
                    <a:pt x="3911" y="12482"/>
                    <a:pt x="0" y="14269"/>
                  </a:cubicBezTo>
                  <a:lnTo>
                    <a:pt x="2201" y="17042"/>
                  </a:lnTo>
                  <a:cubicBezTo>
                    <a:pt x="2201" y="17042"/>
                    <a:pt x="11093" y="14937"/>
                    <a:pt x="15490" y="14201"/>
                  </a:cubicBezTo>
                  <a:cubicBezTo>
                    <a:pt x="17563" y="13855"/>
                    <a:pt x="19254" y="13473"/>
                    <a:pt x="19739" y="13099"/>
                  </a:cubicBezTo>
                  <a:lnTo>
                    <a:pt x="19739" y="13099"/>
                  </a:lnTo>
                  <a:cubicBezTo>
                    <a:pt x="19727" y="13170"/>
                    <a:pt x="19719" y="13242"/>
                    <a:pt x="19711" y="13314"/>
                  </a:cubicBezTo>
                  <a:cubicBezTo>
                    <a:pt x="19533" y="14667"/>
                    <a:pt x="19472" y="16035"/>
                    <a:pt x="19533" y="17400"/>
                  </a:cubicBezTo>
                  <a:cubicBezTo>
                    <a:pt x="19623" y="19438"/>
                    <a:pt x="19735" y="22250"/>
                    <a:pt x="19735" y="23408"/>
                  </a:cubicBezTo>
                  <a:cubicBezTo>
                    <a:pt x="19735" y="25314"/>
                    <a:pt x="19807" y="31613"/>
                    <a:pt x="20905" y="33367"/>
                  </a:cubicBezTo>
                  <a:cubicBezTo>
                    <a:pt x="20905" y="33367"/>
                    <a:pt x="27115" y="32145"/>
                    <a:pt x="29336" y="32109"/>
                  </a:cubicBezTo>
                  <a:cubicBezTo>
                    <a:pt x="31556" y="32078"/>
                    <a:pt x="36769" y="31716"/>
                    <a:pt x="37799" y="30737"/>
                  </a:cubicBezTo>
                  <a:cubicBezTo>
                    <a:pt x="38833" y="29754"/>
                    <a:pt x="37954" y="25111"/>
                    <a:pt x="37799" y="21188"/>
                  </a:cubicBezTo>
                  <a:cubicBezTo>
                    <a:pt x="37691" y="18466"/>
                    <a:pt x="37711" y="15180"/>
                    <a:pt x="37731" y="13422"/>
                  </a:cubicBezTo>
                  <a:cubicBezTo>
                    <a:pt x="37739" y="12594"/>
                    <a:pt x="37656" y="11770"/>
                    <a:pt x="37480" y="10963"/>
                  </a:cubicBezTo>
                  <a:cubicBezTo>
                    <a:pt x="37476" y="10954"/>
                    <a:pt x="37476" y="10947"/>
                    <a:pt x="37472" y="10939"/>
                  </a:cubicBezTo>
                  <a:lnTo>
                    <a:pt x="37472" y="10939"/>
                  </a:lnTo>
                  <a:cubicBezTo>
                    <a:pt x="38499" y="11400"/>
                    <a:pt x="40699" y="11703"/>
                    <a:pt x="43238" y="11905"/>
                  </a:cubicBezTo>
                  <a:cubicBezTo>
                    <a:pt x="47680" y="12258"/>
                    <a:pt x="53158" y="12293"/>
                    <a:pt x="55200" y="12293"/>
                  </a:cubicBezTo>
                  <a:cubicBezTo>
                    <a:pt x="55720" y="12293"/>
                    <a:pt x="56018" y="12291"/>
                    <a:pt x="56018" y="12291"/>
                  </a:cubicBezTo>
                  <a:lnTo>
                    <a:pt x="55261" y="7887"/>
                  </a:lnTo>
                  <a:cubicBezTo>
                    <a:pt x="49034" y="7457"/>
                    <a:pt x="40679" y="3351"/>
                    <a:pt x="37401" y="1620"/>
                  </a:cubicBezTo>
                  <a:cubicBezTo>
                    <a:pt x="37039" y="1433"/>
                    <a:pt x="36740" y="1270"/>
                    <a:pt x="36514" y="1146"/>
                  </a:cubicBezTo>
                  <a:cubicBezTo>
                    <a:pt x="36156" y="952"/>
                    <a:pt x="35777" y="801"/>
                    <a:pt x="35388" y="698"/>
                  </a:cubicBezTo>
                  <a:lnTo>
                    <a:pt x="327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3086291" y="904542"/>
              <a:ext cx="705743" cy="814083"/>
            </a:xfrm>
            <a:custGeom>
              <a:avLst/>
              <a:gdLst/>
              <a:ahLst/>
              <a:cxnLst/>
              <a:rect l="l" t="t" r="r" b="b"/>
              <a:pathLst>
                <a:path w="22884" h="26397" extrusionOk="0">
                  <a:moveTo>
                    <a:pt x="7533" y="1"/>
                  </a:moveTo>
                  <a:cubicBezTo>
                    <a:pt x="7240" y="1"/>
                    <a:pt x="6940" y="35"/>
                    <a:pt x="6637" y="109"/>
                  </a:cubicBezTo>
                  <a:cubicBezTo>
                    <a:pt x="4565" y="610"/>
                    <a:pt x="2643" y="1569"/>
                    <a:pt x="2369" y="4036"/>
                  </a:cubicBezTo>
                  <a:cubicBezTo>
                    <a:pt x="2360" y="4116"/>
                    <a:pt x="2349" y="4191"/>
                    <a:pt x="2340" y="4275"/>
                  </a:cubicBezTo>
                  <a:cubicBezTo>
                    <a:pt x="2265" y="5445"/>
                    <a:pt x="2608" y="6209"/>
                    <a:pt x="3013" y="6690"/>
                  </a:cubicBezTo>
                  <a:cubicBezTo>
                    <a:pt x="2353" y="7486"/>
                    <a:pt x="1839" y="8464"/>
                    <a:pt x="1585" y="9674"/>
                  </a:cubicBezTo>
                  <a:cubicBezTo>
                    <a:pt x="1350" y="10788"/>
                    <a:pt x="1255" y="11679"/>
                    <a:pt x="1255" y="12407"/>
                  </a:cubicBezTo>
                  <a:cubicBezTo>
                    <a:pt x="1247" y="15013"/>
                    <a:pt x="2436" y="15475"/>
                    <a:pt x="2687" y="16155"/>
                  </a:cubicBezTo>
                  <a:cubicBezTo>
                    <a:pt x="2746" y="16315"/>
                    <a:pt x="2755" y="16482"/>
                    <a:pt x="2687" y="16693"/>
                  </a:cubicBezTo>
                  <a:cubicBezTo>
                    <a:pt x="2237" y="18069"/>
                    <a:pt x="1" y="19824"/>
                    <a:pt x="586" y="22303"/>
                  </a:cubicBezTo>
                  <a:cubicBezTo>
                    <a:pt x="1171" y="24782"/>
                    <a:pt x="1827" y="25744"/>
                    <a:pt x="1827" y="25744"/>
                  </a:cubicBezTo>
                  <a:cubicBezTo>
                    <a:pt x="1827" y="25744"/>
                    <a:pt x="3133" y="26329"/>
                    <a:pt x="4270" y="26396"/>
                  </a:cubicBezTo>
                  <a:lnTo>
                    <a:pt x="4855" y="23302"/>
                  </a:lnTo>
                  <a:lnTo>
                    <a:pt x="5130" y="26396"/>
                  </a:lnTo>
                  <a:cubicBezTo>
                    <a:pt x="5130" y="26396"/>
                    <a:pt x="5969" y="26321"/>
                    <a:pt x="7258" y="26194"/>
                  </a:cubicBezTo>
                  <a:cubicBezTo>
                    <a:pt x="10831" y="25840"/>
                    <a:pt x="17850" y="25096"/>
                    <a:pt x="19923" y="24479"/>
                  </a:cubicBezTo>
                  <a:lnTo>
                    <a:pt x="19923" y="22545"/>
                  </a:lnTo>
                  <a:lnTo>
                    <a:pt x="20579" y="24299"/>
                  </a:lnTo>
                  <a:lnTo>
                    <a:pt x="21669" y="23982"/>
                  </a:lnTo>
                  <a:lnTo>
                    <a:pt x="22608" y="23715"/>
                  </a:lnTo>
                  <a:cubicBezTo>
                    <a:pt x="22608" y="23715"/>
                    <a:pt x="22883" y="22577"/>
                    <a:pt x="22127" y="19927"/>
                  </a:cubicBezTo>
                  <a:cubicBezTo>
                    <a:pt x="21367" y="17277"/>
                    <a:pt x="21403" y="16179"/>
                    <a:pt x="21471" y="14664"/>
                  </a:cubicBezTo>
                  <a:cubicBezTo>
                    <a:pt x="21510" y="13788"/>
                    <a:pt x="21618" y="12622"/>
                    <a:pt x="21491" y="11193"/>
                  </a:cubicBezTo>
                  <a:cubicBezTo>
                    <a:pt x="21407" y="10255"/>
                    <a:pt x="21216" y="9197"/>
                    <a:pt x="20834" y="8035"/>
                  </a:cubicBezTo>
                  <a:cubicBezTo>
                    <a:pt x="20794" y="7915"/>
                    <a:pt x="20758" y="7800"/>
                    <a:pt x="20715" y="7680"/>
                  </a:cubicBezTo>
                  <a:cubicBezTo>
                    <a:pt x="19809" y="5127"/>
                    <a:pt x="17709" y="3042"/>
                    <a:pt x="13493" y="3042"/>
                  </a:cubicBezTo>
                  <a:cubicBezTo>
                    <a:pt x="12598" y="3042"/>
                    <a:pt x="11608" y="3136"/>
                    <a:pt x="10513" y="3339"/>
                  </a:cubicBezTo>
                  <a:cubicBezTo>
                    <a:pt x="10552" y="3188"/>
                    <a:pt x="10581" y="3041"/>
                    <a:pt x="10600" y="2898"/>
                  </a:cubicBezTo>
                  <a:cubicBezTo>
                    <a:pt x="10767" y="1585"/>
                    <a:pt x="9825" y="507"/>
                    <a:pt x="8519" y="137"/>
                  </a:cubicBezTo>
                  <a:cubicBezTo>
                    <a:pt x="8208" y="48"/>
                    <a:pt x="7876" y="1"/>
                    <a:pt x="7533" y="1"/>
                  </a:cubicBezTo>
                  <a:close/>
                </a:path>
              </a:pathLst>
            </a:custGeom>
            <a:solidFill>
              <a:srgbClr val="D48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3348400" y="2245990"/>
              <a:ext cx="562398" cy="593177"/>
            </a:xfrm>
            <a:custGeom>
              <a:avLst/>
              <a:gdLst/>
              <a:ahLst/>
              <a:cxnLst/>
              <a:rect l="l" t="t" r="r" b="b"/>
              <a:pathLst>
                <a:path w="18236" h="19234" extrusionOk="0">
                  <a:moveTo>
                    <a:pt x="13569" y="1"/>
                  </a:moveTo>
                  <a:lnTo>
                    <a:pt x="3351" y="927"/>
                  </a:lnTo>
                  <a:cubicBezTo>
                    <a:pt x="3351" y="927"/>
                    <a:pt x="2444" y="3402"/>
                    <a:pt x="1644" y="5957"/>
                  </a:cubicBezTo>
                  <a:cubicBezTo>
                    <a:pt x="1203" y="7361"/>
                    <a:pt x="793" y="8790"/>
                    <a:pt x="586" y="9840"/>
                  </a:cubicBezTo>
                  <a:cubicBezTo>
                    <a:pt x="0" y="12800"/>
                    <a:pt x="1103" y="19234"/>
                    <a:pt x="1103" y="19234"/>
                  </a:cubicBezTo>
                  <a:lnTo>
                    <a:pt x="17754" y="19234"/>
                  </a:lnTo>
                  <a:cubicBezTo>
                    <a:pt x="17754" y="19234"/>
                    <a:pt x="18235" y="15104"/>
                    <a:pt x="17754" y="11045"/>
                  </a:cubicBezTo>
                  <a:cubicBezTo>
                    <a:pt x="17464" y="8571"/>
                    <a:pt x="15971" y="5006"/>
                    <a:pt x="14849" y="2603"/>
                  </a:cubicBezTo>
                  <a:cubicBezTo>
                    <a:pt x="14133" y="1067"/>
                    <a:pt x="13569" y="1"/>
                    <a:pt x="13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3125088" y="1066175"/>
              <a:ext cx="624356" cy="336619"/>
            </a:xfrm>
            <a:custGeom>
              <a:avLst/>
              <a:gdLst/>
              <a:ahLst/>
              <a:cxnLst/>
              <a:rect l="l" t="t" r="r" b="b"/>
              <a:pathLst>
                <a:path w="20245" h="10915" extrusionOk="0">
                  <a:moveTo>
                    <a:pt x="13890" y="1"/>
                  </a:moveTo>
                  <a:cubicBezTo>
                    <a:pt x="13743" y="104"/>
                    <a:pt x="13596" y="208"/>
                    <a:pt x="13453" y="311"/>
                  </a:cubicBezTo>
                  <a:cubicBezTo>
                    <a:pt x="9279" y="3219"/>
                    <a:pt x="4830" y="5467"/>
                    <a:pt x="8" y="7166"/>
                  </a:cubicBezTo>
                  <a:cubicBezTo>
                    <a:pt x="0" y="9772"/>
                    <a:pt x="1190" y="10234"/>
                    <a:pt x="1445" y="10914"/>
                  </a:cubicBezTo>
                  <a:cubicBezTo>
                    <a:pt x="6387" y="8802"/>
                    <a:pt x="12526" y="6673"/>
                    <a:pt x="13878" y="1481"/>
                  </a:cubicBezTo>
                  <a:cubicBezTo>
                    <a:pt x="15009" y="3824"/>
                    <a:pt x="17523" y="5480"/>
                    <a:pt x="20244" y="5952"/>
                  </a:cubicBezTo>
                  <a:cubicBezTo>
                    <a:pt x="20161" y="5014"/>
                    <a:pt x="19970" y="3956"/>
                    <a:pt x="19588" y="2794"/>
                  </a:cubicBezTo>
                  <a:cubicBezTo>
                    <a:pt x="17618" y="2272"/>
                    <a:pt x="15812" y="1246"/>
                    <a:pt x="14109" y="140"/>
                  </a:cubicBezTo>
                  <a:cubicBezTo>
                    <a:pt x="14037" y="92"/>
                    <a:pt x="13962" y="48"/>
                    <a:pt x="13890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4"/>
            <p:cNvSpPr/>
            <p:nvPr/>
          </p:nvSpPr>
          <p:spPr>
            <a:xfrm>
              <a:off x="2382461" y="1587802"/>
              <a:ext cx="838015" cy="1021791"/>
            </a:xfrm>
            <a:custGeom>
              <a:avLst/>
              <a:gdLst/>
              <a:ahLst/>
              <a:cxnLst/>
              <a:rect l="l" t="t" r="r" b="b"/>
              <a:pathLst>
                <a:path w="27173" h="33132" extrusionOk="0">
                  <a:moveTo>
                    <a:pt x="10883" y="1"/>
                  </a:moveTo>
                  <a:cubicBezTo>
                    <a:pt x="10883" y="1"/>
                    <a:pt x="5575" y="1314"/>
                    <a:pt x="4441" y="3334"/>
                  </a:cubicBezTo>
                  <a:cubicBezTo>
                    <a:pt x="3307" y="5360"/>
                    <a:pt x="1974" y="9510"/>
                    <a:pt x="1179" y="13027"/>
                  </a:cubicBezTo>
                  <a:cubicBezTo>
                    <a:pt x="379" y="16544"/>
                    <a:pt x="1" y="21191"/>
                    <a:pt x="785" y="24303"/>
                  </a:cubicBezTo>
                  <a:cubicBezTo>
                    <a:pt x="1569" y="27414"/>
                    <a:pt x="5849" y="33131"/>
                    <a:pt x="5849" y="33131"/>
                  </a:cubicBezTo>
                  <a:cubicBezTo>
                    <a:pt x="7823" y="31377"/>
                    <a:pt x="9316" y="28301"/>
                    <a:pt x="9316" y="28301"/>
                  </a:cubicBezTo>
                  <a:cubicBezTo>
                    <a:pt x="11384" y="28831"/>
                    <a:pt x="13502" y="29006"/>
                    <a:pt x="15391" y="29006"/>
                  </a:cubicBezTo>
                  <a:cubicBezTo>
                    <a:pt x="19004" y="29006"/>
                    <a:pt x="21781" y="28369"/>
                    <a:pt x="21781" y="28369"/>
                  </a:cubicBezTo>
                  <a:lnTo>
                    <a:pt x="21884" y="30330"/>
                  </a:lnTo>
                  <a:cubicBezTo>
                    <a:pt x="22791" y="29714"/>
                    <a:pt x="24991" y="27633"/>
                    <a:pt x="25946" y="25102"/>
                  </a:cubicBezTo>
                  <a:cubicBezTo>
                    <a:pt x="26897" y="22572"/>
                    <a:pt x="27172" y="17909"/>
                    <a:pt x="26710" y="15605"/>
                  </a:cubicBezTo>
                  <a:cubicBezTo>
                    <a:pt x="26249" y="13305"/>
                    <a:pt x="24494" y="6315"/>
                    <a:pt x="23957" y="4898"/>
                  </a:cubicBezTo>
                  <a:cubicBezTo>
                    <a:pt x="23416" y="3478"/>
                    <a:pt x="20670" y="497"/>
                    <a:pt x="18156" y="251"/>
                  </a:cubicBezTo>
                  <a:cubicBezTo>
                    <a:pt x="16922" y="132"/>
                    <a:pt x="10883" y="1"/>
                    <a:pt x="10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4"/>
            <p:cNvSpPr/>
            <p:nvPr/>
          </p:nvSpPr>
          <p:spPr>
            <a:xfrm>
              <a:off x="2509244" y="848753"/>
              <a:ext cx="653931" cy="779851"/>
            </a:xfrm>
            <a:custGeom>
              <a:avLst/>
              <a:gdLst/>
              <a:ahLst/>
              <a:cxnLst/>
              <a:rect l="l" t="t" r="r" b="b"/>
              <a:pathLst>
                <a:path w="21204" h="25287" extrusionOk="0">
                  <a:moveTo>
                    <a:pt x="10563" y="0"/>
                  </a:moveTo>
                  <a:cubicBezTo>
                    <a:pt x="7077" y="0"/>
                    <a:pt x="5670" y="2522"/>
                    <a:pt x="5670" y="2522"/>
                  </a:cubicBezTo>
                  <a:cubicBezTo>
                    <a:pt x="5670" y="2522"/>
                    <a:pt x="5563" y="179"/>
                    <a:pt x="5002" y="179"/>
                  </a:cubicBezTo>
                  <a:cubicBezTo>
                    <a:pt x="4961" y="179"/>
                    <a:pt x="4917" y="192"/>
                    <a:pt x="4870" y="219"/>
                  </a:cubicBezTo>
                  <a:cubicBezTo>
                    <a:pt x="4197" y="621"/>
                    <a:pt x="5181" y="2522"/>
                    <a:pt x="5181" y="2522"/>
                  </a:cubicBezTo>
                  <a:cubicBezTo>
                    <a:pt x="5181" y="2522"/>
                    <a:pt x="4434" y="1084"/>
                    <a:pt x="4127" y="1084"/>
                  </a:cubicBezTo>
                  <a:cubicBezTo>
                    <a:pt x="4093" y="1084"/>
                    <a:pt x="4064" y="1102"/>
                    <a:pt x="4043" y="1143"/>
                  </a:cubicBezTo>
                  <a:cubicBezTo>
                    <a:pt x="3828" y="1540"/>
                    <a:pt x="4779" y="2678"/>
                    <a:pt x="4779" y="2678"/>
                  </a:cubicBezTo>
                  <a:cubicBezTo>
                    <a:pt x="4723" y="2676"/>
                    <a:pt x="4668" y="2675"/>
                    <a:pt x="4613" y="2675"/>
                  </a:cubicBezTo>
                  <a:cubicBezTo>
                    <a:pt x="2023" y="2675"/>
                    <a:pt x="754" y="4777"/>
                    <a:pt x="680" y="6753"/>
                  </a:cubicBezTo>
                  <a:cubicBezTo>
                    <a:pt x="605" y="8773"/>
                    <a:pt x="2208" y="10859"/>
                    <a:pt x="2208" y="10859"/>
                  </a:cubicBezTo>
                  <a:cubicBezTo>
                    <a:pt x="987" y="10862"/>
                    <a:pt x="0" y="11900"/>
                    <a:pt x="4" y="13178"/>
                  </a:cubicBezTo>
                  <a:cubicBezTo>
                    <a:pt x="8" y="14452"/>
                    <a:pt x="999" y="15481"/>
                    <a:pt x="2218" y="15481"/>
                  </a:cubicBezTo>
                  <a:cubicBezTo>
                    <a:pt x="2220" y="15481"/>
                    <a:pt x="2222" y="15481"/>
                    <a:pt x="2224" y="15481"/>
                  </a:cubicBezTo>
                  <a:cubicBezTo>
                    <a:pt x="2495" y="15481"/>
                    <a:pt x="2753" y="15430"/>
                    <a:pt x="2992" y="15338"/>
                  </a:cubicBezTo>
                  <a:cubicBezTo>
                    <a:pt x="3704" y="17638"/>
                    <a:pt x="5264" y="19508"/>
                    <a:pt x="7265" y="20498"/>
                  </a:cubicBezTo>
                  <a:cubicBezTo>
                    <a:pt x="7500" y="20618"/>
                    <a:pt x="7739" y="20722"/>
                    <a:pt x="7985" y="20814"/>
                  </a:cubicBezTo>
                  <a:cubicBezTo>
                    <a:pt x="8009" y="21609"/>
                    <a:pt x="7770" y="22321"/>
                    <a:pt x="7500" y="22862"/>
                  </a:cubicBezTo>
                  <a:cubicBezTo>
                    <a:pt x="7162" y="23539"/>
                    <a:pt x="6772" y="23960"/>
                    <a:pt x="6772" y="23960"/>
                  </a:cubicBezTo>
                  <a:cubicBezTo>
                    <a:pt x="7670" y="24932"/>
                    <a:pt x="9122" y="25287"/>
                    <a:pt x="10526" y="25287"/>
                  </a:cubicBezTo>
                  <a:cubicBezTo>
                    <a:pt x="12176" y="25287"/>
                    <a:pt x="13759" y="24797"/>
                    <a:pt x="14300" y="24243"/>
                  </a:cubicBezTo>
                  <a:cubicBezTo>
                    <a:pt x="13746" y="23960"/>
                    <a:pt x="13619" y="23607"/>
                    <a:pt x="13472" y="23124"/>
                  </a:cubicBezTo>
                  <a:cubicBezTo>
                    <a:pt x="13269" y="22480"/>
                    <a:pt x="13333" y="21203"/>
                    <a:pt x="13369" y="20709"/>
                  </a:cubicBezTo>
                  <a:cubicBezTo>
                    <a:pt x="15613" y="19771"/>
                    <a:pt x="17367" y="17758"/>
                    <a:pt x="18115" y="15239"/>
                  </a:cubicBezTo>
                  <a:cubicBezTo>
                    <a:pt x="18386" y="15362"/>
                    <a:pt x="18680" y="15426"/>
                    <a:pt x="18994" y="15426"/>
                  </a:cubicBezTo>
                  <a:cubicBezTo>
                    <a:pt x="20216" y="15422"/>
                    <a:pt x="21203" y="14383"/>
                    <a:pt x="21199" y="13107"/>
                  </a:cubicBezTo>
                  <a:cubicBezTo>
                    <a:pt x="21194" y="11857"/>
                    <a:pt x="20244" y="10846"/>
                    <a:pt x="19058" y="10802"/>
                  </a:cubicBezTo>
                  <a:cubicBezTo>
                    <a:pt x="19046" y="10771"/>
                    <a:pt x="19042" y="10663"/>
                    <a:pt x="19042" y="10496"/>
                  </a:cubicBezTo>
                  <a:cubicBezTo>
                    <a:pt x="19046" y="9164"/>
                    <a:pt x="19281" y="5148"/>
                    <a:pt x="19281" y="5148"/>
                  </a:cubicBezTo>
                  <a:cubicBezTo>
                    <a:pt x="20642" y="4357"/>
                    <a:pt x="21064" y="2881"/>
                    <a:pt x="21064" y="2880"/>
                  </a:cubicBezTo>
                  <a:lnTo>
                    <a:pt x="21064" y="2880"/>
                  </a:lnTo>
                  <a:cubicBezTo>
                    <a:pt x="21051" y="2885"/>
                    <a:pt x="21040" y="2889"/>
                    <a:pt x="21024" y="2897"/>
                  </a:cubicBezTo>
                  <a:cubicBezTo>
                    <a:pt x="21051" y="2821"/>
                    <a:pt x="21064" y="2777"/>
                    <a:pt x="21064" y="2777"/>
                  </a:cubicBezTo>
                  <a:lnTo>
                    <a:pt x="19648" y="2522"/>
                  </a:lnTo>
                  <a:cubicBezTo>
                    <a:pt x="20431" y="2149"/>
                    <a:pt x="21199" y="605"/>
                    <a:pt x="21199" y="605"/>
                  </a:cubicBezTo>
                  <a:lnTo>
                    <a:pt x="21199" y="605"/>
                  </a:lnTo>
                  <a:cubicBezTo>
                    <a:pt x="21199" y="605"/>
                    <a:pt x="21183" y="605"/>
                    <a:pt x="21151" y="605"/>
                  </a:cubicBezTo>
                  <a:cubicBezTo>
                    <a:pt x="20605" y="605"/>
                    <a:pt x="15573" y="590"/>
                    <a:pt x="11579" y="68"/>
                  </a:cubicBezTo>
                  <a:cubicBezTo>
                    <a:pt x="11222" y="22"/>
                    <a:pt x="10884" y="0"/>
                    <a:pt x="10563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5171692" y="1200791"/>
              <a:ext cx="575875" cy="640238"/>
            </a:xfrm>
            <a:custGeom>
              <a:avLst/>
              <a:gdLst/>
              <a:ahLst/>
              <a:cxnLst/>
              <a:rect l="l" t="t" r="r" b="b"/>
              <a:pathLst>
                <a:path w="18673" h="20760" extrusionOk="0">
                  <a:moveTo>
                    <a:pt x="4604" y="0"/>
                  </a:moveTo>
                  <a:cubicBezTo>
                    <a:pt x="4604" y="6880"/>
                    <a:pt x="2698" y="13285"/>
                    <a:pt x="0" y="19488"/>
                  </a:cubicBezTo>
                  <a:cubicBezTo>
                    <a:pt x="2509" y="20037"/>
                    <a:pt x="6274" y="20760"/>
                    <a:pt x="8653" y="20760"/>
                  </a:cubicBezTo>
                  <a:cubicBezTo>
                    <a:pt x="8843" y="20760"/>
                    <a:pt x="9024" y="20755"/>
                    <a:pt x="9195" y="20746"/>
                  </a:cubicBezTo>
                  <a:cubicBezTo>
                    <a:pt x="12807" y="20538"/>
                    <a:pt x="17403" y="19468"/>
                    <a:pt x="17403" y="19468"/>
                  </a:cubicBezTo>
                  <a:lnTo>
                    <a:pt x="17009" y="16719"/>
                  </a:lnTo>
                  <a:lnTo>
                    <a:pt x="18669" y="19186"/>
                  </a:lnTo>
                  <a:cubicBezTo>
                    <a:pt x="18669" y="19186"/>
                    <a:pt x="18673" y="19186"/>
                    <a:pt x="18673" y="19182"/>
                  </a:cubicBezTo>
                  <a:cubicBezTo>
                    <a:pt x="15457" y="14097"/>
                    <a:pt x="15541" y="7091"/>
                    <a:pt x="16576" y="1031"/>
                  </a:cubicBezTo>
                  <a:cubicBezTo>
                    <a:pt x="12653" y="621"/>
                    <a:pt x="8523" y="1031"/>
                    <a:pt x="46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4"/>
            <p:cNvSpPr/>
            <p:nvPr/>
          </p:nvSpPr>
          <p:spPr>
            <a:xfrm>
              <a:off x="5182733" y="895753"/>
              <a:ext cx="413040" cy="198301"/>
            </a:xfrm>
            <a:custGeom>
              <a:avLst/>
              <a:gdLst/>
              <a:ahLst/>
              <a:cxnLst/>
              <a:rect l="l" t="t" r="r" b="b"/>
              <a:pathLst>
                <a:path w="13393" h="6430" extrusionOk="0">
                  <a:moveTo>
                    <a:pt x="12386" y="0"/>
                  </a:moveTo>
                  <a:cubicBezTo>
                    <a:pt x="9439" y="1892"/>
                    <a:pt x="5870" y="2672"/>
                    <a:pt x="2250" y="2672"/>
                  </a:cubicBezTo>
                  <a:cubicBezTo>
                    <a:pt x="2063" y="2672"/>
                    <a:pt x="1875" y="2670"/>
                    <a:pt x="1688" y="2666"/>
                  </a:cubicBezTo>
                  <a:cubicBezTo>
                    <a:pt x="828" y="3943"/>
                    <a:pt x="307" y="5196"/>
                    <a:pt x="0" y="6430"/>
                  </a:cubicBezTo>
                  <a:lnTo>
                    <a:pt x="0" y="6430"/>
                  </a:lnTo>
                  <a:cubicBezTo>
                    <a:pt x="5001" y="5873"/>
                    <a:pt x="9904" y="3815"/>
                    <a:pt x="13393" y="298"/>
                  </a:cubicBezTo>
                  <a:cubicBezTo>
                    <a:pt x="13338" y="298"/>
                    <a:pt x="13285" y="295"/>
                    <a:pt x="13230" y="291"/>
                  </a:cubicBezTo>
                  <a:cubicBezTo>
                    <a:pt x="13230" y="291"/>
                    <a:pt x="12915" y="163"/>
                    <a:pt x="12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4"/>
            <p:cNvSpPr/>
            <p:nvPr/>
          </p:nvSpPr>
          <p:spPr>
            <a:xfrm>
              <a:off x="5269362" y="2132591"/>
              <a:ext cx="384575" cy="152195"/>
            </a:xfrm>
            <a:custGeom>
              <a:avLst/>
              <a:gdLst/>
              <a:ahLst/>
              <a:cxnLst/>
              <a:rect l="l" t="t" r="r" b="b"/>
              <a:pathLst>
                <a:path w="12470" h="4935" extrusionOk="0">
                  <a:moveTo>
                    <a:pt x="5404" y="1"/>
                  </a:moveTo>
                  <a:cubicBezTo>
                    <a:pt x="3834" y="1"/>
                    <a:pt x="2307" y="175"/>
                    <a:pt x="1257" y="698"/>
                  </a:cubicBezTo>
                  <a:cubicBezTo>
                    <a:pt x="1257" y="698"/>
                    <a:pt x="577" y="2571"/>
                    <a:pt x="1" y="4935"/>
                  </a:cubicBezTo>
                  <a:cubicBezTo>
                    <a:pt x="3947" y="3212"/>
                    <a:pt x="8204" y="2393"/>
                    <a:pt x="12470" y="1935"/>
                  </a:cubicBezTo>
                  <a:cubicBezTo>
                    <a:pt x="12116" y="1127"/>
                    <a:pt x="11857" y="698"/>
                    <a:pt x="11857" y="698"/>
                  </a:cubicBezTo>
                  <a:cubicBezTo>
                    <a:pt x="11857" y="698"/>
                    <a:pt x="8545" y="1"/>
                    <a:pt x="5404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4727226" y="2132591"/>
              <a:ext cx="384729" cy="152195"/>
            </a:xfrm>
            <a:custGeom>
              <a:avLst/>
              <a:gdLst/>
              <a:ahLst/>
              <a:cxnLst/>
              <a:rect l="l" t="t" r="r" b="b"/>
              <a:pathLst>
                <a:path w="12475" h="4935" extrusionOk="0">
                  <a:moveTo>
                    <a:pt x="5409" y="1"/>
                  </a:moveTo>
                  <a:cubicBezTo>
                    <a:pt x="3839" y="1"/>
                    <a:pt x="2311" y="175"/>
                    <a:pt x="1262" y="698"/>
                  </a:cubicBezTo>
                  <a:cubicBezTo>
                    <a:pt x="1262" y="698"/>
                    <a:pt x="578" y="2571"/>
                    <a:pt x="1" y="4935"/>
                  </a:cubicBezTo>
                  <a:cubicBezTo>
                    <a:pt x="3948" y="3212"/>
                    <a:pt x="8205" y="2393"/>
                    <a:pt x="12475" y="1935"/>
                  </a:cubicBezTo>
                  <a:cubicBezTo>
                    <a:pt x="12117" y="1127"/>
                    <a:pt x="11862" y="698"/>
                    <a:pt x="11862" y="698"/>
                  </a:cubicBezTo>
                  <a:cubicBezTo>
                    <a:pt x="11862" y="698"/>
                    <a:pt x="8550" y="1"/>
                    <a:pt x="5409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5150844" y="1012205"/>
              <a:ext cx="830737" cy="1144411"/>
            </a:xfrm>
            <a:custGeom>
              <a:avLst/>
              <a:gdLst/>
              <a:ahLst/>
              <a:cxnLst/>
              <a:rect l="l" t="t" r="r" b="b"/>
              <a:pathLst>
                <a:path w="26937" h="37108" extrusionOk="0">
                  <a:moveTo>
                    <a:pt x="15839" y="0"/>
                  </a:moveTo>
                  <a:cubicBezTo>
                    <a:pt x="15839" y="0"/>
                    <a:pt x="9188" y="4141"/>
                    <a:pt x="5946" y="4141"/>
                  </a:cubicBezTo>
                  <a:cubicBezTo>
                    <a:pt x="5852" y="4141"/>
                    <a:pt x="5761" y="4137"/>
                    <a:pt x="5673" y="4130"/>
                  </a:cubicBezTo>
                  <a:cubicBezTo>
                    <a:pt x="5673" y="4130"/>
                    <a:pt x="4744" y="3642"/>
                    <a:pt x="3824" y="3642"/>
                  </a:cubicBezTo>
                  <a:cubicBezTo>
                    <a:pt x="3064" y="3642"/>
                    <a:pt x="2310" y="3974"/>
                    <a:pt x="2089" y="5188"/>
                  </a:cubicBezTo>
                  <a:cubicBezTo>
                    <a:pt x="1662" y="7507"/>
                    <a:pt x="2822" y="7931"/>
                    <a:pt x="3910" y="7931"/>
                  </a:cubicBezTo>
                  <a:cubicBezTo>
                    <a:pt x="4080" y="7931"/>
                    <a:pt x="4248" y="7921"/>
                    <a:pt x="4408" y="7906"/>
                  </a:cubicBezTo>
                  <a:cubicBezTo>
                    <a:pt x="4408" y="7906"/>
                    <a:pt x="4683" y="11092"/>
                    <a:pt x="7548" y="13086"/>
                  </a:cubicBezTo>
                  <a:cubicBezTo>
                    <a:pt x="7544" y="13094"/>
                    <a:pt x="6939" y="15505"/>
                    <a:pt x="5690" y="16731"/>
                  </a:cubicBezTo>
                  <a:cubicBezTo>
                    <a:pt x="5359" y="17057"/>
                    <a:pt x="4985" y="17299"/>
                    <a:pt x="4564" y="17391"/>
                  </a:cubicBezTo>
                  <a:cubicBezTo>
                    <a:pt x="4476" y="17411"/>
                    <a:pt x="4388" y="17435"/>
                    <a:pt x="4301" y="17455"/>
                  </a:cubicBezTo>
                  <a:cubicBezTo>
                    <a:pt x="4011" y="17526"/>
                    <a:pt x="3740" y="17614"/>
                    <a:pt x="3493" y="17714"/>
                  </a:cubicBezTo>
                  <a:cubicBezTo>
                    <a:pt x="2184" y="18235"/>
                    <a:pt x="1464" y="19178"/>
                    <a:pt x="935" y="21119"/>
                  </a:cubicBezTo>
                  <a:cubicBezTo>
                    <a:pt x="282" y="23535"/>
                    <a:pt x="151" y="27430"/>
                    <a:pt x="151" y="27430"/>
                  </a:cubicBezTo>
                  <a:cubicBezTo>
                    <a:pt x="151" y="27430"/>
                    <a:pt x="0" y="32539"/>
                    <a:pt x="3147" y="33048"/>
                  </a:cubicBezTo>
                  <a:cubicBezTo>
                    <a:pt x="3167" y="33048"/>
                    <a:pt x="3179" y="33051"/>
                    <a:pt x="3194" y="33055"/>
                  </a:cubicBezTo>
                  <a:cubicBezTo>
                    <a:pt x="3194" y="33055"/>
                    <a:pt x="3931" y="36608"/>
                    <a:pt x="5192" y="37027"/>
                  </a:cubicBezTo>
                  <a:cubicBezTo>
                    <a:pt x="5192" y="37027"/>
                    <a:pt x="9221" y="36623"/>
                    <a:pt x="11498" y="36623"/>
                  </a:cubicBezTo>
                  <a:cubicBezTo>
                    <a:pt x="11915" y="36623"/>
                    <a:pt x="12273" y="36636"/>
                    <a:pt x="12537" y="36669"/>
                  </a:cubicBezTo>
                  <a:cubicBezTo>
                    <a:pt x="13856" y="36828"/>
                    <a:pt x="14928" y="37108"/>
                    <a:pt x="15464" y="37108"/>
                  </a:cubicBezTo>
                  <a:cubicBezTo>
                    <a:pt x="15620" y="37108"/>
                    <a:pt x="15730" y="37084"/>
                    <a:pt x="15788" y="37027"/>
                  </a:cubicBezTo>
                  <a:cubicBezTo>
                    <a:pt x="16046" y="36772"/>
                    <a:pt x="16572" y="35650"/>
                    <a:pt x="17132" y="33055"/>
                  </a:cubicBezTo>
                  <a:cubicBezTo>
                    <a:pt x="17562" y="31066"/>
                    <a:pt x="17542" y="30888"/>
                    <a:pt x="17542" y="30888"/>
                  </a:cubicBezTo>
                  <a:lnTo>
                    <a:pt x="17542" y="30888"/>
                  </a:lnTo>
                  <a:cubicBezTo>
                    <a:pt x="17542" y="30888"/>
                    <a:pt x="17566" y="30915"/>
                    <a:pt x="17606" y="30954"/>
                  </a:cubicBezTo>
                  <a:cubicBezTo>
                    <a:pt x="17804" y="31169"/>
                    <a:pt x="18485" y="31878"/>
                    <a:pt x="19472" y="32697"/>
                  </a:cubicBezTo>
                  <a:cubicBezTo>
                    <a:pt x="20717" y="33724"/>
                    <a:pt x="24310" y="35530"/>
                    <a:pt x="26212" y="36139"/>
                  </a:cubicBezTo>
                  <a:lnTo>
                    <a:pt x="26936" y="31611"/>
                  </a:lnTo>
                  <a:cubicBezTo>
                    <a:pt x="26936" y="31611"/>
                    <a:pt x="21155" y="26503"/>
                    <a:pt x="19042" y="22527"/>
                  </a:cubicBezTo>
                  <a:cubicBezTo>
                    <a:pt x="17081" y="18843"/>
                    <a:pt x="16491" y="18199"/>
                    <a:pt x="14976" y="17908"/>
                  </a:cubicBezTo>
                  <a:cubicBezTo>
                    <a:pt x="14857" y="17885"/>
                    <a:pt x="14733" y="17865"/>
                    <a:pt x="14602" y="17844"/>
                  </a:cubicBezTo>
                  <a:cubicBezTo>
                    <a:pt x="14458" y="17821"/>
                    <a:pt x="14324" y="17801"/>
                    <a:pt x="14196" y="17777"/>
                  </a:cubicBezTo>
                  <a:cubicBezTo>
                    <a:pt x="13961" y="17738"/>
                    <a:pt x="13755" y="17690"/>
                    <a:pt x="13571" y="17630"/>
                  </a:cubicBezTo>
                  <a:cubicBezTo>
                    <a:pt x="12844" y="17403"/>
                    <a:pt x="12466" y="16989"/>
                    <a:pt x="12322" y="15938"/>
                  </a:cubicBezTo>
                  <a:cubicBezTo>
                    <a:pt x="12271" y="15549"/>
                    <a:pt x="12247" y="15075"/>
                    <a:pt x="12255" y="14487"/>
                  </a:cubicBezTo>
                  <a:cubicBezTo>
                    <a:pt x="15708" y="14344"/>
                    <a:pt x="18449" y="11766"/>
                    <a:pt x="18860" y="9856"/>
                  </a:cubicBezTo>
                  <a:cubicBezTo>
                    <a:pt x="19376" y="7456"/>
                    <a:pt x="19400" y="6529"/>
                    <a:pt x="19400" y="6529"/>
                  </a:cubicBezTo>
                  <a:cubicBezTo>
                    <a:pt x="19400" y="6529"/>
                    <a:pt x="16539" y="2347"/>
                    <a:pt x="15839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4"/>
            <p:cNvSpPr/>
            <p:nvPr/>
          </p:nvSpPr>
          <p:spPr>
            <a:xfrm>
              <a:off x="5239447" y="1146883"/>
              <a:ext cx="77933" cy="90515"/>
            </a:xfrm>
            <a:custGeom>
              <a:avLst/>
              <a:gdLst/>
              <a:ahLst/>
              <a:cxnLst/>
              <a:rect l="l" t="t" r="r" b="b"/>
              <a:pathLst>
                <a:path w="2527" h="2935" extrusionOk="0">
                  <a:moveTo>
                    <a:pt x="938" y="1"/>
                  </a:moveTo>
                  <a:cubicBezTo>
                    <a:pt x="614" y="1"/>
                    <a:pt x="293" y="126"/>
                    <a:pt x="47" y="404"/>
                  </a:cubicBezTo>
                  <a:cubicBezTo>
                    <a:pt x="1" y="457"/>
                    <a:pt x="40" y="532"/>
                    <a:pt x="102" y="532"/>
                  </a:cubicBezTo>
                  <a:cubicBezTo>
                    <a:pt x="113" y="532"/>
                    <a:pt x="126" y="530"/>
                    <a:pt x="139" y="523"/>
                  </a:cubicBezTo>
                  <a:cubicBezTo>
                    <a:pt x="421" y="371"/>
                    <a:pt x="681" y="286"/>
                    <a:pt x="927" y="286"/>
                  </a:cubicBezTo>
                  <a:cubicBezTo>
                    <a:pt x="1236" y="286"/>
                    <a:pt x="1523" y="419"/>
                    <a:pt x="1806" y="718"/>
                  </a:cubicBezTo>
                  <a:cubicBezTo>
                    <a:pt x="2029" y="953"/>
                    <a:pt x="2084" y="1287"/>
                    <a:pt x="2060" y="1640"/>
                  </a:cubicBezTo>
                  <a:cubicBezTo>
                    <a:pt x="1882" y="1434"/>
                    <a:pt x="1565" y="1308"/>
                    <a:pt x="1288" y="1308"/>
                  </a:cubicBezTo>
                  <a:cubicBezTo>
                    <a:pt x="1181" y="1308"/>
                    <a:pt x="1080" y="1327"/>
                    <a:pt x="995" y="1366"/>
                  </a:cubicBezTo>
                  <a:cubicBezTo>
                    <a:pt x="934" y="1394"/>
                    <a:pt x="971" y="1486"/>
                    <a:pt x="1030" y="1486"/>
                  </a:cubicBezTo>
                  <a:cubicBezTo>
                    <a:pt x="1416" y="1497"/>
                    <a:pt x="1782" y="1629"/>
                    <a:pt x="1950" y="2003"/>
                  </a:cubicBezTo>
                  <a:cubicBezTo>
                    <a:pt x="1957" y="2031"/>
                    <a:pt x="1973" y="2046"/>
                    <a:pt x="1992" y="2059"/>
                  </a:cubicBezTo>
                  <a:cubicBezTo>
                    <a:pt x="1933" y="2309"/>
                    <a:pt x="1845" y="2544"/>
                    <a:pt x="1762" y="2731"/>
                  </a:cubicBezTo>
                  <a:cubicBezTo>
                    <a:pt x="1720" y="2823"/>
                    <a:pt x="1798" y="2935"/>
                    <a:pt x="1880" y="2935"/>
                  </a:cubicBezTo>
                  <a:cubicBezTo>
                    <a:pt x="1908" y="2935"/>
                    <a:pt x="1937" y="2922"/>
                    <a:pt x="1961" y="2890"/>
                  </a:cubicBezTo>
                  <a:cubicBezTo>
                    <a:pt x="2451" y="2266"/>
                    <a:pt x="2526" y="1132"/>
                    <a:pt x="2009" y="515"/>
                  </a:cubicBezTo>
                  <a:cubicBezTo>
                    <a:pt x="1735" y="188"/>
                    <a:pt x="1334" y="1"/>
                    <a:pt x="9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4"/>
            <p:cNvSpPr/>
            <p:nvPr/>
          </p:nvSpPr>
          <p:spPr>
            <a:xfrm>
              <a:off x="5505936" y="1301885"/>
              <a:ext cx="38550" cy="43484"/>
            </a:xfrm>
            <a:custGeom>
              <a:avLst/>
              <a:gdLst/>
              <a:ahLst/>
              <a:cxnLst/>
              <a:rect l="l" t="t" r="r" b="b"/>
              <a:pathLst>
                <a:path w="1250" h="1410" extrusionOk="0">
                  <a:moveTo>
                    <a:pt x="169" y="1"/>
                  </a:moveTo>
                  <a:cubicBezTo>
                    <a:pt x="135" y="1"/>
                    <a:pt x="99" y="22"/>
                    <a:pt x="88" y="57"/>
                  </a:cubicBezTo>
                  <a:cubicBezTo>
                    <a:pt x="0" y="367"/>
                    <a:pt x="191" y="705"/>
                    <a:pt x="379" y="948"/>
                  </a:cubicBezTo>
                  <a:cubicBezTo>
                    <a:pt x="531" y="1149"/>
                    <a:pt x="799" y="1409"/>
                    <a:pt x="1070" y="1409"/>
                  </a:cubicBezTo>
                  <a:cubicBezTo>
                    <a:pt x="1089" y="1409"/>
                    <a:pt x="1108" y="1408"/>
                    <a:pt x="1126" y="1405"/>
                  </a:cubicBezTo>
                  <a:cubicBezTo>
                    <a:pt x="1249" y="1389"/>
                    <a:pt x="1242" y="1222"/>
                    <a:pt x="1158" y="1170"/>
                  </a:cubicBezTo>
                  <a:cubicBezTo>
                    <a:pt x="963" y="1039"/>
                    <a:pt x="781" y="935"/>
                    <a:pt x="614" y="764"/>
                  </a:cubicBezTo>
                  <a:cubicBezTo>
                    <a:pt x="414" y="566"/>
                    <a:pt x="359" y="276"/>
                    <a:pt x="232" y="37"/>
                  </a:cubicBezTo>
                  <a:cubicBezTo>
                    <a:pt x="218" y="12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5409098" y="1176428"/>
              <a:ext cx="79814" cy="67601"/>
            </a:xfrm>
            <a:custGeom>
              <a:avLst/>
              <a:gdLst/>
              <a:ahLst/>
              <a:cxnLst/>
              <a:rect l="l" t="t" r="r" b="b"/>
              <a:pathLst>
                <a:path w="2588" h="2192" extrusionOk="0">
                  <a:moveTo>
                    <a:pt x="1462" y="0"/>
                  </a:moveTo>
                  <a:cubicBezTo>
                    <a:pt x="1114" y="0"/>
                    <a:pt x="782" y="219"/>
                    <a:pt x="566" y="484"/>
                  </a:cubicBezTo>
                  <a:cubicBezTo>
                    <a:pt x="320" y="790"/>
                    <a:pt x="1" y="1367"/>
                    <a:pt x="25" y="1769"/>
                  </a:cubicBezTo>
                  <a:cubicBezTo>
                    <a:pt x="31" y="1840"/>
                    <a:pt x="97" y="1903"/>
                    <a:pt x="164" y="1903"/>
                  </a:cubicBezTo>
                  <a:cubicBezTo>
                    <a:pt x="193" y="1903"/>
                    <a:pt x="223" y="1890"/>
                    <a:pt x="248" y="1861"/>
                  </a:cubicBezTo>
                  <a:cubicBezTo>
                    <a:pt x="648" y="1396"/>
                    <a:pt x="661" y="355"/>
                    <a:pt x="1450" y="355"/>
                  </a:cubicBezTo>
                  <a:cubicBezTo>
                    <a:pt x="1493" y="355"/>
                    <a:pt x="1538" y="358"/>
                    <a:pt x="1585" y="364"/>
                  </a:cubicBezTo>
                  <a:cubicBezTo>
                    <a:pt x="2273" y="460"/>
                    <a:pt x="2006" y="1670"/>
                    <a:pt x="1951" y="2115"/>
                  </a:cubicBezTo>
                  <a:cubicBezTo>
                    <a:pt x="1944" y="2165"/>
                    <a:pt x="1984" y="2191"/>
                    <a:pt x="2026" y="2191"/>
                  </a:cubicBezTo>
                  <a:cubicBezTo>
                    <a:pt x="2060" y="2191"/>
                    <a:pt x="2095" y="2173"/>
                    <a:pt x="2106" y="2135"/>
                  </a:cubicBezTo>
                  <a:cubicBezTo>
                    <a:pt x="2316" y="1483"/>
                    <a:pt x="2588" y="377"/>
                    <a:pt x="1752" y="54"/>
                  </a:cubicBezTo>
                  <a:cubicBezTo>
                    <a:pt x="1656" y="17"/>
                    <a:pt x="1558" y="0"/>
                    <a:pt x="14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4"/>
            <p:cNvSpPr/>
            <p:nvPr/>
          </p:nvSpPr>
          <p:spPr>
            <a:xfrm>
              <a:off x="5642002" y="1236288"/>
              <a:ext cx="69267" cy="68126"/>
            </a:xfrm>
            <a:custGeom>
              <a:avLst/>
              <a:gdLst/>
              <a:ahLst/>
              <a:cxnLst/>
              <a:rect l="l" t="t" r="r" b="b"/>
              <a:pathLst>
                <a:path w="2246" h="2209" extrusionOk="0">
                  <a:moveTo>
                    <a:pt x="1180" y="1"/>
                  </a:moveTo>
                  <a:cubicBezTo>
                    <a:pt x="524" y="1"/>
                    <a:pt x="84" y="807"/>
                    <a:pt x="5" y="1396"/>
                  </a:cubicBezTo>
                  <a:cubicBezTo>
                    <a:pt x="0" y="1440"/>
                    <a:pt x="40" y="1466"/>
                    <a:pt x="77" y="1466"/>
                  </a:cubicBezTo>
                  <a:cubicBezTo>
                    <a:pt x="101" y="1466"/>
                    <a:pt x="125" y="1455"/>
                    <a:pt x="136" y="1431"/>
                  </a:cubicBezTo>
                  <a:cubicBezTo>
                    <a:pt x="345" y="1013"/>
                    <a:pt x="659" y="344"/>
                    <a:pt x="1209" y="344"/>
                  </a:cubicBezTo>
                  <a:cubicBezTo>
                    <a:pt x="1245" y="344"/>
                    <a:pt x="1283" y="347"/>
                    <a:pt x="1322" y="353"/>
                  </a:cubicBezTo>
                  <a:cubicBezTo>
                    <a:pt x="1911" y="453"/>
                    <a:pt x="1453" y="1738"/>
                    <a:pt x="1413" y="2068"/>
                  </a:cubicBezTo>
                  <a:cubicBezTo>
                    <a:pt x="1401" y="2154"/>
                    <a:pt x="1483" y="2208"/>
                    <a:pt x="1561" y="2208"/>
                  </a:cubicBezTo>
                  <a:cubicBezTo>
                    <a:pt x="1610" y="2208"/>
                    <a:pt x="1657" y="2187"/>
                    <a:pt x="1680" y="2140"/>
                  </a:cubicBezTo>
                  <a:cubicBezTo>
                    <a:pt x="1919" y="1639"/>
                    <a:pt x="2245" y="350"/>
                    <a:pt x="1501" y="63"/>
                  </a:cubicBezTo>
                  <a:cubicBezTo>
                    <a:pt x="1389" y="20"/>
                    <a:pt x="1282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4"/>
            <p:cNvSpPr/>
            <p:nvPr/>
          </p:nvSpPr>
          <p:spPr>
            <a:xfrm>
              <a:off x="5553799" y="1109721"/>
              <a:ext cx="72659" cy="182110"/>
            </a:xfrm>
            <a:custGeom>
              <a:avLst/>
              <a:gdLst/>
              <a:ahLst/>
              <a:cxnLst/>
              <a:rect l="l" t="t" r="r" b="b"/>
              <a:pathLst>
                <a:path w="2356" h="5905" extrusionOk="0">
                  <a:moveTo>
                    <a:pt x="1767" y="0"/>
                  </a:moveTo>
                  <a:cubicBezTo>
                    <a:pt x="1733" y="0"/>
                    <a:pt x="1701" y="13"/>
                    <a:pt x="1675" y="45"/>
                  </a:cubicBezTo>
                  <a:cubicBezTo>
                    <a:pt x="863" y="1055"/>
                    <a:pt x="322" y="2448"/>
                    <a:pt x="155" y="3729"/>
                  </a:cubicBezTo>
                  <a:cubicBezTo>
                    <a:pt x="127" y="3920"/>
                    <a:pt x="0" y="4628"/>
                    <a:pt x="307" y="4724"/>
                  </a:cubicBezTo>
                  <a:cubicBezTo>
                    <a:pt x="395" y="4751"/>
                    <a:pt x="441" y="4765"/>
                    <a:pt x="485" y="4765"/>
                  </a:cubicBezTo>
                  <a:cubicBezTo>
                    <a:pt x="535" y="4765"/>
                    <a:pt x="582" y="4746"/>
                    <a:pt x="685" y="4708"/>
                  </a:cubicBezTo>
                  <a:cubicBezTo>
                    <a:pt x="732" y="4685"/>
                    <a:pt x="776" y="4674"/>
                    <a:pt x="816" y="4674"/>
                  </a:cubicBezTo>
                  <a:cubicBezTo>
                    <a:pt x="998" y="4674"/>
                    <a:pt x="1107" y="4905"/>
                    <a:pt x="1146" y="5368"/>
                  </a:cubicBezTo>
                  <a:cubicBezTo>
                    <a:pt x="963" y="5548"/>
                    <a:pt x="752" y="5675"/>
                    <a:pt x="518" y="5758"/>
                  </a:cubicBezTo>
                  <a:cubicBezTo>
                    <a:pt x="441" y="5791"/>
                    <a:pt x="485" y="5904"/>
                    <a:pt x="557" y="5904"/>
                  </a:cubicBezTo>
                  <a:cubicBezTo>
                    <a:pt x="563" y="5904"/>
                    <a:pt x="570" y="5903"/>
                    <a:pt x="577" y="5901"/>
                  </a:cubicBezTo>
                  <a:cubicBezTo>
                    <a:pt x="1218" y="5730"/>
                    <a:pt x="2356" y="4799"/>
                    <a:pt x="1377" y="4278"/>
                  </a:cubicBezTo>
                  <a:cubicBezTo>
                    <a:pt x="1310" y="4244"/>
                    <a:pt x="1220" y="4226"/>
                    <a:pt x="1135" y="4226"/>
                  </a:cubicBezTo>
                  <a:cubicBezTo>
                    <a:pt x="1082" y="4226"/>
                    <a:pt x="1032" y="4233"/>
                    <a:pt x="990" y="4246"/>
                  </a:cubicBezTo>
                  <a:cubicBezTo>
                    <a:pt x="900" y="4277"/>
                    <a:pt x="824" y="4291"/>
                    <a:pt x="760" y="4291"/>
                  </a:cubicBezTo>
                  <a:cubicBezTo>
                    <a:pt x="309" y="4291"/>
                    <a:pt x="494" y="3579"/>
                    <a:pt x="581" y="3156"/>
                  </a:cubicBezTo>
                  <a:cubicBezTo>
                    <a:pt x="799" y="2129"/>
                    <a:pt x="1289" y="1071"/>
                    <a:pt x="1902" y="224"/>
                  </a:cubicBezTo>
                  <a:cubicBezTo>
                    <a:pt x="1977" y="122"/>
                    <a:pt x="1869" y="0"/>
                    <a:pt x="1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4"/>
            <p:cNvSpPr/>
            <p:nvPr/>
          </p:nvSpPr>
          <p:spPr>
            <a:xfrm>
              <a:off x="5413169" y="1126220"/>
              <a:ext cx="93754" cy="39321"/>
            </a:xfrm>
            <a:custGeom>
              <a:avLst/>
              <a:gdLst/>
              <a:ahLst/>
              <a:cxnLst/>
              <a:rect l="l" t="t" r="r" b="b"/>
              <a:pathLst>
                <a:path w="3040" h="1275" extrusionOk="0">
                  <a:moveTo>
                    <a:pt x="2640" y="1"/>
                  </a:moveTo>
                  <a:cubicBezTo>
                    <a:pt x="1729" y="1"/>
                    <a:pt x="648" y="501"/>
                    <a:pt x="56" y="1141"/>
                  </a:cubicBezTo>
                  <a:cubicBezTo>
                    <a:pt x="1" y="1200"/>
                    <a:pt x="52" y="1274"/>
                    <a:pt x="112" y="1274"/>
                  </a:cubicBezTo>
                  <a:cubicBezTo>
                    <a:pt x="129" y="1274"/>
                    <a:pt x="147" y="1268"/>
                    <a:pt x="164" y="1252"/>
                  </a:cubicBezTo>
                  <a:cubicBezTo>
                    <a:pt x="908" y="556"/>
                    <a:pt x="1934" y="401"/>
                    <a:pt x="2893" y="246"/>
                  </a:cubicBezTo>
                  <a:cubicBezTo>
                    <a:pt x="3040" y="222"/>
                    <a:pt x="2988" y="23"/>
                    <a:pt x="2861" y="11"/>
                  </a:cubicBezTo>
                  <a:cubicBezTo>
                    <a:pt x="2789" y="4"/>
                    <a:pt x="2715" y="1"/>
                    <a:pt x="26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4"/>
            <p:cNvSpPr/>
            <p:nvPr/>
          </p:nvSpPr>
          <p:spPr>
            <a:xfrm>
              <a:off x="5693412" y="1165541"/>
              <a:ext cx="47031" cy="73091"/>
            </a:xfrm>
            <a:custGeom>
              <a:avLst/>
              <a:gdLst/>
              <a:ahLst/>
              <a:cxnLst/>
              <a:rect l="l" t="t" r="r" b="b"/>
              <a:pathLst>
                <a:path w="1525" h="2370" extrusionOk="0">
                  <a:moveTo>
                    <a:pt x="111" y="0"/>
                  </a:moveTo>
                  <a:cubicBezTo>
                    <a:pt x="55" y="0"/>
                    <a:pt x="1" y="64"/>
                    <a:pt x="41" y="117"/>
                  </a:cubicBezTo>
                  <a:cubicBezTo>
                    <a:pt x="255" y="420"/>
                    <a:pt x="503" y="701"/>
                    <a:pt x="677" y="1032"/>
                  </a:cubicBezTo>
                  <a:cubicBezTo>
                    <a:pt x="896" y="1446"/>
                    <a:pt x="1056" y="1887"/>
                    <a:pt x="1254" y="2305"/>
                  </a:cubicBezTo>
                  <a:cubicBezTo>
                    <a:pt x="1276" y="2351"/>
                    <a:pt x="1311" y="2369"/>
                    <a:pt x="1348" y="2369"/>
                  </a:cubicBezTo>
                  <a:cubicBezTo>
                    <a:pt x="1411" y="2369"/>
                    <a:pt x="1477" y="2314"/>
                    <a:pt x="1485" y="2245"/>
                  </a:cubicBezTo>
                  <a:cubicBezTo>
                    <a:pt x="1524" y="1836"/>
                    <a:pt x="1186" y="1370"/>
                    <a:pt x="1015" y="1012"/>
                  </a:cubicBezTo>
                  <a:cubicBezTo>
                    <a:pt x="824" y="611"/>
                    <a:pt x="530" y="240"/>
                    <a:pt x="145" y="9"/>
                  </a:cubicBezTo>
                  <a:cubicBezTo>
                    <a:pt x="134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4"/>
            <p:cNvSpPr/>
            <p:nvPr/>
          </p:nvSpPr>
          <p:spPr>
            <a:xfrm>
              <a:off x="5213264" y="1225679"/>
              <a:ext cx="88881" cy="99181"/>
            </a:xfrm>
            <a:custGeom>
              <a:avLst/>
              <a:gdLst/>
              <a:ahLst/>
              <a:cxnLst/>
              <a:rect l="l" t="t" r="r" b="b"/>
              <a:pathLst>
                <a:path w="2882" h="3216" extrusionOk="0">
                  <a:moveTo>
                    <a:pt x="976" y="1"/>
                  </a:moveTo>
                  <a:cubicBezTo>
                    <a:pt x="974" y="1"/>
                    <a:pt x="971" y="1"/>
                    <a:pt x="968" y="1"/>
                  </a:cubicBezTo>
                  <a:cubicBezTo>
                    <a:pt x="415" y="53"/>
                    <a:pt x="192" y="673"/>
                    <a:pt x="101" y="1155"/>
                  </a:cubicBezTo>
                  <a:cubicBezTo>
                    <a:pt x="1" y="1688"/>
                    <a:pt x="180" y="2201"/>
                    <a:pt x="518" y="2603"/>
                  </a:cubicBezTo>
                  <a:cubicBezTo>
                    <a:pt x="761" y="2893"/>
                    <a:pt x="1527" y="3216"/>
                    <a:pt x="2122" y="3216"/>
                  </a:cubicBezTo>
                  <a:cubicBezTo>
                    <a:pt x="2540" y="3216"/>
                    <a:pt x="2873" y="3056"/>
                    <a:pt x="2882" y="2615"/>
                  </a:cubicBezTo>
                  <a:cubicBezTo>
                    <a:pt x="2882" y="2559"/>
                    <a:pt x="2837" y="2526"/>
                    <a:pt x="2791" y="2526"/>
                  </a:cubicBezTo>
                  <a:cubicBezTo>
                    <a:pt x="2768" y="2526"/>
                    <a:pt x="2745" y="2534"/>
                    <a:pt x="2727" y="2552"/>
                  </a:cubicBezTo>
                  <a:cubicBezTo>
                    <a:pt x="2467" y="2779"/>
                    <a:pt x="2165" y="2882"/>
                    <a:pt x="1860" y="2882"/>
                  </a:cubicBezTo>
                  <a:cubicBezTo>
                    <a:pt x="1502" y="2882"/>
                    <a:pt x="1139" y="2740"/>
                    <a:pt x="832" y="2492"/>
                  </a:cubicBezTo>
                  <a:cubicBezTo>
                    <a:pt x="212" y="1990"/>
                    <a:pt x="125" y="482"/>
                    <a:pt x="984" y="136"/>
                  </a:cubicBezTo>
                  <a:cubicBezTo>
                    <a:pt x="1049" y="113"/>
                    <a:pt x="1051" y="1"/>
                    <a:pt x="976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4"/>
            <p:cNvSpPr/>
            <p:nvPr/>
          </p:nvSpPr>
          <p:spPr>
            <a:xfrm>
              <a:off x="5402344" y="1919517"/>
              <a:ext cx="187816" cy="53538"/>
            </a:xfrm>
            <a:custGeom>
              <a:avLst/>
              <a:gdLst/>
              <a:ahLst/>
              <a:cxnLst/>
              <a:rect l="l" t="t" r="r" b="b"/>
              <a:pathLst>
                <a:path w="6090" h="1736" extrusionOk="0">
                  <a:moveTo>
                    <a:pt x="5864" y="1"/>
                  </a:moveTo>
                  <a:cubicBezTo>
                    <a:pt x="5850" y="1"/>
                    <a:pt x="5834" y="2"/>
                    <a:pt x="5818" y="7"/>
                  </a:cubicBezTo>
                  <a:cubicBezTo>
                    <a:pt x="4904" y="230"/>
                    <a:pt x="4020" y="691"/>
                    <a:pt x="3105" y="954"/>
                  </a:cubicBezTo>
                  <a:cubicBezTo>
                    <a:pt x="2334" y="1173"/>
                    <a:pt x="1261" y="1562"/>
                    <a:pt x="395" y="1562"/>
                  </a:cubicBezTo>
                  <a:cubicBezTo>
                    <a:pt x="287" y="1562"/>
                    <a:pt x="182" y="1556"/>
                    <a:pt x="81" y="1543"/>
                  </a:cubicBezTo>
                  <a:cubicBezTo>
                    <a:pt x="78" y="1542"/>
                    <a:pt x="74" y="1542"/>
                    <a:pt x="71" y="1542"/>
                  </a:cubicBezTo>
                  <a:cubicBezTo>
                    <a:pt x="9" y="1542"/>
                    <a:pt x="1" y="1651"/>
                    <a:pt x="65" y="1670"/>
                  </a:cubicBezTo>
                  <a:cubicBezTo>
                    <a:pt x="242" y="1716"/>
                    <a:pt x="429" y="1735"/>
                    <a:pt x="621" y="1735"/>
                  </a:cubicBezTo>
                  <a:cubicBezTo>
                    <a:pt x="1252" y="1735"/>
                    <a:pt x="1941" y="1530"/>
                    <a:pt x="2512" y="1407"/>
                  </a:cubicBezTo>
                  <a:cubicBezTo>
                    <a:pt x="3701" y="1157"/>
                    <a:pt x="4764" y="671"/>
                    <a:pt x="5906" y="317"/>
                  </a:cubicBezTo>
                  <a:cubicBezTo>
                    <a:pt x="6089" y="259"/>
                    <a:pt x="6032" y="1"/>
                    <a:pt x="58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4"/>
            <p:cNvSpPr/>
            <p:nvPr/>
          </p:nvSpPr>
          <p:spPr>
            <a:xfrm>
              <a:off x="5419060" y="1983418"/>
              <a:ext cx="168078" cy="26430"/>
            </a:xfrm>
            <a:custGeom>
              <a:avLst/>
              <a:gdLst/>
              <a:ahLst/>
              <a:cxnLst/>
              <a:rect l="l" t="t" r="r" b="b"/>
              <a:pathLst>
                <a:path w="5450" h="857" extrusionOk="0">
                  <a:moveTo>
                    <a:pt x="5287" y="1"/>
                  </a:moveTo>
                  <a:cubicBezTo>
                    <a:pt x="5277" y="1"/>
                    <a:pt x="5267" y="2"/>
                    <a:pt x="5256" y="4"/>
                  </a:cubicBezTo>
                  <a:cubicBezTo>
                    <a:pt x="3517" y="374"/>
                    <a:pt x="1883" y="665"/>
                    <a:pt x="92" y="668"/>
                  </a:cubicBezTo>
                  <a:cubicBezTo>
                    <a:pt x="1" y="668"/>
                    <a:pt x="4" y="799"/>
                    <a:pt x="92" y="808"/>
                  </a:cubicBezTo>
                  <a:cubicBezTo>
                    <a:pt x="542" y="838"/>
                    <a:pt x="994" y="856"/>
                    <a:pt x="1444" y="856"/>
                  </a:cubicBezTo>
                  <a:cubicBezTo>
                    <a:pt x="2762" y="856"/>
                    <a:pt x="4071" y="700"/>
                    <a:pt x="5316" y="235"/>
                  </a:cubicBezTo>
                  <a:cubicBezTo>
                    <a:pt x="5450" y="182"/>
                    <a:pt x="5414" y="1"/>
                    <a:pt x="52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5318922" y="2192112"/>
              <a:ext cx="2128" cy="1635"/>
            </a:xfrm>
            <a:custGeom>
              <a:avLst/>
              <a:gdLst/>
              <a:ahLst/>
              <a:cxnLst/>
              <a:rect l="l" t="t" r="r" b="b"/>
              <a:pathLst>
                <a:path w="69" h="53" extrusionOk="0">
                  <a:moveTo>
                    <a:pt x="32" y="0"/>
                  </a:moveTo>
                  <a:cubicBezTo>
                    <a:pt x="1" y="0"/>
                    <a:pt x="1" y="53"/>
                    <a:pt x="32" y="53"/>
                  </a:cubicBezTo>
                  <a:cubicBezTo>
                    <a:pt x="69" y="53"/>
                    <a:pt x="69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4"/>
            <p:cNvSpPr/>
            <p:nvPr/>
          </p:nvSpPr>
          <p:spPr>
            <a:xfrm>
              <a:off x="5377611" y="2437074"/>
              <a:ext cx="233767" cy="98287"/>
            </a:xfrm>
            <a:custGeom>
              <a:avLst/>
              <a:gdLst/>
              <a:ahLst/>
              <a:cxnLst/>
              <a:rect l="l" t="t" r="r" b="b"/>
              <a:pathLst>
                <a:path w="7580" h="3187" extrusionOk="0">
                  <a:moveTo>
                    <a:pt x="7387" y="0"/>
                  </a:moveTo>
                  <a:cubicBezTo>
                    <a:pt x="7342" y="0"/>
                    <a:pt x="7295" y="19"/>
                    <a:pt x="7261" y="63"/>
                  </a:cubicBezTo>
                  <a:cubicBezTo>
                    <a:pt x="6962" y="453"/>
                    <a:pt x="6429" y="708"/>
                    <a:pt x="6027" y="974"/>
                  </a:cubicBezTo>
                  <a:cubicBezTo>
                    <a:pt x="5367" y="1420"/>
                    <a:pt x="4679" y="1786"/>
                    <a:pt x="3930" y="2045"/>
                  </a:cubicBezTo>
                  <a:cubicBezTo>
                    <a:pt x="2698" y="2474"/>
                    <a:pt x="1392" y="2805"/>
                    <a:pt x="103" y="3007"/>
                  </a:cubicBezTo>
                  <a:cubicBezTo>
                    <a:pt x="0" y="3024"/>
                    <a:pt x="28" y="3187"/>
                    <a:pt x="127" y="3187"/>
                  </a:cubicBezTo>
                  <a:cubicBezTo>
                    <a:pt x="132" y="3187"/>
                    <a:pt x="138" y="3187"/>
                    <a:pt x="143" y="3187"/>
                  </a:cubicBezTo>
                  <a:cubicBezTo>
                    <a:pt x="1663" y="3187"/>
                    <a:pt x="3271" y="2655"/>
                    <a:pt x="4679" y="2116"/>
                  </a:cubicBezTo>
                  <a:cubicBezTo>
                    <a:pt x="5315" y="1869"/>
                    <a:pt x="5908" y="1444"/>
                    <a:pt x="6469" y="1066"/>
                  </a:cubicBezTo>
                  <a:cubicBezTo>
                    <a:pt x="6839" y="819"/>
                    <a:pt x="7276" y="596"/>
                    <a:pt x="7511" y="207"/>
                  </a:cubicBezTo>
                  <a:cubicBezTo>
                    <a:pt x="7580" y="94"/>
                    <a:pt x="7487" y="0"/>
                    <a:pt x="7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4"/>
            <p:cNvSpPr/>
            <p:nvPr/>
          </p:nvSpPr>
          <p:spPr>
            <a:xfrm>
              <a:off x="5263595" y="2136816"/>
              <a:ext cx="433086" cy="310836"/>
            </a:xfrm>
            <a:custGeom>
              <a:avLst/>
              <a:gdLst/>
              <a:ahLst/>
              <a:cxnLst/>
              <a:rect l="l" t="t" r="r" b="b"/>
              <a:pathLst>
                <a:path w="14043" h="10079" extrusionOk="0">
                  <a:moveTo>
                    <a:pt x="7269" y="1301"/>
                  </a:moveTo>
                  <a:lnTo>
                    <a:pt x="7269" y="1301"/>
                  </a:lnTo>
                  <a:cubicBezTo>
                    <a:pt x="7265" y="1312"/>
                    <a:pt x="7265" y="1325"/>
                    <a:pt x="7265" y="1336"/>
                  </a:cubicBezTo>
                  <a:cubicBezTo>
                    <a:pt x="7361" y="2235"/>
                    <a:pt x="7480" y="3135"/>
                    <a:pt x="7644" y="4022"/>
                  </a:cubicBezTo>
                  <a:cubicBezTo>
                    <a:pt x="7783" y="4790"/>
                    <a:pt x="8555" y="7611"/>
                    <a:pt x="7627" y="8287"/>
                  </a:cubicBezTo>
                  <a:cubicBezTo>
                    <a:pt x="7583" y="8080"/>
                    <a:pt x="7532" y="7877"/>
                    <a:pt x="7484" y="7671"/>
                  </a:cubicBezTo>
                  <a:cubicBezTo>
                    <a:pt x="7238" y="6628"/>
                    <a:pt x="7138" y="5561"/>
                    <a:pt x="7087" y="4496"/>
                  </a:cubicBezTo>
                  <a:cubicBezTo>
                    <a:pt x="7034" y="3521"/>
                    <a:pt x="7003" y="2542"/>
                    <a:pt x="6975" y="1563"/>
                  </a:cubicBezTo>
                  <a:cubicBezTo>
                    <a:pt x="6971" y="1483"/>
                    <a:pt x="6971" y="1400"/>
                    <a:pt x="6975" y="1316"/>
                  </a:cubicBezTo>
                  <a:cubicBezTo>
                    <a:pt x="7075" y="1308"/>
                    <a:pt x="7170" y="1304"/>
                    <a:pt x="7269" y="1301"/>
                  </a:cubicBezTo>
                  <a:close/>
                  <a:moveTo>
                    <a:pt x="6820" y="1"/>
                  </a:moveTo>
                  <a:cubicBezTo>
                    <a:pt x="6785" y="1"/>
                    <a:pt x="6750" y="26"/>
                    <a:pt x="6753" y="63"/>
                  </a:cubicBezTo>
                  <a:cubicBezTo>
                    <a:pt x="6772" y="353"/>
                    <a:pt x="6757" y="652"/>
                    <a:pt x="6733" y="950"/>
                  </a:cubicBezTo>
                  <a:cubicBezTo>
                    <a:pt x="5181" y="1038"/>
                    <a:pt x="3092" y="1010"/>
                    <a:pt x="1679" y="1714"/>
                  </a:cubicBezTo>
                  <a:cubicBezTo>
                    <a:pt x="1549" y="1781"/>
                    <a:pt x="1631" y="1952"/>
                    <a:pt x="1752" y="1952"/>
                  </a:cubicBezTo>
                  <a:cubicBezTo>
                    <a:pt x="1761" y="1952"/>
                    <a:pt x="1770" y="1951"/>
                    <a:pt x="1779" y="1949"/>
                  </a:cubicBezTo>
                  <a:cubicBezTo>
                    <a:pt x="1795" y="1945"/>
                    <a:pt x="1811" y="1945"/>
                    <a:pt x="1826" y="1941"/>
                  </a:cubicBezTo>
                  <a:cubicBezTo>
                    <a:pt x="1850" y="1937"/>
                    <a:pt x="1870" y="1925"/>
                    <a:pt x="1883" y="1913"/>
                  </a:cubicBezTo>
                  <a:cubicBezTo>
                    <a:pt x="1993" y="1874"/>
                    <a:pt x="2105" y="1841"/>
                    <a:pt x="2217" y="1810"/>
                  </a:cubicBezTo>
                  <a:lnTo>
                    <a:pt x="2217" y="1810"/>
                  </a:lnTo>
                  <a:cubicBezTo>
                    <a:pt x="2208" y="1833"/>
                    <a:pt x="2204" y="1865"/>
                    <a:pt x="2208" y="1901"/>
                  </a:cubicBezTo>
                  <a:cubicBezTo>
                    <a:pt x="2483" y="3723"/>
                    <a:pt x="1819" y="6353"/>
                    <a:pt x="68" y="7293"/>
                  </a:cubicBezTo>
                  <a:cubicBezTo>
                    <a:pt x="0" y="7328"/>
                    <a:pt x="38" y="7437"/>
                    <a:pt x="103" y="7437"/>
                  </a:cubicBezTo>
                  <a:cubicBezTo>
                    <a:pt x="111" y="7437"/>
                    <a:pt x="119" y="7435"/>
                    <a:pt x="128" y="7432"/>
                  </a:cubicBezTo>
                  <a:cubicBezTo>
                    <a:pt x="2137" y="6648"/>
                    <a:pt x="2821" y="3708"/>
                    <a:pt x="2551" y="1806"/>
                  </a:cubicBezTo>
                  <a:cubicBezTo>
                    <a:pt x="2543" y="1774"/>
                    <a:pt x="2535" y="1750"/>
                    <a:pt x="2519" y="1730"/>
                  </a:cubicBezTo>
                  <a:cubicBezTo>
                    <a:pt x="3856" y="1411"/>
                    <a:pt x="5380" y="1411"/>
                    <a:pt x="6700" y="1332"/>
                  </a:cubicBezTo>
                  <a:lnTo>
                    <a:pt x="6700" y="1332"/>
                  </a:lnTo>
                  <a:cubicBezTo>
                    <a:pt x="6685" y="1536"/>
                    <a:pt x="6672" y="1734"/>
                    <a:pt x="6676" y="1933"/>
                  </a:cubicBezTo>
                  <a:cubicBezTo>
                    <a:pt x="6681" y="2912"/>
                    <a:pt x="6716" y="3890"/>
                    <a:pt x="6760" y="4869"/>
                  </a:cubicBezTo>
                  <a:cubicBezTo>
                    <a:pt x="6840" y="6597"/>
                    <a:pt x="7353" y="8231"/>
                    <a:pt x="7532" y="9939"/>
                  </a:cubicBezTo>
                  <a:cubicBezTo>
                    <a:pt x="7542" y="10031"/>
                    <a:pt x="7614" y="10079"/>
                    <a:pt x="7684" y="10079"/>
                  </a:cubicBezTo>
                  <a:cubicBezTo>
                    <a:pt x="7752" y="10079"/>
                    <a:pt x="7818" y="10033"/>
                    <a:pt x="7822" y="9939"/>
                  </a:cubicBezTo>
                  <a:cubicBezTo>
                    <a:pt x="7842" y="9453"/>
                    <a:pt x="7774" y="8984"/>
                    <a:pt x="7679" y="8514"/>
                  </a:cubicBezTo>
                  <a:cubicBezTo>
                    <a:pt x="8558" y="8231"/>
                    <a:pt x="8312" y="6819"/>
                    <a:pt x="8248" y="6090"/>
                  </a:cubicBezTo>
                  <a:cubicBezTo>
                    <a:pt x="8109" y="4491"/>
                    <a:pt x="7787" y="2884"/>
                    <a:pt x="7536" y="1301"/>
                  </a:cubicBezTo>
                  <a:cubicBezTo>
                    <a:pt x="7532" y="1297"/>
                    <a:pt x="7532" y="1292"/>
                    <a:pt x="7532" y="1284"/>
                  </a:cubicBezTo>
                  <a:cubicBezTo>
                    <a:pt x="7961" y="1266"/>
                    <a:pt x="8385" y="1254"/>
                    <a:pt x="8806" y="1254"/>
                  </a:cubicBezTo>
                  <a:cubicBezTo>
                    <a:pt x="9295" y="1254"/>
                    <a:pt x="9781" y="1270"/>
                    <a:pt x="10270" y="1308"/>
                  </a:cubicBezTo>
                  <a:cubicBezTo>
                    <a:pt x="10556" y="1905"/>
                    <a:pt x="10683" y="2577"/>
                    <a:pt x="10993" y="3174"/>
                  </a:cubicBezTo>
                  <a:cubicBezTo>
                    <a:pt x="11308" y="3783"/>
                    <a:pt x="11678" y="4448"/>
                    <a:pt x="12112" y="4977"/>
                  </a:cubicBezTo>
                  <a:cubicBezTo>
                    <a:pt x="12335" y="5250"/>
                    <a:pt x="13227" y="6360"/>
                    <a:pt x="13805" y="6360"/>
                  </a:cubicBezTo>
                  <a:cubicBezTo>
                    <a:pt x="13865" y="6360"/>
                    <a:pt x="13921" y="6348"/>
                    <a:pt x="13974" y="6322"/>
                  </a:cubicBezTo>
                  <a:cubicBezTo>
                    <a:pt x="14043" y="6285"/>
                    <a:pt x="14005" y="6188"/>
                    <a:pt x="13940" y="6188"/>
                  </a:cubicBezTo>
                  <a:cubicBezTo>
                    <a:pt x="13934" y="6188"/>
                    <a:pt x="13928" y="6189"/>
                    <a:pt x="13922" y="6191"/>
                  </a:cubicBezTo>
                  <a:cubicBezTo>
                    <a:pt x="13912" y="6193"/>
                    <a:pt x="13901" y="6194"/>
                    <a:pt x="13890" y="6194"/>
                  </a:cubicBezTo>
                  <a:cubicBezTo>
                    <a:pt x="13677" y="6194"/>
                    <a:pt x="13286" y="5787"/>
                    <a:pt x="13142" y="5677"/>
                  </a:cubicBezTo>
                  <a:cubicBezTo>
                    <a:pt x="12605" y="5267"/>
                    <a:pt x="12207" y="4623"/>
                    <a:pt x="11877" y="4046"/>
                  </a:cubicBezTo>
                  <a:cubicBezTo>
                    <a:pt x="11531" y="3445"/>
                    <a:pt x="11157" y="2880"/>
                    <a:pt x="10930" y="2223"/>
                  </a:cubicBezTo>
                  <a:cubicBezTo>
                    <a:pt x="10830" y="1941"/>
                    <a:pt x="10767" y="1615"/>
                    <a:pt x="10635" y="1340"/>
                  </a:cubicBezTo>
                  <a:lnTo>
                    <a:pt x="10635" y="1340"/>
                  </a:lnTo>
                  <a:cubicBezTo>
                    <a:pt x="11098" y="1384"/>
                    <a:pt x="11563" y="1448"/>
                    <a:pt x="12036" y="1536"/>
                  </a:cubicBezTo>
                  <a:cubicBezTo>
                    <a:pt x="12049" y="1538"/>
                    <a:pt x="12062" y="1539"/>
                    <a:pt x="12074" y="1539"/>
                  </a:cubicBezTo>
                  <a:cubicBezTo>
                    <a:pt x="12261" y="1539"/>
                    <a:pt x="12326" y="1269"/>
                    <a:pt x="12128" y="1209"/>
                  </a:cubicBezTo>
                  <a:cubicBezTo>
                    <a:pt x="11180" y="921"/>
                    <a:pt x="10224" y="837"/>
                    <a:pt x="9263" y="837"/>
                  </a:cubicBezTo>
                  <a:cubicBezTo>
                    <a:pt x="8509" y="837"/>
                    <a:pt x="7752" y="889"/>
                    <a:pt x="6991" y="934"/>
                  </a:cubicBezTo>
                  <a:cubicBezTo>
                    <a:pt x="7003" y="616"/>
                    <a:pt x="6999" y="294"/>
                    <a:pt x="6872" y="32"/>
                  </a:cubicBezTo>
                  <a:cubicBezTo>
                    <a:pt x="6861" y="10"/>
                    <a:pt x="6841" y="1"/>
                    <a:pt x="68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4"/>
            <p:cNvSpPr/>
            <p:nvPr/>
          </p:nvSpPr>
          <p:spPr>
            <a:xfrm>
              <a:off x="5370579" y="1257074"/>
              <a:ext cx="112689" cy="69914"/>
            </a:xfrm>
            <a:custGeom>
              <a:avLst/>
              <a:gdLst/>
              <a:ahLst/>
              <a:cxnLst/>
              <a:rect l="l" t="t" r="r" b="b"/>
              <a:pathLst>
                <a:path w="3654" h="2267" extrusionOk="0">
                  <a:moveTo>
                    <a:pt x="1200" y="1"/>
                  </a:moveTo>
                  <a:cubicBezTo>
                    <a:pt x="716" y="1"/>
                    <a:pt x="332" y="169"/>
                    <a:pt x="208" y="483"/>
                  </a:cubicBezTo>
                  <a:cubicBezTo>
                    <a:pt x="1" y="992"/>
                    <a:pt x="557" y="1701"/>
                    <a:pt x="1453" y="2059"/>
                  </a:cubicBezTo>
                  <a:cubicBezTo>
                    <a:pt x="1801" y="2200"/>
                    <a:pt x="2148" y="2267"/>
                    <a:pt x="2455" y="2267"/>
                  </a:cubicBezTo>
                  <a:cubicBezTo>
                    <a:pt x="2939" y="2267"/>
                    <a:pt x="3322" y="2100"/>
                    <a:pt x="3446" y="1788"/>
                  </a:cubicBezTo>
                  <a:cubicBezTo>
                    <a:pt x="3653" y="1275"/>
                    <a:pt x="3097" y="570"/>
                    <a:pt x="2201" y="208"/>
                  </a:cubicBezTo>
                  <a:cubicBezTo>
                    <a:pt x="1854" y="68"/>
                    <a:pt x="1507" y="1"/>
                    <a:pt x="1200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5590098" y="1326279"/>
              <a:ext cx="108526" cy="61557"/>
            </a:xfrm>
            <a:custGeom>
              <a:avLst/>
              <a:gdLst/>
              <a:ahLst/>
              <a:cxnLst/>
              <a:rect l="l" t="t" r="r" b="b"/>
              <a:pathLst>
                <a:path w="3519" h="1996" extrusionOk="0">
                  <a:moveTo>
                    <a:pt x="1801" y="1"/>
                  </a:moveTo>
                  <a:cubicBezTo>
                    <a:pt x="1781" y="1"/>
                    <a:pt x="1760" y="1"/>
                    <a:pt x="1739" y="1"/>
                  </a:cubicBezTo>
                  <a:cubicBezTo>
                    <a:pt x="773" y="21"/>
                    <a:pt x="1" y="483"/>
                    <a:pt x="13" y="1032"/>
                  </a:cubicBezTo>
                  <a:cubicBezTo>
                    <a:pt x="24" y="1573"/>
                    <a:pt x="781" y="1996"/>
                    <a:pt x="1715" y="1996"/>
                  </a:cubicBezTo>
                  <a:cubicBezTo>
                    <a:pt x="1736" y="1996"/>
                    <a:pt x="1758" y="1995"/>
                    <a:pt x="1780" y="1995"/>
                  </a:cubicBezTo>
                  <a:cubicBezTo>
                    <a:pt x="2746" y="1975"/>
                    <a:pt x="3518" y="1514"/>
                    <a:pt x="3506" y="961"/>
                  </a:cubicBezTo>
                  <a:cubicBezTo>
                    <a:pt x="3495" y="424"/>
                    <a:pt x="2736" y="1"/>
                    <a:pt x="1801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4"/>
            <p:cNvSpPr/>
            <p:nvPr/>
          </p:nvSpPr>
          <p:spPr>
            <a:xfrm>
              <a:off x="3806744" y="597314"/>
              <a:ext cx="654857" cy="349633"/>
            </a:xfrm>
            <a:custGeom>
              <a:avLst/>
              <a:gdLst/>
              <a:ahLst/>
              <a:cxnLst/>
              <a:rect l="l" t="t" r="r" b="b"/>
              <a:pathLst>
                <a:path w="21234" h="11337" extrusionOk="0">
                  <a:moveTo>
                    <a:pt x="13159" y="0"/>
                  </a:moveTo>
                  <a:cubicBezTo>
                    <a:pt x="11273" y="0"/>
                    <a:pt x="9767" y="1054"/>
                    <a:pt x="8242" y="1054"/>
                  </a:cubicBezTo>
                  <a:cubicBezTo>
                    <a:pt x="7997" y="1054"/>
                    <a:pt x="7751" y="1027"/>
                    <a:pt x="7503" y="964"/>
                  </a:cubicBezTo>
                  <a:cubicBezTo>
                    <a:pt x="6879" y="804"/>
                    <a:pt x="6305" y="727"/>
                    <a:pt x="5821" y="727"/>
                  </a:cubicBezTo>
                  <a:cubicBezTo>
                    <a:pt x="4663" y="727"/>
                    <a:pt x="4022" y="1168"/>
                    <a:pt x="4460" y="1970"/>
                  </a:cubicBezTo>
                  <a:cubicBezTo>
                    <a:pt x="4460" y="1970"/>
                    <a:pt x="4194" y="1905"/>
                    <a:pt x="3893" y="1905"/>
                  </a:cubicBezTo>
                  <a:cubicBezTo>
                    <a:pt x="3415" y="1905"/>
                    <a:pt x="2848" y="2070"/>
                    <a:pt x="3119" y="2925"/>
                  </a:cubicBezTo>
                  <a:cubicBezTo>
                    <a:pt x="3119" y="2925"/>
                    <a:pt x="2663" y="2744"/>
                    <a:pt x="2123" y="2744"/>
                  </a:cubicBezTo>
                  <a:cubicBezTo>
                    <a:pt x="1565" y="2744"/>
                    <a:pt x="916" y="2938"/>
                    <a:pt x="589" y="3725"/>
                  </a:cubicBezTo>
                  <a:cubicBezTo>
                    <a:pt x="0" y="5137"/>
                    <a:pt x="1818" y="7189"/>
                    <a:pt x="3697" y="7189"/>
                  </a:cubicBezTo>
                  <a:cubicBezTo>
                    <a:pt x="3877" y="7189"/>
                    <a:pt x="4058" y="7171"/>
                    <a:pt x="4236" y="7131"/>
                  </a:cubicBezTo>
                  <a:cubicBezTo>
                    <a:pt x="4332" y="7109"/>
                    <a:pt x="4451" y="7099"/>
                    <a:pt x="4589" y="7099"/>
                  </a:cubicBezTo>
                  <a:cubicBezTo>
                    <a:pt x="7409" y="7099"/>
                    <a:pt x="18549" y="11336"/>
                    <a:pt x="18549" y="11336"/>
                  </a:cubicBezTo>
                  <a:lnTo>
                    <a:pt x="20498" y="10524"/>
                  </a:lnTo>
                  <a:cubicBezTo>
                    <a:pt x="20498" y="10524"/>
                    <a:pt x="21234" y="7285"/>
                    <a:pt x="20096" y="5452"/>
                  </a:cubicBezTo>
                  <a:cubicBezTo>
                    <a:pt x="18962" y="3621"/>
                    <a:pt x="17852" y="3363"/>
                    <a:pt x="17852" y="3363"/>
                  </a:cubicBezTo>
                  <a:cubicBezTo>
                    <a:pt x="17852" y="3363"/>
                    <a:pt x="17259" y="911"/>
                    <a:pt x="14419" y="164"/>
                  </a:cubicBezTo>
                  <a:cubicBezTo>
                    <a:pt x="13979" y="48"/>
                    <a:pt x="13560" y="0"/>
                    <a:pt x="13159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4"/>
            <p:cNvSpPr/>
            <p:nvPr/>
          </p:nvSpPr>
          <p:spPr>
            <a:xfrm>
              <a:off x="4071876" y="1171678"/>
              <a:ext cx="252672" cy="158610"/>
            </a:xfrm>
            <a:custGeom>
              <a:avLst/>
              <a:gdLst/>
              <a:ahLst/>
              <a:cxnLst/>
              <a:rect l="l" t="t" r="r" b="b"/>
              <a:pathLst>
                <a:path w="8193" h="5143" extrusionOk="0">
                  <a:moveTo>
                    <a:pt x="5909" y="1"/>
                  </a:moveTo>
                  <a:lnTo>
                    <a:pt x="1106" y="1012"/>
                  </a:lnTo>
                  <a:cubicBezTo>
                    <a:pt x="1106" y="1012"/>
                    <a:pt x="474" y="3567"/>
                    <a:pt x="0" y="4088"/>
                  </a:cubicBezTo>
                  <a:cubicBezTo>
                    <a:pt x="8" y="4088"/>
                    <a:pt x="15" y="4088"/>
                    <a:pt x="22" y="4088"/>
                  </a:cubicBezTo>
                  <a:cubicBezTo>
                    <a:pt x="997" y="4088"/>
                    <a:pt x="2301" y="5143"/>
                    <a:pt x="3646" y="5143"/>
                  </a:cubicBezTo>
                  <a:cubicBezTo>
                    <a:pt x="3666" y="5143"/>
                    <a:pt x="3685" y="5143"/>
                    <a:pt x="3705" y="5142"/>
                  </a:cubicBezTo>
                  <a:cubicBezTo>
                    <a:pt x="5217" y="5102"/>
                    <a:pt x="6784" y="3916"/>
                    <a:pt x="8193" y="3653"/>
                  </a:cubicBezTo>
                  <a:cubicBezTo>
                    <a:pt x="7346" y="3332"/>
                    <a:pt x="5972" y="836"/>
                    <a:pt x="5909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3933096" y="783063"/>
              <a:ext cx="549137" cy="421336"/>
            </a:xfrm>
            <a:custGeom>
              <a:avLst/>
              <a:gdLst/>
              <a:ahLst/>
              <a:cxnLst/>
              <a:rect l="l" t="t" r="r" b="b"/>
              <a:pathLst>
                <a:path w="17806" h="13662" extrusionOk="0">
                  <a:moveTo>
                    <a:pt x="9896" y="0"/>
                  </a:moveTo>
                  <a:cubicBezTo>
                    <a:pt x="9078" y="0"/>
                    <a:pt x="8051" y="57"/>
                    <a:pt x="6812" y="228"/>
                  </a:cubicBezTo>
                  <a:cubicBezTo>
                    <a:pt x="3713" y="660"/>
                    <a:pt x="1154" y="696"/>
                    <a:pt x="389" y="696"/>
                  </a:cubicBezTo>
                  <a:cubicBezTo>
                    <a:pt x="237" y="696"/>
                    <a:pt x="156" y="694"/>
                    <a:pt x="156" y="694"/>
                  </a:cubicBezTo>
                  <a:lnTo>
                    <a:pt x="156" y="694"/>
                  </a:lnTo>
                  <a:cubicBezTo>
                    <a:pt x="156" y="694"/>
                    <a:pt x="311" y="4860"/>
                    <a:pt x="156" y="6984"/>
                  </a:cubicBezTo>
                  <a:cubicBezTo>
                    <a:pt x="1" y="9105"/>
                    <a:pt x="980" y="12359"/>
                    <a:pt x="4078" y="13338"/>
                  </a:cubicBezTo>
                  <a:cubicBezTo>
                    <a:pt x="4747" y="13550"/>
                    <a:pt x="5533" y="13661"/>
                    <a:pt x="6373" y="13661"/>
                  </a:cubicBezTo>
                  <a:cubicBezTo>
                    <a:pt x="9425" y="13661"/>
                    <a:pt x="13190" y="12197"/>
                    <a:pt x="14606" y="8799"/>
                  </a:cubicBezTo>
                  <a:cubicBezTo>
                    <a:pt x="14606" y="8799"/>
                    <a:pt x="14994" y="8932"/>
                    <a:pt x="15500" y="8932"/>
                  </a:cubicBezTo>
                  <a:cubicBezTo>
                    <a:pt x="16400" y="8932"/>
                    <a:pt x="17673" y="8510"/>
                    <a:pt x="17805" y="6165"/>
                  </a:cubicBezTo>
                  <a:cubicBezTo>
                    <a:pt x="17503" y="4798"/>
                    <a:pt x="16677" y="4450"/>
                    <a:pt x="15914" y="4450"/>
                  </a:cubicBezTo>
                  <a:cubicBezTo>
                    <a:pt x="15123" y="4450"/>
                    <a:pt x="14400" y="4824"/>
                    <a:pt x="14400" y="4824"/>
                  </a:cubicBezTo>
                  <a:cubicBezTo>
                    <a:pt x="14400" y="4824"/>
                    <a:pt x="12749" y="3121"/>
                    <a:pt x="12335" y="228"/>
                  </a:cubicBezTo>
                  <a:cubicBezTo>
                    <a:pt x="12335" y="228"/>
                    <a:pt x="11532" y="0"/>
                    <a:pt x="9896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4125877" y="1029814"/>
              <a:ext cx="53538" cy="43022"/>
            </a:xfrm>
            <a:custGeom>
              <a:avLst/>
              <a:gdLst/>
              <a:ahLst/>
              <a:cxnLst/>
              <a:rect l="l" t="t" r="r" b="b"/>
              <a:pathLst>
                <a:path w="1736" h="1395" extrusionOk="0">
                  <a:moveTo>
                    <a:pt x="1582" y="1"/>
                  </a:moveTo>
                  <a:cubicBezTo>
                    <a:pt x="1544" y="1"/>
                    <a:pt x="1508" y="19"/>
                    <a:pt x="1489" y="61"/>
                  </a:cubicBezTo>
                  <a:cubicBezTo>
                    <a:pt x="1361" y="344"/>
                    <a:pt x="1285" y="630"/>
                    <a:pt x="1079" y="869"/>
                  </a:cubicBezTo>
                  <a:cubicBezTo>
                    <a:pt x="868" y="1111"/>
                    <a:pt x="547" y="1167"/>
                    <a:pt x="240" y="1167"/>
                  </a:cubicBezTo>
                  <a:cubicBezTo>
                    <a:pt x="193" y="1167"/>
                    <a:pt x="146" y="1165"/>
                    <a:pt x="100" y="1163"/>
                  </a:cubicBezTo>
                  <a:cubicBezTo>
                    <a:pt x="99" y="1163"/>
                    <a:pt x="97" y="1163"/>
                    <a:pt x="96" y="1163"/>
                  </a:cubicBezTo>
                  <a:cubicBezTo>
                    <a:pt x="35" y="1163"/>
                    <a:pt x="1" y="1244"/>
                    <a:pt x="48" y="1287"/>
                  </a:cubicBezTo>
                  <a:cubicBezTo>
                    <a:pt x="133" y="1365"/>
                    <a:pt x="257" y="1394"/>
                    <a:pt x="391" y="1394"/>
                  </a:cubicBezTo>
                  <a:cubicBezTo>
                    <a:pt x="614" y="1394"/>
                    <a:pt x="866" y="1312"/>
                    <a:pt x="1015" y="1235"/>
                  </a:cubicBezTo>
                  <a:cubicBezTo>
                    <a:pt x="1397" y="1040"/>
                    <a:pt x="1612" y="547"/>
                    <a:pt x="1711" y="157"/>
                  </a:cubicBezTo>
                  <a:cubicBezTo>
                    <a:pt x="1735" y="70"/>
                    <a:pt x="1655" y="1"/>
                    <a:pt x="15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4074929" y="846070"/>
              <a:ext cx="71086" cy="183961"/>
            </a:xfrm>
            <a:custGeom>
              <a:avLst/>
              <a:gdLst/>
              <a:ahLst/>
              <a:cxnLst/>
              <a:rect l="l" t="t" r="r" b="b"/>
              <a:pathLst>
                <a:path w="2305" h="5965" extrusionOk="0">
                  <a:moveTo>
                    <a:pt x="1272" y="1"/>
                  </a:moveTo>
                  <a:cubicBezTo>
                    <a:pt x="1183" y="1"/>
                    <a:pt x="1089" y="74"/>
                    <a:pt x="1115" y="187"/>
                  </a:cubicBezTo>
                  <a:cubicBezTo>
                    <a:pt x="1358" y="1249"/>
                    <a:pt x="1576" y="2352"/>
                    <a:pt x="1684" y="3433"/>
                  </a:cubicBezTo>
                  <a:cubicBezTo>
                    <a:pt x="1733" y="3935"/>
                    <a:pt x="1704" y="4625"/>
                    <a:pt x="1200" y="4625"/>
                  </a:cubicBezTo>
                  <a:cubicBezTo>
                    <a:pt x="1093" y="4625"/>
                    <a:pt x="965" y="4594"/>
                    <a:pt x="812" y="4524"/>
                  </a:cubicBezTo>
                  <a:cubicBezTo>
                    <a:pt x="732" y="4486"/>
                    <a:pt x="659" y="4473"/>
                    <a:pt x="586" y="4473"/>
                  </a:cubicBezTo>
                  <a:cubicBezTo>
                    <a:pt x="505" y="4473"/>
                    <a:pt x="423" y="4489"/>
                    <a:pt x="331" y="4504"/>
                  </a:cubicBezTo>
                  <a:cubicBezTo>
                    <a:pt x="1" y="4555"/>
                    <a:pt x="52" y="5009"/>
                    <a:pt x="116" y="5211"/>
                  </a:cubicBezTo>
                  <a:cubicBezTo>
                    <a:pt x="252" y="5650"/>
                    <a:pt x="789" y="5888"/>
                    <a:pt x="1191" y="5964"/>
                  </a:cubicBezTo>
                  <a:cubicBezTo>
                    <a:pt x="1194" y="5965"/>
                    <a:pt x="1198" y="5965"/>
                    <a:pt x="1202" y="5965"/>
                  </a:cubicBezTo>
                  <a:cubicBezTo>
                    <a:pt x="1264" y="5965"/>
                    <a:pt x="1306" y="5878"/>
                    <a:pt x="1238" y="5848"/>
                  </a:cubicBezTo>
                  <a:cubicBezTo>
                    <a:pt x="1163" y="5813"/>
                    <a:pt x="1087" y="5781"/>
                    <a:pt x="1007" y="5745"/>
                  </a:cubicBezTo>
                  <a:cubicBezTo>
                    <a:pt x="494" y="5582"/>
                    <a:pt x="451" y="5283"/>
                    <a:pt x="884" y="4850"/>
                  </a:cubicBezTo>
                  <a:lnTo>
                    <a:pt x="884" y="4850"/>
                  </a:lnTo>
                  <a:cubicBezTo>
                    <a:pt x="1031" y="4917"/>
                    <a:pt x="1218" y="5033"/>
                    <a:pt x="1389" y="5033"/>
                  </a:cubicBezTo>
                  <a:cubicBezTo>
                    <a:pt x="1732" y="5033"/>
                    <a:pt x="1824" y="4743"/>
                    <a:pt x="1911" y="4468"/>
                  </a:cubicBezTo>
                  <a:cubicBezTo>
                    <a:pt x="2305" y="3199"/>
                    <a:pt x="1688" y="1353"/>
                    <a:pt x="1405" y="107"/>
                  </a:cubicBezTo>
                  <a:cubicBezTo>
                    <a:pt x="1388" y="33"/>
                    <a:pt x="1331" y="1"/>
                    <a:pt x="1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4372874" y="946762"/>
              <a:ext cx="86445" cy="87524"/>
            </a:xfrm>
            <a:custGeom>
              <a:avLst/>
              <a:gdLst/>
              <a:ahLst/>
              <a:cxnLst/>
              <a:rect l="l" t="t" r="r" b="b"/>
              <a:pathLst>
                <a:path w="2803" h="2838" extrusionOk="0">
                  <a:moveTo>
                    <a:pt x="1935" y="0"/>
                  </a:moveTo>
                  <a:cubicBezTo>
                    <a:pt x="1449" y="0"/>
                    <a:pt x="940" y="316"/>
                    <a:pt x="574" y="662"/>
                  </a:cubicBezTo>
                  <a:cubicBezTo>
                    <a:pt x="48" y="1159"/>
                    <a:pt x="1" y="2225"/>
                    <a:pt x="410" y="2802"/>
                  </a:cubicBezTo>
                  <a:cubicBezTo>
                    <a:pt x="428" y="2827"/>
                    <a:pt x="451" y="2838"/>
                    <a:pt x="474" y="2838"/>
                  </a:cubicBezTo>
                  <a:cubicBezTo>
                    <a:pt x="524" y="2838"/>
                    <a:pt x="570" y="2788"/>
                    <a:pt x="537" y="2730"/>
                  </a:cubicBezTo>
                  <a:cubicBezTo>
                    <a:pt x="295" y="2273"/>
                    <a:pt x="394" y="1469"/>
                    <a:pt x="653" y="1048"/>
                  </a:cubicBezTo>
                  <a:cubicBezTo>
                    <a:pt x="832" y="745"/>
                    <a:pt x="1218" y="519"/>
                    <a:pt x="1536" y="387"/>
                  </a:cubicBezTo>
                  <a:cubicBezTo>
                    <a:pt x="1650" y="339"/>
                    <a:pt x="1757" y="318"/>
                    <a:pt x="1859" y="318"/>
                  </a:cubicBezTo>
                  <a:cubicBezTo>
                    <a:pt x="2104" y="318"/>
                    <a:pt x="2320" y="440"/>
                    <a:pt x="2543" y="594"/>
                  </a:cubicBezTo>
                  <a:cubicBezTo>
                    <a:pt x="2569" y="613"/>
                    <a:pt x="2595" y="620"/>
                    <a:pt x="2619" y="620"/>
                  </a:cubicBezTo>
                  <a:cubicBezTo>
                    <a:pt x="2728" y="620"/>
                    <a:pt x="2802" y="464"/>
                    <a:pt x="2718" y="367"/>
                  </a:cubicBezTo>
                  <a:cubicBezTo>
                    <a:pt x="2486" y="104"/>
                    <a:pt x="2214" y="0"/>
                    <a:pt x="19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4377408" y="979761"/>
              <a:ext cx="60847" cy="24826"/>
            </a:xfrm>
            <a:custGeom>
              <a:avLst/>
              <a:gdLst/>
              <a:ahLst/>
              <a:cxnLst/>
              <a:rect l="l" t="t" r="r" b="b"/>
              <a:pathLst>
                <a:path w="1973" h="805" extrusionOk="0">
                  <a:moveTo>
                    <a:pt x="1101" y="1"/>
                  </a:moveTo>
                  <a:cubicBezTo>
                    <a:pt x="943" y="1"/>
                    <a:pt x="784" y="23"/>
                    <a:pt x="638" y="61"/>
                  </a:cubicBezTo>
                  <a:cubicBezTo>
                    <a:pt x="351" y="133"/>
                    <a:pt x="1" y="423"/>
                    <a:pt x="48" y="749"/>
                  </a:cubicBezTo>
                  <a:cubicBezTo>
                    <a:pt x="54" y="787"/>
                    <a:pt x="89" y="805"/>
                    <a:pt x="123" y="805"/>
                  </a:cubicBezTo>
                  <a:cubicBezTo>
                    <a:pt x="159" y="805"/>
                    <a:pt x="196" y="786"/>
                    <a:pt x="204" y="749"/>
                  </a:cubicBezTo>
                  <a:cubicBezTo>
                    <a:pt x="282" y="385"/>
                    <a:pt x="575" y="276"/>
                    <a:pt x="902" y="276"/>
                  </a:cubicBezTo>
                  <a:cubicBezTo>
                    <a:pt x="1211" y="276"/>
                    <a:pt x="1551" y="373"/>
                    <a:pt x="1767" y="447"/>
                  </a:cubicBezTo>
                  <a:cubicBezTo>
                    <a:pt x="1778" y="450"/>
                    <a:pt x="1789" y="452"/>
                    <a:pt x="1800" y="452"/>
                  </a:cubicBezTo>
                  <a:cubicBezTo>
                    <a:pt x="1897" y="452"/>
                    <a:pt x="1973" y="312"/>
                    <a:pt x="1887" y="244"/>
                  </a:cubicBezTo>
                  <a:cubicBezTo>
                    <a:pt x="1667" y="71"/>
                    <a:pt x="1384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4026233" y="2179838"/>
              <a:ext cx="412639" cy="106336"/>
            </a:xfrm>
            <a:custGeom>
              <a:avLst/>
              <a:gdLst/>
              <a:ahLst/>
              <a:cxnLst/>
              <a:rect l="l" t="t" r="r" b="b"/>
              <a:pathLst>
                <a:path w="13380" h="3448" extrusionOk="0">
                  <a:moveTo>
                    <a:pt x="13211" y="1"/>
                  </a:moveTo>
                  <a:cubicBezTo>
                    <a:pt x="13191" y="1"/>
                    <a:pt x="13170" y="7"/>
                    <a:pt x="13150" y="21"/>
                  </a:cubicBezTo>
                  <a:cubicBezTo>
                    <a:pt x="11364" y="1298"/>
                    <a:pt x="9482" y="2014"/>
                    <a:pt x="7342" y="2468"/>
                  </a:cubicBezTo>
                  <a:cubicBezTo>
                    <a:pt x="6255" y="2699"/>
                    <a:pt x="5153" y="2881"/>
                    <a:pt x="4055" y="3053"/>
                  </a:cubicBezTo>
                  <a:cubicBezTo>
                    <a:pt x="2718" y="3259"/>
                    <a:pt x="1413" y="3204"/>
                    <a:pt x="76" y="3316"/>
                  </a:cubicBezTo>
                  <a:cubicBezTo>
                    <a:pt x="4" y="3323"/>
                    <a:pt x="0" y="3435"/>
                    <a:pt x="76" y="3435"/>
                  </a:cubicBezTo>
                  <a:cubicBezTo>
                    <a:pt x="577" y="3438"/>
                    <a:pt x="1068" y="3448"/>
                    <a:pt x="1557" y="3448"/>
                  </a:cubicBezTo>
                  <a:cubicBezTo>
                    <a:pt x="2271" y="3448"/>
                    <a:pt x="2979" y="3427"/>
                    <a:pt x="3708" y="3335"/>
                  </a:cubicBezTo>
                  <a:cubicBezTo>
                    <a:pt x="4946" y="3176"/>
                    <a:pt x="6180" y="2934"/>
                    <a:pt x="7405" y="2703"/>
                  </a:cubicBezTo>
                  <a:cubicBezTo>
                    <a:pt x="9466" y="2313"/>
                    <a:pt x="11714" y="1656"/>
                    <a:pt x="13297" y="207"/>
                  </a:cubicBezTo>
                  <a:cubicBezTo>
                    <a:pt x="13379" y="133"/>
                    <a:pt x="13303" y="1"/>
                    <a:pt x="13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4167110" y="1953596"/>
              <a:ext cx="203945" cy="211686"/>
            </a:xfrm>
            <a:custGeom>
              <a:avLst/>
              <a:gdLst/>
              <a:ahLst/>
              <a:cxnLst/>
              <a:rect l="l" t="t" r="r" b="b"/>
              <a:pathLst>
                <a:path w="6613" h="6864" extrusionOk="0">
                  <a:moveTo>
                    <a:pt x="6476" y="1"/>
                  </a:moveTo>
                  <a:cubicBezTo>
                    <a:pt x="6440" y="1"/>
                    <a:pt x="6404" y="16"/>
                    <a:pt x="6382" y="52"/>
                  </a:cubicBezTo>
                  <a:cubicBezTo>
                    <a:pt x="6072" y="553"/>
                    <a:pt x="5698" y="998"/>
                    <a:pt x="5395" y="1504"/>
                  </a:cubicBezTo>
                  <a:cubicBezTo>
                    <a:pt x="4922" y="2291"/>
                    <a:pt x="4520" y="3048"/>
                    <a:pt x="3900" y="3744"/>
                  </a:cubicBezTo>
                  <a:cubicBezTo>
                    <a:pt x="2912" y="4842"/>
                    <a:pt x="1492" y="6227"/>
                    <a:pt x="84" y="6716"/>
                  </a:cubicBezTo>
                  <a:cubicBezTo>
                    <a:pt x="0" y="6745"/>
                    <a:pt x="23" y="6863"/>
                    <a:pt x="100" y="6863"/>
                  </a:cubicBezTo>
                  <a:cubicBezTo>
                    <a:pt x="107" y="6863"/>
                    <a:pt x="115" y="6862"/>
                    <a:pt x="124" y="6860"/>
                  </a:cubicBezTo>
                  <a:cubicBezTo>
                    <a:pt x="1551" y="6474"/>
                    <a:pt x="2841" y="5161"/>
                    <a:pt x="3883" y="4166"/>
                  </a:cubicBezTo>
                  <a:cubicBezTo>
                    <a:pt x="4460" y="3613"/>
                    <a:pt x="4910" y="2948"/>
                    <a:pt x="5319" y="2260"/>
                  </a:cubicBezTo>
                  <a:cubicBezTo>
                    <a:pt x="5742" y="1556"/>
                    <a:pt x="6278" y="899"/>
                    <a:pt x="6581" y="135"/>
                  </a:cubicBezTo>
                  <a:cubicBezTo>
                    <a:pt x="6612" y="57"/>
                    <a:pt x="6544" y="1"/>
                    <a:pt x="6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4136825" y="1874522"/>
              <a:ext cx="157315" cy="286781"/>
            </a:xfrm>
            <a:custGeom>
              <a:avLst/>
              <a:gdLst/>
              <a:ahLst/>
              <a:cxnLst/>
              <a:rect l="l" t="t" r="r" b="b"/>
              <a:pathLst>
                <a:path w="5101" h="9299" extrusionOk="0">
                  <a:moveTo>
                    <a:pt x="4963" y="1"/>
                  </a:moveTo>
                  <a:cubicBezTo>
                    <a:pt x="4892" y="1"/>
                    <a:pt x="4818" y="48"/>
                    <a:pt x="4810" y="141"/>
                  </a:cubicBezTo>
                  <a:cubicBezTo>
                    <a:pt x="4654" y="1860"/>
                    <a:pt x="3811" y="3619"/>
                    <a:pt x="3071" y="5142"/>
                  </a:cubicBezTo>
                  <a:cubicBezTo>
                    <a:pt x="2390" y="6550"/>
                    <a:pt x="1380" y="8262"/>
                    <a:pt x="67" y="9161"/>
                  </a:cubicBezTo>
                  <a:cubicBezTo>
                    <a:pt x="0" y="9205"/>
                    <a:pt x="38" y="9299"/>
                    <a:pt x="103" y="9299"/>
                  </a:cubicBezTo>
                  <a:cubicBezTo>
                    <a:pt x="115" y="9299"/>
                    <a:pt x="129" y="9296"/>
                    <a:pt x="142" y="9288"/>
                  </a:cubicBezTo>
                  <a:cubicBezTo>
                    <a:pt x="1567" y="8489"/>
                    <a:pt x="2601" y="6702"/>
                    <a:pt x="3337" y="5301"/>
                  </a:cubicBezTo>
                  <a:cubicBezTo>
                    <a:pt x="3783" y="4458"/>
                    <a:pt x="4153" y="3562"/>
                    <a:pt x="4483" y="2672"/>
                  </a:cubicBezTo>
                  <a:cubicBezTo>
                    <a:pt x="4758" y="1915"/>
                    <a:pt x="5096" y="945"/>
                    <a:pt x="5100" y="141"/>
                  </a:cubicBezTo>
                  <a:cubicBezTo>
                    <a:pt x="5100" y="47"/>
                    <a:pt x="5033" y="1"/>
                    <a:pt x="49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4220093" y="951450"/>
              <a:ext cx="24487" cy="36607"/>
            </a:xfrm>
            <a:custGeom>
              <a:avLst/>
              <a:gdLst/>
              <a:ahLst/>
              <a:cxnLst/>
              <a:rect l="l" t="t" r="r" b="b"/>
              <a:pathLst>
                <a:path w="794" h="1187" extrusionOk="0">
                  <a:moveTo>
                    <a:pt x="399" y="0"/>
                  </a:moveTo>
                  <a:cubicBezTo>
                    <a:pt x="180" y="0"/>
                    <a:pt x="1" y="267"/>
                    <a:pt x="1" y="593"/>
                  </a:cubicBezTo>
                  <a:cubicBezTo>
                    <a:pt x="1" y="920"/>
                    <a:pt x="180" y="1186"/>
                    <a:pt x="399" y="1186"/>
                  </a:cubicBezTo>
                  <a:cubicBezTo>
                    <a:pt x="617" y="1186"/>
                    <a:pt x="793" y="920"/>
                    <a:pt x="793" y="593"/>
                  </a:cubicBezTo>
                  <a:cubicBezTo>
                    <a:pt x="793" y="267"/>
                    <a:pt x="617" y="0"/>
                    <a:pt x="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4009517" y="951450"/>
              <a:ext cx="24487" cy="36607"/>
            </a:xfrm>
            <a:custGeom>
              <a:avLst/>
              <a:gdLst/>
              <a:ahLst/>
              <a:cxnLst/>
              <a:rect l="l" t="t" r="r" b="b"/>
              <a:pathLst>
                <a:path w="794" h="1187" extrusionOk="0">
                  <a:moveTo>
                    <a:pt x="395" y="0"/>
                  </a:moveTo>
                  <a:cubicBezTo>
                    <a:pt x="177" y="0"/>
                    <a:pt x="1" y="267"/>
                    <a:pt x="1" y="593"/>
                  </a:cubicBezTo>
                  <a:cubicBezTo>
                    <a:pt x="1" y="920"/>
                    <a:pt x="177" y="1186"/>
                    <a:pt x="395" y="1186"/>
                  </a:cubicBezTo>
                  <a:cubicBezTo>
                    <a:pt x="614" y="1186"/>
                    <a:pt x="794" y="920"/>
                    <a:pt x="794" y="593"/>
                  </a:cubicBezTo>
                  <a:cubicBezTo>
                    <a:pt x="794" y="267"/>
                    <a:pt x="614" y="0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4204272" y="824081"/>
              <a:ext cx="100292" cy="73307"/>
            </a:xfrm>
            <a:custGeom>
              <a:avLst/>
              <a:gdLst/>
              <a:ahLst/>
              <a:cxnLst/>
              <a:rect l="l" t="t" r="r" b="b"/>
              <a:pathLst>
                <a:path w="3252" h="2377" extrusionOk="0">
                  <a:moveTo>
                    <a:pt x="1074" y="0"/>
                  </a:moveTo>
                  <a:cubicBezTo>
                    <a:pt x="1072" y="0"/>
                    <a:pt x="1070" y="0"/>
                    <a:pt x="1067" y="0"/>
                  </a:cubicBezTo>
                  <a:cubicBezTo>
                    <a:pt x="502" y="20"/>
                    <a:pt x="757" y="430"/>
                    <a:pt x="757" y="430"/>
                  </a:cubicBezTo>
                  <a:cubicBezTo>
                    <a:pt x="757" y="430"/>
                    <a:pt x="1" y="653"/>
                    <a:pt x="327" y="1051"/>
                  </a:cubicBezTo>
                  <a:cubicBezTo>
                    <a:pt x="653" y="1445"/>
                    <a:pt x="1978" y="1688"/>
                    <a:pt x="2476" y="1962"/>
                  </a:cubicBezTo>
                  <a:cubicBezTo>
                    <a:pt x="2977" y="2237"/>
                    <a:pt x="3251" y="2376"/>
                    <a:pt x="3251" y="2376"/>
                  </a:cubicBezTo>
                  <a:lnTo>
                    <a:pt x="3060" y="1739"/>
                  </a:lnTo>
                  <a:cubicBezTo>
                    <a:pt x="3060" y="1739"/>
                    <a:pt x="1593" y="0"/>
                    <a:pt x="10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3963134" y="826147"/>
              <a:ext cx="100323" cy="73307"/>
            </a:xfrm>
            <a:custGeom>
              <a:avLst/>
              <a:gdLst/>
              <a:ahLst/>
              <a:cxnLst/>
              <a:rect l="l" t="t" r="r" b="b"/>
              <a:pathLst>
                <a:path w="3253" h="2377" extrusionOk="0">
                  <a:moveTo>
                    <a:pt x="2179" y="1"/>
                  </a:moveTo>
                  <a:cubicBezTo>
                    <a:pt x="1655" y="1"/>
                    <a:pt x="188" y="1740"/>
                    <a:pt x="188" y="1740"/>
                  </a:cubicBezTo>
                  <a:lnTo>
                    <a:pt x="1" y="2377"/>
                  </a:lnTo>
                  <a:cubicBezTo>
                    <a:pt x="1" y="2377"/>
                    <a:pt x="276" y="2237"/>
                    <a:pt x="774" y="1962"/>
                  </a:cubicBezTo>
                  <a:cubicBezTo>
                    <a:pt x="1275" y="1688"/>
                    <a:pt x="2599" y="1450"/>
                    <a:pt x="2926" y="1051"/>
                  </a:cubicBezTo>
                  <a:cubicBezTo>
                    <a:pt x="3252" y="658"/>
                    <a:pt x="2496" y="431"/>
                    <a:pt x="2496" y="431"/>
                  </a:cubicBezTo>
                  <a:cubicBezTo>
                    <a:pt x="2496" y="431"/>
                    <a:pt x="2746" y="21"/>
                    <a:pt x="2186" y="1"/>
                  </a:cubicBezTo>
                  <a:cubicBezTo>
                    <a:pt x="2183" y="1"/>
                    <a:pt x="2181" y="1"/>
                    <a:pt x="2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4480875" y="888875"/>
              <a:ext cx="447797" cy="337821"/>
            </a:xfrm>
            <a:custGeom>
              <a:avLst/>
              <a:gdLst/>
              <a:ahLst/>
              <a:cxnLst/>
              <a:rect l="l" t="t" r="r" b="b"/>
              <a:pathLst>
                <a:path w="14520" h="10954" extrusionOk="0">
                  <a:moveTo>
                    <a:pt x="14519" y="0"/>
                  </a:moveTo>
                  <a:lnTo>
                    <a:pt x="14519" y="0"/>
                  </a:lnTo>
                  <a:cubicBezTo>
                    <a:pt x="10015" y="2523"/>
                    <a:pt x="5038" y="3314"/>
                    <a:pt x="1" y="4297"/>
                  </a:cubicBezTo>
                  <a:cubicBezTo>
                    <a:pt x="25" y="6187"/>
                    <a:pt x="2125" y="6704"/>
                    <a:pt x="2125" y="6704"/>
                  </a:cubicBezTo>
                  <a:cubicBezTo>
                    <a:pt x="2125" y="6704"/>
                    <a:pt x="4890" y="8881"/>
                    <a:pt x="8089" y="10954"/>
                  </a:cubicBezTo>
                  <a:cubicBezTo>
                    <a:pt x="11093" y="7882"/>
                    <a:pt x="13433" y="4075"/>
                    <a:pt x="14519" y="0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4661850" y="2349650"/>
              <a:ext cx="516236" cy="214166"/>
            </a:xfrm>
            <a:custGeom>
              <a:avLst/>
              <a:gdLst/>
              <a:ahLst/>
              <a:cxnLst/>
              <a:rect l="l" t="t" r="r" b="b"/>
              <a:pathLst>
                <a:path w="16923" h="6945" extrusionOk="0">
                  <a:moveTo>
                    <a:pt x="14796" y="1"/>
                  </a:moveTo>
                  <a:cubicBezTo>
                    <a:pt x="14777" y="1"/>
                    <a:pt x="14769" y="6"/>
                    <a:pt x="14769" y="6"/>
                  </a:cubicBezTo>
                  <a:lnTo>
                    <a:pt x="52" y="2019"/>
                  </a:lnTo>
                  <a:cubicBezTo>
                    <a:pt x="52" y="2019"/>
                    <a:pt x="25" y="4267"/>
                    <a:pt x="1" y="6944"/>
                  </a:cubicBezTo>
                  <a:cubicBezTo>
                    <a:pt x="5433" y="5730"/>
                    <a:pt x="11021" y="3327"/>
                    <a:pt x="16506" y="3327"/>
                  </a:cubicBezTo>
                  <a:cubicBezTo>
                    <a:pt x="16645" y="3327"/>
                    <a:pt x="16784" y="3329"/>
                    <a:pt x="16923" y="3332"/>
                  </a:cubicBezTo>
                  <a:cubicBezTo>
                    <a:pt x="16862" y="3176"/>
                    <a:pt x="16798" y="3029"/>
                    <a:pt x="16732" y="2894"/>
                  </a:cubicBezTo>
                  <a:cubicBezTo>
                    <a:pt x="15402" y="192"/>
                    <a:pt x="14909" y="1"/>
                    <a:pt x="14796" y="1"/>
                  </a:cubicBezTo>
                  <a:close/>
                </a:path>
              </a:pathLst>
            </a:custGeom>
            <a:solidFill>
              <a:srgbClr val="191919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4480598" y="1499446"/>
              <a:ext cx="842055" cy="1043132"/>
            </a:xfrm>
            <a:custGeom>
              <a:avLst/>
              <a:gdLst/>
              <a:ahLst/>
              <a:cxnLst/>
              <a:rect l="l" t="t" r="r" b="b"/>
              <a:pathLst>
                <a:path w="27304" h="33824" extrusionOk="0">
                  <a:moveTo>
                    <a:pt x="14225" y="1"/>
                  </a:moveTo>
                  <a:cubicBezTo>
                    <a:pt x="14116" y="1"/>
                    <a:pt x="14003" y="7"/>
                    <a:pt x="13887" y="20"/>
                  </a:cubicBezTo>
                  <a:cubicBezTo>
                    <a:pt x="12080" y="227"/>
                    <a:pt x="8436" y="980"/>
                    <a:pt x="8436" y="980"/>
                  </a:cubicBezTo>
                  <a:cubicBezTo>
                    <a:pt x="8436" y="980"/>
                    <a:pt x="6283" y="1309"/>
                    <a:pt x="5930" y="2495"/>
                  </a:cubicBezTo>
                  <a:cubicBezTo>
                    <a:pt x="5575" y="3685"/>
                    <a:pt x="2997" y="5129"/>
                    <a:pt x="2531" y="6574"/>
                  </a:cubicBezTo>
                  <a:cubicBezTo>
                    <a:pt x="2066" y="8017"/>
                    <a:pt x="681" y="15089"/>
                    <a:pt x="343" y="17412"/>
                  </a:cubicBezTo>
                  <a:cubicBezTo>
                    <a:pt x="1" y="19735"/>
                    <a:pt x="518" y="24379"/>
                    <a:pt x="1600" y="26858"/>
                  </a:cubicBezTo>
                  <a:cubicBezTo>
                    <a:pt x="2687" y="29332"/>
                    <a:pt x="4994" y="31293"/>
                    <a:pt x="5930" y="31862"/>
                  </a:cubicBezTo>
                  <a:lnTo>
                    <a:pt x="5930" y="29901"/>
                  </a:lnTo>
                  <a:cubicBezTo>
                    <a:pt x="5930" y="29901"/>
                    <a:pt x="7897" y="30244"/>
                    <a:pt x="10654" y="30244"/>
                  </a:cubicBezTo>
                  <a:cubicBezTo>
                    <a:pt x="12913" y="30244"/>
                    <a:pt x="15702" y="30014"/>
                    <a:pt x="18375" y="29177"/>
                  </a:cubicBezTo>
                  <a:cubicBezTo>
                    <a:pt x="18375" y="29177"/>
                    <a:pt x="20026" y="32173"/>
                    <a:pt x="22091" y="33824"/>
                  </a:cubicBezTo>
                  <a:cubicBezTo>
                    <a:pt x="22091" y="33824"/>
                    <a:pt x="26066" y="27888"/>
                    <a:pt x="26683" y="24741"/>
                  </a:cubicBezTo>
                  <a:cubicBezTo>
                    <a:pt x="27303" y="21593"/>
                    <a:pt x="26683" y="16970"/>
                    <a:pt x="25704" y="13501"/>
                  </a:cubicBezTo>
                  <a:cubicBezTo>
                    <a:pt x="24725" y="10031"/>
                    <a:pt x="23173" y="5953"/>
                    <a:pt x="21936" y="3992"/>
                  </a:cubicBezTo>
                  <a:cubicBezTo>
                    <a:pt x="20698" y="2034"/>
                    <a:pt x="16620" y="1309"/>
                    <a:pt x="16620" y="1309"/>
                  </a:cubicBezTo>
                  <a:cubicBezTo>
                    <a:pt x="16620" y="1309"/>
                    <a:pt x="15809" y="1"/>
                    <a:pt x="14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4540983" y="991573"/>
              <a:ext cx="542753" cy="570941"/>
            </a:xfrm>
            <a:custGeom>
              <a:avLst/>
              <a:gdLst/>
              <a:ahLst/>
              <a:cxnLst/>
              <a:rect l="l" t="t" r="r" b="b"/>
              <a:pathLst>
                <a:path w="17599" h="18513" extrusionOk="0">
                  <a:moveTo>
                    <a:pt x="11829" y="1"/>
                  </a:moveTo>
                  <a:cubicBezTo>
                    <a:pt x="11829" y="1"/>
                    <a:pt x="4640" y="2794"/>
                    <a:pt x="200" y="3374"/>
                  </a:cubicBezTo>
                  <a:cubicBezTo>
                    <a:pt x="200" y="3374"/>
                    <a:pt x="438" y="6136"/>
                    <a:pt x="211" y="8070"/>
                  </a:cubicBezTo>
                  <a:cubicBezTo>
                    <a:pt x="0" y="9888"/>
                    <a:pt x="1023" y="14554"/>
                    <a:pt x="7079" y="15204"/>
                  </a:cubicBezTo>
                  <a:lnTo>
                    <a:pt x="6732" y="15275"/>
                  </a:lnTo>
                  <a:cubicBezTo>
                    <a:pt x="6732" y="15275"/>
                    <a:pt x="6848" y="16162"/>
                    <a:pt x="6637" y="16986"/>
                  </a:cubicBezTo>
                  <a:cubicBezTo>
                    <a:pt x="6514" y="17475"/>
                    <a:pt x="6279" y="17941"/>
                    <a:pt x="5837" y="18192"/>
                  </a:cubicBezTo>
                  <a:cubicBezTo>
                    <a:pt x="5837" y="18192"/>
                    <a:pt x="7170" y="18513"/>
                    <a:pt x="8877" y="18513"/>
                  </a:cubicBezTo>
                  <a:cubicBezTo>
                    <a:pt x="10301" y="18513"/>
                    <a:pt x="11986" y="18289"/>
                    <a:pt x="13373" y="17467"/>
                  </a:cubicBezTo>
                  <a:cubicBezTo>
                    <a:pt x="13373" y="17467"/>
                    <a:pt x="12959" y="17070"/>
                    <a:pt x="12590" y="16413"/>
                  </a:cubicBezTo>
                  <a:cubicBezTo>
                    <a:pt x="12259" y="15832"/>
                    <a:pt x="11960" y="15052"/>
                    <a:pt x="11997" y="14161"/>
                  </a:cubicBezTo>
                  <a:cubicBezTo>
                    <a:pt x="15216" y="12374"/>
                    <a:pt x="14869" y="9315"/>
                    <a:pt x="14845" y="9299"/>
                  </a:cubicBezTo>
                  <a:lnTo>
                    <a:pt x="14845" y="9299"/>
                  </a:lnTo>
                  <a:cubicBezTo>
                    <a:pt x="14856" y="9303"/>
                    <a:pt x="15164" y="9378"/>
                    <a:pt x="15568" y="9378"/>
                  </a:cubicBezTo>
                  <a:cubicBezTo>
                    <a:pt x="16354" y="9378"/>
                    <a:pt x="17506" y="9095"/>
                    <a:pt x="17550" y="7460"/>
                  </a:cubicBezTo>
                  <a:cubicBezTo>
                    <a:pt x="17598" y="5792"/>
                    <a:pt x="16411" y="5514"/>
                    <a:pt x="15615" y="5514"/>
                  </a:cubicBezTo>
                  <a:cubicBezTo>
                    <a:pt x="15217" y="5514"/>
                    <a:pt x="14917" y="5583"/>
                    <a:pt x="14917" y="5583"/>
                  </a:cubicBezTo>
                  <a:cubicBezTo>
                    <a:pt x="14917" y="5583"/>
                    <a:pt x="12327" y="2069"/>
                    <a:pt x="11829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4794056" y="2722653"/>
              <a:ext cx="214646" cy="109698"/>
            </a:xfrm>
            <a:custGeom>
              <a:avLst/>
              <a:gdLst/>
              <a:ahLst/>
              <a:cxnLst/>
              <a:rect l="l" t="t" r="r" b="b"/>
              <a:pathLst>
                <a:path w="6960" h="3557" extrusionOk="0">
                  <a:moveTo>
                    <a:pt x="91" y="0"/>
                  </a:moveTo>
                  <a:cubicBezTo>
                    <a:pt x="23" y="0"/>
                    <a:pt x="0" y="103"/>
                    <a:pt x="74" y="121"/>
                  </a:cubicBezTo>
                  <a:cubicBezTo>
                    <a:pt x="961" y="368"/>
                    <a:pt x="1929" y="555"/>
                    <a:pt x="2911" y="650"/>
                  </a:cubicBezTo>
                  <a:cubicBezTo>
                    <a:pt x="2840" y="1590"/>
                    <a:pt x="2967" y="2588"/>
                    <a:pt x="3102" y="3515"/>
                  </a:cubicBezTo>
                  <a:cubicBezTo>
                    <a:pt x="3105" y="3544"/>
                    <a:pt x="3124" y="3556"/>
                    <a:pt x="3145" y="3556"/>
                  </a:cubicBezTo>
                  <a:cubicBezTo>
                    <a:pt x="3173" y="3556"/>
                    <a:pt x="3205" y="3535"/>
                    <a:pt x="3209" y="3504"/>
                  </a:cubicBezTo>
                  <a:cubicBezTo>
                    <a:pt x="3257" y="3022"/>
                    <a:pt x="3185" y="2536"/>
                    <a:pt x="3166" y="2059"/>
                  </a:cubicBezTo>
                  <a:cubicBezTo>
                    <a:pt x="3146" y="1594"/>
                    <a:pt x="3166" y="1132"/>
                    <a:pt x="3122" y="670"/>
                  </a:cubicBezTo>
                  <a:lnTo>
                    <a:pt x="3122" y="670"/>
                  </a:lnTo>
                  <a:cubicBezTo>
                    <a:pt x="3540" y="707"/>
                    <a:pt x="3960" y="726"/>
                    <a:pt x="4377" y="726"/>
                  </a:cubicBezTo>
                  <a:cubicBezTo>
                    <a:pt x="5232" y="726"/>
                    <a:pt x="6074" y="644"/>
                    <a:pt x="6858" y="459"/>
                  </a:cubicBezTo>
                  <a:cubicBezTo>
                    <a:pt x="6959" y="436"/>
                    <a:pt x="6943" y="277"/>
                    <a:pt x="6842" y="277"/>
                  </a:cubicBezTo>
                  <a:cubicBezTo>
                    <a:pt x="6839" y="277"/>
                    <a:pt x="6837" y="277"/>
                    <a:pt x="6834" y="277"/>
                  </a:cubicBezTo>
                  <a:cubicBezTo>
                    <a:pt x="5970" y="351"/>
                    <a:pt x="5115" y="394"/>
                    <a:pt x="4262" y="394"/>
                  </a:cubicBezTo>
                  <a:cubicBezTo>
                    <a:pt x="2876" y="394"/>
                    <a:pt x="1498" y="280"/>
                    <a:pt x="106" y="2"/>
                  </a:cubicBezTo>
                  <a:cubicBezTo>
                    <a:pt x="100" y="1"/>
                    <a:pt x="95" y="0"/>
                    <a:pt x="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4659871" y="2425078"/>
              <a:ext cx="405238" cy="280243"/>
            </a:xfrm>
            <a:custGeom>
              <a:avLst/>
              <a:gdLst/>
              <a:ahLst/>
              <a:cxnLst/>
              <a:rect l="l" t="t" r="r" b="b"/>
              <a:pathLst>
                <a:path w="13140" h="9087" extrusionOk="0">
                  <a:moveTo>
                    <a:pt x="7672" y="2230"/>
                  </a:moveTo>
                  <a:cubicBezTo>
                    <a:pt x="7720" y="2573"/>
                    <a:pt x="7771" y="2915"/>
                    <a:pt x="7827" y="3257"/>
                  </a:cubicBezTo>
                  <a:cubicBezTo>
                    <a:pt x="7938" y="3942"/>
                    <a:pt x="8030" y="4614"/>
                    <a:pt x="8042" y="5306"/>
                  </a:cubicBezTo>
                  <a:cubicBezTo>
                    <a:pt x="8061" y="6209"/>
                    <a:pt x="7831" y="6794"/>
                    <a:pt x="7007" y="7161"/>
                  </a:cubicBezTo>
                  <a:cubicBezTo>
                    <a:pt x="6956" y="6142"/>
                    <a:pt x="6880" y="5123"/>
                    <a:pt x="6825" y="4109"/>
                  </a:cubicBezTo>
                  <a:cubicBezTo>
                    <a:pt x="6792" y="3519"/>
                    <a:pt x="6781" y="2887"/>
                    <a:pt x="6741" y="2254"/>
                  </a:cubicBezTo>
                  <a:lnTo>
                    <a:pt x="6892" y="2254"/>
                  </a:lnTo>
                  <a:cubicBezTo>
                    <a:pt x="7154" y="2250"/>
                    <a:pt x="7413" y="2243"/>
                    <a:pt x="7672" y="2230"/>
                  </a:cubicBezTo>
                  <a:close/>
                  <a:moveTo>
                    <a:pt x="7508" y="0"/>
                  </a:moveTo>
                  <a:cubicBezTo>
                    <a:pt x="7429" y="0"/>
                    <a:pt x="7349" y="53"/>
                    <a:pt x="7358" y="146"/>
                  </a:cubicBezTo>
                  <a:cubicBezTo>
                    <a:pt x="7358" y="170"/>
                    <a:pt x="7361" y="190"/>
                    <a:pt x="7361" y="214"/>
                  </a:cubicBezTo>
                  <a:cubicBezTo>
                    <a:pt x="7361" y="237"/>
                    <a:pt x="7369" y="253"/>
                    <a:pt x="7378" y="269"/>
                  </a:cubicBezTo>
                  <a:cubicBezTo>
                    <a:pt x="7477" y="826"/>
                    <a:pt x="7552" y="1387"/>
                    <a:pt x="7632" y="1944"/>
                  </a:cubicBezTo>
                  <a:cubicBezTo>
                    <a:pt x="7330" y="1956"/>
                    <a:pt x="7023" y="1960"/>
                    <a:pt x="6721" y="1964"/>
                  </a:cubicBezTo>
                  <a:cubicBezTo>
                    <a:pt x="6677" y="1395"/>
                    <a:pt x="6610" y="834"/>
                    <a:pt x="6474" y="313"/>
                  </a:cubicBezTo>
                  <a:cubicBezTo>
                    <a:pt x="6456" y="242"/>
                    <a:pt x="6402" y="209"/>
                    <a:pt x="6346" y="209"/>
                  </a:cubicBezTo>
                  <a:cubicBezTo>
                    <a:pt x="6343" y="209"/>
                    <a:pt x="6339" y="209"/>
                    <a:pt x="6335" y="210"/>
                  </a:cubicBezTo>
                  <a:cubicBezTo>
                    <a:pt x="6331" y="209"/>
                    <a:pt x="6327" y="209"/>
                    <a:pt x="6324" y="209"/>
                  </a:cubicBezTo>
                  <a:cubicBezTo>
                    <a:pt x="6268" y="209"/>
                    <a:pt x="6211" y="242"/>
                    <a:pt x="6196" y="313"/>
                  </a:cubicBezTo>
                  <a:cubicBezTo>
                    <a:pt x="6096" y="687"/>
                    <a:pt x="6271" y="1208"/>
                    <a:pt x="6311" y="1590"/>
                  </a:cubicBezTo>
                  <a:cubicBezTo>
                    <a:pt x="6327" y="1718"/>
                    <a:pt x="6339" y="1845"/>
                    <a:pt x="6351" y="1972"/>
                  </a:cubicBezTo>
                  <a:cubicBezTo>
                    <a:pt x="6009" y="1977"/>
                    <a:pt x="5668" y="1980"/>
                    <a:pt x="5326" y="1980"/>
                  </a:cubicBezTo>
                  <a:cubicBezTo>
                    <a:pt x="4720" y="1980"/>
                    <a:pt x="4114" y="1972"/>
                    <a:pt x="3507" y="1956"/>
                  </a:cubicBezTo>
                  <a:cubicBezTo>
                    <a:pt x="3112" y="1948"/>
                    <a:pt x="2695" y="1948"/>
                    <a:pt x="2273" y="1936"/>
                  </a:cubicBezTo>
                  <a:cubicBezTo>
                    <a:pt x="2535" y="1359"/>
                    <a:pt x="2734" y="750"/>
                    <a:pt x="2818" y="181"/>
                  </a:cubicBezTo>
                  <a:cubicBezTo>
                    <a:pt x="2835" y="78"/>
                    <a:pt x="2745" y="10"/>
                    <a:pt x="2665" y="10"/>
                  </a:cubicBezTo>
                  <a:cubicBezTo>
                    <a:pt x="2613" y="10"/>
                    <a:pt x="2565" y="40"/>
                    <a:pt x="2555" y="109"/>
                  </a:cubicBezTo>
                  <a:cubicBezTo>
                    <a:pt x="2464" y="726"/>
                    <a:pt x="2229" y="1339"/>
                    <a:pt x="1959" y="1924"/>
                  </a:cubicBezTo>
                  <a:cubicBezTo>
                    <a:pt x="1386" y="1896"/>
                    <a:pt x="813" y="1833"/>
                    <a:pt x="295" y="1670"/>
                  </a:cubicBezTo>
                  <a:cubicBezTo>
                    <a:pt x="288" y="1667"/>
                    <a:pt x="282" y="1666"/>
                    <a:pt x="275" y="1666"/>
                  </a:cubicBezTo>
                  <a:cubicBezTo>
                    <a:pt x="220" y="1666"/>
                    <a:pt x="190" y="1752"/>
                    <a:pt x="247" y="1781"/>
                  </a:cubicBezTo>
                  <a:cubicBezTo>
                    <a:pt x="717" y="2048"/>
                    <a:pt x="1282" y="2127"/>
                    <a:pt x="1843" y="2163"/>
                  </a:cubicBezTo>
                  <a:cubicBezTo>
                    <a:pt x="1735" y="2386"/>
                    <a:pt x="1628" y="2605"/>
                    <a:pt x="1520" y="2820"/>
                  </a:cubicBezTo>
                  <a:cubicBezTo>
                    <a:pt x="1246" y="3372"/>
                    <a:pt x="646" y="4558"/>
                    <a:pt x="69" y="4865"/>
                  </a:cubicBezTo>
                  <a:cubicBezTo>
                    <a:pt x="0" y="4900"/>
                    <a:pt x="36" y="5004"/>
                    <a:pt x="104" y="5004"/>
                  </a:cubicBezTo>
                  <a:cubicBezTo>
                    <a:pt x="112" y="5004"/>
                    <a:pt x="120" y="5002"/>
                    <a:pt x="128" y="5000"/>
                  </a:cubicBezTo>
                  <a:cubicBezTo>
                    <a:pt x="661" y="4812"/>
                    <a:pt x="1123" y="3905"/>
                    <a:pt x="1413" y="3480"/>
                  </a:cubicBezTo>
                  <a:cubicBezTo>
                    <a:pt x="1676" y="3094"/>
                    <a:pt x="1935" y="2649"/>
                    <a:pt x="2161" y="2179"/>
                  </a:cubicBezTo>
                  <a:cubicBezTo>
                    <a:pt x="2364" y="2191"/>
                    <a:pt x="2563" y="2199"/>
                    <a:pt x="2754" y="2206"/>
                  </a:cubicBezTo>
                  <a:cubicBezTo>
                    <a:pt x="3556" y="2257"/>
                    <a:pt x="4360" y="2272"/>
                    <a:pt x="5164" y="2272"/>
                  </a:cubicBezTo>
                  <a:cubicBezTo>
                    <a:pt x="5569" y="2272"/>
                    <a:pt x="5974" y="2268"/>
                    <a:pt x="6379" y="2263"/>
                  </a:cubicBezTo>
                  <a:cubicBezTo>
                    <a:pt x="6430" y="2875"/>
                    <a:pt x="6467" y="3496"/>
                    <a:pt x="6514" y="4109"/>
                  </a:cubicBezTo>
                  <a:cubicBezTo>
                    <a:pt x="6634" y="5748"/>
                    <a:pt x="6745" y="7387"/>
                    <a:pt x="6920" y="9023"/>
                  </a:cubicBezTo>
                  <a:cubicBezTo>
                    <a:pt x="6926" y="9065"/>
                    <a:pt x="6960" y="9086"/>
                    <a:pt x="6993" y="9086"/>
                  </a:cubicBezTo>
                  <a:cubicBezTo>
                    <a:pt x="7025" y="9086"/>
                    <a:pt x="7055" y="9066"/>
                    <a:pt x="7055" y="9023"/>
                  </a:cubicBezTo>
                  <a:cubicBezTo>
                    <a:pt x="7055" y="8461"/>
                    <a:pt x="7040" y="7897"/>
                    <a:pt x="7016" y="7335"/>
                  </a:cubicBezTo>
                  <a:cubicBezTo>
                    <a:pt x="8145" y="7104"/>
                    <a:pt x="8356" y="6360"/>
                    <a:pt x="8340" y="5306"/>
                  </a:cubicBezTo>
                  <a:cubicBezTo>
                    <a:pt x="8329" y="4300"/>
                    <a:pt x="8205" y="3249"/>
                    <a:pt x="8038" y="2215"/>
                  </a:cubicBezTo>
                  <a:cubicBezTo>
                    <a:pt x="8878" y="2175"/>
                    <a:pt x="9709" y="2091"/>
                    <a:pt x="10537" y="1916"/>
                  </a:cubicBezTo>
                  <a:cubicBezTo>
                    <a:pt x="11284" y="1761"/>
                    <a:pt x="12546" y="1475"/>
                    <a:pt x="13063" y="850"/>
                  </a:cubicBezTo>
                  <a:cubicBezTo>
                    <a:pt x="13139" y="758"/>
                    <a:pt x="13066" y="643"/>
                    <a:pt x="12974" y="643"/>
                  </a:cubicBezTo>
                  <a:cubicBezTo>
                    <a:pt x="12946" y="643"/>
                    <a:pt x="12916" y="654"/>
                    <a:pt x="12888" y="679"/>
                  </a:cubicBezTo>
                  <a:cubicBezTo>
                    <a:pt x="12191" y="1295"/>
                    <a:pt x="10998" y="1518"/>
                    <a:pt x="10111" y="1705"/>
                  </a:cubicBezTo>
                  <a:cubicBezTo>
                    <a:pt x="9418" y="1848"/>
                    <a:pt x="8706" y="1905"/>
                    <a:pt x="7995" y="1932"/>
                  </a:cubicBezTo>
                  <a:cubicBezTo>
                    <a:pt x="7887" y="1312"/>
                    <a:pt x="7767" y="699"/>
                    <a:pt x="7648" y="106"/>
                  </a:cubicBezTo>
                  <a:cubicBezTo>
                    <a:pt x="7632" y="33"/>
                    <a:pt x="7570" y="0"/>
                    <a:pt x="75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038155" y="2399912"/>
              <a:ext cx="172766" cy="174616"/>
            </a:xfrm>
            <a:custGeom>
              <a:avLst/>
              <a:gdLst/>
              <a:ahLst/>
              <a:cxnLst/>
              <a:rect l="l" t="t" r="r" b="b"/>
              <a:pathLst>
                <a:path w="5602" h="5662" extrusionOk="0">
                  <a:moveTo>
                    <a:pt x="93" y="0"/>
                  </a:moveTo>
                  <a:cubicBezTo>
                    <a:pt x="46" y="0"/>
                    <a:pt x="0" y="51"/>
                    <a:pt x="33" y="102"/>
                  </a:cubicBezTo>
                  <a:cubicBezTo>
                    <a:pt x="395" y="639"/>
                    <a:pt x="841" y="1109"/>
                    <a:pt x="1191" y="1658"/>
                  </a:cubicBezTo>
                  <a:cubicBezTo>
                    <a:pt x="1489" y="2115"/>
                    <a:pt x="1752" y="2620"/>
                    <a:pt x="2118" y="3026"/>
                  </a:cubicBezTo>
                  <a:cubicBezTo>
                    <a:pt x="3025" y="4029"/>
                    <a:pt x="4203" y="4941"/>
                    <a:pt x="5361" y="5645"/>
                  </a:cubicBezTo>
                  <a:cubicBezTo>
                    <a:pt x="5380" y="5656"/>
                    <a:pt x="5400" y="5661"/>
                    <a:pt x="5420" y="5661"/>
                  </a:cubicBezTo>
                  <a:cubicBezTo>
                    <a:pt x="5519" y="5661"/>
                    <a:pt x="5602" y="5527"/>
                    <a:pt x="5512" y="5450"/>
                  </a:cubicBezTo>
                  <a:cubicBezTo>
                    <a:pt x="4538" y="4638"/>
                    <a:pt x="3463" y="3962"/>
                    <a:pt x="2556" y="3066"/>
                  </a:cubicBezTo>
                  <a:cubicBezTo>
                    <a:pt x="1629" y="2155"/>
                    <a:pt x="1087" y="938"/>
                    <a:pt x="136" y="18"/>
                  </a:cubicBezTo>
                  <a:cubicBezTo>
                    <a:pt x="124" y="6"/>
                    <a:pt x="108" y="0"/>
                    <a:pt x="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4577775" y="1870852"/>
              <a:ext cx="83114" cy="540656"/>
            </a:xfrm>
            <a:custGeom>
              <a:avLst/>
              <a:gdLst/>
              <a:ahLst/>
              <a:cxnLst/>
              <a:rect l="l" t="t" r="r" b="b"/>
              <a:pathLst>
                <a:path w="2695" h="17531" extrusionOk="0">
                  <a:moveTo>
                    <a:pt x="599" y="0"/>
                  </a:moveTo>
                  <a:cubicBezTo>
                    <a:pt x="560" y="0"/>
                    <a:pt x="521" y="21"/>
                    <a:pt x="515" y="65"/>
                  </a:cubicBezTo>
                  <a:cubicBezTo>
                    <a:pt x="69" y="2921"/>
                    <a:pt x="1" y="5850"/>
                    <a:pt x="156" y="8735"/>
                  </a:cubicBezTo>
                  <a:cubicBezTo>
                    <a:pt x="232" y="10147"/>
                    <a:pt x="434" y="11544"/>
                    <a:pt x="781" y="12913"/>
                  </a:cubicBezTo>
                  <a:cubicBezTo>
                    <a:pt x="928" y="13485"/>
                    <a:pt x="1115" y="14058"/>
                    <a:pt x="1346" y="14604"/>
                  </a:cubicBezTo>
                  <a:cubicBezTo>
                    <a:pt x="1732" y="15507"/>
                    <a:pt x="2353" y="16453"/>
                    <a:pt x="2392" y="17465"/>
                  </a:cubicBezTo>
                  <a:cubicBezTo>
                    <a:pt x="2395" y="17505"/>
                    <a:pt x="2432" y="17530"/>
                    <a:pt x="2467" y="17530"/>
                  </a:cubicBezTo>
                  <a:cubicBezTo>
                    <a:pt x="2493" y="17530"/>
                    <a:pt x="2518" y="17515"/>
                    <a:pt x="2524" y="17480"/>
                  </a:cubicBezTo>
                  <a:cubicBezTo>
                    <a:pt x="2695" y="16386"/>
                    <a:pt x="1824" y="15164"/>
                    <a:pt x="1433" y="14185"/>
                  </a:cubicBezTo>
                  <a:cubicBezTo>
                    <a:pt x="833" y="12674"/>
                    <a:pt x="566" y="11047"/>
                    <a:pt x="415" y="9435"/>
                  </a:cubicBezTo>
                  <a:cubicBezTo>
                    <a:pt x="120" y="6304"/>
                    <a:pt x="423" y="3208"/>
                    <a:pt x="689" y="89"/>
                  </a:cubicBezTo>
                  <a:cubicBezTo>
                    <a:pt x="696" y="32"/>
                    <a:pt x="647" y="0"/>
                    <a:pt x="5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5046266" y="2199915"/>
              <a:ext cx="97300" cy="194940"/>
            </a:xfrm>
            <a:custGeom>
              <a:avLst/>
              <a:gdLst/>
              <a:ahLst/>
              <a:cxnLst/>
              <a:rect l="l" t="t" r="r" b="b"/>
              <a:pathLst>
                <a:path w="3155" h="6321" extrusionOk="0">
                  <a:moveTo>
                    <a:pt x="3016" y="1"/>
                  </a:moveTo>
                  <a:cubicBezTo>
                    <a:pt x="2972" y="1"/>
                    <a:pt x="2929" y="26"/>
                    <a:pt x="2914" y="86"/>
                  </a:cubicBezTo>
                  <a:cubicBezTo>
                    <a:pt x="2325" y="2254"/>
                    <a:pt x="1310" y="4351"/>
                    <a:pt x="37" y="6205"/>
                  </a:cubicBezTo>
                  <a:cubicBezTo>
                    <a:pt x="1" y="6256"/>
                    <a:pt x="55" y="6321"/>
                    <a:pt x="108" y="6321"/>
                  </a:cubicBezTo>
                  <a:cubicBezTo>
                    <a:pt x="125" y="6321"/>
                    <a:pt x="142" y="6314"/>
                    <a:pt x="156" y="6297"/>
                  </a:cubicBezTo>
                  <a:cubicBezTo>
                    <a:pt x="1493" y="4594"/>
                    <a:pt x="2786" y="2310"/>
                    <a:pt x="3140" y="149"/>
                  </a:cubicBezTo>
                  <a:cubicBezTo>
                    <a:pt x="3155" y="61"/>
                    <a:pt x="3083" y="1"/>
                    <a:pt x="3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5041331" y="1887752"/>
              <a:ext cx="93198" cy="284715"/>
            </a:xfrm>
            <a:custGeom>
              <a:avLst/>
              <a:gdLst/>
              <a:ahLst/>
              <a:cxnLst/>
              <a:rect l="l" t="t" r="r" b="b"/>
              <a:pathLst>
                <a:path w="3022" h="9232" extrusionOk="0">
                  <a:moveTo>
                    <a:pt x="209" y="1"/>
                  </a:moveTo>
                  <a:cubicBezTo>
                    <a:pt x="108" y="1"/>
                    <a:pt x="0" y="114"/>
                    <a:pt x="57" y="237"/>
                  </a:cubicBezTo>
                  <a:cubicBezTo>
                    <a:pt x="1346" y="2970"/>
                    <a:pt x="2620" y="6138"/>
                    <a:pt x="2887" y="9173"/>
                  </a:cubicBezTo>
                  <a:cubicBezTo>
                    <a:pt x="2889" y="9212"/>
                    <a:pt x="2919" y="9232"/>
                    <a:pt x="2949" y="9232"/>
                  </a:cubicBezTo>
                  <a:cubicBezTo>
                    <a:pt x="2978" y="9232"/>
                    <a:pt x="3006" y="9213"/>
                    <a:pt x="3006" y="9173"/>
                  </a:cubicBezTo>
                  <a:cubicBezTo>
                    <a:pt x="3021" y="7649"/>
                    <a:pt x="2529" y="6074"/>
                    <a:pt x="2079" y="4634"/>
                  </a:cubicBezTo>
                  <a:cubicBezTo>
                    <a:pt x="1598" y="3090"/>
                    <a:pt x="1016" y="1543"/>
                    <a:pt x="328" y="82"/>
                  </a:cubicBezTo>
                  <a:cubicBezTo>
                    <a:pt x="301" y="24"/>
                    <a:pt x="256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4678221" y="1599522"/>
              <a:ext cx="273027" cy="39013"/>
            </a:xfrm>
            <a:custGeom>
              <a:avLst/>
              <a:gdLst/>
              <a:ahLst/>
              <a:cxnLst/>
              <a:rect l="l" t="t" r="r" b="b"/>
              <a:pathLst>
                <a:path w="8853" h="1265" extrusionOk="0">
                  <a:moveTo>
                    <a:pt x="8694" y="0"/>
                  </a:moveTo>
                  <a:cubicBezTo>
                    <a:pt x="8677" y="0"/>
                    <a:pt x="8659" y="5"/>
                    <a:pt x="8641" y="14"/>
                  </a:cubicBezTo>
                  <a:cubicBezTo>
                    <a:pt x="7435" y="699"/>
                    <a:pt x="5879" y="953"/>
                    <a:pt x="4519" y="953"/>
                  </a:cubicBezTo>
                  <a:cubicBezTo>
                    <a:pt x="2935" y="953"/>
                    <a:pt x="1622" y="475"/>
                    <a:pt x="114" y="113"/>
                  </a:cubicBezTo>
                  <a:cubicBezTo>
                    <a:pt x="107" y="112"/>
                    <a:pt x="101" y="111"/>
                    <a:pt x="96" y="111"/>
                  </a:cubicBezTo>
                  <a:cubicBezTo>
                    <a:pt x="23" y="111"/>
                    <a:pt x="0" y="223"/>
                    <a:pt x="78" y="245"/>
                  </a:cubicBezTo>
                  <a:cubicBezTo>
                    <a:pt x="850" y="488"/>
                    <a:pt x="1582" y="833"/>
                    <a:pt x="2358" y="1057"/>
                  </a:cubicBezTo>
                  <a:cubicBezTo>
                    <a:pt x="3004" y="1246"/>
                    <a:pt x="3707" y="1264"/>
                    <a:pt x="4387" y="1264"/>
                  </a:cubicBezTo>
                  <a:cubicBezTo>
                    <a:pt x="4553" y="1264"/>
                    <a:pt x="4718" y="1263"/>
                    <a:pt x="4881" y="1263"/>
                  </a:cubicBezTo>
                  <a:cubicBezTo>
                    <a:pt x="4892" y="1263"/>
                    <a:pt x="4904" y="1263"/>
                    <a:pt x="4916" y="1263"/>
                  </a:cubicBezTo>
                  <a:cubicBezTo>
                    <a:pt x="5710" y="1263"/>
                    <a:pt x="6451" y="1105"/>
                    <a:pt x="7212" y="881"/>
                  </a:cubicBezTo>
                  <a:cubicBezTo>
                    <a:pt x="7758" y="723"/>
                    <a:pt x="8362" y="595"/>
                    <a:pt x="8776" y="189"/>
                  </a:cubicBezTo>
                  <a:cubicBezTo>
                    <a:pt x="8853" y="116"/>
                    <a:pt x="8783" y="0"/>
                    <a:pt x="86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4725992" y="1570655"/>
              <a:ext cx="9653" cy="39043"/>
            </a:xfrm>
            <a:custGeom>
              <a:avLst/>
              <a:gdLst/>
              <a:ahLst/>
              <a:cxnLst/>
              <a:rect l="l" t="t" r="r" b="b"/>
              <a:pathLst>
                <a:path w="313" h="1266" extrusionOk="0">
                  <a:moveTo>
                    <a:pt x="166" y="0"/>
                  </a:moveTo>
                  <a:cubicBezTo>
                    <a:pt x="135" y="0"/>
                    <a:pt x="105" y="15"/>
                    <a:pt x="92" y="43"/>
                  </a:cubicBezTo>
                  <a:cubicBezTo>
                    <a:pt x="17" y="199"/>
                    <a:pt x="41" y="385"/>
                    <a:pt x="33" y="557"/>
                  </a:cubicBezTo>
                  <a:cubicBezTo>
                    <a:pt x="22" y="744"/>
                    <a:pt x="9" y="929"/>
                    <a:pt x="14" y="1117"/>
                  </a:cubicBezTo>
                  <a:lnTo>
                    <a:pt x="14" y="1117"/>
                  </a:lnTo>
                  <a:cubicBezTo>
                    <a:pt x="4" y="1131"/>
                    <a:pt x="0" y="1148"/>
                    <a:pt x="6" y="1165"/>
                  </a:cubicBezTo>
                  <a:cubicBezTo>
                    <a:pt x="13" y="1197"/>
                    <a:pt x="21" y="1217"/>
                    <a:pt x="41" y="1240"/>
                  </a:cubicBezTo>
                  <a:cubicBezTo>
                    <a:pt x="56" y="1258"/>
                    <a:pt x="74" y="1265"/>
                    <a:pt x="92" y="1265"/>
                  </a:cubicBezTo>
                  <a:cubicBezTo>
                    <a:pt x="132" y="1265"/>
                    <a:pt x="171" y="1229"/>
                    <a:pt x="177" y="1185"/>
                  </a:cubicBezTo>
                  <a:cubicBezTo>
                    <a:pt x="193" y="974"/>
                    <a:pt x="217" y="767"/>
                    <a:pt x="244" y="557"/>
                  </a:cubicBezTo>
                  <a:cubicBezTo>
                    <a:pt x="268" y="381"/>
                    <a:pt x="312" y="206"/>
                    <a:pt x="240" y="43"/>
                  </a:cubicBezTo>
                  <a:cubicBezTo>
                    <a:pt x="226" y="14"/>
                    <a:pt x="196" y="0"/>
                    <a:pt x="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4780116" y="1572475"/>
              <a:ext cx="10455" cy="40894"/>
            </a:xfrm>
            <a:custGeom>
              <a:avLst/>
              <a:gdLst/>
              <a:ahLst/>
              <a:cxnLst/>
              <a:rect l="l" t="t" r="r" b="b"/>
              <a:pathLst>
                <a:path w="339" h="1326" extrusionOk="0">
                  <a:moveTo>
                    <a:pt x="225" y="1"/>
                  </a:moveTo>
                  <a:cubicBezTo>
                    <a:pt x="89" y="1"/>
                    <a:pt x="120" y="348"/>
                    <a:pt x="116" y="426"/>
                  </a:cubicBezTo>
                  <a:cubicBezTo>
                    <a:pt x="109" y="588"/>
                    <a:pt x="96" y="748"/>
                    <a:pt x="85" y="911"/>
                  </a:cubicBezTo>
                  <a:cubicBezTo>
                    <a:pt x="80" y="963"/>
                    <a:pt x="85" y="1194"/>
                    <a:pt x="52" y="1222"/>
                  </a:cubicBezTo>
                  <a:cubicBezTo>
                    <a:pt x="0" y="1263"/>
                    <a:pt x="54" y="1325"/>
                    <a:pt x="104" y="1325"/>
                  </a:cubicBezTo>
                  <a:cubicBezTo>
                    <a:pt x="107" y="1325"/>
                    <a:pt x="110" y="1325"/>
                    <a:pt x="113" y="1325"/>
                  </a:cubicBezTo>
                  <a:cubicBezTo>
                    <a:pt x="243" y="1305"/>
                    <a:pt x="252" y="975"/>
                    <a:pt x="264" y="887"/>
                  </a:cubicBezTo>
                  <a:cubicBezTo>
                    <a:pt x="304" y="636"/>
                    <a:pt x="339" y="370"/>
                    <a:pt x="339" y="111"/>
                  </a:cubicBezTo>
                  <a:cubicBezTo>
                    <a:pt x="339" y="76"/>
                    <a:pt x="319" y="39"/>
                    <a:pt x="287" y="20"/>
                  </a:cubicBezTo>
                  <a:cubicBezTo>
                    <a:pt x="263" y="7"/>
                    <a:pt x="243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4830941" y="1570902"/>
              <a:ext cx="7833" cy="45150"/>
            </a:xfrm>
            <a:custGeom>
              <a:avLst/>
              <a:gdLst/>
              <a:ahLst/>
              <a:cxnLst/>
              <a:rect l="l" t="t" r="r" b="b"/>
              <a:pathLst>
                <a:path w="254" h="1464" extrusionOk="0">
                  <a:moveTo>
                    <a:pt x="134" y="0"/>
                  </a:moveTo>
                  <a:cubicBezTo>
                    <a:pt x="77" y="0"/>
                    <a:pt x="20" y="37"/>
                    <a:pt x="20" y="110"/>
                  </a:cubicBezTo>
                  <a:cubicBezTo>
                    <a:pt x="16" y="385"/>
                    <a:pt x="36" y="663"/>
                    <a:pt x="36" y="938"/>
                  </a:cubicBezTo>
                  <a:cubicBezTo>
                    <a:pt x="36" y="1093"/>
                    <a:pt x="0" y="1293"/>
                    <a:pt x="96" y="1423"/>
                  </a:cubicBezTo>
                  <a:cubicBezTo>
                    <a:pt x="114" y="1450"/>
                    <a:pt x="145" y="1463"/>
                    <a:pt x="174" y="1463"/>
                  </a:cubicBezTo>
                  <a:cubicBezTo>
                    <a:pt x="215" y="1463"/>
                    <a:pt x="254" y="1437"/>
                    <a:pt x="251" y="1384"/>
                  </a:cubicBezTo>
                  <a:cubicBezTo>
                    <a:pt x="251" y="1356"/>
                    <a:pt x="239" y="1337"/>
                    <a:pt x="227" y="1313"/>
                  </a:cubicBezTo>
                  <a:cubicBezTo>
                    <a:pt x="226" y="1310"/>
                    <a:pt x="225" y="1308"/>
                    <a:pt x="223" y="1306"/>
                  </a:cubicBezTo>
                  <a:lnTo>
                    <a:pt x="223" y="1306"/>
                  </a:lnTo>
                  <a:cubicBezTo>
                    <a:pt x="185" y="1190"/>
                    <a:pt x="228" y="1014"/>
                    <a:pt x="231" y="902"/>
                  </a:cubicBezTo>
                  <a:cubicBezTo>
                    <a:pt x="243" y="639"/>
                    <a:pt x="251" y="373"/>
                    <a:pt x="251" y="110"/>
                  </a:cubicBezTo>
                  <a:cubicBezTo>
                    <a:pt x="249" y="37"/>
                    <a:pt x="191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4878465" y="1563871"/>
              <a:ext cx="10887" cy="45458"/>
            </a:xfrm>
            <a:custGeom>
              <a:avLst/>
              <a:gdLst/>
              <a:ahLst/>
              <a:cxnLst/>
              <a:rect l="l" t="t" r="r" b="b"/>
              <a:pathLst>
                <a:path w="353" h="1474" extrusionOk="0">
                  <a:moveTo>
                    <a:pt x="96" y="1"/>
                  </a:moveTo>
                  <a:cubicBezTo>
                    <a:pt x="46" y="1"/>
                    <a:pt x="1" y="31"/>
                    <a:pt x="7" y="96"/>
                  </a:cubicBezTo>
                  <a:cubicBezTo>
                    <a:pt x="35" y="538"/>
                    <a:pt x="182" y="959"/>
                    <a:pt x="174" y="1405"/>
                  </a:cubicBezTo>
                  <a:cubicBezTo>
                    <a:pt x="174" y="1451"/>
                    <a:pt x="207" y="1474"/>
                    <a:pt x="241" y="1474"/>
                  </a:cubicBezTo>
                  <a:cubicBezTo>
                    <a:pt x="274" y="1474"/>
                    <a:pt x="309" y="1451"/>
                    <a:pt x="314" y="1405"/>
                  </a:cubicBezTo>
                  <a:cubicBezTo>
                    <a:pt x="353" y="972"/>
                    <a:pt x="262" y="529"/>
                    <a:pt x="209" y="96"/>
                  </a:cubicBezTo>
                  <a:cubicBezTo>
                    <a:pt x="202" y="33"/>
                    <a:pt x="146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4924663" y="1558936"/>
              <a:ext cx="13878" cy="34788"/>
            </a:xfrm>
            <a:custGeom>
              <a:avLst/>
              <a:gdLst/>
              <a:ahLst/>
              <a:cxnLst/>
              <a:rect l="l" t="t" r="r" b="b"/>
              <a:pathLst>
                <a:path w="450" h="1128" extrusionOk="0">
                  <a:moveTo>
                    <a:pt x="189" y="1"/>
                  </a:moveTo>
                  <a:cubicBezTo>
                    <a:pt x="175" y="1"/>
                    <a:pt x="161" y="5"/>
                    <a:pt x="149" y="13"/>
                  </a:cubicBezTo>
                  <a:cubicBezTo>
                    <a:pt x="1" y="120"/>
                    <a:pt x="88" y="240"/>
                    <a:pt x="132" y="388"/>
                  </a:cubicBezTo>
                  <a:cubicBezTo>
                    <a:pt x="192" y="614"/>
                    <a:pt x="248" y="841"/>
                    <a:pt x="283" y="1071"/>
                  </a:cubicBezTo>
                  <a:cubicBezTo>
                    <a:pt x="290" y="1110"/>
                    <a:pt x="324" y="1128"/>
                    <a:pt x="359" y="1128"/>
                  </a:cubicBezTo>
                  <a:cubicBezTo>
                    <a:pt x="403" y="1128"/>
                    <a:pt x="449" y="1099"/>
                    <a:pt x="443" y="1048"/>
                  </a:cubicBezTo>
                  <a:cubicBezTo>
                    <a:pt x="426" y="880"/>
                    <a:pt x="399" y="709"/>
                    <a:pt x="363" y="542"/>
                  </a:cubicBezTo>
                  <a:cubicBezTo>
                    <a:pt x="335" y="395"/>
                    <a:pt x="272" y="236"/>
                    <a:pt x="276" y="85"/>
                  </a:cubicBezTo>
                  <a:cubicBezTo>
                    <a:pt x="276" y="39"/>
                    <a:pt x="232" y="1"/>
                    <a:pt x="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4955288" y="1537256"/>
              <a:ext cx="25967" cy="41017"/>
            </a:xfrm>
            <a:custGeom>
              <a:avLst/>
              <a:gdLst/>
              <a:ahLst/>
              <a:cxnLst/>
              <a:rect l="l" t="t" r="r" b="b"/>
              <a:pathLst>
                <a:path w="842" h="1330" extrusionOk="0">
                  <a:moveTo>
                    <a:pt x="133" y="1"/>
                  </a:moveTo>
                  <a:cubicBezTo>
                    <a:pt x="68" y="1"/>
                    <a:pt x="1" y="81"/>
                    <a:pt x="43" y="147"/>
                  </a:cubicBezTo>
                  <a:cubicBezTo>
                    <a:pt x="146" y="314"/>
                    <a:pt x="241" y="481"/>
                    <a:pt x="325" y="656"/>
                  </a:cubicBezTo>
                  <a:cubicBezTo>
                    <a:pt x="421" y="856"/>
                    <a:pt x="416" y="1102"/>
                    <a:pt x="528" y="1282"/>
                  </a:cubicBezTo>
                  <a:cubicBezTo>
                    <a:pt x="547" y="1314"/>
                    <a:pt x="576" y="1329"/>
                    <a:pt x="606" y="1329"/>
                  </a:cubicBezTo>
                  <a:cubicBezTo>
                    <a:pt x="645" y="1329"/>
                    <a:pt x="683" y="1304"/>
                    <a:pt x="699" y="1262"/>
                  </a:cubicBezTo>
                  <a:cubicBezTo>
                    <a:pt x="842" y="863"/>
                    <a:pt x="421" y="322"/>
                    <a:pt x="194" y="32"/>
                  </a:cubicBezTo>
                  <a:cubicBezTo>
                    <a:pt x="177" y="10"/>
                    <a:pt x="155" y="1"/>
                    <a:pt x="1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4689694" y="1546199"/>
              <a:ext cx="19368" cy="54926"/>
            </a:xfrm>
            <a:custGeom>
              <a:avLst/>
              <a:gdLst/>
              <a:ahLst/>
              <a:cxnLst/>
              <a:rect l="l" t="t" r="r" b="b"/>
              <a:pathLst>
                <a:path w="628" h="1781" extrusionOk="0">
                  <a:moveTo>
                    <a:pt x="519" y="1"/>
                  </a:moveTo>
                  <a:cubicBezTo>
                    <a:pt x="511" y="1"/>
                    <a:pt x="503" y="2"/>
                    <a:pt x="494" y="4"/>
                  </a:cubicBezTo>
                  <a:cubicBezTo>
                    <a:pt x="188" y="80"/>
                    <a:pt x="72" y="438"/>
                    <a:pt x="28" y="717"/>
                  </a:cubicBezTo>
                  <a:cubicBezTo>
                    <a:pt x="0" y="888"/>
                    <a:pt x="4" y="1063"/>
                    <a:pt x="9" y="1238"/>
                  </a:cubicBezTo>
                  <a:cubicBezTo>
                    <a:pt x="9" y="1275"/>
                    <a:pt x="43" y="1675"/>
                    <a:pt x="96" y="1675"/>
                  </a:cubicBezTo>
                  <a:cubicBezTo>
                    <a:pt x="100" y="1675"/>
                    <a:pt x="104" y="1673"/>
                    <a:pt x="108" y="1668"/>
                  </a:cubicBezTo>
                  <a:lnTo>
                    <a:pt x="108" y="1668"/>
                  </a:lnTo>
                  <a:cubicBezTo>
                    <a:pt x="65" y="1719"/>
                    <a:pt x="104" y="1781"/>
                    <a:pt x="158" y="1781"/>
                  </a:cubicBezTo>
                  <a:cubicBezTo>
                    <a:pt x="167" y="1781"/>
                    <a:pt x="177" y="1779"/>
                    <a:pt x="188" y="1775"/>
                  </a:cubicBezTo>
                  <a:cubicBezTo>
                    <a:pt x="195" y="1771"/>
                    <a:pt x="200" y="1767"/>
                    <a:pt x="208" y="1763"/>
                  </a:cubicBezTo>
                  <a:cubicBezTo>
                    <a:pt x="239" y="1751"/>
                    <a:pt x="248" y="1712"/>
                    <a:pt x="239" y="1684"/>
                  </a:cubicBezTo>
                  <a:cubicBezTo>
                    <a:pt x="184" y="1429"/>
                    <a:pt x="191" y="1170"/>
                    <a:pt x="211" y="908"/>
                  </a:cubicBezTo>
                  <a:cubicBezTo>
                    <a:pt x="235" y="570"/>
                    <a:pt x="367" y="390"/>
                    <a:pt x="577" y="148"/>
                  </a:cubicBezTo>
                  <a:cubicBezTo>
                    <a:pt x="628" y="91"/>
                    <a:pt x="591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4990692" y="1177723"/>
              <a:ext cx="69637" cy="80277"/>
            </a:xfrm>
            <a:custGeom>
              <a:avLst/>
              <a:gdLst/>
              <a:ahLst/>
              <a:cxnLst/>
              <a:rect l="l" t="t" r="r" b="b"/>
              <a:pathLst>
                <a:path w="2258" h="2603" extrusionOk="0">
                  <a:moveTo>
                    <a:pt x="1428" y="0"/>
                  </a:moveTo>
                  <a:cubicBezTo>
                    <a:pt x="1133" y="0"/>
                    <a:pt x="824" y="153"/>
                    <a:pt x="573" y="418"/>
                  </a:cubicBezTo>
                  <a:cubicBezTo>
                    <a:pt x="0" y="1027"/>
                    <a:pt x="283" y="1858"/>
                    <a:pt x="498" y="2555"/>
                  </a:cubicBezTo>
                  <a:cubicBezTo>
                    <a:pt x="507" y="2588"/>
                    <a:pt x="532" y="2602"/>
                    <a:pt x="557" y="2602"/>
                  </a:cubicBezTo>
                  <a:cubicBezTo>
                    <a:pt x="595" y="2602"/>
                    <a:pt x="635" y="2569"/>
                    <a:pt x="625" y="2519"/>
                  </a:cubicBezTo>
                  <a:cubicBezTo>
                    <a:pt x="573" y="2236"/>
                    <a:pt x="509" y="1950"/>
                    <a:pt x="486" y="1663"/>
                  </a:cubicBezTo>
                  <a:cubicBezTo>
                    <a:pt x="550" y="1472"/>
                    <a:pt x="573" y="1297"/>
                    <a:pt x="816" y="1206"/>
                  </a:cubicBezTo>
                  <a:cubicBezTo>
                    <a:pt x="890" y="1179"/>
                    <a:pt x="969" y="1167"/>
                    <a:pt x="1047" y="1167"/>
                  </a:cubicBezTo>
                  <a:cubicBezTo>
                    <a:pt x="1098" y="1167"/>
                    <a:pt x="1149" y="1172"/>
                    <a:pt x="1198" y="1182"/>
                  </a:cubicBezTo>
                  <a:cubicBezTo>
                    <a:pt x="1354" y="1213"/>
                    <a:pt x="1417" y="1345"/>
                    <a:pt x="1548" y="1413"/>
                  </a:cubicBezTo>
                  <a:cubicBezTo>
                    <a:pt x="1562" y="1420"/>
                    <a:pt x="1577" y="1424"/>
                    <a:pt x="1592" y="1424"/>
                  </a:cubicBezTo>
                  <a:cubicBezTo>
                    <a:pt x="1641" y="1424"/>
                    <a:pt x="1688" y="1388"/>
                    <a:pt x="1688" y="1333"/>
                  </a:cubicBezTo>
                  <a:cubicBezTo>
                    <a:pt x="1685" y="1030"/>
                    <a:pt x="1342" y="928"/>
                    <a:pt x="1063" y="928"/>
                  </a:cubicBezTo>
                  <a:cubicBezTo>
                    <a:pt x="990" y="928"/>
                    <a:pt x="921" y="935"/>
                    <a:pt x="864" y="947"/>
                  </a:cubicBezTo>
                  <a:cubicBezTo>
                    <a:pt x="744" y="975"/>
                    <a:pt x="601" y="1035"/>
                    <a:pt x="506" y="1127"/>
                  </a:cubicBezTo>
                  <a:cubicBezTo>
                    <a:pt x="514" y="1086"/>
                    <a:pt x="526" y="1042"/>
                    <a:pt x="533" y="1003"/>
                  </a:cubicBezTo>
                  <a:cubicBezTo>
                    <a:pt x="625" y="673"/>
                    <a:pt x="1016" y="322"/>
                    <a:pt x="1354" y="282"/>
                  </a:cubicBezTo>
                  <a:cubicBezTo>
                    <a:pt x="1371" y="280"/>
                    <a:pt x="1388" y="279"/>
                    <a:pt x="1404" y="279"/>
                  </a:cubicBezTo>
                  <a:cubicBezTo>
                    <a:pt x="1670" y="279"/>
                    <a:pt x="1851" y="535"/>
                    <a:pt x="2050" y="681"/>
                  </a:cubicBezTo>
                  <a:cubicBezTo>
                    <a:pt x="2070" y="695"/>
                    <a:pt x="2090" y="702"/>
                    <a:pt x="2110" y="702"/>
                  </a:cubicBezTo>
                  <a:cubicBezTo>
                    <a:pt x="2191" y="702"/>
                    <a:pt x="2258" y="593"/>
                    <a:pt x="2213" y="513"/>
                  </a:cubicBezTo>
                  <a:cubicBezTo>
                    <a:pt x="2013" y="157"/>
                    <a:pt x="1727" y="0"/>
                    <a:pt x="14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4733394" y="1272248"/>
              <a:ext cx="57116" cy="45797"/>
            </a:xfrm>
            <a:custGeom>
              <a:avLst/>
              <a:gdLst/>
              <a:ahLst/>
              <a:cxnLst/>
              <a:rect l="l" t="t" r="r" b="b"/>
              <a:pathLst>
                <a:path w="1852" h="1485" extrusionOk="0">
                  <a:moveTo>
                    <a:pt x="1716" y="1"/>
                  </a:moveTo>
                  <a:cubicBezTo>
                    <a:pt x="1672" y="1"/>
                    <a:pt x="1627" y="20"/>
                    <a:pt x="1604" y="63"/>
                  </a:cubicBezTo>
                  <a:cubicBezTo>
                    <a:pt x="1532" y="182"/>
                    <a:pt x="1500" y="309"/>
                    <a:pt x="1461" y="440"/>
                  </a:cubicBezTo>
                  <a:cubicBezTo>
                    <a:pt x="1397" y="664"/>
                    <a:pt x="1270" y="822"/>
                    <a:pt x="1106" y="982"/>
                  </a:cubicBezTo>
                  <a:cubicBezTo>
                    <a:pt x="974" y="1113"/>
                    <a:pt x="812" y="1185"/>
                    <a:pt x="636" y="1228"/>
                  </a:cubicBezTo>
                  <a:cubicBezTo>
                    <a:pt x="591" y="1240"/>
                    <a:pt x="545" y="1243"/>
                    <a:pt x="499" y="1243"/>
                  </a:cubicBezTo>
                  <a:cubicBezTo>
                    <a:pt x="410" y="1243"/>
                    <a:pt x="318" y="1229"/>
                    <a:pt x="228" y="1229"/>
                  </a:cubicBezTo>
                  <a:cubicBezTo>
                    <a:pt x="188" y="1229"/>
                    <a:pt x="147" y="1232"/>
                    <a:pt x="107" y="1240"/>
                  </a:cubicBezTo>
                  <a:cubicBezTo>
                    <a:pt x="0" y="1260"/>
                    <a:pt x="24" y="1428"/>
                    <a:pt x="131" y="1428"/>
                  </a:cubicBezTo>
                  <a:cubicBezTo>
                    <a:pt x="140" y="1427"/>
                    <a:pt x="149" y="1427"/>
                    <a:pt x="157" y="1427"/>
                  </a:cubicBezTo>
                  <a:cubicBezTo>
                    <a:pt x="312" y="1427"/>
                    <a:pt x="453" y="1485"/>
                    <a:pt x="604" y="1485"/>
                  </a:cubicBezTo>
                  <a:cubicBezTo>
                    <a:pt x="637" y="1485"/>
                    <a:pt x="670" y="1482"/>
                    <a:pt x="704" y="1475"/>
                  </a:cubicBezTo>
                  <a:cubicBezTo>
                    <a:pt x="899" y="1435"/>
                    <a:pt x="1082" y="1367"/>
                    <a:pt x="1237" y="1240"/>
                  </a:cubicBezTo>
                  <a:cubicBezTo>
                    <a:pt x="1584" y="965"/>
                    <a:pt x="1799" y="568"/>
                    <a:pt x="1843" y="126"/>
                  </a:cubicBezTo>
                  <a:cubicBezTo>
                    <a:pt x="1852" y="47"/>
                    <a:pt x="1784" y="1"/>
                    <a:pt x="1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4661845" y="1087855"/>
              <a:ext cx="89498" cy="175418"/>
            </a:xfrm>
            <a:custGeom>
              <a:avLst/>
              <a:gdLst/>
              <a:ahLst/>
              <a:cxnLst/>
              <a:rect l="l" t="t" r="r" b="b"/>
              <a:pathLst>
                <a:path w="2902" h="5688" extrusionOk="0">
                  <a:moveTo>
                    <a:pt x="2003" y="0"/>
                  </a:moveTo>
                  <a:cubicBezTo>
                    <a:pt x="1923" y="0"/>
                    <a:pt x="1845" y="54"/>
                    <a:pt x="1847" y="153"/>
                  </a:cubicBezTo>
                  <a:lnTo>
                    <a:pt x="1847" y="188"/>
                  </a:lnTo>
                  <a:cubicBezTo>
                    <a:pt x="1848" y="227"/>
                    <a:pt x="1860" y="258"/>
                    <a:pt x="1878" y="281"/>
                  </a:cubicBezTo>
                  <a:lnTo>
                    <a:pt x="1878" y="281"/>
                  </a:lnTo>
                  <a:cubicBezTo>
                    <a:pt x="2167" y="1366"/>
                    <a:pt x="2276" y="2463"/>
                    <a:pt x="2407" y="3575"/>
                  </a:cubicBezTo>
                  <a:cubicBezTo>
                    <a:pt x="2452" y="3943"/>
                    <a:pt x="2470" y="4415"/>
                    <a:pt x="2137" y="4415"/>
                  </a:cubicBezTo>
                  <a:cubicBezTo>
                    <a:pt x="2044" y="4415"/>
                    <a:pt x="1925" y="4379"/>
                    <a:pt x="1771" y="4295"/>
                  </a:cubicBezTo>
                  <a:cubicBezTo>
                    <a:pt x="1543" y="4167"/>
                    <a:pt x="1356" y="4102"/>
                    <a:pt x="1106" y="4102"/>
                  </a:cubicBezTo>
                  <a:cubicBezTo>
                    <a:pt x="1085" y="4102"/>
                    <a:pt x="1064" y="4103"/>
                    <a:pt x="1043" y="4104"/>
                  </a:cubicBezTo>
                  <a:cubicBezTo>
                    <a:pt x="0" y="4136"/>
                    <a:pt x="1035" y="5497"/>
                    <a:pt x="1421" y="5679"/>
                  </a:cubicBezTo>
                  <a:cubicBezTo>
                    <a:pt x="1432" y="5685"/>
                    <a:pt x="1444" y="5688"/>
                    <a:pt x="1454" y="5688"/>
                  </a:cubicBezTo>
                  <a:cubicBezTo>
                    <a:pt x="1513" y="5688"/>
                    <a:pt x="1549" y="5605"/>
                    <a:pt x="1489" y="5565"/>
                  </a:cubicBezTo>
                  <a:cubicBezTo>
                    <a:pt x="1270" y="5429"/>
                    <a:pt x="1094" y="5249"/>
                    <a:pt x="964" y="5023"/>
                  </a:cubicBezTo>
                  <a:cubicBezTo>
                    <a:pt x="1143" y="4687"/>
                    <a:pt x="1331" y="4520"/>
                    <a:pt x="1528" y="4520"/>
                  </a:cubicBezTo>
                  <a:cubicBezTo>
                    <a:pt x="1633" y="4520"/>
                    <a:pt x="1740" y="4567"/>
                    <a:pt x="1851" y="4661"/>
                  </a:cubicBezTo>
                  <a:cubicBezTo>
                    <a:pt x="1982" y="4737"/>
                    <a:pt x="2189" y="4840"/>
                    <a:pt x="2348" y="4840"/>
                  </a:cubicBezTo>
                  <a:cubicBezTo>
                    <a:pt x="2618" y="4840"/>
                    <a:pt x="2710" y="4673"/>
                    <a:pt x="2765" y="4443"/>
                  </a:cubicBezTo>
                  <a:cubicBezTo>
                    <a:pt x="2901" y="3889"/>
                    <a:pt x="2662" y="3133"/>
                    <a:pt x="2598" y="2580"/>
                  </a:cubicBezTo>
                  <a:cubicBezTo>
                    <a:pt x="2507" y="1740"/>
                    <a:pt x="2392" y="928"/>
                    <a:pt x="2153" y="113"/>
                  </a:cubicBezTo>
                  <a:cubicBezTo>
                    <a:pt x="2132" y="36"/>
                    <a:pt x="2067" y="0"/>
                    <a:pt x="2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4846762" y="1189257"/>
              <a:ext cx="24456" cy="41233"/>
            </a:xfrm>
            <a:custGeom>
              <a:avLst/>
              <a:gdLst/>
              <a:ahLst/>
              <a:cxnLst/>
              <a:rect l="l" t="t" r="r" b="b"/>
              <a:pathLst>
                <a:path w="793" h="1337" extrusionOk="0">
                  <a:moveTo>
                    <a:pt x="394" y="0"/>
                  </a:moveTo>
                  <a:cubicBezTo>
                    <a:pt x="176" y="0"/>
                    <a:pt x="1" y="303"/>
                    <a:pt x="1" y="668"/>
                  </a:cubicBezTo>
                  <a:cubicBezTo>
                    <a:pt x="1" y="1039"/>
                    <a:pt x="176" y="1337"/>
                    <a:pt x="394" y="1337"/>
                  </a:cubicBezTo>
                  <a:cubicBezTo>
                    <a:pt x="613" y="1337"/>
                    <a:pt x="792" y="1039"/>
                    <a:pt x="792" y="668"/>
                  </a:cubicBezTo>
                  <a:cubicBezTo>
                    <a:pt x="792" y="303"/>
                    <a:pt x="613" y="0"/>
                    <a:pt x="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4619132" y="1198201"/>
              <a:ext cx="24487" cy="41141"/>
            </a:xfrm>
            <a:custGeom>
              <a:avLst/>
              <a:gdLst/>
              <a:ahLst/>
              <a:cxnLst/>
              <a:rect l="l" t="t" r="r" b="b"/>
              <a:pathLst>
                <a:path w="794" h="1334" extrusionOk="0">
                  <a:moveTo>
                    <a:pt x="395" y="0"/>
                  </a:moveTo>
                  <a:cubicBezTo>
                    <a:pt x="176" y="0"/>
                    <a:pt x="0" y="299"/>
                    <a:pt x="0" y="669"/>
                  </a:cubicBezTo>
                  <a:cubicBezTo>
                    <a:pt x="0" y="1035"/>
                    <a:pt x="176" y="1333"/>
                    <a:pt x="395" y="1333"/>
                  </a:cubicBezTo>
                  <a:cubicBezTo>
                    <a:pt x="614" y="1333"/>
                    <a:pt x="793" y="1035"/>
                    <a:pt x="793" y="669"/>
                  </a:cubicBezTo>
                  <a:cubicBezTo>
                    <a:pt x="793" y="299"/>
                    <a:pt x="614" y="0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4810432" y="1074316"/>
              <a:ext cx="126629" cy="66522"/>
            </a:xfrm>
            <a:custGeom>
              <a:avLst/>
              <a:gdLst/>
              <a:ahLst/>
              <a:cxnLst/>
              <a:rect l="l" t="t" r="r" b="b"/>
              <a:pathLst>
                <a:path w="4106" h="2157" extrusionOk="0">
                  <a:moveTo>
                    <a:pt x="1584" y="0"/>
                  </a:moveTo>
                  <a:cubicBezTo>
                    <a:pt x="884" y="0"/>
                    <a:pt x="268" y="441"/>
                    <a:pt x="558" y="732"/>
                  </a:cubicBezTo>
                  <a:cubicBezTo>
                    <a:pt x="869" y="1038"/>
                    <a:pt x="1" y="1304"/>
                    <a:pt x="869" y="1452"/>
                  </a:cubicBezTo>
                  <a:cubicBezTo>
                    <a:pt x="2255" y="1689"/>
                    <a:pt x="3508" y="2157"/>
                    <a:pt x="3912" y="2157"/>
                  </a:cubicBezTo>
                  <a:cubicBezTo>
                    <a:pt x="4097" y="2157"/>
                    <a:pt x="4105" y="2059"/>
                    <a:pt x="3868" y="1797"/>
                  </a:cubicBezTo>
                  <a:cubicBezTo>
                    <a:pt x="3868" y="1797"/>
                    <a:pt x="2483" y="75"/>
                    <a:pt x="1728" y="7"/>
                  </a:cubicBezTo>
                  <a:cubicBezTo>
                    <a:pt x="1680" y="2"/>
                    <a:pt x="1632" y="0"/>
                    <a:pt x="1584" y="0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4560813" y="1099297"/>
              <a:ext cx="117007" cy="83083"/>
            </a:xfrm>
            <a:custGeom>
              <a:avLst/>
              <a:gdLst/>
              <a:ahLst/>
              <a:cxnLst/>
              <a:rect l="l" t="t" r="r" b="b"/>
              <a:pathLst>
                <a:path w="3794" h="2694" extrusionOk="0">
                  <a:moveTo>
                    <a:pt x="2357" y="1"/>
                  </a:moveTo>
                  <a:cubicBezTo>
                    <a:pt x="2182" y="1"/>
                    <a:pt x="1994" y="28"/>
                    <a:pt x="1812" y="89"/>
                  </a:cubicBezTo>
                  <a:cubicBezTo>
                    <a:pt x="1092" y="327"/>
                    <a:pt x="145" y="2324"/>
                    <a:pt x="145" y="2324"/>
                  </a:cubicBezTo>
                  <a:cubicBezTo>
                    <a:pt x="1" y="2587"/>
                    <a:pt x="1" y="2694"/>
                    <a:pt x="115" y="2694"/>
                  </a:cubicBezTo>
                  <a:cubicBezTo>
                    <a:pt x="427" y="2694"/>
                    <a:pt x="1599" y="1884"/>
                    <a:pt x="2986" y="1294"/>
                  </a:cubicBezTo>
                  <a:cubicBezTo>
                    <a:pt x="3794" y="948"/>
                    <a:pt x="2890" y="892"/>
                    <a:pt x="3121" y="518"/>
                  </a:cubicBezTo>
                  <a:cubicBezTo>
                    <a:pt x="3291" y="238"/>
                    <a:pt x="2879" y="1"/>
                    <a:pt x="2357" y="1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2741284" y="1482268"/>
              <a:ext cx="184207" cy="80893"/>
            </a:xfrm>
            <a:custGeom>
              <a:avLst/>
              <a:gdLst/>
              <a:ahLst/>
              <a:cxnLst/>
              <a:rect l="l" t="t" r="r" b="b"/>
              <a:pathLst>
                <a:path w="5973" h="2623" extrusionOk="0">
                  <a:moveTo>
                    <a:pt x="5884" y="0"/>
                  </a:moveTo>
                  <a:lnTo>
                    <a:pt x="474" y="81"/>
                  </a:lnTo>
                  <a:cubicBezTo>
                    <a:pt x="557" y="971"/>
                    <a:pt x="298" y="1767"/>
                    <a:pt x="0" y="2360"/>
                  </a:cubicBezTo>
                  <a:cubicBezTo>
                    <a:pt x="190" y="2359"/>
                    <a:pt x="380" y="2359"/>
                    <a:pt x="569" y="2359"/>
                  </a:cubicBezTo>
                  <a:cubicBezTo>
                    <a:pt x="2389" y="2359"/>
                    <a:pt x="4196" y="2399"/>
                    <a:pt x="5972" y="2623"/>
                  </a:cubicBezTo>
                  <a:cubicBezTo>
                    <a:pt x="5721" y="1811"/>
                    <a:pt x="5884" y="0"/>
                    <a:pt x="5884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2654469" y="2470628"/>
              <a:ext cx="411436" cy="286596"/>
            </a:xfrm>
            <a:custGeom>
              <a:avLst/>
              <a:gdLst/>
              <a:ahLst/>
              <a:cxnLst/>
              <a:rect l="l" t="t" r="r" b="b"/>
              <a:pathLst>
                <a:path w="13341" h="9293" extrusionOk="0">
                  <a:moveTo>
                    <a:pt x="6471" y="2457"/>
                  </a:moveTo>
                  <a:lnTo>
                    <a:pt x="6471" y="2457"/>
                  </a:lnTo>
                  <a:cubicBezTo>
                    <a:pt x="6464" y="3089"/>
                    <a:pt x="6488" y="3722"/>
                    <a:pt x="6483" y="4310"/>
                  </a:cubicBezTo>
                  <a:cubicBezTo>
                    <a:pt x="6483" y="5325"/>
                    <a:pt x="6459" y="6348"/>
                    <a:pt x="6464" y="7370"/>
                  </a:cubicBezTo>
                  <a:cubicBezTo>
                    <a:pt x="5620" y="7048"/>
                    <a:pt x="5361" y="6475"/>
                    <a:pt x="5329" y="5572"/>
                  </a:cubicBezTo>
                  <a:cubicBezTo>
                    <a:pt x="5309" y="4876"/>
                    <a:pt x="5361" y="4203"/>
                    <a:pt x="5441" y="3511"/>
                  </a:cubicBezTo>
                  <a:cubicBezTo>
                    <a:pt x="5476" y="3168"/>
                    <a:pt x="5509" y="2826"/>
                    <a:pt x="5540" y="2481"/>
                  </a:cubicBezTo>
                  <a:cubicBezTo>
                    <a:pt x="5799" y="2476"/>
                    <a:pt x="6058" y="2472"/>
                    <a:pt x="6321" y="2461"/>
                  </a:cubicBezTo>
                  <a:cubicBezTo>
                    <a:pt x="6372" y="2461"/>
                    <a:pt x="6420" y="2461"/>
                    <a:pt x="6471" y="2457"/>
                  </a:cubicBezTo>
                  <a:close/>
                  <a:moveTo>
                    <a:pt x="10430" y="0"/>
                  </a:moveTo>
                  <a:cubicBezTo>
                    <a:pt x="10349" y="0"/>
                    <a:pt x="10257" y="74"/>
                    <a:pt x="10279" y="180"/>
                  </a:cubicBezTo>
                  <a:cubicBezTo>
                    <a:pt x="10390" y="746"/>
                    <a:pt x="10625" y="1339"/>
                    <a:pt x="10916" y="1903"/>
                  </a:cubicBezTo>
                  <a:cubicBezTo>
                    <a:pt x="10498" y="1939"/>
                    <a:pt x="10080" y="1959"/>
                    <a:pt x="9682" y="1987"/>
                  </a:cubicBezTo>
                  <a:cubicBezTo>
                    <a:pt x="8739" y="2059"/>
                    <a:pt x="7792" y="2118"/>
                    <a:pt x="6846" y="2150"/>
                  </a:cubicBezTo>
                  <a:cubicBezTo>
                    <a:pt x="6850" y="2022"/>
                    <a:pt x="6857" y="1895"/>
                    <a:pt x="6865" y="1768"/>
                  </a:cubicBezTo>
                  <a:cubicBezTo>
                    <a:pt x="6885" y="1386"/>
                    <a:pt x="7032" y="857"/>
                    <a:pt x="6917" y="487"/>
                  </a:cubicBezTo>
                  <a:cubicBezTo>
                    <a:pt x="6895" y="417"/>
                    <a:pt x="6838" y="391"/>
                    <a:pt x="6781" y="391"/>
                  </a:cubicBezTo>
                  <a:cubicBezTo>
                    <a:pt x="6777" y="391"/>
                    <a:pt x="6773" y="391"/>
                    <a:pt x="6769" y="391"/>
                  </a:cubicBezTo>
                  <a:cubicBezTo>
                    <a:pt x="6710" y="391"/>
                    <a:pt x="6650" y="428"/>
                    <a:pt x="6635" y="503"/>
                  </a:cubicBezTo>
                  <a:cubicBezTo>
                    <a:pt x="6531" y="1028"/>
                    <a:pt x="6488" y="1593"/>
                    <a:pt x="6475" y="2166"/>
                  </a:cubicBezTo>
                  <a:cubicBezTo>
                    <a:pt x="6173" y="2174"/>
                    <a:pt x="5871" y="2186"/>
                    <a:pt x="5564" y="2194"/>
                  </a:cubicBezTo>
                  <a:cubicBezTo>
                    <a:pt x="5612" y="1629"/>
                    <a:pt x="5664" y="1064"/>
                    <a:pt x="5731" y="507"/>
                  </a:cubicBezTo>
                  <a:cubicBezTo>
                    <a:pt x="5739" y="491"/>
                    <a:pt x="5743" y="471"/>
                    <a:pt x="5743" y="452"/>
                  </a:cubicBezTo>
                  <a:cubicBezTo>
                    <a:pt x="5743" y="428"/>
                    <a:pt x="5748" y="404"/>
                    <a:pt x="5748" y="380"/>
                  </a:cubicBezTo>
                  <a:cubicBezTo>
                    <a:pt x="5750" y="291"/>
                    <a:pt x="5672" y="244"/>
                    <a:pt x="5596" y="244"/>
                  </a:cubicBezTo>
                  <a:cubicBezTo>
                    <a:pt x="5530" y="244"/>
                    <a:pt x="5464" y="280"/>
                    <a:pt x="5453" y="356"/>
                  </a:cubicBezTo>
                  <a:cubicBezTo>
                    <a:pt x="5366" y="957"/>
                    <a:pt x="5278" y="1574"/>
                    <a:pt x="5202" y="2202"/>
                  </a:cubicBezTo>
                  <a:cubicBezTo>
                    <a:pt x="5115" y="2203"/>
                    <a:pt x="5029" y="2203"/>
                    <a:pt x="4942" y="2203"/>
                  </a:cubicBezTo>
                  <a:cubicBezTo>
                    <a:pt x="4316" y="2203"/>
                    <a:pt x="3692" y="2176"/>
                    <a:pt x="3078" y="2083"/>
                  </a:cubicBezTo>
                  <a:cubicBezTo>
                    <a:pt x="2178" y="1943"/>
                    <a:pt x="981" y="1780"/>
                    <a:pt x="248" y="1203"/>
                  </a:cubicBezTo>
                  <a:cubicBezTo>
                    <a:pt x="222" y="1182"/>
                    <a:pt x="195" y="1173"/>
                    <a:pt x="169" y="1173"/>
                  </a:cubicBezTo>
                  <a:cubicBezTo>
                    <a:pt x="74" y="1173"/>
                    <a:pt x="1" y="1296"/>
                    <a:pt x="85" y="1386"/>
                  </a:cubicBezTo>
                  <a:cubicBezTo>
                    <a:pt x="634" y="1979"/>
                    <a:pt x="1908" y="2198"/>
                    <a:pt x="2659" y="2317"/>
                  </a:cubicBezTo>
                  <a:cubicBezTo>
                    <a:pt x="3463" y="2443"/>
                    <a:pt x="4263" y="2485"/>
                    <a:pt x="5063" y="2485"/>
                  </a:cubicBezTo>
                  <a:cubicBezTo>
                    <a:pt x="5099" y="2485"/>
                    <a:pt x="5134" y="2485"/>
                    <a:pt x="5170" y="2485"/>
                  </a:cubicBezTo>
                  <a:lnTo>
                    <a:pt x="5170" y="2485"/>
                  </a:lnTo>
                  <a:cubicBezTo>
                    <a:pt x="5059" y="3526"/>
                    <a:pt x="4991" y="4582"/>
                    <a:pt x="5031" y="5588"/>
                  </a:cubicBezTo>
                  <a:cubicBezTo>
                    <a:pt x="5074" y="6642"/>
                    <a:pt x="5322" y="7370"/>
                    <a:pt x="6464" y="7542"/>
                  </a:cubicBezTo>
                  <a:cubicBezTo>
                    <a:pt x="6468" y="8106"/>
                    <a:pt x="6479" y="8671"/>
                    <a:pt x="6512" y="9232"/>
                  </a:cubicBezTo>
                  <a:cubicBezTo>
                    <a:pt x="6513" y="9273"/>
                    <a:pt x="6542" y="9293"/>
                    <a:pt x="6572" y="9293"/>
                  </a:cubicBezTo>
                  <a:cubicBezTo>
                    <a:pt x="6606" y="9293"/>
                    <a:pt x="6642" y="9269"/>
                    <a:pt x="6646" y="9224"/>
                  </a:cubicBezTo>
                  <a:cubicBezTo>
                    <a:pt x="6734" y="7581"/>
                    <a:pt x="6758" y="5942"/>
                    <a:pt x="6798" y="4295"/>
                  </a:cubicBezTo>
                  <a:cubicBezTo>
                    <a:pt x="6809" y="3682"/>
                    <a:pt x="6813" y="3061"/>
                    <a:pt x="6833" y="2444"/>
                  </a:cubicBezTo>
                  <a:cubicBezTo>
                    <a:pt x="8039" y="2397"/>
                    <a:pt x="9248" y="2338"/>
                    <a:pt x="10446" y="2202"/>
                  </a:cubicBezTo>
                  <a:cubicBezTo>
                    <a:pt x="10641" y="2178"/>
                    <a:pt x="10840" y="2162"/>
                    <a:pt x="11043" y="2142"/>
                  </a:cubicBezTo>
                  <a:cubicBezTo>
                    <a:pt x="11294" y="2595"/>
                    <a:pt x="11576" y="3025"/>
                    <a:pt x="11854" y="3399"/>
                  </a:cubicBezTo>
                  <a:cubicBezTo>
                    <a:pt x="12165" y="3809"/>
                    <a:pt x="12674" y="4692"/>
                    <a:pt x="13220" y="4852"/>
                  </a:cubicBezTo>
                  <a:cubicBezTo>
                    <a:pt x="13227" y="4854"/>
                    <a:pt x="13234" y="4855"/>
                    <a:pt x="13240" y="4855"/>
                  </a:cubicBezTo>
                  <a:cubicBezTo>
                    <a:pt x="13309" y="4855"/>
                    <a:pt x="13340" y="4746"/>
                    <a:pt x="13271" y="4712"/>
                  </a:cubicBezTo>
                  <a:cubicBezTo>
                    <a:pt x="12678" y="4438"/>
                    <a:pt x="12018" y="3280"/>
                    <a:pt x="11716" y="2743"/>
                  </a:cubicBezTo>
                  <a:cubicBezTo>
                    <a:pt x="11596" y="2536"/>
                    <a:pt x="11477" y="2325"/>
                    <a:pt x="11358" y="2106"/>
                  </a:cubicBezTo>
                  <a:cubicBezTo>
                    <a:pt x="11914" y="2042"/>
                    <a:pt x="12475" y="1932"/>
                    <a:pt x="12933" y="1645"/>
                  </a:cubicBezTo>
                  <a:cubicBezTo>
                    <a:pt x="12985" y="1610"/>
                    <a:pt x="12955" y="1529"/>
                    <a:pt x="12900" y="1529"/>
                  </a:cubicBezTo>
                  <a:cubicBezTo>
                    <a:pt x="12893" y="1529"/>
                    <a:pt x="12885" y="1530"/>
                    <a:pt x="12877" y="1533"/>
                  </a:cubicBezTo>
                  <a:cubicBezTo>
                    <a:pt x="12368" y="1724"/>
                    <a:pt x="11803" y="1820"/>
                    <a:pt x="11230" y="1875"/>
                  </a:cubicBezTo>
                  <a:cubicBezTo>
                    <a:pt x="10932" y="1306"/>
                    <a:pt x="10661" y="706"/>
                    <a:pt x="10537" y="93"/>
                  </a:cubicBezTo>
                  <a:cubicBezTo>
                    <a:pt x="10525" y="28"/>
                    <a:pt x="10480" y="0"/>
                    <a:pt x="10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2515319" y="2460852"/>
              <a:ext cx="163699" cy="183005"/>
            </a:xfrm>
            <a:custGeom>
              <a:avLst/>
              <a:gdLst/>
              <a:ahLst/>
              <a:cxnLst/>
              <a:rect l="l" t="t" r="r" b="b"/>
              <a:pathLst>
                <a:path w="5308" h="5934" extrusionOk="0">
                  <a:moveTo>
                    <a:pt x="5215" y="1"/>
                  </a:moveTo>
                  <a:cubicBezTo>
                    <a:pt x="5199" y="1"/>
                    <a:pt x="5183" y="6"/>
                    <a:pt x="5170" y="20"/>
                  </a:cubicBezTo>
                  <a:cubicBezTo>
                    <a:pt x="4268" y="987"/>
                    <a:pt x="3790" y="2232"/>
                    <a:pt x="2914" y="3191"/>
                  </a:cubicBezTo>
                  <a:cubicBezTo>
                    <a:pt x="2055" y="4130"/>
                    <a:pt x="1016" y="4862"/>
                    <a:pt x="85" y="5725"/>
                  </a:cubicBezTo>
                  <a:cubicBezTo>
                    <a:pt x="0" y="5804"/>
                    <a:pt x="87" y="5933"/>
                    <a:pt x="184" y="5933"/>
                  </a:cubicBezTo>
                  <a:cubicBezTo>
                    <a:pt x="206" y="5933"/>
                    <a:pt x="228" y="5927"/>
                    <a:pt x="248" y="5913"/>
                  </a:cubicBezTo>
                  <a:cubicBezTo>
                    <a:pt x="1367" y="5149"/>
                    <a:pt x="2492" y="4178"/>
                    <a:pt x="3348" y="3127"/>
                  </a:cubicBezTo>
                  <a:cubicBezTo>
                    <a:pt x="3695" y="2706"/>
                    <a:pt x="3929" y="2185"/>
                    <a:pt x="4200" y="1711"/>
                  </a:cubicBezTo>
                  <a:cubicBezTo>
                    <a:pt x="4525" y="1146"/>
                    <a:pt x="4944" y="653"/>
                    <a:pt x="5278" y="95"/>
                  </a:cubicBezTo>
                  <a:cubicBezTo>
                    <a:pt x="5307" y="46"/>
                    <a:pt x="5261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5031678" y="1545644"/>
              <a:ext cx="167554" cy="145441"/>
            </a:xfrm>
            <a:custGeom>
              <a:avLst/>
              <a:gdLst/>
              <a:ahLst/>
              <a:cxnLst/>
              <a:rect l="l" t="t" r="r" b="b"/>
              <a:pathLst>
                <a:path w="5433" h="4716" extrusionOk="0">
                  <a:moveTo>
                    <a:pt x="3517" y="0"/>
                  </a:moveTo>
                  <a:cubicBezTo>
                    <a:pt x="2935" y="0"/>
                    <a:pt x="667" y="91"/>
                    <a:pt x="355" y="1487"/>
                  </a:cubicBezTo>
                  <a:cubicBezTo>
                    <a:pt x="1" y="3090"/>
                    <a:pt x="319" y="4252"/>
                    <a:pt x="554" y="4339"/>
                  </a:cubicBezTo>
                  <a:cubicBezTo>
                    <a:pt x="558" y="4341"/>
                    <a:pt x="562" y="4342"/>
                    <a:pt x="566" y="4342"/>
                  </a:cubicBezTo>
                  <a:cubicBezTo>
                    <a:pt x="787" y="4342"/>
                    <a:pt x="1233" y="2279"/>
                    <a:pt x="1294" y="1990"/>
                  </a:cubicBezTo>
                  <a:lnTo>
                    <a:pt x="1294" y="1990"/>
                  </a:lnTo>
                  <a:cubicBezTo>
                    <a:pt x="1234" y="2279"/>
                    <a:pt x="821" y="4348"/>
                    <a:pt x="1301" y="4466"/>
                  </a:cubicBezTo>
                  <a:cubicBezTo>
                    <a:pt x="1313" y="4469"/>
                    <a:pt x="1325" y="4471"/>
                    <a:pt x="1337" y="4471"/>
                  </a:cubicBezTo>
                  <a:cubicBezTo>
                    <a:pt x="1833" y="4471"/>
                    <a:pt x="2137" y="2006"/>
                    <a:pt x="2137" y="2004"/>
                  </a:cubicBezTo>
                  <a:lnTo>
                    <a:pt x="2137" y="2004"/>
                  </a:lnTo>
                  <a:cubicBezTo>
                    <a:pt x="2137" y="2006"/>
                    <a:pt x="1854" y="4519"/>
                    <a:pt x="2300" y="4626"/>
                  </a:cubicBezTo>
                  <a:cubicBezTo>
                    <a:pt x="2309" y="4628"/>
                    <a:pt x="2317" y="4629"/>
                    <a:pt x="2326" y="4629"/>
                  </a:cubicBezTo>
                  <a:cubicBezTo>
                    <a:pt x="2758" y="4629"/>
                    <a:pt x="3064" y="2005"/>
                    <a:pt x="3064" y="2004"/>
                  </a:cubicBezTo>
                  <a:lnTo>
                    <a:pt x="3064" y="2004"/>
                  </a:lnTo>
                  <a:cubicBezTo>
                    <a:pt x="3064" y="2005"/>
                    <a:pt x="2818" y="4642"/>
                    <a:pt x="3172" y="4714"/>
                  </a:cubicBezTo>
                  <a:cubicBezTo>
                    <a:pt x="3177" y="4715"/>
                    <a:pt x="3181" y="4715"/>
                    <a:pt x="3186" y="4715"/>
                  </a:cubicBezTo>
                  <a:cubicBezTo>
                    <a:pt x="3541" y="4715"/>
                    <a:pt x="3940" y="2075"/>
                    <a:pt x="3940" y="2075"/>
                  </a:cubicBezTo>
                  <a:cubicBezTo>
                    <a:pt x="3940" y="2075"/>
                    <a:pt x="4241" y="3950"/>
                    <a:pt x="4600" y="4073"/>
                  </a:cubicBezTo>
                  <a:cubicBezTo>
                    <a:pt x="4612" y="4077"/>
                    <a:pt x="4624" y="4079"/>
                    <a:pt x="4637" y="4079"/>
                  </a:cubicBezTo>
                  <a:cubicBezTo>
                    <a:pt x="4987" y="4079"/>
                    <a:pt x="5432" y="2462"/>
                    <a:pt x="5216" y="1590"/>
                  </a:cubicBezTo>
                  <a:cubicBezTo>
                    <a:pt x="4990" y="687"/>
                    <a:pt x="4616" y="39"/>
                    <a:pt x="3653" y="2"/>
                  </a:cubicBezTo>
                  <a:cubicBezTo>
                    <a:pt x="3653" y="2"/>
                    <a:pt x="3604" y="0"/>
                    <a:pt x="351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5847057" y="1205633"/>
              <a:ext cx="725819" cy="782904"/>
            </a:xfrm>
            <a:custGeom>
              <a:avLst/>
              <a:gdLst/>
              <a:ahLst/>
              <a:cxnLst/>
              <a:rect l="l" t="t" r="r" b="b"/>
              <a:pathLst>
                <a:path w="23535" h="25386" extrusionOk="0">
                  <a:moveTo>
                    <a:pt x="15560" y="0"/>
                  </a:moveTo>
                  <a:cubicBezTo>
                    <a:pt x="13625" y="0"/>
                    <a:pt x="12474" y="1959"/>
                    <a:pt x="11149" y="2529"/>
                  </a:cubicBezTo>
                  <a:cubicBezTo>
                    <a:pt x="10615" y="2825"/>
                    <a:pt x="10014" y="2951"/>
                    <a:pt x="9379" y="2951"/>
                  </a:cubicBezTo>
                  <a:cubicBezTo>
                    <a:pt x="7800" y="2951"/>
                    <a:pt x="6012" y="2172"/>
                    <a:pt x="4540" y="1287"/>
                  </a:cubicBezTo>
                  <a:cubicBezTo>
                    <a:pt x="4185" y="1085"/>
                    <a:pt x="3806" y="995"/>
                    <a:pt x="3432" y="995"/>
                  </a:cubicBezTo>
                  <a:cubicBezTo>
                    <a:pt x="2283" y="995"/>
                    <a:pt x="1187" y="1849"/>
                    <a:pt x="1030" y="2939"/>
                  </a:cubicBezTo>
                  <a:cubicBezTo>
                    <a:pt x="617" y="5211"/>
                    <a:pt x="3096" y="6862"/>
                    <a:pt x="1858" y="9134"/>
                  </a:cubicBezTo>
                  <a:cubicBezTo>
                    <a:pt x="1238" y="10371"/>
                    <a:pt x="0" y="12022"/>
                    <a:pt x="824" y="13056"/>
                  </a:cubicBezTo>
                  <a:cubicBezTo>
                    <a:pt x="3717" y="15945"/>
                    <a:pt x="3096" y="20075"/>
                    <a:pt x="1030" y="23171"/>
                  </a:cubicBezTo>
                  <a:cubicBezTo>
                    <a:pt x="716" y="23644"/>
                    <a:pt x="585" y="24173"/>
                    <a:pt x="593" y="24711"/>
                  </a:cubicBezTo>
                  <a:cubicBezTo>
                    <a:pt x="1556" y="25029"/>
                    <a:pt x="2793" y="25279"/>
                    <a:pt x="4385" y="25339"/>
                  </a:cubicBezTo>
                  <a:cubicBezTo>
                    <a:pt x="5199" y="25370"/>
                    <a:pt x="6068" y="25385"/>
                    <a:pt x="6964" y="25385"/>
                  </a:cubicBezTo>
                  <a:cubicBezTo>
                    <a:pt x="12088" y="25385"/>
                    <a:pt x="18106" y="24894"/>
                    <a:pt x="19985" y="24054"/>
                  </a:cubicBezTo>
                  <a:cubicBezTo>
                    <a:pt x="20940" y="23628"/>
                    <a:pt x="21676" y="23310"/>
                    <a:pt x="21676" y="23310"/>
                  </a:cubicBezTo>
                  <a:lnTo>
                    <a:pt x="21522" y="20398"/>
                  </a:lnTo>
                  <a:lnTo>
                    <a:pt x="22501" y="23310"/>
                  </a:lnTo>
                  <a:cubicBezTo>
                    <a:pt x="22501" y="23310"/>
                    <a:pt x="22759" y="23274"/>
                    <a:pt x="23157" y="23218"/>
                  </a:cubicBezTo>
                  <a:cubicBezTo>
                    <a:pt x="22584" y="22137"/>
                    <a:pt x="21939" y="21082"/>
                    <a:pt x="21470" y="20075"/>
                  </a:cubicBezTo>
                  <a:cubicBezTo>
                    <a:pt x="20849" y="18834"/>
                    <a:pt x="22091" y="17597"/>
                    <a:pt x="22501" y="16359"/>
                  </a:cubicBezTo>
                  <a:cubicBezTo>
                    <a:pt x="23535" y="13056"/>
                    <a:pt x="20642" y="10992"/>
                    <a:pt x="18167" y="9134"/>
                  </a:cubicBezTo>
                  <a:cubicBezTo>
                    <a:pt x="17340" y="8720"/>
                    <a:pt x="17961" y="7275"/>
                    <a:pt x="18167" y="6448"/>
                  </a:cubicBezTo>
                  <a:cubicBezTo>
                    <a:pt x="18582" y="5004"/>
                    <a:pt x="18582" y="3560"/>
                    <a:pt x="18167" y="2322"/>
                  </a:cubicBezTo>
                  <a:cubicBezTo>
                    <a:pt x="17754" y="1494"/>
                    <a:pt x="17133" y="464"/>
                    <a:pt x="16103" y="51"/>
                  </a:cubicBezTo>
                  <a:cubicBezTo>
                    <a:pt x="15915" y="16"/>
                    <a:pt x="15734" y="0"/>
                    <a:pt x="15560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6013562" y="886655"/>
              <a:ext cx="482122" cy="240398"/>
            </a:xfrm>
            <a:custGeom>
              <a:avLst/>
              <a:gdLst/>
              <a:ahLst/>
              <a:cxnLst/>
              <a:rect l="l" t="t" r="r" b="b"/>
              <a:pathLst>
                <a:path w="15633" h="7795" extrusionOk="0">
                  <a:moveTo>
                    <a:pt x="1282" y="0"/>
                  </a:moveTo>
                  <a:cubicBezTo>
                    <a:pt x="832" y="200"/>
                    <a:pt x="402" y="410"/>
                    <a:pt x="0" y="625"/>
                  </a:cubicBezTo>
                  <a:cubicBezTo>
                    <a:pt x="1882" y="1592"/>
                    <a:pt x="3100" y="4297"/>
                    <a:pt x="4508" y="5849"/>
                  </a:cubicBezTo>
                  <a:cubicBezTo>
                    <a:pt x="5661" y="7259"/>
                    <a:pt x="6913" y="7794"/>
                    <a:pt x="8209" y="7794"/>
                  </a:cubicBezTo>
                  <a:cubicBezTo>
                    <a:pt x="10651" y="7794"/>
                    <a:pt x="13249" y="5893"/>
                    <a:pt x="15633" y="4361"/>
                  </a:cubicBezTo>
                  <a:cubicBezTo>
                    <a:pt x="15410" y="3614"/>
                    <a:pt x="15100" y="3175"/>
                    <a:pt x="14316" y="2650"/>
                  </a:cubicBezTo>
                  <a:cubicBezTo>
                    <a:pt x="13923" y="2391"/>
                    <a:pt x="13524" y="2292"/>
                    <a:pt x="13126" y="2257"/>
                  </a:cubicBezTo>
                  <a:cubicBezTo>
                    <a:pt x="11626" y="2479"/>
                    <a:pt x="10071" y="3072"/>
                    <a:pt x="8638" y="3789"/>
                  </a:cubicBezTo>
                  <a:cubicBezTo>
                    <a:pt x="8296" y="3994"/>
                    <a:pt x="7907" y="4085"/>
                    <a:pt x="7510" y="4085"/>
                  </a:cubicBezTo>
                  <a:cubicBezTo>
                    <a:pt x="6714" y="4085"/>
                    <a:pt x="5886" y="3717"/>
                    <a:pt x="5336" y="3168"/>
                  </a:cubicBezTo>
                  <a:cubicBezTo>
                    <a:pt x="4210" y="2042"/>
                    <a:pt x="2789" y="749"/>
                    <a:pt x="1282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6439463" y="1434158"/>
              <a:ext cx="181401" cy="186181"/>
            </a:xfrm>
            <a:custGeom>
              <a:avLst/>
              <a:gdLst/>
              <a:ahLst/>
              <a:cxnLst/>
              <a:rect l="l" t="t" r="r" b="b"/>
              <a:pathLst>
                <a:path w="5882" h="603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71" y="2930"/>
                    <a:pt x="2614" y="4342"/>
                  </a:cubicBezTo>
                  <a:cubicBezTo>
                    <a:pt x="4059" y="5758"/>
                    <a:pt x="5881" y="6037"/>
                    <a:pt x="5881" y="6037"/>
                  </a:cubicBezTo>
                  <a:cubicBezTo>
                    <a:pt x="5881" y="6037"/>
                    <a:pt x="5642" y="4374"/>
                    <a:pt x="4059" y="2754"/>
                  </a:cubicBezTo>
                  <a:cubicBezTo>
                    <a:pt x="2476" y="1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C2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5799317" y="1434158"/>
              <a:ext cx="821547" cy="782164"/>
            </a:xfrm>
            <a:custGeom>
              <a:avLst/>
              <a:gdLst/>
              <a:ahLst/>
              <a:cxnLst/>
              <a:rect l="l" t="t" r="r" b="b"/>
              <a:pathLst>
                <a:path w="26639" h="25362" extrusionOk="0">
                  <a:moveTo>
                    <a:pt x="20758" y="1"/>
                  </a:moveTo>
                  <a:cubicBezTo>
                    <a:pt x="20758" y="1"/>
                    <a:pt x="19469" y="1465"/>
                    <a:pt x="18068" y="2786"/>
                  </a:cubicBezTo>
                  <a:cubicBezTo>
                    <a:pt x="16982" y="3808"/>
                    <a:pt x="15824" y="4748"/>
                    <a:pt x="15148" y="4855"/>
                  </a:cubicBezTo>
                  <a:cubicBezTo>
                    <a:pt x="13600" y="5094"/>
                    <a:pt x="5909" y="5420"/>
                    <a:pt x="5909" y="5420"/>
                  </a:cubicBezTo>
                  <a:cubicBezTo>
                    <a:pt x="5909" y="5420"/>
                    <a:pt x="5855" y="5417"/>
                    <a:pt x="5762" y="5417"/>
                  </a:cubicBezTo>
                  <a:cubicBezTo>
                    <a:pt x="5168" y="5417"/>
                    <a:pt x="2971" y="5530"/>
                    <a:pt x="2659" y="7179"/>
                  </a:cubicBezTo>
                  <a:cubicBezTo>
                    <a:pt x="2615" y="7405"/>
                    <a:pt x="2543" y="7688"/>
                    <a:pt x="2451" y="8006"/>
                  </a:cubicBezTo>
                  <a:cubicBezTo>
                    <a:pt x="2253" y="8683"/>
                    <a:pt x="1963" y="9522"/>
                    <a:pt x="1647" y="10369"/>
                  </a:cubicBezTo>
                  <a:cubicBezTo>
                    <a:pt x="1242" y="11471"/>
                    <a:pt x="800" y="12586"/>
                    <a:pt x="474" y="13386"/>
                  </a:cubicBezTo>
                  <a:cubicBezTo>
                    <a:pt x="191" y="14073"/>
                    <a:pt x="0" y="14532"/>
                    <a:pt x="0" y="14532"/>
                  </a:cubicBezTo>
                  <a:cubicBezTo>
                    <a:pt x="0" y="14532"/>
                    <a:pt x="2853" y="15607"/>
                    <a:pt x="4534" y="15607"/>
                  </a:cubicBezTo>
                  <a:cubicBezTo>
                    <a:pt x="4656" y="15607"/>
                    <a:pt x="4771" y="15602"/>
                    <a:pt x="4879" y="15590"/>
                  </a:cubicBezTo>
                  <a:lnTo>
                    <a:pt x="4879" y="15590"/>
                  </a:lnTo>
                  <a:cubicBezTo>
                    <a:pt x="4879" y="15590"/>
                    <a:pt x="4843" y="16036"/>
                    <a:pt x="4795" y="16760"/>
                  </a:cubicBezTo>
                  <a:cubicBezTo>
                    <a:pt x="4759" y="17312"/>
                    <a:pt x="4712" y="18029"/>
                    <a:pt x="4668" y="18833"/>
                  </a:cubicBezTo>
                  <a:cubicBezTo>
                    <a:pt x="4624" y="19608"/>
                    <a:pt x="4584" y="20464"/>
                    <a:pt x="4548" y="21335"/>
                  </a:cubicBezTo>
                  <a:cubicBezTo>
                    <a:pt x="4521" y="21999"/>
                    <a:pt x="4501" y="22676"/>
                    <a:pt x="4488" y="23328"/>
                  </a:cubicBezTo>
                  <a:cubicBezTo>
                    <a:pt x="4473" y="24045"/>
                    <a:pt x="4469" y="24737"/>
                    <a:pt x="4481" y="25361"/>
                  </a:cubicBezTo>
                  <a:cubicBezTo>
                    <a:pt x="4481" y="25361"/>
                    <a:pt x="18589" y="24741"/>
                    <a:pt x="21478" y="24120"/>
                  </a:cubicBezTo>
                  <a:cubicBezTo>
                    <a:pt x="21478" y="24120"/>
                    <a:pt x="21590" y="22644"/>
                    <a:pt x="21693" y="20822"/>
                  </a:cubicBezTo>
                  <a:cubicBezTo>
                    <a:pt x="21737" y="20070"/>
                    <a:pt x="21781" y="19262"/>
                    <a:pt x="21812" y="18471"/>
                  </a:cubicBezTo>
                  <a:cubicBezTo>
                    <a:pt x="21848" y="17671"/>
                    <a:pt x="21876" y="16890"/>
                    <a:pt x="21884" y="16214"/>
                  </a:cubicBezTo>
                  <a:cubicBezTo>
                    <a:pt x="21884" y="16043"/>
                    <a:pt x="21888" y="15880"/>
                    <a:pt x="21888" y="15725"/>
                  </a:cubicBezTo>
                  <a:cubicBezTo>
                    <a:pt x="21888" y="14615"/>
                    <a:pt x="22389" y="13047"/>
                    <a:pt x="23081" y="11488"/>
                  </a:cubicBezTo>
                  <a:cubicBezTo>
                    <a:pt x="24192" y="9005"/>
                    <a:pt x="25795" y="6550"/>
                    <a:pt x="26638" y="6037"/>
                  </a:cubicBezTo>
                  <a:cubicBezTo>
                    <a:pt x="26638" y="6037"/>
                    <a:pt x="25321" y="5683"/>
                    <a:pt x="24088" y="4700"/>
                  </a:cubicBezTo>
                  <a:cubicBezTo>
                    <a:pt x="23586" y="4302"/>
                    <a:pt x="23097" y="3797"/>
                    <a:pt x="22719" y="3168"/>
                  </a:cubicBezTo>
                  <a:cubicBezTo>
                    <a:pt x="22493" y="2794"/>
                    <a:pt x="22286" y="2456"/>
                    <a:pt x="22099" y="2150"/>
                  </a:cubicBezTo>
                  <a:cubicBezTo>
                    <a:pt x="21204" y="689"/>
                    <a:pt x="20758" y="1"/>
                    <a:pt x="20758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6462531" y="801814"/>
              <a:ext cx="535043" cy="809427"/>
            </a:xfrm>
            <a:custGeom>
              <a:avLst/>
              <a:gdLst/>
              <a:ahLst/>
              <a:cxnLst/>
              <a:rect l="l" t="t" r="r" b="b"/>
              <a:pathLst>
                <a:path w="17349" h="26246" extrusionOk="0">
                  <a:moveTo>
                    <a:pt x="13086" y="0"/>
                  </a:moveTo>
                  <a:cubicBezTo>
                    <a:pt x="12295" y="0"/>
                    <a:pt x="11121" y="3615"/>
                    <a:pt x="11121" y="3615"/>
                  </a:cubicBezTo>
                  <a:cubicBezTo>
                    <a:pt x="11121" y="3615"/>
                    <a:pt x="10934" y="1152"/>
                    <a:pt x="10501" y="1152"/>
                  </a:cubicBezTo>
                  <a:cubicBezTo>
                    <a:pt x="10479" y="1152"/>
                    <a:pt x="10456" y="1158"/>
                    <a:pt x="10433" y="1172"/>
                  </a:cubicBezTo>
                  <a:cubicBezTo>
                    <a:pt x="9952" y="1447"/>
                    <a:pt x="9816" y="5676"/>
                    <a:pt x="9816" y="5676"/>
                  </a:cubicBezTo>
                  <a:cubicBezTo>
                    <a:pt x="9816" y="5676"/>
                    <a:pt x="7270" y="10184"/>
                    <a:pt x="5583" y="13211"/>
                  </a:cubicBezTo>
                  <a:cubicBezTo>
                    <a:pt x="4593" y="14990"/>
                    <a:pt x="2841" y="17604"/>
                    <a:pt x="1565" y="19458"/>
                  </a:cubicBezTo>
                  <a:cubicBezTo>
                    <a:pt x="665" y="20764"/>
                    <a:pt x="1" y="21695"/>
                    <a:pt x="1" y="21695"/>
                  </a:cubicBezTo>
                  <a:cubicBezTo>
                    <a:pt x="1508" y="25598"/>
                    <a:pt x="4334" y="26246"/>
                    <a:pt x="4334" y="26246"/>
                  </a:cubicBezTo>
                  <a:cubicBezTo>
                    <a:pt x="5460" y="24547"/>
                    <a:pt x="6431" y="22972"/>
                    <a:pt x="7270" y="21508"/>
                  </a:cubicBezTo>
                  <a:cubicBezTo>
                    <a:pt x="12498" y="12381"/>
                    <a:pt x="12561" y="7749"/>
                    <a:pt x="13393" y="7156"/>
                  </a:cubicBezTo>
                  <a:cubicBezTo>
                    <a:pt x="14357" y="6468"/>
                    <a:pt x="17348" y="2994"/>
                    <a:pt x="16902" y="2648"/>
                  </a:cubicBezTo>
                  <a:cubicBezTo>
                    <a:pt x="16869" y="2623"/>
                    <a:pt x="16826" y="2611"/>
                    <a:pt x="16776" y="2611"/>
                  </a:cubicBezTo>
                  <a:cubicBezTo>
                    <a:pt x="16158" y="2611"/>
                    <a:pt x="14392" y="4402"/>
                    <a:pt x="14392" y="4402"/>
                  </a:cubicBezTo>
                  <a:cubicBezTo>
                    <a:pt x="14392" y="4402"/>
                    <a:pt x="16353" y="1343"/>
                    <a:pt x="15872" y="1137"/>
                  </a:cubicBezTo>
                  <a:cubicBezTo>
                    <a:pt x="15855" y="1129"/>
                    <a:pt x="15836" y="1126"/>
                    <a:pt x="15815" y="1126"/>
                  </a:cubicBezTo>
                  <a:cubicBezTo>
                    <a:pt x="15255" y="1126"/>
                    <a:pt x="13461" y="3715"/>
                    <a:pt x="13461" y="3715"/>
                  </a:cubicBezTo>
                  <a:cubicBezTo>
                    <a:pt x="13461" y="3715"/>
                    <a:pt x="14977" y="484"/>
                    <a:pt x="14528" y="309"/>
                  </a:cubicBezTo>
                  <a:cubicBezTo>
                    <a:pt x="14516" y="304"/>
                    <a:pt x="14503" y="302"/>
                    <a:pt x="14490" y="302"/>
                  </a:cubicBezTo>
                  <a:cubicBezTo>
                    <a:pt x="13992" y="302"/>
                    <a:pt x="12327" y="3337"/>
                    <a:pt x="12327" y="3337"/>
                  </a:cubicBezTo>
                  <a:cubicBezTo>
                    <a:pt x="12327" y="3337"/>
                    <a:pt x="13911" y="102"/>
                    <a:pt x="13119" y="2"/>
                  </a:cubicBezTo>
                  <a:cubicBezTo>
                    <a:pt x="13108" y="1"/>
                    <a:pt x="13097" y="0"/>
                    <a:pt x="13086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5856895" y="1034903"/>
              <a:ext cx="575135" cy="601750"/>
            </a:xfrm>
            <a:custGeom>
              <a:avLst/>
              <a:gdLst/>
              <a:ahLst/>
              <a:cxnLst/>
              <a:rect l="l" t="t" r="r" b="b"/>
              <a:pathLst>
                <a:path w="18649" h="19512" extrusionOk="0">
                  <a:moveTo>
                    <a:pt x="6683" y="0"/>
                  </a:moveTo>
                  <a:cubicBezTo>
                    <a:pt x="4399" y="0"/>
                    <a:pt x="3820" y="1011"/>
                    <a:pt x="3820" y="1011"/>
                  </a:cubicBezTo>
                  <a:cubicBezTo>
                    <a:pt x="3820" y="1011"/>
                    <a:pt x="3612" y="3108"/>
                    <a:pt x="2204" y="4313"/>
                  </a:cubicBezTo>
                  <a:cubicBezTo>
                    <a:pt x="792" y="5519"/>
                    <a:pt x="0" y="6446"/>
                    <a:pt x="103" y="7651"/>
                  </a:cubicBezTo>
                  <a:cubicBezTo>
                    <a:pt x="103" y="7651"/>
                    <a:pt x="755" y="9541"/>
                    <a:pt x="1170" y="11574"/>
                  </a:cubicBezTo>
                  <a:cubicBezTo>
                    <a:pt x="1499" y="13190"/>
                    <a:pt x="3772" y="15246"/>
                    <a:pt x="6894" y="15736"/>
                  </a:cubicBezTo>
                  <a:cubicBezTo>
                    <a:pt x="6938" y="16086"/>
                    <a:pt x="6990" y="17463"/>
                    <a:pt x="5267" y="18195"/>
                  </a:cubicBezTo>
                  <a:cubicBezTo>
                    <a:pt x="4929" y="18338"/>
                    <a:pt x="4527" y="18458"/>
                    <a:pt x="4042" y="18541"/>
                  </a:cubicBezTo>
                  <a:cubicBezTo>
                    <a:pt x="4042" y="18541"/>
                    <a:pt x="4444" y="18871"/>
                    <a:pt x="4543" y="18903"/>
                  </a:cubicBezTo>
                  <a:cubicBezTo>
                    <a:pt x="5753" y="19294"/>
                    <a:pt x="7076" y="19512"/>
                    <a:pt x="8370" y="19512"/>
                  </a:cubicBezTo>
                  <a:cubicBezTo>
                    <a:pt x="10204" y="19512"/>
                    <a:pt x="11979" y="19074"/>
                    <a:pt x="13281" y="18076"/>
                  </a:cubicBezTo>
                  <a:cubicBezTo>
                    <a:pt x="13281" y="18076"/>
                    <a:pt x="12589" y="17940"/>
                    <a:pt x="12091" y="16699"/>
                  </a:cubicBezTo>
                  <a:cubicBezTo>
                    <a:pt x="11924" y="16285"/>
                    <a:pt x="11781" y="15756"/>
                    <a:pt x="11689" y="15068"/>
                  </a:cubicBezTo>
                  <a:cubicBezTo>
                    <a:pt x="14379" y="13632"/>
                    <a:pt x="15461" y="10480"/>
                    <a:pt x="15656" y="8252"/>
                  </a:cubicBezTo>
                  <a:cubicBezTo>
                    <a:pt x="15656" y="8252"/>
                    <a:pt x="18648" y="8097"/>
                    <a:pt x="17857" y="5038"/>
                  </a:cubicBezTo>
                  <a:cubicBezTo>
                    <a:pt x="17564" y="3905"/>
                    <a:pt x="17051" y="3548"/>
                    <a:pt x="16520" y="3548"/>
                  </a:cubicBezTo>
                  <a:cubicBezTo>
                    <a:pt x="15614" y="3548"/>
                    <a:pt x="14658" y="4588"/>
                    <a:pt x="14658" y="4588"/>
                  </a:cubicBezTo>
                  <a:cubicBezTo>
                    <a:pt x="14658" y="4588"/>
                    <a:pt x="14313" y="4643"/>
                    <a:pt x="13799" y="4643"/>
                  </a:cubicBezTo>
                  <a:cubicBezTo>
                    <a:pt x="12790" y="4643"/>
                    <a:pt x="11130" y="4431"/>
                    <a:pt x="10150" y="3179"/>
                  </a:cubicBezTo>
                  <a:cubicBezTo>
                    <a:pt x="8670" y="1285"/>
                    <a:pt x="9772" y="151"/>
                    <a:pt x="7122" y="12"/>
                  </a:cubicBezTo>
                  <a:cubicBezTo>
                    <a:pt x="6969" y="4"/>
                    <a:pt x="6823" y="0"/>
                    <a:pt x="6683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5658964" y="1889171"/>
              <a:ext cx="290821" cy="427998"/>
            </a:xfrm>
            <a:custGeom>
              <a:avLst/>
              <a:gdLst/>
              <a:ahLst/>
              <a:cxnLst/>
              <a:rect l="l" t="t" r="r" b="b"/>
              <a:pathLst>
                <a:path w="9430" h="13878" extrusionOk="0">
                  <a:moveTo>
                    <a:pt x="5184" y="0"/>
                  </a:moveTo>
                  <a:cubicBezTo>
                    <a:pt x="5184" y="0"/>
                    <a:pt x="4786" y="1118"/>
                    <a:pt x="4145" y="2638"/>
                  </a:cubicBezTo>
                  <a:cubicBezTo>
                    <a:pt x="3159" y="4982"/>
                    <a:pt x="1591" y="8292"/>
                    <a:pt x="0" y="9995"/>
                  </a:cubicBezTo>
                  <a:cubicBezTo>
                    <a:pt x="0" y="9995"/>
                    <a:pt x="967" y="12442"/>
                    <a:pt x="1277" y="13878"/>
                  </a:cubicBezTo>
                  <a:cubicBezTo>
                    <a:pt x="1277" y="13878"/>
                    <a:pt x="6024" y="10214"/>
                    <a:pt x="8336" y="5965"/>
                  </a:cubicBezTo>
                  <a:cubicBezTo>
                    <a:pt x="8749" y="5201"/>
                    <a:pt x="9087" y="4421"/>
                    <a:pt x="9302" y="3637"/>
                  </a:cubicBezTo>
                  <a:lnTo>
                    <a:pt x="9430" y="836"/>
                  </a:lnTo>
                  <a:cubicBezTo>
                    <a:pt x="9430" y="836"/>
                    <a:pt x="6975" y="676"/>
                    <a:pt x="5184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5889400" y="1169797"/>
              <a:ext cx="87030" cy="101926"/>
            </a:xfrm>
            <a:custGeom>
              <a:avLst/>
              <a:gdLst/>
              <a:ahLst/>
              <a:cxnLst/>
              <a:rect l="l" t="t" r="r" b="b"/>
              <a:pathLst>
                <a:path w="2822" h="3305" extrusionOk="0">
                  <a:moveTo>
                    <a:pt x="2622" y="1"/>
                  </a:moveTo>
                  <a:cubicBezTo>
                    <a:pt x="2593" y="1"/>
                    <a:pt x="2562" y="11"/>
                    <a:pt x="2535" y="34"/>
                  </a:cubicBezTo>
                  <a:cubicBezTo>
                    <a:pt x="1982" y="496"/>
                    <a:pt x="1496" y="1005"/>
                    <a:pt x="1042" y="1566"/>
                  </a:cubicBezTo>
                  <a:cubicBezTo>
                    <a:pt x="660" y="2048"/>
                    <a:pt x="183" y="2601"/>
                    <a:pt x="20" y="3202"/>
                  </a:cubicBezTo>
                  <a:cubicBezTo>
                    <a:pt x="1" y="3264"/>
                    <a:pt x="51" y="3304"/>
                    <a:pt x="101" y="3304"/>
                  </a:cubicBezTo>
                  <a:cubicBezTo>
                    <a:pt x="134" y="3304"/>
                    <a:pt x="166" y="3287"/>
                    <a:pt x="179" y="3246"/>
                  </a:cubicBezTo>
                  <a:cubicBezTo>
                    <a:pt x="382" y="2609"/>
                    <a:pt x="951" y="2056"/>
                    <a:pt x="1376" y="1558"/>
                  </a:cubicBezTo>
                  <a:cubicBezTo>
                    <a:pt x="1795" y="1077"/>
                    <a:pt x="2260" y="659"/>
                    <a:pt x="2722" y="221"/>
                  </a:cubicBezTo>
                  <a:cubicBezTo>
                    <a:pt x="2821" y="128"/>
                    <a:pt x="2728" y="1"/>
                    <a:pt x="26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113823" y="1139358"/>
              <a:ext cx="136991" cy="53816"/>
            </a:xfrm>
            <a:custGeom>
              <a:avLst/>
              <a:gdLst/>
              <a:ahLst/>
              <a:cxnLst/>
              <a:rect l="l" t="t" r="r" b="b"/>
              <a:pathLst>
                <a:path w="4442" h="1745" extrusionOk="0">
                  <a:moveTo>
                    <a:pt x="270" y="1"/>
                  </a:moveTo>
                  <a:cubicBezTo>
                    <a:pt x="213" y="1"/>
                    <a:pt x="157" y="3"/>
                    <a:pt x="100" y="7"/>
                  </a:cubicBezTo>
                  <a:cubicBezTo>
                    <a:pt x="4" y="15"/>
                    <a:pt x="1" y="150"/>
                    <a:pt x="100" y="158"/>
                  </a:cubicBezTo>
                  <a:cubicBezTo>
                    <a:pt x="1532" y="250"/>
                    <a:pt x="2952" y="1113"/>
                    <a:pt x="4221" y="1730"/>
                  </a:cubicBezTo>
                  <a:cubicBezTo>
                    <a:pt x="4241" y="1740"/>
                    <a:pt x="4260" y="1745"/>
                    <a:pt x="4279" y="1745"/>
                  </a:cubicBezTo>
                  <a:cubicBezTo>
                    <a:pt x="4380" y="1745"/>
                    <a:pt x="4441" y="1602"/>
                    <a:pt x="4337" y="1531"/>
                  </a:cubicBezTo>
                  <a:cubicBezTo>
                    <a:pt x="3732" y="1125"/>
                    <a:pt x="2952" y="783"/>
                    <a:pt x="2268" y="532"/>
                  </a:cubicBezTo>
                  <a:cubicBezTo>
                    <a:pt x="1636" y="300"/>
                    <a:pt x="956" y="1"/>
                    <a:pt x="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6319248" y="1164092"/>
              <a:ext cx="66306" cy="92736"/>
            </a:xfrm>
            <a:custGeom>
              <a:avLst/>
              <a:gdLst/>
              <a:ahLst/>
              <a:cxnLst/>
              <a:rect l="l" t="t" r="r" b="b"/>
              <a:pathLst>
                <a:path w="2150" h="3007" extrusionOk="0">
                  <a:moveTo>
                    <a:pt x="1501" y="1"/>
                  </a:moveTo>
                  <a:cubicBezTo>
                    <a:pt x="1080" y="1"/>
                    <a:pt x="662" y="358"/>
                    <a:pt x="425" y="733"/>
                  </a:cubicBezTo>
                  <a:cubicBezTo>
                    <a:pt x="0" y="1398"/>
                    <a:pt x="318" y="2452"/>
                    <a:pt x="812" y="2981"/>
                  </a:cubicBezTo>
                  <a:cubicBezTo>
                    <a:pt x="829" y="2999"/>
                    <a:pt x="848" y="3007"/>
                    <a:pt x="867" y="3007"/>
                  </a:cubicBezTo>
                  <a:cubicBezTo>
                    <a:pt x="923" y="3007"/>
                    <a:pt x="975" y="2940"/>
                    <a:pt x="943" y="2878"/>
                  </a:cubicBezTo>
                  <a:cubicBezTo>
                    <a:pt x="724" y="2467"/>
                    <a:pt x="612" y="2042"/>
                    <a:pt x="588" y="1576"/>
                  </a:cubicBezTo>
                  <a:cubicBezTo>
                    <a:pt x="559" y="978"/>
                    <a:pt x="943" y="373"/>
                    <a:pt x="1509" y="373"/>
                  </a:cubicBezTo>
                  <a:cubicBezTo>
                    <a:pt x="1628" y="373"/>
                    <a:pt x="1754" y="399"/>
                    <a:pt x="1886" y="458"/>
                  </a:cubicBezTo>
                  <a:cubicBezTo>
                    <a:pt x="1906" y="467"/>
                    <a:pt x="1927" y="471"/>
                    <a:pt x="1947" y="471"/>
                  </a:cubicBezTo>
                  <a:cubicBezTo>
                    <a:pt x="2059" y="471"/>
                    <a:pt x="2150" y="341"/>
                    <a:pt x="2048" y="243"/>
                  </a:cubicBezTo>
                  <a:cubicBezTo>
                    <a:pt x="1876" y="72"/>
                    <a:pt x="1688" y="1"/>
                    <a:pt x="1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6331122" y="1200082"/>
              <a:ext cx="36730" cy="30809"/>
            </a:xfrm>
            <a:custGeom>
              <a:avLst/>
              <a:gdLst/>
              <a:ahLst/>
              <a:cxnLst/>
              <a:rect l="l" t="t" r="r" b="b"/>
              <a:pathLst>
                <a:path w="1191" h="999" extrusionOk="0">
                  <a:moveTo>
                    <a:pt x="948" y="1"/>
                  </a:moveTo>
                  <a:cubicBezTo>
                    <a:pt x="663" y="1"/>
                    <a:pt x="381" y="100"/>
                    <a:pt x="196" y="326"/>
                  </a:cubicBezTo>
                  <a:cubicBezTo>
                    <a:pt x="29" y="525"/>
                    <a:pt x="1" y="720"/>
                    <a:pt x="52" y="966"/>
                  </a:cubicBezTo>
                  <a:cubicBezTo>
                    <a:pt x="56" y="986"/>
                    <a:pt x="76" y="998"/>
                    <a:pt x="96" y="998"/>
                  </a:cubicBezTo>
                  <a:lnTo>
                    <a:pt x="108" y="998"/>
                  </a:lnTo>
                  <a:cubicBezTo>
                    <a:pt x="110" y="999"/>
                    <a:pt x="112" y="999"/>
                    <a:pt x="114" y="999"/>
                  </a:cubicBezTo>
                  <a:cubicBezTo>
                    <a:pt x="136" y="999"/>
                    <a:pt x="156" y="980"/>
                    <a:pt x="164" y="958"/>
                  </a:cubicBezTo>
                  <a:cubicBezTo>
                    <a:pt x="176" y="907"/>
                    <a:pt x="176" y="855"/>
                    <a:pt x="179" y="804"/>
                  </a:cubicBezTo>
                  <a:cubicBezTo>
                    <a:pt x="183" y="684"/>
                    <a:pt x="279" y="572"/>
                    <a:pt x="363" y="497"/>
                  </a:cubicBezTo>
                  <a:cubicBezTo>
                    <a:pt x="462" y="405"/>
                    <a:pt x="550" y="354"/>
                    <a:pt x="677" y="306"/>
                  </a:cubicBezTo>
                  <a:cubicBezTo>
                    <a:pt x="800" y="258"/>
                    <a:pt x="936" y="290"/>
                    <a:pt x="1059" y="246"/>
                  </a:cubicBezTo>
                  <a:cubicBezTo>
                    <a:pt x="1191" y="198"/>
                    <a:pt x="1171" y="11"/>
                    <a:pt x="1027" y="3"/>
                  </a:cubicBezTo>
                  <a:cubicBezTo>
                    <a:pt x="1001" y="2"/>
                    <a:pt x="974" y="1"/>
                    <a:pt x="9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6025436" y="1174546"/>
              <a:ext cx="74787" cy="166043"/>
            </a:xfrm>
            <a:custGeom>
              <a:avLst/>
              <a:gdLst/>
              <a:ahLst/>
              <a:cxnLst/>
              <a:rect l="l" t="t" r="r" b="b"/>
              <a:pathLst>
                <a:path w="2425" h="5384" extrusionOk="0">
                  <a:moveTo>
                    <a:pt x="308" y="0"/>
                  </a:moveTo>
                  <a:cubicBezTo>
                    <a:pt x="208" y="0"/>
                    <a:pt x="113" y="96"/>
                    <a:pt x="188" y="199"/>
                  </a:cubicBezTo>
                  <a:cubicBezTo>
                    <a:pt x="630" y="811"/>
                    <a:pt x="1008" y="1444"/>
                    <a:pt x="1358" y="2113"/>
                  </a:cubicBezTo>
                  <a:cubicBezTo>
                    <a:pt x="1513" y="2411"/>
                    <a:pt x="2424" y="4170"/>
                    <a:pt x="1315" y="4229"/>
                  </a:cubicBezTo>
                  <a:cubicBezTo>
                    <a:pt x="1095" y="4237"/>
                    <a:pt x="933" y="4234"/>
                    <a:pt x="733" y="4353"/>
                  </a:cubicBezTo>
                  <a:cubicBezTo>
                    <a:pt x="0" y="4779"/>
                    <a:pt x="1352" y="5384"/>
                    <a:pt x="1691" y="5384"/>
                  </a:cubicBezTo>
                  <a:cubicBezTo>
                    <a:pt x="1695" y="5384"/>
                    <a:pt x="1698" y="5383"/>
                    <a:pt x="1701" y="5383"/>
                  </a:cubicBezTo>
                  <a:cubicBezTo>
                    <a:pt x="1788" y="5380"/>
                    <a:pt x="1784" y="5255"/>
                    <a:pt x="1701" y="5248"/>
                  </a:cubicBezTo>
                  <a:cubicBezTo>
                    <a:pt x="1573" y="4998"/>
                    <a:pt x="1442" y="4746"/>
                    <a:pt x="1315" y="4496"/>
                  </a:cubicBezTo>
                  <a:lnTo>
                    <a:pt x="1315" y="4496"/>
                  </a:lnTo>
                  <a:cubicBezTo>
                    <a:pt x="1332" y="4497"/>
                    <a:pt x="1350" y="4497"/>
                    <a:pt x="1367" y="4497"/>
                  </a:cubicBezTo>
                  <a:cubicBezTo>
                    <a:pt x="1456" y="4497"/>
                    <a:pt x="1542" y="4490"/>
                    <a:pt x="1629" y="4480"/>
                  </a:cubicBezTo>
                  <a:lnTo>
                    <a:pt x="1629" y="4480"/>
                  </a:lnTo>
                  <a:cubicBezTo>
                    <a:pt x="1629" y="4480"/>
                    <a:pt x="1629" y="4480"/>
                    <a:pt x="1629" y="4480"/>
                  </a:cubicBezTo>
                  <a:cubicBezTo>
                    <a:pt x="1631" y="4480"/>
                    <a:pt x="1890" y="4414"/>
                    <a:pt x="1951" y="4353"/>
                  </a:cubicBezTo>
                  <a:cubicBezTo>
                    <a:pt x="2162" y="4146"/>
                    <a:pt x="2190" y="3799"/>
                    <a:pt x="2142" y="3525"/>
                  </a:cubicBezTo>
                  <a:cubicBezTo>
                    <a:pt x="1936" y="2260"/>
                    <a:pt x="1191" y="1062"/>
                    <a:pt x="427" y="60"/>
                  </a:cubicBezTo>
                  <a:cubicBezTo>
                    <a:pt x="395" y="18"/>
                    <a:pt x="351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6075551" y="1334544"/>
              <a:ext cx="88973" cy="77316"/>
            </a:xfrm>
            <a:custGeom>
              <a:avLst/>
              <a:gdLst/>
              <a:ahLst/>
              <a:cxnLst/>
              <a:rect l="l" t="t" r="r" b="b"/>
              <a:pathLst>
                <a:path w="2885" h="2507" extrusionOk="0">
                  <a:moveTo>
                    <a:pt x="2526" y="1"/>
                  </a:moveTo>
                  <a:cubicBezTo>
                    <a:pt x="1416" y="255"/>
                    <a:pt x="0" y="1755"/>
                    <a:pt x="0" y="1755"/>
                  </a:cubicBezTo>
                  <a:cubicBezTo>
                    <a:pt x="0" y="1755"/>
                    <a:pt x="314" y="2192"/>
                    <a:pt x="836" y="2399"/>
                  </a:cubicBezTo>
                  <a:cubicBezTo>
                    <a:pt x="995" y="2465"/>
                    <a:pt x="1175" y="2507"/>
                    <a:pt x="1372" y="2507"/>
                  </a:cubicBezTo>
                  <a:cubicBezTo>
                    <a:pt x="1606" y="2507"/>
                    <a:pt x="1864" y="2447"/>
                    <a:pt x="2140" y="2296"/>
                  </a:cubicBezTo>
                  <a:cubicBezTo>
                    <a:pt x="2841" y="1910"/>
                    <a:pt x="2884" y="1246"/>
                    <a:pt x="2781" y="728"/>
                  </a:cubicBezTo>
                  <a:cubicBezTo>
                    <a:pt x="2702" y="315"/>
                    <a:pt x="2526" y="1"/>
                    <a:pt x="25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6161070" y="1237553"/>
              <a:ext cx="25906" cy="33122"/>
            </a:xfrm>
            <a:custGeom>
              <a:avLst/>
              <a:gdLst/>
              <a:ahLst/>
              <a:cxnLst/>
              <a:rect l="l" t="t" r="r" b="b"/>
              <a:pathLst>
                <a:path w="840" h="1074" extrusionOk="0">
                  <a:moveTo>
                    <a:pt x="328" y="0"/>
                  </a:moveTo>
                  <a:cubicBezTo>
                    <a:pt x="306" y="0"/>
                    <a:pt x="284" y="3"/>
                    <a:pt x="263" y="10"/>
                  </a:cubicBezTo>
                  <a:cubicBezTo>
                    <a:pt x="76" y="66"/>
                    <a:pt x="0" y="344"/>
                    <a:pt x="87" y="639"/>
                  </a:cubicBezTo>
                  <a:cubicBezTo>
                    <a:pt x="161" y="895"/>
                    <a:pt x="343" y="1074"/>
                    <a:pt x="511" y="1074"/>
                  </a:cubicBezTo>
                  <a:cubicBezTo>
                    <a:pt x="533" y="1074"/>
                    <a:pt x="555" y="1071"/>
                    <a:pt x="577" y="1064"/>
                  </a:cubicBezTo>
                  <a:cubicBezTo>
                    <a:pt x="760" y="1008"/>
                    <a:pt x="840" y="730"/>
                    <a:pt x="752" y="436"/>
                  </a:cubicBezTo>
                  <a:cubicBezTo>
                    <a:pt x="675" y="179"/>
                    <a:pt x="495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5957742" y="1279464"/>
              <a:ext cx="25412" cy="33369"/>
            </a:xfrm>
            <a:custGeom>
              <a:avLst/>
              <a:gdLst/>
              <a:ahLst/>
              <a:cxnLst/>
              <a:rect l="l" t="t" r="r" b="b"/>
              <a:pathLst>
                <a:path w="824" h="1082" extrusionOk="0">
                  <a:moveTo>
                    <a:pt x="331" y="0"/>
                  </a:moveTo>
                  <a:cubicBezTo>
                    <a:pt x="312" y="0"/>
                    <a:pt x="293" y="3"/>
                    <a:pt x="275" y="8"/>
                  </a:cubicBezTo>
                  <a:cubicBezTo>
                    <a:pt x="88" y="55"/>
                    <a:pt x="1" y="334"/>
                    <a:pt x="76" y="628"/>
                  </a:cubicBezTo>
                  <a:cubicBezTo>
                    <a:pt x="144" y="893"/>
                    <a:pt x="322" y="1081"/>
                    <a:pt x="493" y="1081"/>
                  </a:cubicBezTo>
                  <a:cubicBezTo>
                    <a:pt x="512" y="1081"/>
                    <a:pt x="531" y="1079"/>
                    <a:pt x="550" y="1074"/>
                  </a:cubicBezTo>
                  <a:cubicBezTo>
                    <a:pt x="736" y="1026"/>
                    <a:pt x="824" y="748"/>
                    <a:pt x="748" y="454"/>
                  </a:cubicBezTo>
                  <a:cubicBezTo>
                    <a:pt x="680" y="188"/>
                    <a:pt x="503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6188764" y="1284584"/>
              <a:ext cx="114046" cy="84841"/>
            </a:xfrm>
            <a:custGeom>
              <a:avLst/>
              <a:gdLst/>
              <a:ahLst/>
              <a:cxnLst/>
              <a:rect l="l" t="t" r="r" b="b"/>
              <a:pathLst>
                <a:path w="3698" h="2751" extrusionOk="0">
                  <a:moveTo>
                    <a:pt x="2092" y="1"/>
                  </a:moveTo>
                  <a:cubicBezTo>
                    <a:pt x="1878" y="1"/>
                    <a:pt x="1655" y="35"/>
                    <a:pt x="1433" y="108"/>
                  </a:cubicBezTo>
                  <a:cubicBezTo>
                    <a:pt x="542" y="398"/>
                    <a:pt x="1" y="1202"/>
                    <a:pt x="232" y="1902"/>
                  </a:cubicBezTo>
                  <a:cubicBezTo>
                    <a:pt x="403" y="2432"/>
                    <a:pt x="960" y="2750"/>
                    <a:pt x="1606" y="2750"/>
                  </a:cubicBezTo>
                  <a:cubicBezTo>
                    <a:pt x="1820" y="2750"/>
                    <a:pt x="2043" y="2716"/>
                    <a:pt x="2265" y="2642"/>
                  </a:cubicBezTo>
                  <a:cubicBezTo>
                    <a:pt x="3157" y="2352"/>
                    <a:pt x="3697" y="1549"/>
                    <a:pt x="3467" y="844"/>
                  </a:cubicBezTo>
                  <a:cubicBezTo>
                    <a:pt x="3296" y="318"/>
                    <a:pt x="2739" y="1"/>
                    <a:pt x="2092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5929030" y="1346664"/>
              <a:ext cx="105164" cy="82374"/>
            </a:xfrm>
            <a:custGeom>
              <a:avLst/>
              <a:gdLst/>
              <a:ahLst/>
              <a:cxnLst/>
              <a:rect l="l" t="t" r="r" b="b"/>
              <a:pathLst>
                <a:path w="3410" h="2671" extrusionOk="0">
                  <a:moveTo>
                    <a:pt x="1708" y="1"/>
                  </a:moveTo>
                  <a:cubicBezTo>
                    <a:pt x="1705" y="1"/>
                    <a:pt x="1702" y="1"/>
                    <a:pt x="1699" y="1"/>
                  </a:cubicBezTo>
                  <a:cubicBezTo>
                    <a:pt x="760" y="5"/>
                    <a:pt x="1" y="605"/>
                    <a:pt x="1" y="1342"/>
                  </a:cubicBezTo>
                  <a:cubicBezTo>
                    <a:pt x="4" y="2076"/>
                    <a:pt x="763" y="2671"/>
                    <a:pt x="1702" y="2671"/>
                  </a:cubicBezTo>
                  <a:cubicBezTo>
                    <a:pt x="1705" y="2671"/>
                    <a:pt x="1708" y="2671"/>
                    <a:pt x="1711" y="2671"/>
                  </a:cubicBezTo>
                  <a:cubicBezTo>
                    <a:pt x="2650" y="2667"/>
                    <a:pt x="3410" y="2066"/>
                    <a:pt x="3406" y="1330"/>
                  </a:cubicBezTo>
                  <a:cubicBezTo>
                    <a:pt x="3406" y="593"/>
                    <a:pt x="2643" y="1"/>
                    <a:pt x="1708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3153676" y="908736"/>
              <a:ext cx="265070" cy="226366"/>
            </a:xfrm>
            <a:custGeom>
              <a:avLst/>
              <a:gdLst/>
              <a:ahLst/>
              <a:cxnLst/>
              <a:rect l="l" t="t" r="r" b="b"/>
              <a:pathLst>
                <a:path w="8595" h="7340" extrusionOk="0">
                  <a:moveTo>
                    <a:pt x="6347" y="1"/>
                  </a:moveTo>
                  <a:cubicBezTo>
                    <a:pt x="4680" y="1823"/>
                    <a:pt x="2527" y="3140"/>
                    <a:pt x="195" y="3900"/>
                  </a:cubicBezTo>
                  <a:cubicBezTo>
                    <a:pt x="188" y="3980"/>
                    <a:pt x="175" y="4055"/>
                    <a:pt x="171" y="4139"/>
                  </a:cubicBezTo>
                  <a:cubicBezTo>
                    <a:pt x="1" y="6789"/>
                    <a:pt x="1958" y="7338"/>
                    <a:pt x="1958" y="7338"/>
                  </a:cubicBezTo>
                  <a:cubicBezTo>
                    <a:pt x="2007" y="7339"/>
                    <a:pt x="2056" y="7339"/>
                    <a:pt x="2105" y="7339"/>
                  </a:cubicBezTo>
                  <a:cubicBezTo>
                    <a:pt x="6138" y="7339"/>
                    <a:pt x="8192" y="4629"/>
                    <a:pt x="8428" y="2762"/>
                  </a:cubicBezTo>
                  <a:cubicBezTo>
                    <a:pt x="8595" y="1449"/>
                    <a:pt x="7656" y="371"/>
                    <a:pt x="6347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3310498" y="1111818"/>
              <a:ext cx="444589" cy="600578"/>
            </a:xfrm>
            <a:custGeom>
              <a:avLst/>
              <a:gdLst/>
              <a:ahLst/>
              <a:cxnLst/>
              <a:rect l="l" t="t" r="r" b="b"/>
              <a:pathLst>
                <a:path w="14416" h="19474" extrusionOk="0">
                  <a:moveTo>
                    <a:pt x="7866" y="1"/>
                  </a:moveTo>
                  <a:cubicBezTo>
                    <a:pt x="6927" y="3598"/>
                    <a:pt x="3693" y="5722"/>
                    <a:pt x="151" y="7393"/>
                  </a:cubicBezTo>
                  <a:cubicBezTo>
                    <a:pt x="1341" y="11265"/>
                    <a:pt x="895" y="15478"/>
                    <a:pt x="0" y="19473"/>
                  </a:cubicBezTo>
                  <a:cubicBezTo>
                    <a:pt x="3574" y="19119"/>
                    <a:pt x="10592" y="18375"/>
                    <a:pt x="12669" y="17758"/>
                  </a:cubicBezTo>
                  <a:lnTo>
                    <a:pt x="12669" y="15824"/>
                  </a:lnTo>
                  <a:lnTo>
                    <a:pt x="13321" y="17578"/>
                  </a:lnTo>
                  <a:lnTo>
                    <a:pt x="14416" y="17261"/>
                  </a:lnTo>
                  <a:cubicBezTo>
                    <a:pt x="12005" y="13171"/>
                    <a:pt x="11085" y="8029"/>
                    <a:pt x="11006" y="3287"/>
                  </a:cubicBezTo>
                  <a:cubicBezTo>
                    <a:pt x="9645" y="2487"/>
                    <a:pt x="8523" y="1361"/>
                    <a:pt x="7866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3482647" y="1230243"/>
              <a:ext cx="401" cy="247"/>
            </a:xfrm>
            <a:custGeom>
              <a:avLst/>
              <a:gdLst/>
              <a:ahLst/>
              <a:cxnLst/>
              <a:rect l="l" t="t" r="r" b="b"/>
              <a:pathLst>
                <a:path w="13" h="8" extrusionOk="0">
                  <a:moveTo>
                    <a:pt x="1" y="8"/>
                  </a:moveTo>
                  <a:cubicBezTo>
                    <a:pt x="5" y="4"/>
                    <a:pt x="8" y="4"/>
                    <a:pt x="12" y="0"/>
                  </a:cubicBezTo>
                  <a:cubicBezTo>
                    <a:pt x="8" y="4"/>
                    <a:pt x="5" y="4"/>
                    <a:pt x="1" y="8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3518359" y="1186790"/>
              <a:ext cx="401" cy="648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13" y="1"/>
                  </a:moveTo>
                  <a:cubicBezTo>
                    <a:pt x="9" y="8"/>
                    <a:pt x="4" y="17"/>
                    <a:pt x="0" y="21"/>
                  </a:cubicBezTo>
                  <a:cubicBezTo>
                    <a:pt x="4" y="17"/>
                    <a:pt x="9" y="8"/>
                    <a:pt x="13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3515522" y="1190707"/>
              <a:ext cx="648" cy="894"/>
            </a:xfrm>
            <a:custGeom>
              <a:avLst/>
              <a:gdLst/>
              <a:ahLst/>
              <a:cxnLst/>
              <a:rect l="l" t="t" r="r" b="b"/>
              <a:pathLst>
                <a:path w="21" h="29" extrusionOk="0">
                  <a:moveTo>
                    <a:pt x="21" y="1"/>
                  </a:moveTo>
                  <a:cubicBezTo>
                    <a:pt x="13" y="9"/>
                    <a:pt x="5" y="21"/>
                    <a:pt x="0" y="28"/>
                  </a:cubicBezTo>
                  <a:cubicBezTo>
                    <a:pt x="5" y="21"/>
                    <a:pt x="13" y="9"/>
                    <a:pt x="21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3509385" y="1199188"/>
              <a:ext cx="648" cy="771"/>
            </a:xfrm>
            <a:custGeom>
              <a:avLst/>
              <a:gdLst/>
              <a:ahLst/>
              <a:cxnLst/>
              <a:rect l="l" t="t" r="r" b="b"/>
              <a:pathLst>
                <a:path w="21" h="25" extrusionOk="0">
                  <a:moveTo>
                    <a:pt x="21" y="1"/>
                  </a:moveTo>
                  <a:cubicBezTo>
                    <a:pt x="13" y="8"/>
                    <a:pt x="8" y="16"/>
                    <a:pt x="1" y="25"/>
                  </a:cubicBezTo>
                  <a:cubicBezTo>
                    <a:pt x="8" y="16"/>
                    <a:pt x="13" y="8"/>
                    <a:pt x="21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3506579" y="1203104"/>
              <a:ext cx="401" cy="648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13" y="1"/>
                  </a:moveTo>
                  <a:cubicBezTo>
                    <a:pt x="9" y="5"/>
                    <a:pt x="4" y="13"/>
                    <a:pt x="0" y="21"/>
                  </a:cubicBezTo>
                  <a:cubicBezTo>
                    <a:pt x="4" y="13"/>
                    <a:pt x="9" y="5"/>
                    <a:pt x="13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3503495" y="120754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3499948" y="1211092"/>
              <a:ext cx="524" cy="648"/>
            </a:xfrm>
            <a:custGeom>
              <a:avLst/>
              <a:gdLst/>
              <a:ahLst/>
              <a:cxnLst/>
              <a:rect l="l" t="t" r="r" b="b"/>
              <a:pathLst>
                <a:path w="17" h="21" extrusionOk="0">
                  <a:moveTo>
                    <a:pt x="17" y="1"/>
                  </a:moveTo>
                  <a:cubicBezTo>
                    <a:pt x="13" y="8"/>
                    <a:pt x="4" y="17"/>
                    <a:pt x="0" y="21"/>
                  </a:cubicBezTo>
                  <a:cubicBezTo>
                    <a:pt x="4" y="17"/>
                    <a:pt x="13" y="8"/>
                    <a:pt x="17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3493317" y="1219079"/>
              <a:ext cx="308" cy="27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4" y="4"/>
                    <a:pt x="4" y="4"/>
                    <a:pt x="0" y="8"/>
                  </a:cubicBezTo>
                  <a:cubicBezTo>
                    <a:pt x="4" y="4"/>
                    <a:pt x="4" y="4"/>
                    <a:pt x="9" y="0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3489894" y="1222749"/>
              <a:ext cx="401" cy="401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2" y="1"/>
                  </a:moveTo>
                  <a:cubicBezTo>
                    <a:pt x="8" y="5"/>
                    <a:pt x="5" y="8"/>
                    <a:pt x="1" y="12"/>
                  </a:cubicBezTo>
                  <a:cubicBezTo>
                    <a:pt x="5" y="8"/>
                    <a:pt x="8" y="5"/>
                    <a:pt x="12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3397498" y="2245990"/>
              <a:ext cx="407273" cy="183714"/>
            </a:xfrm>
            <a:custGeom>
              <a:avLst/>
              <a:gdLst/>
              <a:ahLst/>
              <a:cxnLst/>
              <a:rect l="l" t="t" r="r" b="b"/>
              <a:pathLst>
                <a:path w="13206" h="5957" extrusionOk="0">
                  <a:moveTo>
                    <a:pt x="11925" y="1"/>
                  </a:moveTo>
                  <a:lnTo>
                    <a:pt x="1708" y="927"/>
                  </a:lnTo>
                  <a:cubicBezTo>
                    <a:pt x="1708" y="927"/>
                    <a:pt x="800" y="3402"/>
                    <a:pt x="0" y="5957"/>
                  </a:cubicBezTo>
                  <a:cubicBezTo>
                    <a:pt x="4114" y="4115"/>
                    <a:pt x="8702" y="3123"/>
                    <a:pt x="13206" y="2603"/>
                  </a:cubicBezTo>
                  <a:cubicBezTo>
                    <a:pt x="12489" y="1067"/>
                    <a:pt x="11925" y="1"/>
                    <a:pt x="11925" y="1"/>
                  </a:cubicBezTo>
                  <a:close/>
                </a:path>
              </a:pathLst>
            </a:custGeom>
            <a:solidFill>
              <a:srgbClr val="191919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3207307" y="1662158"/>
              <a:ext cx="679189" cy="632960"/>
            </a:xfrm>
            <a:custGeom>
              <a:avLst/>
              <a:gdLst/>
              <a:ahLst/>
              <a:cxnLst/>
              <a:rect l="l" t="t" r="r" b="b"/>
              <a:pathLst>
                <a:path w="22023" h="20524" extrusionOk="0">
                  <a:moveTo>
                    <a:pt x="16324" y="1"/>
                  </a:moveTo>
                  <a:cubicBezTo>
                    <a:pt x="15868" y="1"/>
                    <a:pt x="15372" y="74"/>
                    <a:pt x="14798" y="216"/>
                  </a:cubicBezTo>
                  <a:cubicBezTo>
                    <a:pt x="12971" y="661"/>
                    <a:pt x="7225" y="2312"/>
                    <a:pt x="7225" y="2312"/>
                  </a:cubicBezTo>
                  <a:cubicBezTo>
                    <a:pt x="7225" y="2312"/>
                    <a:pt x="3302" y="3140"/>
                    <a:pt x="2030" y="5615"/>
                  </a:cubicBezTo>
                  <a:cubicBezTo>
                    <a:pt x="756" y="8094"/>
                    <a:pt x="0" y="12048"/>
                    <a:pt x="0" y="12048"/>
                  </a:cubicBezTo>
                  <a:cubicBezTo>
                    <a:pt x="0" y="12048"/>
                    <a:pt x="1516" y="13978"/>
                    <a:pt x="5161" y="14698"/>
                  </a:cubicBezTo>
                  <a:cubicBezTo>
                    <a:pt x="5161" y="14698"/>
                    <a:pt x="6227" y="16866"/>
                    <a:pt x="6263" y="17829"/>
                  </a:cubicBezTo>
                  <a:cubicBezTo>
                    <a:pt x="6299" y="18792"/>
                    <a:pt x="6538" y="20034"/>
                    <a:pt x="7225" y="20412"/>
                  </a:cubicBezTo>
                  <a:cubicBezTo>
                    <a:pt x="7371" y="20492"/>
                    <a:pt x="7529" y="20524"/>
                    <a:pt x="7708" y="20524"/>
                  </a:cubicBezTo>
                  <a:cubicBezTo>
                    <a:pt x="8371" y="20524"/>
                    <a:pt x="9315" y="20080"/>
                    <a:pt x="10942" y="19998"/>
                  </a:cubicBezTo>
                  <a:cubicBezTo>
                    <a:pt x="13007" y="19894"/>
                    <a:pt x="16620" y="19171"/>
                    <a:pt x="17650" y="19103"/>
                  </a:cubicBezTo>
                  <a:cubicBezTo>
                    <a:pt x="18684" y="19035"/>
                    <a:pt x="19611" y="17109"/>
                    <a:pt x="19958" y="15283"/>
                  </a:cubicBezTo>
                  <a:cubicBezTo>
                    <a:pt x="20300" y="13460"/>
                    <a:pt x="19751" y="10226"/>
                    <a:pt x="19611" y="9987"/>
                  </a:cubicBezTo>
                  <a:cubicBezTo>
                    <a:pt x="19477" y="9745"/>
                    <a:pt x="21159" y="8714"/>
                    <a:pt x="22022" y="5408"/>
                  </a:cubicBezTo>
                  <a:cubicBezTo>
                    <a:pt x="22022" y="5408"/>
                    <a:pt x="20610" y="2141"/>
                    <a:pt x="19130" y="1075"/>
                  </a:cubicBezTo>
                  <a:cubicBezTo>
                    <a:pt x="18117" y="345"/>
                    <a:pt x="17314" y="1"/>
                    <a:pt x="16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3228402" y="1109505"/>
              <a:ext cx="525945" cy="634317"/>
            </a:xfrm>
            <a:custGeom>
              <a:avLst/>
              <a:gdLst/>
              <a:ahLst/>
              <a:cxnLst/>
              <a:rect l="l" t="t" r="r" b="b"/>
              <a:pathLst>
                <a:path w="17054" h="20568" extrusionOk="0">
                  <a:moveTo>
                    <a:pt x="10878" y="0"/>
                  </a:moveTo>
                  <a:cubicBezTo>
                    <a:pt x="10878" y="0"/>
                    <a:pt x="5543" y="5750"/>
                    <a:pt x="2380" y="7054"/>
                  </a:cubicBezTo>
                  <a:cubicBezTo>
                    <a:pt x="2380" y="7054"/>
                    <a:pt x="2297" y="7044"/>
                    <a:pt x="2164" y="7044"/>
                  </a:cubicBezTo>
                  <a:cubicBezTo>
                    <a:pt x="1575" y="7044"/>
                    <a:pt x="0" y="7250"/>
                    <a:pt x="279" y="9498"/>
                  </a:cubicBezTo>
                  <a:cubicBezTo>
                    <a:pt x="462" y="10947"/>
                    <a:pt x="1205" y="11290"/>
                    <a:pt x="1869" y="11290"/>
                  </a:cubicBezTo>
                  <a:cubicBezTo>
                    <a:pt x="2465" y="11290"/>
                    <a:pt x="2997" y="11013"/>
                    <a:pt x="2997" y="11013"/>
                  </a:cubicBezTo>
                  <a:cubicBezTo>
                    <a:pt x="2997" y="11013"/>
                    <a:pt x="4106" y="14825"/>
                    <a:pt x="8471" y="15386"/>
                  </a:cubicBezTo>
                  <a:cubicBezTo>
                    <a:pt x="8471" y="15390"/>
                    <a:pt x="8583" y="16568"/>
                    <a:pt x="8241" y="17817"/>
                  </a:cubicBezTo>
                  <a:cubicBezTo>
                    <a:pt x="7990" y="18724"/>
                    <a:pt x="7496" y="19667"/>
                    <a:pt x="6541" y="20232"/>
                  </a:cubicBezTo>
                  <a:cubicBezTo>
                    <a:pt x="6541" y="20232"/>
                    <a:pt x="6923" y="20568"/>
                    <a:pt x="8055" y="20568"/>
                  </a:cubicBezTo>
                  <a:cubicBezTo>
                    <a:pt x="8621" y="20568"/>
                    <a:pt x="9374" y="20484"/>
                    <a:pt x="10361" y="20232"/>
                  </a:cubicBezTo>
                  <a:cubicBezTo>
                    <a:pt x="13321" y="19476"/>
                    <a:pt x="14114" y="18136"/>
                    <a:pt x="14114" y="18136"/>
                  </a:cubicBezTo>
                  <a:lnTo>
                    <a:pt x="14114" y="18136"/>
                  </a:lnTo>
                  <a:cubicBezTo>
                    <a:pt x="14114" y="18136"/>
                    <a:pt x="14114" y="18136"/>
                    <a:pt x="14113" y="18136"/>
                  </a:cubicBezTo>
                  <a:cubicBezTo>
                    <a:pt x="14094" y="18136"/>
                    <a:pt x="12954" y="18128"/>
                    <a:pt x="12406" y="16401"/>
                  </a:cubicBezTo>
                  <a:cubicBezTo>
                    <a:pt x="12295" y="16046"/>
                    <a:pt x="12208" y="15617"/>
                    <a:pt x="12160" y="15099"/>
                  </a:cubicBezTo>
                  <a:cubicBezTo>
                    <a:pt x="15506" y="14113"/>
                    <a:pt x="17054" y="11220"/>
                    <a:pt x="16624" y="8328"/>
                  </a:cubicBezTo>
                  <a:cubicBezTo>
                    <a:pt x="16107" y="4854"/>
                    <a:pt x="15522" y="3203"/>
                    <a:pt x="15522" y="3203"/>
                  </a:cubicBezTo>
                  <a:cubicBezTo>
                    <a:pt x="15522" y="3203"/>
                    <a:pt x="12494" y="1583"/>
                    <a:pt x="10878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3407798" y="1428298"/>
              <a:ext cx="112566" cy="67139"/>
            </a:xfrm>
            <a:custGeom>
              <a:avLst/>
              <a:gdLst/>
              <a:ahLst/>
              <a:cxnLst/>
              <a:rect l="l" t="t" r="r" b="b"/>
              <a:pathLst>
                <a:path w="3650" h="2177" extrusionOk="0">
                  <a:moveTo>
                    <a:pt x="1827" y="0"/>
                  </a:moveTo>
                  <a:cubicBezTo>
                    <a:pt x="820" y="0"/>
                    <a:pt x="0" y="485"/>
                    <a:pt x="0" y="1086"/>
                  </a:cubicBezTo>
                  <a:cubicBezTo>
                    <a:pt x="0" y="1687"/>
                    <a:pt x="820" y="2176"/>
                    <a:pt x="1827" y="2176"/>
                  </a:cubicBezTo>
                  <a:cubicBezTo>
                    <a:pt x="2834" y="2176"/>
                    <a:pt x="3649" y="1687"/>
                    <a:pt x="3649" y="1086"/>
                  </a:cubicBezTo>
                  <a:cubicBezTo>
                    <a:pt x="3649" y="485"/>
                    <a:pt x="2834" y="0"/>
                    <a:pt x="1827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3621920" y="1404027"/>
              <a:ext cx="105072" cy="64394"/>
            </a:xfrm>
            <a:custGeom>
              <a:avLst/>
              <a:gdLst/>
              <a:ahLst/>
              <a:cxnLst/>
              <a:rect l="l" t="t" r="r" b="b"/>
              <a:pathLst>
                <a:path w="3407" h="2088" extrusionOk="0">
                  <a:moveTo>
                    <a:pt x="2165" y="1"/>
                  </a:moveTo>
                  <a:cubicBezTo>
                    <a:pt x="1928" y="1"/>
                    <a:pt x="1670" y="40"/>
                    <a:pt x="1409" y="122"/>
                  </a:cubicBezTo>
                  <a:cubicBezTo>
                    <a:pt x="561" y="397"/>
                    <a:pt x="1" y="1026"/>
                    <a:pt x="164" y="1535"/>
                  </a:cubicBezTo>
                  <a:cubicBezTo>
                    <a:pt x="277" y="1888"/>
                    <a:pt x="704" y="2088"/>
                    <a:pt x="1238" y="2088"/>
                  </a:cubicBezTo>
                  <a:cubicBezTo>
                    <a:pt x="1476" y="2088"/>
                    <a:pt x="1736" y="2048"/>
                    <a:pt x="1998" y="1964"/>
                  </a:cubicBezTo>
                  <a:cubicBezTo>
                    <a:pt x="2849" y="1690"/>
                    <a:pt x="3407" y="1061"/>
                    <a:pt x="3243" y="552"/>
                  </a:cubicBezTo>
                  <a:cubicBezTo>
                    <a:pt x="3133" y="202"/>
                    <a:pt x="2703" y="1"/>
                    <a:pt x="2165" y="1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914296" y="2526109"/>
              <a:ext cx="123" cy="278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4" y="1"/>
                  </a:moveTo>
                  <a:lnTo>
                    <a:pt x="4" y="1"/>
                  </a:lnTo>
                  <a:cubicBezTo>
                    <a:pt x="4" y="1"/>
                    <a:pt x="0" y="5"/>
                    <a:pt x="0" y="9"/>
                  </a:cubicBezTo>
                  <a:cubicBezTo>
                    <a:pt x="4" y="5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3814917" y="1606276"/>
              <a:ext cx="239133" cy="578188"/>
            </a:xfrm>
            <a:custGeom>
              <a:avLst/>
              <a:gdLst/>
              <a:ahLst/>
              <a:cxnLst/>
              <a:rect l="l" t="t" r="r" b="b"/>
              <a:pathLst>
                <a:path w="7754" h="18748" extrusionOk="0">
                  <a:moveTo>
                    <a:pt x="4958" y="0"/>
                  </a:moveTo>
                  <a:cubicBezTo>
                    <a:pt x="4950" y="0"/>
                    <a:pt x="4943" y="1"/>
                    <a:pt x="4935" y="2"/>
                  </a:cubicBezTo>
                  <a:cubicBezTo>
                    <a:pt x="4454" y="98"/>
                    <a:pt x="5245" y="3229"/>
                    <a:pt x="5245" y="3229"/>
                  </a:cubicBezTo>
                  <a:cubicBezTo>
                    <a:pt x="5245" y="3229"/>
                    <a:pt x="5198" y="3233"/>
                    <a:pt x="5126" y="3257"/>
                  </a:cubicBezTo>
                  <a:cubicBezTo>
                    <a:pt x="5117" y="3257"/>
                    <a:pt x="5046" y="3273"/>
                    <a:pt x="4955" y="3345"/>
                  </a:cubicBezTo>
                  <a:cubicBezTo>
                    <a:pt x="4724" y="3503"/>
                    <a:pt x="4445" y="3885"/>
                    <a:pt x="4485" y="4812"/>
                  </a:cubicBezTo>
                  <a:cubicBezTo>
                    <a:pt x="4557" y="6360"/>
                    <a:pt x="4278" y="11831"/>
                    <a:pt x="4278" y="11831"/>
                  </a:cubicBezTo>
                  <a:lnTo>
                    <a:pt x="2869" y="9038"/>
                  </a:lnTo>
                  <a:lnTo>
                    <a:pt x="2190" y="7686"/>
                  </a:lnTo>
                  <a:lnTo>
                    <a:pt x="1" y="11581"/>
                  </a:lnTo>
                  <a:cubicBezTo>
                    <a:pt x="1" y="11581"/>
                    <a:pt x="455" y="12651"/>
                    <a:pt x="1135" y="13959"/>
                  </a:cubicBezTo>
                  <a:cubicBezTo>
                    <a:pt x="2205" y="16021"/>
                    <a:pt x="3837" y="18686"/>
                    <a:pt x="5141" y="18746"/>
                  </a:cubicBezTo>
                  <a:cubicBezTo>
                    <a:pt x="5161" y="18747"/>
                    <a:pt x="5180" y="18748"/>
                    <a:pt x="5199" y="18748"/>
                  </a:cubicBezTo>
                  <a:cubicBezTo>
                    <a:pt x="7283" y="18748"/>
                    <a:pt x="7753" y="13229"/>
                    <a:pt x="7481" y="8218"/>
                  </a:cubicBezTo>
                  <a:cubicBezTo>
                    <a:pt x="7334" y="5704"/>
                    <a:pt x="7274" y="5537"/>
                    <a:pt x="7274" y="5537"/>
                  </a:cubicBezTo>
                  <a:cubicBezTo>
                    <a:pt x="7274" y="5537"/>
                    <a:pt x="7302" y="5429"/>
                    <a:pt x="7326" y="5266"/>
                  </a:cubicBezTo>
                  <a:cubicBezTo>
                    <a:pt x="7390" y="5060"/>
                    <a:pt x="7409" y="4845"/>
                    <a:pt x="7370" y="4634"/>
                  </a:cubicBezTo>
                  <a:cubicBezTo>
                    <a:pt x="7366" y="4371"/>
                    <a:pt x="7326" y="4088"/>
                    <a:pt x="7218" y="3826"/>
                  </a:cubicBezTo>
                  <a:cubicBezTo>
                    <a:pt x="7131" y="3472"/>
                    <a:pt x="6988" y="3240"/>
                    <a:pt x="6586" y="3093"/>
                  </a:cubicBezTo>
                  <a:cubicBezTo>
                    <a:pt x="6586" y="3093"/>
                    <a:pt x="7342" y="614"/>
                    <a:pt x="6654" y="65"/>
                  </a:cubicBezTo>
                  <a:cubicBezTo>
                    <a:pt x="6601" y="23"/>
                    <a:pt x="6552" y="4"/>
                    <a:pt x="6507" y="4"/>
                  </a:cubicBezTo>
                  <a:cubicBezTo>
                    <a:pt x="5961" y="4"/>
                    <a:pt x="5934" y="2851"/>
                    <a:pt x="5934" y="2851"/>
                  </a:cubicBezTo>
                  <a:cubicBezTo>
                    <a:pt x="5934" y="2851"/>
                    <a:pt x="5433" y="0"/>
                    <a:pt x="4958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3814917" y="1843281"/>
              <a:ext cx="88634" cy="193521"/>
            </a:xfrm>
            <a:custGeom>
              <a:avLst/>
              <a:gdLst/>
              <a:ahLst/>
              <a:cxnLst/>
              <a:rect l="l" t="t" r="r" b="b"/>
              <a:pathLst>
                <a:path w="2874" h="6275" extrusionOk="0">
                  <a:moveTo>
                    <a:pt x="2190" y="1"/>
                  </a:moveTo>
                  <a:lnTo>
                    <a:pt x="1" y="3896"/>
                  </a:lnTo>
                  <a:cubicBezTo>
                    <a:pt x="1" y="3896"/>
                    <a:pt x="458" y="4966"/>
                    <a:pt x="1139" y="6274"/>
                  </a:cubicBezTo>
                  <a:cubicBezTo>
                    <a:pt x="2106" y="4799"/>
                    <a:pt x="2619" y="3108"/>
                    <a:pt x="2873" y="1353"/>
                  </a:cubicBezTo>
                  <a:lnTo>
                    <a:pt x="2190" y="1"/>
                  </a:ln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3209250" y="2055059"/>
              <a:ext cx="157346" cy="143221"/>
            </a:xfrm>
            <a:custGeom>
              <a:avLst/>
              <a:gdLst/>
              <a:ahLst/>
              <a:cxnLst/>
              <a:rect l="l" t="t" r="r" b="b"/>
              <a:pathLst>
                <a:path w="5102" h="4644" extrusionOk="0">
                  <a:moveTo>
                    <a:pt x="665" y="0"/>
                  </a:moveTo>
                  <a:cubicBezTo>
                    <a:pt x="665" y="0"/>
                    <a:pt x="402" y="1719"/>
                    <a:pt x="0" y="3462"/>
                  </a:cubicBezTo>
                  <a:cubicBezTo>
                    <a:pt x="1545" y="4103"/>
                    <a:pt x="3172" y="4521"/>
                    <a:pt x="4807" y="4644"/>
                  </a:cubicBezTo>
                  <a:cubicBezTo>
                    <a:pt x="4927" y="3852"/>
                    <a:pt x="5010" y="2969"/>
                    <a:pt x="5102" y="1958"/>
                  </a:cubicBezTo>
                  <a:cubicBezTo>
                    <a:pt x="5102" y="1958"/>
                    <a:pt x="2492" y="1350"/>
                    <a:pt x="665" y="0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3954931" y="1706691"/>
              <a:ext cx="40894" cy="79598"/>
            </a:xfrm>
            <a:custGeom>
              <a:avLst/>
              <a:gdLst/>
              <a:ahLst/>
              <a:cxnLst/>
              <a:rect l="l" t="t" r="r" b="b"/>
              <a:pathLst>
                <a:path w="1326" h="2581" extrusionOk="0">
                  <a:moveTo>
                    <a:pt x="590" y="1"/>
                  </a:moveTo>
                  <a:cubicBezTo>
                    <a:pt x="590" y="1"/>
                    <a:pt x="224" y="48"/>
                    <a:pt x="1" y="805"/>
                  </a:cubicBezTo>
                  <a:cubicBezTo>
                    <a:pt x="1" y="805"/>
                    <a:pt x="418" y="2580"/>
                    <a:pt x="856" y="2580"/>
                  </a:cubicBezTo>
                  <a:cubicBezTo>
                    <a:pt x="863" y="2580"/>
                    <a:pt x="870" y="2580"/>
                    <a:pt x="876" y="2579"/>
                  </a:cubicBezTo>
                  <a:cubicBezTo>
                    <a:pt x="1326" y="2520"/>
                    <a:pt x="590" y="1"/>
                    <a:pt x="590" y="1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3987313" y="1701664"/>
              <a:ext cx="59490" cy="95573"/>
            </a:xfrm>
            <a:custGeom>
              <a:avLst/>
              <a:gdLst/>
              <a:ahLst/>
              <a:cxnLst/>
              <a:rect l="l" t="t" r="r" b="b"/>
              <a:pathLst>
                <a:path w="1929" h="3099" extrusionOk="0">
                  <a:moveTo>
                    <a:pt x="996" y="0"/>
                  </a:moveTo>
                  <a:cubicBezTo>
                    <a:pt x="996" y="0"/>
                    <a:pt x="1" y="2165"/>
                    <a:pt x="379" y="2372"/>
                  </a:cubicBezTo>
                  <a:cubicBezTo>
                    <a:pt x="399" y="2383"/>
                    <a:pt x="420" y="2389"/>
                    <a:pt x="442" y="2389"/>
                  </a:cubicBezTo>
                  <a:cubicBezTo>
                    <a:pt x="674" y="2389"/>
                    <a:pt x="970" y="1781"/>
                    <a:pt x="1165" y="1307"/>
                  </a:cubicBezTo>
                  <a:lnTo>
                    <a:pt x="1165" y="1307"/>
                  </a:lnTo>
                  <a:cubicBezTo>
                    <a:pt x="939" y="1937"/>
                    <a:pt x="635" y="2901"/>
                    <a:pt x="833" y="3060"/>
                  </a:cubicBezTo>
                  <a:cubicBezTo>
                    <a:pt x="866" y="3086"/>
                    <a:pt x="905" y="3099"/>
                    <a:pt x="948" y="3099"/>
                  </a:cubicBezTo>
                  <a:cubicBezTo>
                    <a:pt x="1301" y="3099"/>
                    <a:pt x="1929" y="2269"/>
                    <a:pt x="1780" y="1528"/>
                  </a:cubicBezTo>
                  <a:cubicBezTo>
                    <a:pt x="1617" y="701"/>
                    <a:pt x="1652" y="239"/>
                    <a:pt x="996" y="0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3258964" y="1351383"/>
              <a:ext cx="73399" cy="80801"/>
            </a:xfrm>
            <a:custGeom>
              <a:avLst/>
              <a:gdLst/>
              <a:ahLst/>
              <a:cxnLst/>
              <a:rect l="l" t="t" r="r" b="b"/>
              <a:pathLst>
                <a:path w="2380" h="2620" extrusionOk="0">
                  <a:moveTo>
                    <a:pt x="1117" y="1"/>
                  </a:moveTo>
                  <a:cubicBezTo>
                    <a:pt x="677" y="1"/>
                    <a:pt x="204" y="215"/>
                    <a:pt x="24" y="557"/>
                  </a:cubicBezTo>
                  <a:cubicBezTo>
                    <a:pt x="1" y="601"/>
                    <a:pt x="44" y="657"/>
                    <a:pt x="87" y="657"/>
                  </a:cubicBezTo>
                  <a:cubicBezTo>
                    <a:pt x="101" y="657"/>
                    <a:pt x="115" y="651"/>
                    <a:pt x="127" y="636"/>
                  </a:cubicBezTo>
                  <a:cubicBezTo>
                    <a:pt x="321" y="385"/>
                    <a:pt x="686" y="233"/>
                    <a:pt x="1035" y="233"/>
                  </a:cubicBezTo>
                  <a:cubicBezTo>
                    <a:pt x="1311" y="233"/>
                    <a:pt x="1577" y="328"/>
                    <a:pt x="1739" y="544"/>
                  </a:cubicBezTo>
                  <a:cubicBezTo>
                    <a:pt x="1918" y="779"/>
                    <a:pt x="1966" y="1049"/>
                    <a:pt x="1954" y="1332"/>
                  </a:cubicBezTo>
                  <a:cubicBezTo>
                    <a:pt x="1890" y="1245"/>
                    <a:pt x="1778" y="1173"/>
                    <a:pt x="1703" y="1133"/>
                  </a:cubicBezTo>
                  <a:cubicBezTo>
                    <a:pt x="1598" y="1079"/>
                    <a:pt x="1497" y="1060"/>
                    <a:pt x="1396" y="1060"/>
                  </a:cubicBezTo>
                  <a:cubicBezTo>
                    <a:pt x="1219" y="1060"/>
                    <a:pt x="1044" y="1118"/>
                    <a:pt x="856" y="1141"/>
                  </a:cubicBezTo>
                  <a:cubicBezTo>
                    <a:pt x="772" y="1153"/>
                    <a:pt x="768" y="1273"/>
                    <a:pt x="856" y="1273"/>
                  </a:cubicBezTo>
                  <a:cubicBezTo>
                    <a:pt x="861" y="1273"/>
                    <a:pt x="865" y="1273"/>
                    <a:pt x="870" y="1273"/>
                  </a:cubicBezTo>
                  <a:cubicBezTo>
                    <a:pt x="1032" y="1273"/>
                    <a:pt x="1178" y="1226"/>
                    <a:pt x="1334" y="1226"/>
                  </a:cubicBezTo>
                  <a:cubicBezTo>
                    <a:pt x="1390" y="1226"/>
                    <a:pt x="1448" y="1232"/>
                    <a:pt x="1508" y="1249"/>
                  </a:cubicBezTo>
                  <a:cubicBezTo>
                    <a:pt x="1683" y="1297"/>
                    <a:pt x="1763" y="1412"/>
                    <a:pt x="1850" y="1551"/>
                  </a:cubicBezTo>
                  <a:cubicBezTo>
                    <a:pt x="1864" y="1576"/>
                    <a:pt x="1890" y="1588"/>
                    <a:pt x="1912" y="1588"/>
                  </a:cubicBezTo>
                  <a:cubicBezTo>
                    <a:pt x="1916" y="1588"/>
                    <a:pt x="1919" y="1587"/>
                    <a:pt x="1922" y="1587"/>
                  </a:cubicBezTo>
                  <a:lnTo>
                    <a:pt x="1922" y="1587"/>
                  </a:lnTo>
                  <a:cubicBezTo>
                    <a:pt x="1870" y="1905"/>
                    <a:pt x="1751" y="2228"/>
                    <a:pt x="1664" y="2498"/>
                  </a:cubicBezTo>
                  <a:cubicBezTo>
                    <a:pt x="1643" y="2561"/>
                    <a:pt x="1704" y="2620"/>
                    <a:pt x="1762" y="2620"/>
                  </a:cubicBezTo>
                  <a:cubicBezTo>
                    <a:pt x="1786" y="2620"/>
                    <a:pt x="1808" y="2611"/>
                    <a:pt x="1826" y="2590"/>
                  </a:cubicBezTo>
                  <a:cubicBezTo>
                    <a:pt x="2332" y="1989"/>
                    <a:pt x="2380" y="795"/>
                    <a:pt x="1783" y="230"/>
                  </a:cubicBezTo>
                  <a:cubicBezTo>
                    <a:pt x="1613" y="72"/>
                    <a:pt x="1370" y="1"/>
                    <a:pt x="11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3404683" y="1251060"/>
              <a:ext cx="77871" cy="85118"/>
            </a:xfrm>
            <a:custGeom>
              <a:avLst/>
              <a:gdLst/>
              <a:ahLst/>
              <a:cxnLst/>
              <a:rect l="l" t="t" r="r" b="b"/>
              <a:pathLst>
                <a:path w="2525" h="2760" extrusionOk="0">
                  <a:moveTo>
                    <a:pt x="2385" y="1"/>
                  </a:moveTo>
                  <a:cubicBezTo>
                    <a:pt x="2381" y="1"/>
                    <a:pt x="2377" y="1"/>
                    <a:pt x="2373" y="1"/>
                  </a:cubicBezTo>
                  <a:cubicBezTo>
                    <a:pt x="1804" y="49"/>
                    <a:pt x="1275" y="594"/>
                    <a:pt x="909" y="989"/>
                  </a:cubicBezTo>
                  <a:cubicBezTo>
                    <a:pt x="467" y="1466"/>
                    <a:pt x="248" y="2067"/>
                    <a:pt x="22" y="2660"/>
                  </a:cubicBezTo>
                  <a:cubicBezTo>
                    <a:pt x="1" y="2717"/>
                    <a:pt x="53" y="2759"/>
                    <a:pt x="104" y="2759"/>
                  </a:cubicBezTo>
                  <a:cubicBezTo>
                    <a:pt x="131" y="2759"/>
                    <a:pt x="157" y="2748"/>
                    <a:pt x="173" y="2723"/>
                  </a:cubicBezTo>
                  <a:cubicBezTo>
                    <a:pt x="439" y="2302"/>
                    <a:pt x="643" y="1840"/>
                    <a:pt x="921" y="1422"/>
                  </a:cubicBezTo>
                  <a:cubicBezTo>
                    <a:pt x="1267" y="905"/>
                    <a:pt x="1833" y="471"/>
                    <a:pt x="2406" y="244"/>
                  </a:cubicBezTo>
                  <a:cubicBezTo>
                    <a:pt x="2522" y="197"/>
                    <a:pt x="2525" y="1"/>
                    <a:pt x="23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3648720" y="1238262"/>
              <a:ext cx="72567" cy="50886"/>
            </a:xfrm>
            <a:custGeom>
              <a:avLst/>
              <a:gdLst/>
              <a:ahLst/>
              <a:cxnLst/>
              <a:rect l="l" t="t" r="r" b="b"/>
              <a:pathLst>
                <a:path w="2353" h="1650" extrusionOk="0">
                  <a:moveTo>
                    <a:pt x="114" y="1"/>
                  </a:moveTo>
                  <a:cubicBezTo>
                    <a:pt x="39" y="1"/>
                    <a:pt x="1" y="102"/>
                    <a:pt x="74" y="142"/>
                  </a:cubicBezTo>
                  <a:cubicBezTo>
                    <a:pt x="417" y="345"/>
                    <a:pt x="783" y="516"/>
                    <a:pt x="1137" y="695"/>
                  </a:cubicBezTo>
                  <a:cubicBezTo>
                    <a:pt x="1535" y="898"/>
                    <a:pt x="1721" y="1367"/>
                    <a:pt x="2075" y="1622"/>
                  </a:cubicBezTo>
                  <a:cubicBezTo>
                    <a:pt x="2102" y="1642"/>
                    <a:pt x="2129" y="1650"/>
                    <a:pt x="2154" y="1650"/>
                  </a:cubicBezTo>
                  <a:cubicBezTo>
                    <a:pt x="2273" y="1650"/>
                    <a:pt x="2352" y="1460"/>
                    <a:pt x="2227" y="1367"/>
                  </a:cubicBezTo>
                  <a:cubicBezTo>
                    <a:pt x="1869" y="1109"/>
                    <a:pt x="1682" y="664"/>
                    <a:pt x="1272" y="464"/>
                  </a:cubicBezTo>
                  <a:cubicBezTo>
                    <a:pt x="914" y="289"/>
                    <a:pt x="524" y="95"/>
                    <a:pt x="134" y="3"/>
                  </a:cubicBezTo>
                  <a:cubicBezTo>
                    <a:pt x="127" y="1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3555275" y="1430858"/>
              <a:ext cx="42498" cy="28558"/>
            </a:xfrm>
            <a:custGeom>
              <a:avLst/>
              <a:gdLst/>
              <a:ahLst/>
              <a:cxnLst/>
              <a:rect l="l" t="t" r="r" b="b"/>
              <a:pathLst>
                <a:path w="1378" h="926" extrusionOk="0">
                  <a:moveTo>
                    <a:pt x="136" y="0"/>
                  </a:moveTo>
                  <a:cubicBezTo>
                    <a:pt x="96" y="0"/>
                    <a:pt x="68" y="24"/>
                    <a:pt x="57" y="60"/>
                  </a:cubicBezTo>
                  <a:cubicBezTo>
                    <a:pt x="1" y="231"/>
                    <a:pt x="259" y="462"/>
                    <a:pt x="359" y="565"/>
                  </a:cubicBezTo>
                  <a:cubicBezTo>
                    <a:pt x="549" y="763"/>
                    <a:pt x="841" y="926"/>
                    <a:pt x="1126" y="926"/>
                  </a:cubicBezTo>
                  <a:cubicBezTo>
                    <a:pt x="1145" y="926"/>
                    <a:pt x="1164" y="925"/>
                    <a:pt x="1183" y="923"/>
                  </a:cubicBezTo>
                  <a:cubicBezTo>
                    <a:pt x="1367" y="904"/>
                    <a:pt x="1377" y="621"/>
                    <a:pt x="1190" y="621"/>
                  </a:cubicBezTo>
                  <a:cubicBezTo>
                    <a:pt x="1188" y="621"/>
                    <a:pt x="1185" y="621"/>
                    <a:pt x="1183" y="621"/>
                  </a:cubicBezTo>
                  <a:cubicBezTo>
                    <a:pt x="1170" y="621"/>
                    <a:pt x="1158" y="622"/>
                    <a:pt x="1146" y="622"/>
                  </a:cubicBezTo>
                  <a:cubicBezTo>
                    <a:pt x="924" y="622"/>
                    <a:pt x="708" y="518"/>
                    <a:pt x="542" y="378"/>
                  </a:cubicBezTo>
                  <a:cubicBezTo>
                    <a:pt x="448" y="299"/>
                    <a:pt x="300" y="188"/>
                    <a:pt x="226" y="73"/>
                  </a:cubicBezTo>
                  <a:lnTo>
                    <a:pt x="226" y="73"/>
                  </a:lnTo>
                  <a:cubicBezTo>
                    <a:pt x="224" y="35"/>
                    <a:pt x="190" y="0"/>
                    <a:pt x="1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3567796" y="1226820"/>
              <a:ext cx="65566" cy="188802"/>
            </a:xfrm>
            <a:custGeom>
              <a:avLst/>
              <a:gdLst/>
              <a:ahLst/>
              <a:cxnLst/>
              <a:rect l="l" t="t" r="r" b="b"/>
              <a:pathLst>
                <a:path w="2126" h="6122" extrusionOk="0">
                  <a:moveTo>
                    <a:pt x="179" y="1"/>
                  </a:moveTo>
                  <a:cubicBezTo>
                    <a:pt x="122" y="1"/>
                    <a:pt x="66" y="38"/>
                    <a:pt x="68" y="111"/>
                  </a:cubicBezTo>
                  <a:cubicBezTo>
                    <a:pt x="77" y="987"/>
                    <a:pt x="29" y="1862"/>
                    <a:pt x="44" y="2737"/>
                  </a:cubicBezTo>
                  <a:cubicBezTo>
                    <a:pt x="53" y="3318"/>
                    <a:pt x="0" y="4177"/>
                    <a:pt x="255" y="4726"/>
                  </a:cubicBezTo>
                  <a:cubicBezTo>
                    <a:pt x="360" y="4960"/>
                    <a:pt x="438" y="5063"/>
                    <a:pt x="625" y="5063"/>
                  </a:cubicBezTo>
                  <a:cubicBezTo>
                    <a:pt x="665" y="5063"/>
                    <a:pt x="710" y="5058"/>
                    <a:pt x="761" y="5049"/>
                  </a:cubicBezTo>
                  <a:cubicBezTo>
                    <a:pt x="872" y="5029"/>
                    <a:pt x="1056" y="4818"/>
                    <a:pt x="1127" y="4746"/>
                  </a:cubicBezTo>
                  <a:cubicBezTo>
                    <a:pt x="1199" y="4652"/>
                    <a:pt x="1266" y="4604"/>
                    <a:pt x="1329" y="4604"/>
                  </a:cubicBezTo>
                  <a:cubicBezTo>
                    <a:pt x="1463" y="4604"/>
                    <a:pt x="1576" y="4822"/>
                    <a:pt x="1668" y="5255"/>
                  </a:cubicBezTo>
                  <a:cubicBezTo>
                    <a:pt x="1537" y="5527"/>
                    <a:pt x="1163" y="5809"/>
                    <a:pt x="948" y="6039"/>
                  </a:cubicBezTo>
                  <a:cubicBezTo>
                    <a:pt x="918" y="6070"/>
                    <a:pt x="946" y="6122"/>
                    <a:pt x="984" y="6122"/>
                  </a:cubicBezTo>
                  <a:cubicBezTo>
                    <a:pt x="992" y="6122"/>
                    <a:pt x="1000" y="6120"/>
                    <a:pt x="1008" y="6115"/>
                  </a:cubicBezTo>
                  <a:cubicBezTo>
                    <a:pt x="1513" y="5793"/>
                    <a:pt x="1910" y="5459"/>
                    <a:pt x="2050" y="4858"/>
                  </a:cubicBezTo>
                  <a:cubicBezTo>
                    <a:pt x="2125" y="4539"/>
                    <a:pt x="1930" y="4186"/>
                    <a:pt x="1585" y="4186"/>
                  </a:cubicBezTo>
                  <a:cubicBezTo>
                    <a:pt x="1390" y="4186"/>
                    <a:pt x="1214" y="4357"/>
                    <a:pt x="1079" y="4468"/>
                  </a:cubicBezTo>
                  <a:cubicBezTo>
                    <a:pt x="940" y="4581"/>
                    <a:pt x="827" y="4629"/>
                    <a:pt x="736" y="4629"/>
                  </a:cubicBezTo>
                  <a:cubicBezTo>
                    <a:pt x="336" y="4629"/>
                    <a:pt x="337" y="3725"/>
                    <a:pt x="311" y="3417"/>
                  </a:cubicBezTo>
                  <a:cubicBezTo>
                    <a:pt x="224" y="2315"/>
                    <a:pt x="335" y="1213"/>
                    <a:pt x="295" y="111"/>
                  </a:cubicBezTo>
                  <a:cubicBezTo>
                    <a:pt x="294" y="38"/>
                    <a:pt x="236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440303" y="1336765"/>
              <a:ext cx="65381" cy="74602"/>
            </a:xfrm>
            <a:custGeom>
              <a:avLst/>
              <a:gdLst/>
              <a:ahLst/>
              <a:cxnLst/>
              <a:rect l="l" t="t" r="r" b="b"/>
              <a:pathLst>
                <a:path w="2120" h="2419" extrusionOk="0">
                  <a:moveTo>
                    <a:pt x="1218" y="0"/>
                  </a:moveTo>
                  <a:cubicBezTo>
                    <a:pt x="781" y="0"/>
                    <a:pt x="454" y="239"/>
                    <a:pt x="263" y="621"/>
                  </a:cubicBezTo>
                  <a:cubicBezTo>
                    <a:pt x="1" y="1137"/>
                    <a:pt x="112" y="1723"/>
                    <a:pt x="140" y="2276"/>
                  </a:cubicBezTo>
                  <a:cubicBezTo>
                    <a:pt x="146" y="2371"/>
                    <a:pt x="221" y="2419"/>
                    <a:pt x="294" y="2419"/>
                  </a:cubicBezTo>
                  <a:cubicBezTo>
                    <a:pt x="367" y="2419"/>
                    <a:pt x="439" y="2371"/>
                    <a:pt x="439" y="2276"/>
                  </a:cubicBezTo>
                  <a:cubicBezTo>
                    <a:pt x="443" y="1854"/>
                    <a:pt x="351" y="1444"/>
                    <a:pt x="443" y="1027"/>
                  </a:cubicBezTo>
                  <a:cubicBezTo>
                    <a:pt x="513" y="703"/>
                    <a:pt x="790" y="291"/>
                    <a:pt x="1146" y="291"/>
                  </a:cubicBezTo>
                  <a:cubicBezTo>
                    <a:pt x="1210" y="291"/>
                    <a:pt x="1277" y="304"/>
                    <a:pt x="1346" y="334"/>
                  </a:cubicBezTo>
                  <a:cubicBezTo>
                    <a:pt x="1800" y="525"/>
                    <a:pt x="1787" y="1313"/>
                    <a:pt x="2030" y="1679"/>
                  </a:cubicBezTo>
                  <a:cubicBezTo>
                    <a:pt x="2040" y="1693"/>
                    <a:pt x="2057" y="1701"/>
                    <a:pt x="2073" y="1701"/>
                  </a:cubicBezTo>
                  <a:cubicBezTo>
                    <a:pt x="2097" y="1701"/>
                    <a:pt x="2120" y="1685"/>
                    <a:pt x="2118" y="1655"/>
                  </a:cubicBezTo>
                  <a:cubicBezTo>
                    <a:pt x="2054" y="1141"/>
                    <a:pt x="1943" y="4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644372" y="1305894"/>
              <a:ext cx="64209" cy="64795"/>
            </a:xfrm>
            <a:custGeom>
              <a:avLst/>
              <a:gdLst/>
              <a:ahLst/>
              <a:cxnLst/>
              <a:rect l="l" t="t" r="r" b="b"/>
              <a:pathLst>
                <a:path w="2082" h="2101" extrusionOk="0">
                  <a:moveTo>
                    <a:pt x="1022" y="0"/>
                  </a:moveTo>
                  <a:cubicBezTo>
                    <a:pt x="715" y="0"/>
                    <a:pt x="419" y="229"/>
                    <a:pt x="268" y="476"/>
                  </a:cubicBezTo>
                  <a:cubicBezTo>
                    <a:pt x="0" y="897"/>
                    <a:pt x="100" y="1391"/>
                    <a:pt x="108" y="1856"/>
                  </a:cubicBezTo>
                  <a:cubicBezTo>
                    <a:pt x="110" y="1881"/>
                    <a:pt x="134" y="1897"/>
                    <a:pt x="155" y="1897"/>
                  </a:cubicBezTo>
                  <a:cubicBezTo>
                    <a:pt x="171" y="1897"/>
                    <a:pt x="186" y="1888"/>
                    <a:pt x="191" y="1868"/>
                  </a:cubicBezTo>
                  <a:cubicBezTo>
                    <a:pt x="265" y="1468"/>
                    <a:pt x="392" y="289"/>
                    <a:pt x="964" y="289"/>
                  </a:cubicBezTo>
                  <a:cubicBezTo>
                    <a:pt x="1041" y="289"/>
                    <a:pt x="1125" y="310"/>
                    <a:pt x="1218" y="357"/>
                  </a:cubicBezTo>
                  <a:cubicBezTo>
                    <a:pt x="1711" y="603"/>
                    <a:pt x="1676" y="1506"/>
                    <a:pt x="1684" y="1960"/>
                  </a:cubicBezTo>
                  <a:cubicBezTo>
                    <a:pt x="1686" y="2048"/>
                    <a:pt x="1766" y="2101"/>
                    <a:pt x="1841" y="2101"/>
                  </a:cubicBezTo>
                  <a:cubicBezTo>
                    <a:pt x="1898" y="2101"/>
                    <a:pt x="1952" y="2070"/>
                    <a:pt x="1966" y="1999"/>
                  </a:cubicBezTo>
                  <a:cubicBezTo>
                    <a:pt x="2082" y="1371"/>
                    <a:pt x="1906" y="285"/>
                    <a:pt x="1230" y="38"/>
                  </a:cubicBezTo>
                  <a:cubicBezTo>
                    <a:pt x="1161" y="12"/>
                    <a:pt x="1091" y="0"/>
                    <a:pt x="10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364468" y="2119114"/>
              <a:ext cx="31" cy="12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1" y="4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3334892" y="2066532"/>
              <a:ext cx="37347" cy="55389"/>
            </a:xfrm>
            <a:custGeom>
              <a:avLst/>
              <a:gdLst/>
              <a:ahLst/>
              <a:cxnLst/>
              <a:rect l="l" t="t" r="r" b="b"/>
              <a:pathLst>
                <a:path w="1211" h="1796" extrusionOk="0">
                  <a:moveTo>
                    <a:pt x="1102" y="0"/>
                  </a:moveTo>
                  <a:cubicBezTo>
                    <a:pt x="1073" y="0"/>
                    <a:pt x="1047" y="16"/>
                    <a:pt x="1040" y="54"/>
                  </a:cubicBezTo>
                  <a:cubicBezTo>
                    <a:pt x="952" y="480"/>
                    <a:pt x="956" y="917"/>
                    <a:pt x="980" y="1351"/>
                  </a:cubicBezTo>
                  <a:cubicBezTo>
                    <a:pt x="745" y="917"/>
                    <a:pt x="491" y="464"/>
                    <a:pt x="192" y="78"/>
                  </a:cubicBezTo>
                  <a:cubicBezTo>
                    <a:pt x="171" y="50"/>
                    <a:pt x="139" y="36"/>
                    <a:pt x="108" y="36"/>
                  </a:cubicBezTo>
                  <a:cubicBezTo>
                    <a:pt x="52" y="36"/>
                    <a:pt x="1" y="78"/>
                    <a:pt x="21" y="150"/>
                  </a:cubicBezTo>
                  <a:cubicBezTo>
                    <a:pt x="137" y="524"/>
                    <a:pt x="427" y="854"/>
                    <a:pt x="634" y="1184"/>
                  </a:cubicBezTo>
                  <a:cubicBezTo>
                    <a:pt x="701" y="1288"/>
                    <a:pt x="769" y="1395"/>
                    <a:pt x="837" y="1499"/>
                  </a:cubicBezTo>
                  <a:cubicBezTo>
                    <a:pt x="868" y="1547"/>
                    <a:pt x="901" y="1590"/>
                    <a:pt x="928" y="1642"/>
                  </a:cubicBezTo>
                  <a:cubicBezTo>
                    <a:pt x="944" y="1661"/>
                    <a:pt x="952" y="1677"/>
                    <a:pt x="956" y="1690"/>
                  </a:cubicBezTo>
                  <a:lnTo>
                    <a:pt x="956" y="1694"/>
                  </a:lnTo>
                  <a:cubicBezTo>
                    <a:pt x="960" y="1698"/>
                    <a:pt x="960" y="1701"/>
                    <a:pt x="960" y="1705"/>
                  </a:cubicBezTo>
                  <a:lnTo>
                    <a:pt x="960" y="1701"/>
                  </a:lnTo>
                  <a:cubicBezTo>
                    <a:pt x="972" y="1721"/>
                    <a:pt x="987" y="1738"/>
                    <a:pt x="1008" y="1745"/>
                  </a:cubicBezTo>
                  <a:cubicBezTo>
                    <a:pt x="1019" y="1778"/>
                    <a:pt x="1049" y="1795"/>
                    <a:pt x="1079" y="1795"/>
                  </a:cubicBezTo>
                  <a:cubicBezTo>
                    <a:pt x="1114" y="1795"/>
                    <a:pt x="1147" y="1772"/>
                    <a:pt x="1147" y="1725"/>
                  </a:cubicBezTo>
                  <a:cubicBezTo>
                    <a:pt x="1151" y="1475"/>
                    <a:pt x="1119" y="1228"/>
                    <a:pt x="1135" y="978"/>
                  </a:cubicBezTo>
                  <a:cubicBezTo>
                    <a:pt x="1155" y="679"/>
                    <a:pt x="1211" y="372"/>
                    <a:pt x="1187" y="74"/>
                  </a:cubicBezTo>
                  <a:cubicBezTo>
                    <a:pt x="1182" y="29"/>
                    <a:pt x="1140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3779050" y="1885902"/>
              <a:ext cx="42189" cy="88264"/>
            </a:xfrm>
            <a:custGeom>
              <a:avLst/>
              <a:gdLst/>
              <a:ahLst/>
              <a:cxnLst/>
              <a:rect l="l" t="t" r="r" b="b"/>
              <a:pathLst>
                <a:path w="1368" h="2862" extrusionOk="0">
                  <a:moveTo>
                    <a:pt x="98" y="0"/>
                  </a:moveTo>
                  <a:cubicBezTo>
                    <a:pt x="49" y="0"/>
                    <a:pt x="1" y="44"/>
                    <a:pt x="14" y="102"/>
                  </a:cubicBezTo>
                  <a:cubicBezTo>
                    <a:pt x="141" y="675"/>
                    <a:pt x="428" y="1216"/>
                    <a:pt x="643" y="1761"/>
                  </a:cubicBezTo>
                  <a:cubicBezTo>
                    <a:pt x="734" y="2004"/>
                    <a:pt x="814" y="2251"/>
                    <a:pt x="898" y="2497"/>
                  </a:cubicBezTo>
                  <a:cubicBezTo>
                    <a:pt x="929" y="2605"/>
                    <a:pt x="925" y="2760"/>
                    <a:pt x="1021" y="2839"/>
                  </a:cubicBezTo>
                  <a:cubicBezTo>
                    <a:pt x="1025" y="2839"/>
                    <a:pt x="1025" y="2844"/>
                    <a:pt x="1028" y="2844"/>
                  </a:cubicBezTo>
                  <a:cubicBezTo>
                    <a:pt x="1033" y="2848"/>
                    <a:pt x="1041" y="2852"/>
                    <a:pt x="1045" y="2855"/>
                  </a:cubicBezTo>
                  <a:cubicBezTo>
                    <a:pt x="1054" y="2859"/>
                    <a:pt x="1064" y="2861"/>
                    <a:pt x="1074" y="2861"/>
                  </a:cubicBezTo>
                  <a:cubicBezTo>
                    <a:pt x="1095" y="2861"/>
                    <a:pt x="1115" y="2852"/>
                    <a:pt x="1129" y="2835"/>
                  </a:cubicBezTo>
                  <a:cubicBezTo>
                    <a:pt x="1148" y="2815"/>
                    <a:pt x="1160" y="2788"/>
                    <a:pt x="1144" y="2752"/>
                  </a:cubicBezTo>
                  <a:cubicBezTo>
                    <a:pt x="1144" y="2748"/>
                    <a:pt x="1140" y="2740"/>
                    <a:pt x="1136" y="2736"/>
                  </a:cubicBezTo>
                  <a:cubicBezTo>
                    <a:pt x="1132" y="2732"/>
                    <a:pt x="1132" y="2732"/>
                    <a:pt x="1132" y="2728"/>
                  </a:cubicBezTo>
                  <a:lnTo>
                    <a:pt x="1120" y="2716"/>
                  </a:lnTo>
                  <a:cubicBezTo>
                    <a:pt x="1140" y="1917"/>
                    <a:pt x="1367" y="1073"/>
                    <a:pt x="1164" y="285"/>
                  </a:cubicBezTo>
                  <a:cubicBezTo>
                    <a:pt x="1154" y="247"/>
                    <a:pt x="1126" y="231"/>
                    <a:pt x="1097" y="231"/>
                  </a:cubicBezTo>
                  <a:cubicBezTo>
                    <a:pt x="1059" y="231"/>
                    <a:pt x="1019" y="260"/>
                    <a:pt x="1017" y="305"/>
                  </a:cubicBezTo>
                  <a:cubicBezTo>
                    <a:pt x="981" y="683"/>
                    <a:pt x="1037" y="1073"/>
                    <a:pt x="1028" y="1459"/>
                  </a:cubicBezTo>
                  <a:cubicBezTo>
                    <a:pt x="1021" y="1674"/>
                    <a:pt x="1001" y="1884"/>
                    <a:pt x="981" y="2099"/>
                  </a:cubicBezTo>
                  <a:cubicBezTo>
                    <a:pt x="981" y="2088"/>
                    <a:pt x="977" y="2080"/>
                    <a:pt x="977" y="2071"/>
                  </a:cubicBezTo>
                  <a:cubicBezTo>
                    <a:pt x="901" y="1821"/>
                    <a:pt x="810" y="1579"/>
                    <a:pt x="723" y="1331"/>
                  </a:cubicBezTo>
                  <a:cubicBezTo>
                    <a:pt x="560" y="898"/>
                    <a:pt x="400" y="440"/>
                    <a:pt x="165" y="38"/>
                  </a:cubicBezTo>
                  <a:cubicBezTo>
                    <a:pt x="148" y="12"/>
                    <a:pt x="123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3439594" y="2272697"/>
              <a:ext cx="338592" cy="552005"/>
            </a:xfrm>
            <a:custGeom>
              <a:avLst/>
              <a:gdLst/>
              <a:ahLst/>
              <a:cxnLst/>
              <a:rect l="l" t="t" r="r" b="b"/>
              <a:pathLst>
                <a:path w="10979" h="17899" extrusionOk="0">
                  <a:moveTo>
                    <a:pt x="6402" y="1"/>
                  </a:moveTo>
                  <a:cubicBezTo>
                    <a:pt x="6369" y="1"/>
                    <a:pt x="6338" y="22"/>
                    <a:pt x="6342" y="61"/>
                  </a:cubicBezTo>
                  <a:cubicBezTo>
                    <a:pt x="6374" y="439"/>
                    <a:pt x="6406" y="814"/>
                    <a:pt x="6434" y="1192"/>
                  </a:cubicBezTo>
                  <a:cubicBezTo>
                    <a:pt x="6028" y="1243"/>
                    <a:pt x="5622" y="1299"/>
                    <a:pt x="5216" y="1346"/>
                  </a:cubicBezTo>
                  <a:cubicBezTo>
                    <a:pt x="3553" y="1557"/>
                    <a:pt x="1480" y="1681"/>
                    <a:pt x="68" y="2679"/>
                  </a:cubicBezTo>
                  <a:cubicBezTo>
                    <a:pt x="0" y="2726"/>
                    <a:pt x="39" y="2826"/>
                    <a:pt x="107" y="2826"/>
                  </a:cubicBezTo>
                  <a:cubicBezTo>
                    <a:pt x="120" y="2826"/>
                    <a:pt x="133" y="2822"/>
                    <a:pt x="147" y="2815"/>
                  </a:cubicBezTo>
                  <a:cubicBezTo>
                    <a:pt x="1858" y="1892"/>
                    <a:pt x="4091" y="1780"/>
                    <a:pt x="5984" y="1565"/>
                  </a:cubicBezTo>
                  <a:cubicBezTo>
                    <a:pt x="6144" y="1550"/>
                    <a:pt x="6302" y="1534"/>
                    <a:pt x="6458" y="1517"/>
                  </a:cubicBezTo>
                  <a:cubicBezTo>
                    <a:pt x="6645" y="4048"/>
                    <a:pt x="6748" y="6583"/>
                    <a:pt x="6994" y="9114"/>
                  </a:cubicBezTo>
                  <a:cubicBezTo>
                    <a:pt x="7281" y="12010"/>
                    <a:pt x="7313" y="14978"/>
                    <a:pt x="7839" y="17839"/>
                  </a:cubicBezTo>
                  <a:cubicBezTo>
                    <a:pt x="7845" y="17879"/>
                    <a:pt x="7879" y="17898"/>
                    <a:pt x="7914" y="17898"/>
                  </a:cubicBezTo>
                  <a:cubicBezTo>
                    <a:pt x="7957" y="17898"/>
                    <a:pt x="8002" y="17869"/>
                    <a:pt x="7997" y="17819"/>
                  </a:cubicBezTo>
                  <a:cubicBezTo>
                    <a:pt x="7842" y="14922"/>
                    <a:pt x="7591" y="12002"/>
                    <a:pt x="7293" y="9114"/>
                  </a:cubicBezTo>
                  <a:cubicBezTo>
                    <a:pt x="7134" y="7601"/>
                    <a:pt x="7014" y="6086"/>
                    <a:pt x="6923" y="4569"/>
                  </a:cubicBezTo>
                  <a:cubicBezTo>
                    <a:pt x="6860" y="3551"/>
                    <a:pt x="6844" y="2512"/>
                    <a:pt x="6724" y="1493"/>
                  </a:cubicBezTo>
                  <a:cubicBezTo>
                    <a:pt x="7266" y="1446"/>
                    <a:pt x="7806" y="1403"/>
                    <a:pt x="8340" y="1323"/>
                  </a:cubicBezTo>
                  <a:cubicBezTo>
                    <a:pt x="9147" y="1196"/>
                    <a:pt x="10083" y="1236"/>
                    <a:pt x="10842" y="985"/>
                  </a:cubicBezTo>
                  <a:cubicBezTo>
                    <a:pt x="10979" y="941"/>
                    <a:pt x="10966" y="718"/>
                    <a:pt x="10814" y="718"/>
                  </a:cubicBezTo>
                  <a:cubicBezTo>
                    <a:pt x="10812" y="718"/>
                    <a:pt x="10809" y="718"/>
                    <a:pt x="10806" y="718"/>
                  </a:cubicBezTo>
                  <a:cubicBezTo>
                    <a:pt x="9429" y="801"/>
                    <a:pt x="8053" y="977"/>
                    <a:pt x="6680" y="1159"/>
                  </a:cubicBezTo>
                  <a:cubicBezTo>
                    <a:pt x="6629" y="786"/>
                    <a:pt x="6557" y="412"/>
                    <a:pt x="6465" y="46"/>
                  </a:cubicBezTo>
                  <a:cubicBezTo>
                    <a:pt x="6456" y="15"/>
                    <a:pt x="6429" y="1"/>
                    <a:pt x="64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3660439" y="2274578"/>
              <a:ext cx="23346" cy="24456"/>
            </a:xfrm>
            <a:custGeom>
              <a:avLst/>
              <a:gdLst/>
              <a:ahLst/>
              <a:cxnLst/>
              <a:rect l="l" t="t" r="r" b="b"/>
              <a:pathLst>
                <a:path w="757" h="793" extrusionOk="0">
                  <a:moveTo>
                    <a:pt x="379" y="0"/>
                  </a:moveTo>
                  <a:cubicBezTo>
                    <a:pt x="168" y="0"/>
                    <a:pt x="1" y="180"/>
                    <a:pt x="1" y="398"/>
                  </a:cubicBezTo>
                  <a:cubicBezTo>
                    <a:pt x="1" y="617"/>
                    <a:pt x="168" y="793"/>
                    <a:pt x="379" y="793"/>
                  </a:cubicBezTo>
                  <a:cubicBezTo>
                    <a:pt x="586" y="793"/>
                    <a:pt x="757" y="617"/>
                    <a:pt x="757" y="398"/>
                  </a:cubicBezTo>
                  <a:cubicBezTo>
                    <a:pt x="757" y="180"/>
                    <a:pt x="586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3665713" y="2357415"/>
              <a:ext cx="23346" cy="24425"/>
            </a:xfrm>
            <a:custGeom>
              <a:avLst/>
              <a:gdLst/>
              <a:ahLst/>
              <a:cxnLst/>
              <a:rect l="l" t="t" r="r" b="b"/>
              <a:pathLst>
                <a:path w="757" h="792" extrusionOk="0">
                  <a:moveTo>
                    <a:pt x="379" y="0"/>
                  </a:moveTo>
                  <a:cubicBezTo>
                    <a:pt x="168" y="0"/>
                    <a:pt x="0" y="175"/>
                    <a:pt x="0" y="394"/>
                  </a:cubicBezTo>
                  <a:cubicBezTo>
                    <a:pt x="0" y="613"/>
                    <a:pt x="168" y="792"/>
                    <a:pt x="379" y="792"/>
                  </a:cubicBezTo>
                  <a:cubicBezTo>
                    <a:pt x="590" y="792"/>
                    <a:pt x="757" y="613"/>
                    <a:pt x="757" y="394"/>
                  </a:cubicBezTo>
                  <a:cubicBezTo>
                    <a:pt x="757" y="175"/>
                    <a:pt x="590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3677371" y="2536194"/>
              <a:ext cx="23346" cy="24456"/>
            </a:xfrm>
            <a:custGeom>
              <a:avLst/>
              <a:gdLst/>
              <a:ahLst/>
              <a:cxnLst/>
              <a:rect l="l" t="t" r="r" b="b"/>
              <a:pathLst>
                <a:path w="757" h="793" extrusionOk="0">
                  <a:moveTo>
                    <a:pt x="379" y="0"/>
                  </a:moveTo>
                  <a:cubicBezTo>
                    <a:pt x="172" y="0"/>
                    <a:pt x="1" y="179"/>
                    <a:pt x="1" y="398"/>
                  </a:cubicBezTo>
                  <a:cubicBezTo>
                    <a:pt x="1" y="613"/>
                    <a:pt x="172" y="792"/>
                    <a:pt x="379" y="792"/>
                  </a:cubicBezTo>
                  <a:cubicBezTo>
                    <a:pt x="590" y="792"/>
                    <a:pt x="757" y="613"/>
                    <a:pt x="757" y="398"/>
                  </a:cubicBezTo>
                  <a:cubicBezTo>
                    <a:pt x="757" y="179"/>
                    <a:pt x="590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6297290" y="1272803"/>
              <a:ext cx="97084" cy="108310"/>
            </a:xfrm>
            <a:custGeom>
              <a:avLst/>
              <a:gdLst/>
              <a:ahLst/>
              <a:cxnLst/>
              <a:rect l="l" t="t" r="r" b="b"/>
              <a:pathLst>
                <a:path w="3148" h="3512" extrusionOk="0">
                  <a:moveTo>
                    <a:pt x="2088" y="1"/>
                  </a:moveTo>
                  <a:cubicBezTo>
                    <a:pt x="2005" y="1"/>
                    <a:pt x="2004" y="121"/>
                    <a:pt x="2077" y="148"/>
                  </a:cubicBezTo>
                  <a:cubicBezTo>
                    <a:pt x="3011" y="526"/>
                    <a:pt x="2920" y="2173"/>
                    <a:pt x="2240" y="2723"/>
                  </a:cubicBezTo>
                  <a:cubicBezTo>
                    <a:pt x="1905" y="2993"/>
                    <a:pt x="1509" y="3148"/>
                    <a:pt x="1119" y="3148"/>
                  </a:cubicBezTo>
                  <a:cubicBezTo>
                    <a:pt x="785" y="3148"/>
                    <a:pt x="457" y="3035"/>
                    <a:pt x="174" y="2786"/>
                  </a:cubicBezTo>
                  <a:cubicBezTo>
                    <a:pt x="154" y="2768"/>
                    <a:pt x="128" y="2759"/>
                    <a:pt x="103" y="2759"/>
                  </a:cubicBezTo>
                  <a:cubicBezTo>
                    <a:pt x="51" y="2759"/>
                    <a:pt x="1" y="2796"/>
                    <a:pt x="4" y="2857"/>
                  </a:cubicBezTo>
                  <a:cubicBezTo>
                    <a:pt x="13" y="3338"/>
                    <a:pt x="378" y="3512"/>
                    <a:pt x="834" y="3512"/>
                  </a:cubicBezTo>
                  <a:cubicBezTo>
                    <a:pt x="1483" y="3512"/>
                    <a:pt x="2318" y="3161"/>
                    <a:pt x="2582" y="2846"/>
                  </a:cubicBezTo>
                  <a:cubicBezTo>
                    <a:pt x="2956" y="2404"/>
                    <a:pt x="3147" y="1843"/>
                    <a:pt x="3039" y="1263"/>
                  </a:cubicBezTo>
                  <a:cubicBezTo>
                    <a:pt x="2944" y="737"/>
                    <a:pt x="2697" y="60"/>
                    <a:pt x="2097" y="1"/>
                  </a:cubicBezTo>
                  <a:cubicBezTo>
                    <a:pt x="2094" y="1"/>
                    <a:pt x="2091" y="1"/>
                    <a:pt x="20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2527779" y="1231138"/>
              <a:ext cx="63345" cy="44101"/>
            </a:xfrm>
            <a:custGeom>
              <a:avLst/>
              <a:gdLst/>
              <a:ahLst/>
              <a:cxnLst/>
              <a:rect l="l" t="t" r="r" b="b"/>
              <a:pathLst>
                <a:path w="2054" h="1430" extrusionOk="0">
                  <a:moveTo>
                    <a:pt x="1009" y="1"/>
                  </a:moveTo>
                  <a:cubicBezTo>
                    <a:pt x="766" y="1"/>
                    <a:pt x="511" y="125"/>
                    <a:pt x="322" y="265"/>
                  </a:cubicBezTo>
                  <a:cubicBezTo>
                    <a:pt x="271" y="305"/>
                    <a:pt x="12" y="728"/>
                    <a:pt x="58" y="728"/>
                  </a:cubicBezTo>
                  <a:cubicBezTo>
                    <a:pt x="58" y="728"/>
                    <a:pt x="59" y="728"/>
                    <a:pt x="59" y="728"/>
                  </a:cubicBezTo>
                  <a:lnTo>
                    <a:pt x="59" y="728"/>
                  </a:lnTo>
                  <a:cubicBezTo>
                    <a:pt x="0" y="739"/>
                    <a:pt x="0" y="847"/>
                    <a:pt x="59" y="855"/>
                  </a:cubicBezTo>
                  <a:cubicBezTo>
                    <a:pt x="68" y="855"/>
                    <a:pt x="72" y="855"/>
                    <a:pt x="75" y="858"/>
                  </a:cubicBezTo>
                  <a:cubicBezTo>
                    <a:pt x="80" y="859"/>
                    <a:pt x="85" y="859"/>
                    <a:pt x="90" y="859"/>
                  </a:cubicBezTo>
                  <a:cubicBezTo>
                    <a:pt x="114" y="859"/>
                    <a:pt x="134" y="850"/>
                    <a:pt x="151" y="827"/>
                  </a:cubicBezTo>
                  <a:cubicBezTo>
                    <a:pt x="338" y="564"/>
                    <a:pt x="537" y="405"/>
                    <a:pt x="851" y="322"/>
                  </a:cubicBezTo>
                  <a:cubicBezTo>
                    <a:pt x="921" y="302"/>
                    <a:pt x="986" y="293"/>
                    <a:pt x="1048" y="293"/>
                  </a:cubicBezTo>
                  <a:cubicBezTo>
                    <a:pt x="1368" y="293"/>
                    <a:pt x="1590" y="531"/>
                    <a:pt x="1767" y="794"/>
                  </a:cubicBezTo>
                  <a:cubicBezTo>
                    <a:pt x="1739" y="794"/>
                    <a:pt x="1712" y="793"/>
                    <a:pt x="1685" y="793"/>
                  </a:cubicBezTo>
                  <a:cubicBezTo>
                    <a:pt x="1538" y="793"/>
                    <a:pt x="1394" y="806"/>
                    <a:pt x="1253" y="866"/>
                  </a:cubicBezTo>
                  <a:cubicBezTo>
                    <a:pt x="1137" y="914"/>
                    <a:pt x="1023" y="1009"/>
                    <a:pt x="927" y="1093"/>
                  </a:cubicBezTo>
                  <a:cubicBezTo>
                    <a:pt x="839" y="1161"/>
                    <a:pt x="832" y="1257"/>
                    <a:pt x="760" y="1328"/>
                  </a:cubicBezTo>
                  <a:cubicBezTo>
                    <a:pt x="716" y="1372"/>
                    <a:pt x="755" y="1430"/>
                    <a:pt x="804" y="1430"/>
                  </a:cubicBezTo>
                  <a:cubicBezTo>
                    <a:pt x="813" y="1430"/>
                    <a:pt x="823" y="1428"/>
                    <a:pt x="832" y="1424"/>
                  </a:cubicBezTo>
                  <a:cubicBezTo>
                    <a:pt x="986" y="1352"/>
                    <a:pt x="1137" y="1257"/>
                    <a:pt x="1281" y="1165"/>
                  </a:cubicBezTo>
                  <a:cubicBezTo>
                    <a:pt x="1391" y="1094"/>
                    <a:pt x="1513" y="1080"/>
                    <a:pt x="1639" y="1080"/>
                  </a:cubicBezTo>
                  <a:cubicBezTo>
                    <a:pt x="1718" y="1080"/>
                    <a:pt x="1798" y="1086"/>
                    <a:pt x="1877" y="1086"/>
                  </a:cubicBezTo>
                  <a:cubicBezTo>
                    <a:pt x="1973" y="1086"/>
                    <a:pt x="2017" y="1005"/>
                    <a:pt x="2017" y="930"/>
                  </a:cubicBezTo>
                  <a:cubicBezTo>
                    <a:pt x="2041" y="914"/>
                    <a:pt x="2053" y="882"/>
                    <a:pt x="2053" y="847"/>
                  </a:cubicBezTo>
                  <a:cubicBezTo>
                    <a:pt x="2021" y="353"/>
                    <a:pt x="1515" y="35"/>
                    <a:pt x="1062" y="3"/>
                  </a:cubicBezTo>
                  <a:cubicBezTo>
                    <a:pt x="1044" y="1"/>
                    <a:pt x="1027" y="1"/>
                    <a:pt x="1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3076484" y="1229349"/>
              <a:ext cx="63345" cy="44009"/>
            </a:xfrm>
            <a:custGeom>
              <a:avLst/>
              <a:gdLst/>
              <a:ahLst/>
              <a:cxnLst/>
              <a:rect l="l" t="t" r="r" b="b"/>
              <a:pathLst>
                <a:path w="2054" h="1427" extrusionOk="0">
                  <a:moveTo>
                    <a:pt x="945" y="0"/>
                  </a:moveTo>
                  <a:cubicBezTo>
                    <a:pt x="503" y="0"/>
                    <a:pt x="28" y="417"/>
                    <a:pt x="1" y="849"/>
                  </a:cubicBezTo>
                  <a:cubicBezTo>
                    <a:pt x="1" y="889"/>
                    <a:pt x="17" y="916"/>
                    <a:pt x="37" y="936"/>
                  </a:cubicBezTo>
                  <a:cubicBezTo>
                    <a:pt x="37" y="1012"/>
                    <a:pt x="80" y="1087"/>
                    <a:pt x="180" y="1087"/>
                  </a:cubicBezTo>
                  <a:cubicBezTo>
                    <a:pt x="263" y="1087"/>
                    <a:pt x="351" y="1079"/>
                    <a:pt x="439" y="1079"/>
                  </a:cubicBezTo>
                  <a:cubicBezTo>
                    <a:pt x="537" y="1079"/>
                    <a:pt x="634" y="1089"/>
                    <a:pt x="721" y="1131"/>
                  </a:cubicBezTo>
                  <a:cubicBezTo>
                    <a:pt x="892" y="1215"/>
                    <a:pt x="1047" y="1342"/>
                    <a:pt x="1226" y="1422"/>
                  </a:cubicBezTo>
                  <a:cubicBezTo>
                    <a:pt x="1234" y="1425"/>
                    <a:pt x="1242" y="1426"/>
                    <a:pt x="1250" y="1426"/>
                  </a:cubicBezTo>
                  <a:cubicBezTo>
                    <a:pt x="1298" y="1426"/>
                    <a:pt x="1338" y="1370"/>
                    <a:pt x="1298" y="1326"/>
                  </a:cubicBezTo>
                  <a:cubicBezTo>
                    <a:pt x="1238" y="1271"/>
                    <a:pt x="1226" y="1183"/>
                    <a:pt x="1167" y="1120"/>
                  </a:cubicBezTo>
                  <a:cubicBezTo>
                    <a:pt x="1083" y="1032"/>
                    <a:pt x="959" y="964"/>
                    <a:pt x="856" y="896"/>
                  </a:cubicBezTo>
                  <a:cubicBezTo>
                    <a:pt x="724" y="809"/>
                    <a:pt x="568" y="795"/>
                    <a:pt x="412" y="795"/>
                  </a:cubicBezTo>
                  <a:cubicBezTo>
                    <a:pt x="370" y="795"/>
                    <a:pt x="328" y="796"/>
                    <a:pt x="287" y="797"/>
                  </a:cubicBezTo>
                  <a:cubicBezTo>
                    <a:pt x="454" y="534"/>
                    <a:pt x="642" y="323"/>
                    <a:pt x="987" y="292"/>
                  </a:cubicBezTo>
                  <a:cubicBezTo>
                    <a:pt x="1008" y="290"/>
                    <a:pt x="1028" y="289"/>
                    <a:pt x="1049" y="289"/>
                  </a:cubicBezTo>
                  <a:cubicBezTo>
                    <a:pt x="1408" y="289"/>
                    <a:pt x="1703" y="546"/>
                    <a:pt x="1899" y="817"/>
                  </a:cubicBezTo>
                  <a:cubicBezTo>
                    <a:pt x="1915" y="840"/>
                    <a:pt x="1935" y="850"/>
                    <a:pt x="1962" y="850"/>
                  </a:cubicBezTo>
                  <a:cubicBezTo>
                    <a:pt x="1967" y="850"/>
                    <a:pt x="1973" y="849"/>
                    <a:pt x="1978" y="849"/>
                  </a:cubicBezTo>
                  <a:cubicBezTo>
                    <a:pt x="1982" y="849"/>
                    <a:pt x="1986" y="845"/>
                    <a:pt x="1990" y="845"/>
                  </a:cubicBezTo>
                  <a:cubicBezTo>
                    <a:pt x="2054" y="837"/>
                    <a:pt x="2054" y="729"/>
                    <a:pt x="1990" y="718"/>
                  </a:cubicBezTo>
                  <a:lnTo>
                    <a:pt x="1990" y="718"/>
                  </a:lnTo>
                  <a:cubicBezTo>
                    <a:pt x="1990" y="718"/>
                    <a:pt x="1991" y="718"/>
                    <a:pt x="1991" y="718"/>
                  </a:cubicBezTo>
                  <a:cubicBezTo>
                    <a:pt x="2041" y="718"/>
                    <a:pt x="1779" y="299"/>
                    <a:pt x="1727" y="260"/>
                  </a:cubicBezTo>
                  <a:cubicBezTo>
                    <a:pt x="1505" y="93"/>
                    <a:pt x="1262" y="17"/>
                    <a:pt x="987" y="2"/>
                  </a:cubicBezTo>
                  <a:cubicBezTo>
                    <a:pt x="973" y="1"/>
                    <a:pt x="959" y="0"/>
                    <a:pt x="9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2733296" y="1308515"/>
              <a:ext cx="337451" cy="196605"/>
            </a:xfrm>
            <a:custGeom>
              <a:avLst/>
              <a:gdLst/>
              <a:ahLst/>
              <a:cxnLst/>
              <a:rect l="l" t="t" r="r" b="b"/>
              <a:pathLst>
                <a:path w="10942" h="6375" extrusionOk="0">
                  <a:moveTo>
                    <a:pt x="10942" y="0"/>
                  </a:moveTo>
                  <a:lnTo>
                    <a:pt x="10942" y="0"/>
                  </a:lnTo>
                  <a:cubicBezTo>
                    <a:pt x="8363" y="3287"/>
                    <a:pt x="4519" y="5603"/>
                    <a:pt x="307" y="5603"/>
                  </a:cubicBezTo>
                  <a:cubicBezTo>
                    <a:pt x="205" y="5603"/>
                    <a:pt x="103" y="5602"/>
                    <a:pt x="0" y="5599"/>
                  </a:cubicBezTo>
                  <a:lnTo>
                    <a:pt x="0" y="5599"/>
                  </a:lnTo>
                  <a:cubicBezTo>
                    <a:pt x="1000" y="6097"/>
                    <a:pt x="2110" y="6374"/>
                    <a:pt x="3278" y="6374"/>
                  </a:cubicBezTo>
                  <a:cubicBezTo>
                    <a:pt x="3286" y="6374"/>
                    <a:pt x="3294" y="6374"/>
                    <a:pt x="3302" y="6374"/>
                  </a:cubicBezTo>
                  <a:cubicBezTo>
                    <a:pt x="6943" y="6363"/>
                    <a:pt x="10003" y="3669"/>
                    <a:pt x="10942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2715224" y="1219696"/>
              <a:ext cx="29637" cy="37933"/>
            </a:xfrm>
            <a:custGeom>
              <a:avLst/>
              <a:gdLst/>
              <a:ahLst/>
              <a:cxnLst/>
              <a:rect l="l" t="t" r="r" b="b"/>
              <a:pathLst>
                <a:path w="961" h="1230" extrusionOk="0">
                  <a:moveTo>
                    <a:pt x="478" y="0"/>
                  </a:moveTo>
                  <a:cubicBezTo>
                    <a:pt x="216" y="0"/>
                    <a:pt x="1" y="274"/>
                    <a:pt x="1" y="613"/>
                  </a:cubicBezTo>
                  <a:cubicBezTo>
                    <a:pt x="1" y="955"/>
                    <a:pt x="216" y="1229"/>
                    <a:pt x="478" y="1229"/>
                  </a:cubicBezTo>
                  <a:cubicBezTo>
                    <a:pt x="746" y="1229"/>
                    <a:pt x="961" y="955"/>
                    <a:pt x="961" y="613"/>
                  </a:cubicBezTo>
                  <a:cubicBezTo>
                    <a:pt x="961" y="274"/>
                    <a:pt x="746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2948375" y="1219696"/>
              <a:ext cx="29606" cy="37933"/>
            </a:xfrm>
            <a:custGeom>
              <a:avLst/>
              <a:gdLst/>
              <a:ahLst/>
              <a:cxnLst/>
              <a:rect l="l" t="t" r="r" b="b"/>
              <a:pathLst>
                <a:path w="960" h="1230" extrusionOk="0">
                  <a:moveTo>
                    <a:pt x="478" y="0"/>
                  </a:moveTo>
                  <a:cubicBezTo>
                    <a:pt x="216" y="0"/>
                    <a:pt x="1" y="274"/>
                    <a:pt x="1" y="613"/>
                  </a:cubicBezTo>
                  <a:cubicBezTo>
                    <a:pt x="1" y="955"/>
                    <a:pt x="216" y="1229"/>
                    <a:pt x="478" y="1229"/>
                  </a:cubicBezTo>
                  <a:cubicBezTo>
                    <a:pt x="745" y="1229"/>
                    <a:pt x="960" y="955"/>
                    <a:pt x="960" y="613"/>
                  </a:cubicBezTo>
                  <a:cubicBezTo>
                    <a:pt x="960" y="274"/>
                    <a:pt x="745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2646173" y="1051834"/>
              <a:ext cx="3115" cy="10794"/>
            </a:xfrm>
            <a:custGeom>
              <a:avLst/>
              <a:gdLst/>
              <a:ahLst/>
              <a:cxnLst/>
              <a:rect l="l" t="t" r="r" b="b"/>
              <a:pathLst>
                <a:path w="101" h="350" extrusionOk="0">
                  <a:moveTo>
                    <a:pt x="1" y="0"/>
                  </a:moveTo>
                  <a:cubicBezTo>
                    <a:pt x="8" y="76"/>
                    <a:pt x="20" y="203"/>
                    <a:pt x="48" y="350"/>
                  </a:cubicBezTo>
                  <a:cubicBezTo>
                    <a:pt x="72" y="199"/>
                    <a:pt x="88" y="80"/>
                    <a:pt x="100" y="4"/>
                  </a:cubicBezTo>
                  <a:cubicBezTo>
                    <a:pt x="68" y="4"/>
                    <a:pt x="32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2645803" y="1049552"/>
              <a:ext cx="401" cy="2313"/>
            </a:xfrm>
            <a:custGeom>
              <a:avLst/>
              <a:gdLst/>
              <a:ahLst/>
              <a:cxnLst/>
              <a:rect l="l" t="t" r="r" b="b"/>
              <a:pathLst>
                <a:path w="13" h="75" extrusionOk="0">
                  <a:moveTo>
                    <a:pt x="2" y="1"/>
                  </a:moveTo>
                  <a:cubicBezTo>
                    <a:pt x="0" y="1"/>
                    <a:pt x="0" y="23"/>
                    <a:pt x="0" y="74"/>
                  </a:cubicBezTo>
                  <a:lnTo>
                    <a:pt x="13" y="74"/>
                  </a:lnTo>
                  <a:cubicBezTo>
                    <a:pt x="6" y="28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2820666" y="1335685"/>
              <a:ext cx="43207" cy="33893"/>
            </a:xfrm>
            <a:custGeom>
              <a:avLst/>
              <a:gdLst/>
              <a:ahLst/>
              <a:cxnLst/>
              <a:rect l="l" t="t" r="r" b="b"/>
              <a:pathLst>
                <a:path w="1401" h="1099" extrusionOk="0">
                  <a:moveTo>
                    <a:pt x="160" y="0"/>
                  </a:moveTo>
                  <a:cubicBezTo>
                    <a:pt x="129" y="0"/>
                    <a:pt x="99" y="19"/>
                    <a:pt x="87" y="50"/>
                  </a:cubicBezTo>
                  <a:cubicBezTo>
                    <a:pt x="1" y="322"/>
                    <a:pt x="219" y="743"/>
                    <a:pt x="422" y="914"/>
                  </a:cubicBezTo>
                  <a:cubicBezTo>
                    <a:pt x="551" y="1022"/>
                    <a:pt x="806" y="1099"/>
                    <a:pt x="1028" y="1099"/>
                  </a:cubicBezTo>
                  <a:cubicBezTo>
                    <a:pt x="1142" y="1099"/>
                    <a:pt x="1246" y="1079"/>
                    <a:pt x="1321" y="1033"/>
                  </a:cubicBezTo>
                  <a:cubicBezTo>
                    <a:pt x="1397" y="985"/>
                    <a:pt x="1400" y="875"/>
                    <a:pt x="1321" y="831"/>
                  </a:cubicBezTo>
                  <a:cubicBezTo>
                    <a:pt x="1126" y="711"/>
                    <a:pt x="860" y="814"/>
                    <a:pt x="645" y="715"/>
                  </a:cubicBezTo>
                  <a:cubicBezTo>
                    <a:pt x="414" y="603"/>
                    <a:pt x="339" y="241"/>
                    <a:pt x="219" y="35"/>
                  </a:cubicBezTo>
                  <a:cubicBezTo>
                    <a:pt x="205" y="11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2818692" y="1141609"/>
              <a:ext cx="91564" cy="183405"/>
            </a:xfrm>
            <a:custGeom>
              <a:avLst/>
              <a:gdLst/>
              <a:ahLst/>
              <a:cxnLst/>
              <a:rect l="l" t="t" r="r" b="b"/>
              <a:pathLst>
                <a:path w="2969" h="5947" extrusionOk="0">
                  <a:moveTo>
                    <a:pt x="532" y="0"/>
                  </a:moveTo>
                  <a:cubicBezTo>
                    <a:pt x="513" y="0"/>
                    <a:pt x="493" y="6"/>
                    <a:pt x="474" y="17"/>
                  </a:cubicBezTo>
                  <a:cubicBezTo>
                    <a:pt x="184" y="201"/>
                    <a:pt x="223" y="1091"/>
                    <a:pt x="203" y="1366"/>
                  </a:cubicBezTo>
                  <a:cubicBezTo>
                    <a:pt x="136" y="2198"/>
                    <a:pt x="1" y="3403"/>
                    <a:pt x="239" y="4207"/>
                  </a:cubicBezTo>
                  <a:cubicBezTo>
                    <a:pt x="331" y="4509"/>
                    <a:pt x="406" y="4880"/>
                    <a:pt x="792" y="4880"/>
                  </a:cubicBezTo>
                  <a:cubicBezTo>
                    <a:pt x="979" y="4880"/>
                    <a:pt x="1202" y="4685"/>
                    <a:pt x="1334" y="4593"/>
                  </a:cubicBezTo>
                  <a:cubicBezTo>
                    <a:pt x="1445" y="4460"/>
                    <a:pt x="1552" y="4393"/>
                    <a:pt x="1654" y="4393"/>
                  </a:cubicBezTo>
                  <a:cubicBezTo>
                    <a:pt x="1817" y="4393"/>
                    <a:pt x="1968" y="4564"/>
                    <a:pt x="2105" y="4907"/>
                  </a:cubicBezTo>
                  <a:cubicBezTo>
                    <a:pt x="1962" y="5265"/>
                    <a:pt x="1747" y="5564"/>
                    <a:pt x="1461" y="5807"/>
                  </a:cubicBezTo>
                  <a:cubicBezTo>
                    <a:pt x="1408" y="5859"/>
                    <a:pt x="1456" y="5947"/>
                    <a:pt x="1519" y="5947"/>
                  </a:cubicBezTo>
                  <a:cubicBezTo>
                    <a:pt x="1532" y="5947"/>
                    <a:pt x="1546" y="5943"/>
                    <a:pt x="1560" y="5934"/>
                  </a:cubicBezTo>
                  <a:cubicBezTo>
                    <a:pt x="2077" y="5580"/>
                    <a:pt x="2968" y="4437"/>
                    <a:pt x="2141" y="3956"/>
                  </a:cubicBezTo>
                  <a:cubicBezTo>
                    <a:pt x="2103" y="3934"/>
                    <a:pt x="2060" y="3924"/>
                    <a:pt x="2015" y="3924"/>
                  </a:cubicBezTo>
                  <a:cubicBezTo>
                    <a:pt x="1686" y="3924"/>
                    <a:pt x="1191" y="4434"/>
                    <a:pt x="849" y="4434"/>
                  </a:cubicBezTo>
                  <a:cubicBezTo>
                    <a:pt x="661" y="4434"/>
                    <a:pt x="519" y="4279"/>
                    <a:pt x="478" y="3798"/>
                  </a:cubicBezTo>
                  <a:cubicBezTo>
                    <a:pt x="430" y="3260"/>
                    <a:pt x="458" y="2715"/>
                    <a:pt x="458" y="2178"/>
                  </a:cubicBezTo>
                  <a:cubicBezTo>
                    <a:pt x="458" y="1668"/>
                    <a:pt x="375" y="603"/>
                    <a:pt x="637" y="180"/>
                  </a:cubicBezTo>
                  <a:cubicBezTo>
                    <a:pt x="689" y="100"/>
                    <a:pt x="617" y="0"/>
                    <a:pt x="5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2639574" y="1107624"/>
              <a:ext cx="118888" cy="80492"/>
            </a:xfrm>
            <a:custGeom>
              <a:avLst/>
              <a:gdLst/>
              <a:ahLst/>
              <a:cxnLst/>
              <a:rect l="l" t="t" r="r" b="b"/>
              <a:pathLst>
                <a:path w="3855" h="2610" extrusionOk="0">
                  <a:moveTo>
                    <a:pt x="3241" y="0"/>
                  </a:moveTo>
                  <a:cubicBezTo>
                    <a:pt x="3157" y="0"/>
                    <a:pt x="3055" y="19"/>
                    <a:pt x="2931" y="65"/>
                  </a:cubicBezTo>
                  <a:cubicBezTo>
                    <a:pt x="1699" y="372"/>
                    <a:pt x="51" y="2472"/>
                    <a:pt x="51" y="2472"/>
                  </a:cubicBezTo>
                  <a:cubicBezTo>
                    <a:pt x="0" y="2569"/>
                    <a:pt x="27" y="2609"/>
                    <a:pt x="109" y="2609"/>
                  </a:cubicBezTo>
                  <a:cubicBezTo>
                    <a:pt x="511" y="2609"/>
                    <a:pt x="2249" y="1639"/>
                    <a:pt x="2725" y="1553"/>
                  </a:cubicBezTo>
                  <a:cubicBezTo>
                    <a:pt x="3302" y="1450"/>
                    <a:pt x="3414" y="1104"/>
                    <a:pt x="3414" y="1104"/>
                  </a:cubicBezTo>
                  <a:cubicBezTo>
                    <a:pt x="3855" y="805"/>
                    <a:pt x="3544" y="435"/>
                    <a:pt x="3544" y="435"/>
                  </a:cubicBezTo>
                  <a:cubicBezTo>
                    <a:pt x="3608" y="298"/>
                    <a:pt x="3570" y="0"/>
                    <a:pt x="324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2915746" y="1107624"/>
              <a:ext cx="118919" cy="80492"/>
            </a:xfrm>
            <a:custGeom>
              <a:avLst/>
              <a:gdLst/>
              <a:ahLst/>
              <a:cxnLst/>
              <a:rect l="l" t="t" r="r" b="b"/>
              <a:pathLst>
                <a:path w="3856" h="2610" extrusionOk="0">
                  <a:moveTo>
                    <a:pt x="612" y="0"/>
                  </a:moveTo>
                  <a:cubicBezTo>
                    <a:pt x="285" y="0"/>
                    <a:pt x="247" y="298"/>
                    <a:pt x="311" y="435"/>
                  </a:cubicBezTo>
                  <a:cubicBezTo>
                    <a:pt x="311" y="435"/>
                    <a:pt x="1" y="805"/>
                    <a:pt x="442" y="1104"/>
                  </a:cubicBezTo>
                  <a:cubicBezTo>
                    <a:pt x="442" y="1104"/>
                    <a:pt x="554" y="1450"/>
                    <a:pt x="1127" y="1553"/>
                  </a:cubicBezTo>
                  <a:cubicBezTo>
                    <a:pt x="1606" y="1639"/>
                    <a:pt x="3345" y="2609"/>
                    <a:pt x="3747" y="2609"/>
                  </a:cubicBezTo>
                  <a:cubicBezTo>
                    <a:pt x="3829" y="2609"/>
                    <a:pt x="3856" y="2569"/>
                    <a:pt x="3804" y="2472"/>
                  </a:cubicBezTo>
                  <a:cubicBezTo>
                    <a:pt x="3804" y="2472"/>
                    <a:pt x="2153" y="372"/>
                    <a:pt x="920" y="65"/>
                  </a:cubicBezTo>
                  <a:cubicBezTo>
                    <a:pt x="797" y="19"/>
                    <a:pt x="695" y="0"/>
                    <a:pt x="61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2527871" y="848876"/>
              <a:ext cx="635181" cy="336372"/>
            </a:xfrm>
            <a:custGeom>
              <a:avLst/>
              <a:gdLst/>
              <a:ahLst/>
              <a:cxnLst/>
              <a:rect l="l" t="t" r="r" b="b"/>
              <a:pathLst>
                <a:path w="20596" h="10907" extrusionOk="0">
                  <a:moveTo>
                    <a:pt x="9961" y="0"/>
                  </a:moveTo>
                  <a:cubicBezTo>
                    <a:pt x="6474" y="0"/>
                    <a:pt x="5066" y="2527"/>
                    <a:pt x="5066" y="2527"/>
                  </a:cubicBezTo>
                  <a:cubicBezTo>
                    <a:pt x="5066" y="2527"/>
                    <a:pt x="4959" y="182"/>
                    <a:pt x="4399" y="182"/>
                  </a:cubicBezTo>
                  <a:cubicBezTo>
                    <a:pt x="4357" y="182"/>
                    <a:pt x="4313" y="195"/>
                    <a:pt x="4266" y="223"/>
                  </a:cubicBezTo>
                  <a:cubicBezTo>
                    <a:pt x="3593" y="621"/>
                    <a:pt x="4577" y="2527"/>
                    <a:pt x="4577" y="2527"/>
                  </a:cubicBezTo>
                  <a:cubicBezTo>
                    <a:pt x="4577" y="2527"/>
                    <a:pt x="3830" y="1084"/>
                    <a:pt x="3523" y="1084"/>
                  </a:cubicBezTo>
                  <a:cubicBezTo>
                    <a:pt x="3489" y="1084"/>
                    <a:pt x="3460" y="1102"/>
                    <a:pt x="3439" y="1142"/>
                  </a:cubicBezTo>
                  <a:cubicBezTo>
                    <a:pt x="3224" y="1544"/>
                    <a:pt x="4175" y="2678"/>
                    <a:pt x="4175" y="2678"/>
                  </a:cubicBezTo>
                  <a:cubicBezTo>
                    <a:pt x="4119" y="2676"/>
                    <a:pt x="4064" y="2675"/>
                    <a:pt x="4009" y="2675"/>
                  </a:cubicBezTo>
                  <a:cubicBezTo>
                    <a:pt x="1419" y="2675"/>
                    <a:pt x="150" y="4777"/>
                    <a:pt x="76" y="6756"/>
                  </a:cubicBezTo>
                  <a:cubicBezTo>
                    <a:pt x="1" y="8773"/>
                    <a:pt x="1604" y="10862"/>
                    <a:pt x="1604" y="10862"/>
                  </a:cubicBezTo>
                  <a:lnTo>
                    <a:pt x="2041" y="10906"/>
                  </a:lnTo>
                  <a:cubicBezTo>
                    <a:pt x="3411" y="10691"/>
                    <a:pt x="6076" y="5105"/>
                    <a:pt x="6076" y="5105"/>
                  </a:cubicBezTo>
                  <a:cubicBezTo>
                    <a:pt x="6100" y="5117"/>
                    <a:pt x="6124" y="5125"/>
                    <a:pt x="6152" y="5137"/>
                  </a:cubicBezTo>
                  <a:cubicBezTo>
                    <a:pt x="10119" y="6798"/>
                    <a:pt x="12770" y="7168"/>
                    <a:pt x="14343" y="7168"/>
                  </a:cubicBezTo>
                  <a:cubicBezTo>
                    <a:pt x="15602" y="7168"/>
                    <a:pt x="16170" y="6931"/>
                    <a:pt x="16170" y="6931"/>
                  </a:cubicBezTo>
                  <a:cubicBezTo>
                    <a:pt x="16170" y="8582"/>
                    <a:pt x="17838" y="10874"/>
                    <a:pt x="17838" y="10874"/>
                  </a:cubicBezTo>
                  <a:cubicBezTo>
                    <a:pt x="18056" y="10822"/>
                    <a:pt x="18462" y="10815"/>
                    <a:pt x="18462" y="10815"/>
                  </a:cubicBezTo>
                  <a:cubicBezTo>
                    <a:pt x="18346" y="10759"/>
                    <a:pt x="18677" y="5049"/>
                    <a:pt x="18677" y="5049"/>
                  </a:cubicBezTo>
                  <a:cubicBezTo>
                    <a:pt x="20038" y="4253"/>
                    <a:pt x="20460" y="2777"/>
                    <a:pt x="20460" y="2777"/>
                  </a:cubicBezTo>
                  <a:lnTo>
                    <a:pt x="19044" y="2527"/>
                  </a:lnTo>
                  <a:cubicBezTo>
                    <a:pt x="19827" y="2153"/>
                    <a:pt x="20595" y="605"/>
                    <a:pt x="20595" y="605"/>
                  </a:cubicBezTo>
                  <a:lnTo>
                    <a:pt x="20595" y="605"/>
                  </a:lnTo>
                  <a:cubicBezTo>
                    <a:pt x="20595" y="605"/>
                    <a:pt x="20579" y="605"/>
                    <a:pt x="20547" y="605"/>
                  </a:cubicBezTo>
                  <a:cubicBezTo>
                    <a:pt x="20001" y="605"/>
                    <a:pt x="14969" y="590"/>
                    <a:pt x="10975" y="68"/>
                  </a:cubicBezTo>
                  <a:cubicBezTo>
                    <a:pt x="10619" y="22"/>
                    <a:pt x="10281" y="0"/>
                    <a:pt x="996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2715224" y="937726"/>
              <a:ext cx="443633" cy="249711"/>
            </a:xfrm>
            <a:custGeom>
              <a:avLst/>
              <a:gdLst/>
              <a:ahLst/>
              <a:cxnLst/>
              <a:rect l="l" t="t" r="r" b="b"/>
              <a:pathLst>
                <a:path w="14385" h="8097" extrusionOk="0">
                  <a:moveTo>
                    <a:pt x="14385" y="0"/>
                  </a:moveTo>
                  <a:lnTo>
                    <a:pt x="14385" y="0"/>
                  </a:lnTo>
                  <a:cubicBezTo>
                    <a:pt x="11253" y="1188"/>
                    <a:pt x="7611" y="1890"/>
                    <a:pt x="4025" y="1890"/>
                  </a:cubicBezTo>
                  <a:cubicBezTo>
                    <a:pt x="2698" y="1890"/>
                    <a:pt x="1379" y="1794"/>
                    <a:pt x="96" y="1591"/>
                  </a:cubicBezTo>
                  <a:lnTo>
                    <a:pt x="96" y="1591"/>
                  </a:lnTo>
                  <a:cubicBezTo>
                    <a:pt x="232" y="1862"/>
                    <a:pt x="37" y="2057"/>
                    <a:pt x="1" y="2327"/>
                  </a:cubicBezTo>
                  <a:cubicBezTo>
                    <a:pt x="4011" y="4016"/>
                    <a:pt x="6686" y="4390"/>
                    <a:pt x="8269" y="4390"/>
                  </a:cubicBezTo>
                  <a:cubicBezTo>
                    <a:pt x="9527" y="4390"/>
                    <a:pt x="10095" y="4154"/>
                    <a:pt x="10095" y="4154"/>
                  </a:cubicBezTo>
                  <a:cubicBezTo>
                    <a:pt x="10095" y="5805"/>
                    <a:pt x="11763" y="8097"/>
                    <a:pt x="11763" y="8097"/>
                  </a:cubicBezTo>
                  <a:cubicBezTo>
                    <a:pt x="11981" y="8045"/>
                    <a:pt x="12387" y="8037"/>
                    <a:pt x="12387" y="8037"/>
                  </a:cubicBezTo>
                  <a:cubicBezTo>
                    <a:pt x="12271" y="7981"/>
                    <a:pt x="12602" y="2272"/>
                    <a:pt x="12602" y="2272"/>
                  </a:cubicBezTo>
                  <a:cubicBezTo>
                    <a:pt x="13963" y="1480"/>
                    <a:pt x="14385" y="0"/>
                    <a:pt x="14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4018646" y="1249179"/>
              <a:ext cx="346672" cy="174616"/>
            </a:xfrm>
            <a:custGeom>
              <a:avLst/>
              <a:gdLst/>
              <a:ahLst/>
              <a:cxnLst/>
              <a:rect l="l" t="t" r="r" b="b"/>
              <a:pathLst>
                <a:path w="11241" h="5662" extrusionOk="0">
                  <a:moveTo>
                    <a:pt x="9022" y="0"/>
                  </a:moveTo>
                  <a:cubicBezTo>
                    <a:pt x="8885" y="0"/>
                    <a:pt x="8800" y="18"/>
                    <a:pt x="8800" y="18"/>
                  </a:cubicBezTo>
                  <a:lnTo>
                    <a:pt x="9406" y="874"/>
                  </a:lnTo>
                  <a:cubicBezTo>
                    <a:pt x="8701" y="1678"/>
                    <a:pt x="5395" y="2466"/>
                    <a:pt x="5395" y="2466"/>
                  </a:cubicBezTo>
                  <a:cubicBezTo>
                    <a:pt x="5395" y="2473"/>
                    <a:pt x="5399" y="2482"/>
                    <a:pt x="5399" y="2490"/>
                  </a:cubicBezTo>
                  <a:cubicBezTo>
                    <a:pt x="4512" y="2267"/>
                    <a:pt x="2570" y="1722"/>
                    <a:pt x="2029" y="1105"/>
                  </a:cubicBezTo>
                  <a:lnTo>
                    <a:pt x="2383" y="150"/>
                  </a:lnTo>
                  <a:cubicBezTo>
                    <a:pt x="2383" y="150"/>
                    <a:pt x="2304" y="133"/>
                    <a:pt x="2175" y="133"/>
                  </a:cubicBezTo>
                  <a:cubicBezTo>
                    <a:pt x="1824" y="133"/>
                    <a:pt x="1109" y="262"/>
                    <a:pt x="641" y="1228"/>
                  </a:cubicBezTo>
                  <a:cubicBezTo>
                    <a:pt x="0" y="2554"/>
                    <a:pt x="541" y="2796"/>
                    <a:pt x="1429" y="3568"/>
                  </a:cubicBezTo>
                  <a:cubicBezTo>
                    <a:pt x="2316" y="4339"/>
                    <a:pt x="2757" y="5263"/>
                    <a:pt x="3421" y="5617"/>
                  </a:cubicBezTo>
                  <a:cubicBezTo>
                    <a:pt x="3478" y="5647"/>
                    <a:pt x="3540" y="5661"/>
                    <a:pt x="3606" y="5661"/>
                  </a:cubicBezTo>
                  <a:cubicBezTo>
                    <a:pt x="4210" y="5661"/>
                    <a:pt x="5180" y="4480"/>
                    <a:pt x="5645" y="3257"/>
                  </a:cubicBezTo>
                  <a:cubicBezTo>
                    <a:pt x="6131" y="4429"/>
                    <a:pt x="7053" y="5530"/>
                    <a:pt x="7633" y="5530"/>
                  </a:cubicBezTo>
                  <a:cubicBezTo>
                    <a:pt x="7700" y="5530"/>
                    <a:pt x="7762" y="5515"/>
                    <a:pt x="7818" y="5485"/>
                  </a:cubicBezTo>
                  <a:cubicBezTo>
                    <a:pt x="8482" y="5132"/>
                    <a:pt x="8925" y="4209"/>
                    <a:pt x="9812" y="3437"/>
                  </a:cubicBezTo>
                  <a:cubicBezTo>
                    <a:pt x="10699" y="2661"/>
                    <a:pt x="11240" y="2418"/>
                    <a:pt x="10599" y="1097"/>
                  </a:cubicBezTo>
                  <a:cubicBezTo>
                    <a:pt x="10132" y="131"/>
                    <a:pt x="9390" y="0"/>
                    <a:pt x="9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3054526" y="1909186"/>
              <a:ext cx="65813" cy="542907"/>
            </a:xfrm>
            <a:custGeom>
              <a:avLst/>
              <a:gdLst/>
              <a:ahLst/>
              <a:cxnLst/>
              <a:rect l="l" t="t" r="r" b="b"/>
              <a:pathLst>
                <a:path w="2134" h="17604" extrusionOk="0">
                  <a:moveTo>
                    <a:pt x="1244" y="0"/>
                  </a:moveTo>
                  <a:cubicBezTo>
                    <a:pt x="1192" y="0"/>
                    <a:pt x="1137" y="37"/>
                    <a:pt x="1146" y="95"/>
                  </a:cubicBezTo>
                  <a:cubicBezTo>
                    <a:pt x="1576" y="3195"/>
                    <a:pt x="2042" y="6271"/>
                    <a:pt x="1910" y="9413"/>
                  </a:cubicBezTo>
                  <a:cubicBezTo>
                    <a:pt x="1842" y="11029"/>
                    <a:pt x="1664" y="12672"/>
                    <a:pt x="1142" y="14211"/>
                  </a:cubicBezTo>
                  <a:cubicBezTo>
                    <a:pt x="804" y="15210"/>
                    <a:pt x="0" y="16472"/>
                    <a:pt x="228" y="17558"/>
                  </a:cubicBezTo>
                  <a:cubicBezTo>
                    <a:pt x="234" y="17590"/>
                    <a:pt x="257" y="17603"/>
                    <a:pt x="282" y="17603"/>
                  </a:cubicBezTo>
                  <a:cubicBezTo>
                    <a:pt x="316" y="17603"/>
                    <a:pt x="355" y="17576"/>
                    <a:pt x="355" y="17535"/>
                  </a:cubicBezTo>
                  <a:cubicBezTo>
                    <a:pt x="343" y="16527"/>
                    <a:pt x="911" y="15548"/>
                    <a:pt x="1250" y="14626"/>
                  </a:cubicBezTo>
                  <a:cubicBezTo>
                    <a:pt x="1453" y="14068"/>
                    <a:pt x="1608" y="13488"/>
                    <a:pt x="1723" y="12907"/>
                  </a:cubicBezTo>
                  <a:cubicBezTo>
                    <a:pt x="2002" y="11522"/>
                    <a:pt x="2129" y="10114"/>
                    <a:pt x="2129" y="8702"/>
                  </a:cubicBezTo>
                  <a:cubicBezTo>
                    <a:pt x="2134" y="5813"/>
                    <a:pt x="1914" y="2892"/>
                    <a:pt x="1322" y="60"/>
                  </a:cubicBezTo>
                  <a:cubicBezTo>
                    <a:pt x="1314" y="18"/>
                    <a:pt x="1280" y="0"/>
                    <a:pt x="1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2563214" y="2266221"/>
              <a:ext cx="107262" cy="190036"/>
            </a:xfrm>
            <a:custGeom>
              <a:avLst/>
              <a:gdLst/>
              <a:ahLst/>
              <a:cxnLst/>
              <a:rect l="l" t="t" r="r" b="b"/>
              <a:pathLst>
                <a:path w="3478" h="6162" extrusionOk="0">
                  <a:moveTo>
                    <a:pt x="145" y="1"/>
                  </a:moveTo>
                  <a:cubicBezTo>
                    <a:pt x="74" y="1"/>
                    <a:pt x="1" y="65"/>
                    <a:pt x="21" y="157"/>
                  </a:cubicBezTo>
                  <a:cubicBezTo>
                    <a:pt x="490" y="2296"/>
                    <a:pt x="1898" y="4513"/>
                    <a:pt x="3323" y="6140"/>
                  </a:cubicBezTo>
                  <a:cubicBezTo>
                    <a:pt x="3337" y="6155"/>
                    <a:pt x="3353" y="6161"/>
                    <a:pt x="3370" y="6161"/>
                  </a:cubicBezTo>
                  <a:cubicBezTo>
                    <a:pt x="3424" y="6161"/>
                    <a:pt x="3478" y="6093"/>
                    <a:pt x="3438" y="6041"/>
                  </a:cubicBezTo>
                  <a:cubicBezTo>
                    <a:pt x="2070" y="4258"/>
                    <a:pt x="948" y="2217"/>
                    <a:pt x="247" y="80"/>
                  </a:cubicBezTo>
                  <a:cubicBezTo>
                    <a:pt x="229" y="24"/>
                    <a:pt x="188" y="1"/>
                    <a:pt x="1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2568148" y="1949741"/>
              <a:ext cx="80986" cy="288693"/>
            </a:xfrm>
            <a:custGeom>
              <a:avLst/>
              <a:gdLst/>
              <a:ahLst/>
              <a:cxnLst/>
              <a:rect l="l" t="t" r="r" b="b"/>
              <a:pathLst>
                <a:path w="2626" h="9361" extrusionOk="0">
                  <a:moveTo>
                    <a:pt x="2418" y="0"/>
                  </a:moveTo>
                  <a:cubicBezTo>
                    <a:pt x="2369" y="0"/>
                    <a:pt x="2322" y="25"/>
                    <a:pt x="2296" y="85"/>
                  </a:cubicBezTo>
                  <a:cubicBezTo>
                    <a:pt x="1687" y="1581"/>
                    <a:pt x="1185" y="3161"/>
                    <a:pt x="783" y="4724"/>
                  </a:cubicBezTo>
                  <a:cubicBezTo>
                    <a:pt x="414" y="6184"/>
                    <a:pt x="0" y="7788"/>
                    <a:pt x="100" y="9308"/>
                  </a:cubicBezTo>
                  <a:cubicBezTo>
                    <a:pt x="101" y="9344"/>
                    <a:pt x="127" y="9361"/>
                    <a:pt x="155" y="9361"/>
                  </a:cubicBezTo>
                  <a:cubicBezTo>
                    <a:pt x="185" y="9361"/>
                    <a:pt x="217" y="9340"/>
                    <a:pt x="219" y="9300"/>
                  </a:cubicBezTo>
                  <a:cubicBezTo>
                    <a:pt x="322" y="6256"/>
                    <a:pt x="1433" y="3026"/>
                    <a:pt x="2574" y="229"/>
                  </a:cubicBezTo>
                  <a:cubicBezTo>
                    <a:pt x="2625" y="105"/>
                    <a:pt x="2518" y="0"/>
                    <a:pt x="2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2488365" y="1673692"/>
              <a:ext cx="633793" cy="169466"/>
            </a:xfrm>
            <a:custGeom>
              <a:avLst/>
              <a:gdLst/>
              <a:ahLst/>
              <a:cxnLst/>
              <a:rect l="l" t="t" r="r" b="b"/>
              <a:pathLst>
                <a:path w="20551" h="5495" extrusionOk="0">
                  <a:moveTo>
                    <a:pt x="19012" y="0"/>
                  </a:moveTo>
                  <a:cubicBezTo>
                    <a:pt x="17217" y="1171"/>
                    <a:pt x="14224" y="2599"/>
                    <a:pt x="10306" y="2599"/>
                  </a:cubicBezTo>
                  <a:cubicBezTo>
                    <a:pt x="10295" y="2599"/>
                    <a:pt x="10285" y="2599"/>
                    <a:pt x="10274" y="2599"/>
                  </a:cubicBezTo>
                  <a:cubicBezTo>
                    <a:pt x="5977" y="2591"/>
                    <a:pt x="2845" y="1222"/>
                    <a:pt x="1230" y="224"/>
                  </a:cubicBezTo>
                  <a:cubicBezTo>
                    <a:pt x="773" y="876"/>
                    <a:pt x="224" y="1871"/>
                    <a:pt x="0" y="2749"/>
                  </a:cubicBezTo>
                  <a:cubicBezTo>
                    <a:pt x="1501" y="3757"/>
                    <a:pt x="5579" y="5487"/>
                    <a:pt x="10198" y="5495"/>
                  </a:cubicBezTo>
                  <a:cubicBezTo>
                    <a:pt x="10208" y="5495"/>
                    <a:pt x="10217" y="5495"/>
                    <a:pt x="10227" y="5495"/>
                  </a:cubicBezTo>
                  <a:cubicBezTo>
                    <a:pt x="14507" y="5495"/>
                    <a:pt x="19730" y="3622"/>
                    <a:pt x="20551" y="2193"/>
                  </a:cubicBezTo>
                  <a:cubicBezTo>
                    <a:pt x="20101" y="975"/>
                    <a:pt x="19012" y="0"/>
                    <a:pt x="19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2605681" y="1587802"/>
              <a:ext cx="409956" cy="110931"/>
            </a:xfrm>
            <a:custGeom>
              <a:avLst/>
              <a:gdLst/>
              <a:ahLst/>
              <a:cxnLst/>
              <a:rect l="l" t="t" r="r" b="b"/>
              <a:pathLst>
                <a:path w="13293" h="3597" extrusionOk="0">
                  <a:moveTo>
                    <a:pt x="3645" y="1"/>
                  </a:moveTo>
                  <a:cubicBezTo>
                    <a:pt x="2785" y="155"/>
                    <a:pt x="916" y="661"/>
                    <a:pt x="1" y="1294"/>
                  </a:cubicBezTo>
                  <a:cubicBezTo>
                    <a:pt x="1246" y="2379"/>
                    <a:pt x="3415" y="3593"/>
                    <a:pt x="6768" y="3597"/>
                  </a:cubicBezTo>
                  <a:cubicBezTo>
                    <a:pt x="6778" y="3597"/>
                    <a:pt x="6789" y="3597"/>
                    <a:pt x="6799" y="3597"/>
                  </a:cubicBezTo>
                  <a:cubicBezTo>
                    <a:pt x="9740" y="3597"/>
                    <a:pt x="11902" y="2371"/>
                    <a:pt x="13293" y="1166"/>
                  </a:cubicBezTo>
                  <a:cubicBezTo>
                    <a:pt x="12705" y="693"/>
                    <a:pt x="12330" y="478"/>
                    <a:pt x="11173" y="287"/>
                  </a:cubicBezTo>
                  <a:cubicBezTo>
                    <a:pt x="10461" y="963"/>
                    <a:pt x="9048" y="1294"/>
                    <a:pt x="7082" y="1294"/>
                  </a:cubicBezTo>
                  <a:cubicBezTo>
                    <a:pt x="5984" y="1294"/>
                    <a:pt x="4170" y="684"/>
                    <a:pt x="3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3482523" y="1575158"/>
              <a:ext cx="128634" cy="83823"/>
            </a:xfrm>
            <a:custGeom>
              <a:avLst/>
              <a:gdLst/>
              <a:ahLst/>
              <a:cxnLst/>
              <a:rect l="l" t="t" r="r" b="b"/>
              <a:pathLst>
                <a:path w="4171" h="2718" extrusionOk="0">
                  <a:moveTo>
                    <a:pt x="3924" y="0"/>
                  </a:moveTo>
                  <a:lnTo>
                    <a:pt x="235" y="287"/>
                  </a:lnTo>
                  <a:cubicBezTo>
                    <a:pt x="235" y="287"/>
                    <a:pt x="347" y="1465"/>
                    <a:pt x="1" y="2718"/>
                  </a:cubicBezTo>
                  <a:cubicBezTo>
                    <a:pt x="1461" y="2400"/>
                    <a:pt x="2890" y="1954"/>
                    <a:pt x="4170" y="1302"/>
                  </a:cubicBezTo>
                  <a:cubicBezTo>
                    <a:pt x="4059" y="944"/>
                    <a:pt x="3971" y="518"/>
                    <a:pt x="3924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4745298" y="1428298"/>
              <a:ext cx="183467" cy="87123"/>
            </a:xfrm>
            <a:custGeom>
              <a:avLst/>
              <a:gdLst/>
              <a:ahLst/>
              <a:cxnLst/>
              <a:rect l="l" t="t" r="r" b="b"/>
              <a:pathLst>
                <a:path w="5949" h="2825" extrusionOk="0">
                  <a:moveTo>
                    <a:pt x="5359" y="0"/>
                  </a:moveTo>
                  <a:lnTo>
                    <a:pt x="96" y="1114"/>
                  </a:lnTo>
                  <a:cubicBezTo>
                    <a:pt x="96" y="1114"/>
                    <a:pt x="207" y="2001"/>
                    <a:pt x="0" y="2825"/>
                  </a:cubicBezTo>
                  <a:cubicBezTo>
                    <a:pt x="1945" y="2475"/>
                    <a:pt x="3939" y="2347"/>
                    <a:pt x="5948" y="2252"/>
                  </a:cubicBezTo>
                  <a:cubicBezTo>
                    <a:pt x="5618" y="1671"/>
                    <a:pt x="5320" y="891"/>
                    <a:pt x="5359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5250951" y="1550486"/>
              <a:ext cx="446933" cy="606129"/>
            </a:xfrm>
            <a:custGeom>
              <a:avLst/>
              <a:gdLst/>
              <a:ahLst/>
              <a:cxnLst/>
              <a:rect l="l" t="t" r="r" b="b"/>
              <a:pathLst>
                <a:path w="14492" h="19654" extrusionOk="0">
                  <a:moveTo>
                    <a:pt x="1154" y="1"/>
                  </a:moveTo>
                  <a:cubicBezTo>
                    <a:pt x="864" y="72"/>
                    <a:pt x="593" y="160"/>
                    <a:pt x="347" y="260"/>
                  </a:cubicBezTo>
                  <a:cubicBezTo>
                    <a:pt x="582" y="1191"/>
                    <a:pt x="840" y="2710"/>
                    <a:pt x="721" y="4561"/>
                  </a:cubicBezTo>
                  <a:cubicBezTo>
                    <a:pt x="721" y="4561"/>
                    <a:pt x="578" y="7998"/>
                    <a:pt x="391" y="9410"/>
                  </a:cubicBezTo>
                  <a:cubicBezTo>
                    <a:pt x="247" y="10489"/>
                    <a:pt x="32" y="13425"/>
                    <a:pt x="1" y="15594"/>
                  </a:cubicBezTo>
                  <a:cubicBezTo>
                    <a:pt x="16" y="15594"/>
                    <a:pt x="32" y="15597"/>
                    <a:pt x="49" y="15601"/>
                  </a:cubicBezTo>
                  <a:cubicBezTo>
                    <a:pt x="49" y="15601"/>
                    <a:pt x="784" y="19154"/>
                    <a:pt x="2042" y="19573"/>
                  </a:cubicBezTo>
                  <a:cubicBezTo>
                    <a:pt x="2042" y="19573"/>
                    <a:pt x="6074" y="19169"/>
                    <a:pt x="8351" y="19169"/>
                  </a:cubicBezTo>
                  <a:cubicBezTo>
                    <a:pt x="8768" y="19169"/>
                    <a:pt x="9127" y="19182"/>
                    <a:pt x="9390" y="19215"/>
                  </a:cubicBezTo>
                  <a:cubicBezTo>
                    <a:pt x="10709" y="19374"/>
                    <a:pt x="11779" y="19654"/>
                    <a:pt x="12316" y="19654"/>
                  </a:cubicBezTo>
                  <a:cubicBezTo>
                    <a:pt x="12472" y="19654"/>
                    <a:pt x="12583" y="19630"/>
                    <a:pt x="12641" y="19573"/>
                  </a:cubicBezTo>
                  <a:cubicBezTo>
                    <a:pt x="12900" y="19318"/>
                    <a:pt x="13421" y="18196"/>
                    <a:pt x="13982" y="15601"/>
                  </a:cubicBezTo>
                  <a:cubicBezTo>
                    <a:pt x="14415" y="13612"/>
                    <a:pt x="14396" y="13434"/>
                    <a:pt x="14396" y="13434"/>
                  </a:cubicBezTo>
                  <a:lnTo>
                    <a:pt x="14396" y="13434"/>
                  </a:lnTo>
                  <a:cubicBezTo>
                    <a:pt x="14396" y="13434"/>
                    <a:pt x="14420" y="13461"/>
                    <a:pt x="14459" y="13500"/>
                  </a:cubicBezTo>
                  <a:cubicBezTo>
                    <a:pt x="14492" y="12435"/>
                    <a:pt x="14448" y="11388"/>
                    <a:pt x="14281" y="10099"/>
                  </a:cubicBezTo>
                  <a:cubicBezTo>
                    <a:pt x="13899" y="7139"/>
                    <a:pt x="12072" y="4763"/>
                    <a:pt x="11818" y="3940"/>
                  </a:cubicBezTo>
                  <a:cubicBezTo>
                    <a:pt x="11646" y="3395"/>
                    <a:pt x="11280" y="1533"/>
                    <a:pt x="11045" y="323"/>
                  </a:cubicBezTo>
                  <a:cubicBezTo>
                    <a:pt x="10815" y="284"/>
                    <a:pt x="10608" y="236"/>
                    <a:pt x="10421" y="176"/>
                  </a:cubicBezTo>
                  <a:lnTo>
                    <a:pt x="10421" y="176"/>
                  </a:lnTo>
                  <a:cubicBezTo>
                    <a:pt x="10707" y="1751"/>
                    <a:pt x="11014" y="3820"/>
                    <a:pt x="10731" y="4195"/>
                  </a:cubicBezTo>
                  <a:cubicBezTo>
                    <a:pt x="10274" y="4806"/>
                    <a:pt x="7870" y="6364"/>
                    <a:pt x="6758" y="6364"/>
                  </a:cubicBezTo>
                  <a:cubicBezTo>
                    <a:pt x="6740" y="6364"/>
                    <a:pt x="6722" y="6363"/>
                    <a:pt x="6704" y="6362"/>
                  </a:cubicBezTo>
                  <a:cubicBezTo>
                    <a:pt x="5622" y="6311"/>
                    <a:pt x="1596" y="4246"/>
                    <a:pt x="1596" y="4246"/>
                  </a:cubicBezTo>
                  <a:cubicBezTo>
                    <a:pt x="1660" y="3407"/>
                    <a:pt x="1386" y="1433"/>
                    <a:pt x="1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5591578" y="1560416"/>
              <a:ext cx="162835" cy="460194"/>
            </a:xfrm>
            <a:custGeom>
              <a:avLst/>
              <a:gdLst/>
              <a:ahLst/>
              <a:cxnLst/>
              <a:rect l="l" t="t" r="r" b="b"/>
              <a:pathLst>
                <a:path w="5280" h="14922" extrusionOk="0">
                  <a:moveTo>
                    <a:pt x="0" y="1"/>
                  </a:moveTo>
                  <a:cubicBezTo>
                    <a:pt x="235" y="1211"/>
                    <a:pt x="601" y="3073"/>
                    <a:pt x="773" y="3618"/>
                  </a:cubicBezTo>
                  <a:cubicBezTo>
                    <a:pt x="1027" y="4441"/>
                    <a:pt x="2854" y="6817"/>
                    <a:pt x="3236" y="9777"/>
                  </a:cubicBezTo>
                  <a:cubicBezTo>
                    <a:pt x="3403" y="11066"/>
                    <a:pt x="3447" y="12113"/>
                    <a:pt x="3414" y="13178"/>
                  </a:cubicBezTo>
                  <a:cubicBezTo>
                    <a:pt x="3614" y="13393"/>
                    <a:pt x="4290" y="14102"/>
                    <a:pt x="5280" y="14921"/>
                  </a:cubicBezTo>
                  <a:cubicBezTo>
                    <a:pt x="4413" y="9709"/>
                    <a:pt x="2917" y="4847"/>
                    <a:pt x="784" y="132"/>
                  </a:cubicBezTo>
                  <a:cubicBezTo>
                    <a:pt x="665" y="109"/>
                    <a:pt x="542" y="89"/>
                    <a:pt x="410" y="68"/>
                  </a:cubicBezTo>
                  <a:cubicBezTo>
                    <a:pt x="267" y="45"/>
                    <a:pt x="132" y="25"/>
                    <a:pt x="0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5324720" y="1415777"/>
              <a:ext cx="204408" cy="112659"/>
            </a:xfrm>
            <a:custGeom>
              <a:avLst/>
              <a:gdLst/>
              <a:ahLst/>
              <a:cxnLst/>
              <a:rect l="l" t="t" r="r" b="b"/>
              <a:pathLst>
                <a:path w="6628" h="3653" extrusionOk="0">
                  <a:moveTo>
                    <a:pt x="1853" y="0"/>
                  </a:moveTo>
                  <a:cubicBezTo>
                    <a:pt x="1853" y="0"/>
                    <a:pt x="1249" y="2415"/>
                    <a:pt x="0" y="3645"/>
                  </a:cubicBezTo>
                  <a:cubicBezTo>
                    <a:pt x="211" y="3650"/>
                    <a:pt x="423" y="3652"/>
                    <a:pt x="634" y="3652"/>
                  </a:cubicBezTo>
                  <a:cubicBezTo>
                    <a:pt x="2667" y="3652"/>
                    <a:pt x="4708" y="3422"/>
                    <a:pt x="6628" y="2852"/>
                  </a:cubicBezTo>
                  <a:cubicBezTo>
                    <a:pt x="6576" y="2463"/>
                    <a:pt x="6556" y="1989"/>
                    <a:pt x="6561" y="1401"/>
                  </a:cubicBezTo>
                  <a:lnTo>
                    <a:pt x="1853" y="0"/>
                  </a:ln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5939577" y="1934197"/>
              <a:ext cx="534642" cy="163144"/>
            </a:xfrm>
            <a:custGeom>
              <a:avLst/>
              <a:gdLst/>
              <a:ahLst/>
              <a:cxnLst/>
              <a:rect l="l" t="t" r="r" b="b"/>
              <a:pathLst>
                <a:path w="17336" h="5290" extrusionOk="0">
                  <a:moveTo>
                    <a:pt x="17336" y="0"/>
                  </a:moveTo>
                  <a:cubicBezTo>
                    <a:pt x="13056" y="2244"/>
                    <a:pt x="8127" y="2819"/>
                    <a:pt x="4196" y="2819"/>
                  </a:cubicBezTo>
                  <a:cubicBezTo>
                    <a:pt x="2649" y="2819"/>
                    <a:pt x="1257" y="2730"/>
                    <a:pt x="120" y="2619"/>
                  </a:cubicBezTo>
                  <a:cubicBezTo>
                    <a:pt x="76" y="3394"/>
                    <a:pt x="36" y="4250"/>
                    <a:pt x="0" y="5121"/>
                  </a:cubicBezTo>
                  <a:cubicBezTo>
                    <a:pt x="1069" y="5217"/>
                    <a:pt x="2336" y="5289"/>
                    <a:pt x="3729" y="5289"/>
                  </a:cubicBezTo>
                  <a:cubicBezTo>
                    <a:pt x="7781" y="5289"/>
                    <a:pt x="12894" y="4679"/>
                    <a:pt x="17264" y="2257"/>
                  </a:cubicBezTo>
                  <a:cubicBezTo>
                    <a:pt x="17300" y="1457"/>
                    <a:pt x="17328" y="676"/>
                    <a:pt x="17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5937141" y="2076277"/>
              <a:ext cx="531188" cy="140044"/>
            </a:xfrm>
            <a:custGeom>
              <a:avLst/>
              <a:gdLst/>
              <a:ahLst/>
              <a:cxnLst/>
              <a:rect l="l" t="t" r="r" b="b"/>
              <a:pathLst>
                <a:path w="17224" h="4541" extrusionOk="0">
                  <a:moveTo>
                    <a:pt x="17224" y="1"/>
                  </a:moveTo>
                  <a:lnTo>
                    <a:pt x="17224" y="1"/>
                  </a:lnTo>
                  <a:cubicBezTo>
                    <a:pt x="12984" y="2166"/>
                    <a:pt x="8137" y="2724"/>
                    <a:pt x="4261" y="2724"/>
                  </a:cubicBezTo>
                  <a:cubicBezTo>
                    <a:pt x="2638" y="2724"/>
                    <a:pt x="1186" y="2626"/>
                    <a:pt x="19" y="2507"/>
                  </a:cubicBezTo>
                  <a:cubicBezTo>
                    <a:pt x="4" y="3224"/>
                    <a:pt x="0" y="3916"/>
                    <a:pt x="12" y="4540"/>
                  </a:cubicBezTo>
                  <a:cubicBezTo>
                    <a:pt x="12" y="4540"/>
                    <a:pt x="14120" y="3920"/>
                    <a:pt x="17009" y="3299"/>
                  </a:cubicBezTo>
                  <a:cubicBezTo>
                    <a:pt x="17009" y="3299"/>
                    <a:pt x="17121" y="1823"/>
                    <a:pt x="17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5850110" y="1434158"/>
              <a:ext cx="630740" cy="321384"/>
            </a:xfrm>
            <a:custGeom>
              <a:avLst/>
              <a:gdLst/>
              <a:ahLst/>
              <a:cxnLst/>
              <a:rect l="l" t="t" r="r" b="b"/>
              <a:pathLst>
                <a:path w="20452" h="10421" extrusionOk="0">
                  <a:moveTo>
                    <a:pt x="19111" y="1"/>
                  </a:moveTo>
                  <a:cubicBezTo>
                    <a:pt x="19111" y="1"/>
                    <a:pt x="17822" y="1465"/>
                    <a:pt x="16421" y="2786"/>
                  </a:cubicBezTo>
                  <a:cubicBezTo>
                    <a:pt x="12756" y="7326"/>
                    <a:pt x="5217" y="8006"/>
                    <a:pt x="993" y="8006"/>
                  </a:cubicBezTo>
                  <a:cubicBezTo>
                    <a:pt x="929" y="8006"/>
                    <a:pt x="866" y="8006"/>
                    <a:pt x="804" y="8006"/>
                  </a:cubicBezTo>
                  <a:cubicBezTo>
                    <a:pt x="606" y="8683"/>
                    <a:pt x="316" y="9522"/>
                    <a:pt x="0" y="10369"/>
                  </a:cubicBezTo>
                  <a:cubicBezTo>
                    <a:pt x="536" y="10398"/>
                    <a:pt x="1200" y="10421"/>
                    <a:pt x="1959" y="10421"/>
                  </a:cubicBezTo>
                  <a:cubicBezTo>
                    <a:pt x="7085" y="10421"/>
                    <a:pt x="16563" y="9382"/>
                    <a:pt x="20452" y="2150"/>
                  </a:cubicBezTo>
                  <a:cubicBezTo>
                    <a:pt x="19557" y="689"/>
                    <a:pt x="19111" y="1"/>
                    <a:pt x="19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5799317" y="1579106"/>
              <a:ext cx="821547" cy="371930"/>
            </a:xfrm>
            <a:custGeom>
              <a:avLst/>
              <a:gdLst/>
              <a:ahLst/>
              <a:cxnLst/>
              <a:rect l="l" t="t" r="r" b="b"/>
              <a:pathLst>
                <a:path w="26639" h="12060" extrusionOk="0">
                  <a:moveTo>
                    <a:pt x="24088" y="0"/>
                  </a:moveTo>
                  <a:cubicBezTo>
                    <a:pt x="19307" y="7535"/>
                    <a:pt x="10814" y="8976"/>
                    <a:pt x="5010" y="8976"/>
                  </a:cubicBezTo>
                  <a:cubicBezTo>
                    <a:pt x="3153" y="8976"/>
                    <a:pt x="1571" y="8828"/>
                    <a:pt x="474" y="8686"/>
                  </a:cubicBezTo>
                  <a:cubicBezTo>
                    <a:pt x="191" y="9373"/>
                    <a:pt x="0" y="9832"/>
                    <a:pt x="0" y="9832"/>
                  </a:cubicBezTo>
                  <a:cubicBezTo>
                    <a:pt x="0" y="9832"/>
                    <a:pt x="2853" y="10907"/>
                    <a:pt x="4534" y="10907"/>
                  </a:cubicBezTo>
                  <a:cubicBezTo>
                    <a:pt x="4656" y="10907"/>
                    <a:pt x="4771" y="10902"/>
                    <a:pt x="4879" y="10890"/>
                  </a:cubicBezTo>
                  <a:lnTo>
                    <a:pt x="4879" y="10890"/>
                  </a:lnTo>
                  <a:cubicBezTo>
                    <a:pt x="4879" y="10890"/>
                    <a:pt x="4843" y="11336"/>
                    <a:pt x="4795" y="12060"/>
                  </a:cubicBezTo>
                  <a:cubicBezTo>
                    <a:pt x="8825" y="12036"/>
                    <a:pt x="17113" y="11375"/>
                    <a:pt x="23081" y="6788"/>
                  </a:cubicBezTo>
                  <a:cubicBezTo>
                    <a:pt x="24192" y="4305"/>
                    <a:pt x="25795" y="1850"/>
                    <a:pt x="26638" y="1337"/>
                  </a:cubicBezTo>
                  <a:cubicBezTo>
                    <a:pt x="26638" y="1337"/>
                    <a:pt x="25321" y="983"/>
                    <a:pt x="2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5892947" y="1572938"/>
              <a:ext cx="643137" cy="1258025"/>
            </a:xfrm>
            <a:custGeom>
              <a:avLst/>
              <a:gdLst/>
              <a:ahLst/>
              <a:cxnLst/>
              <a:rect l="l" t="t" r="r" b="b"/>
              <a:pathLst>
                <a:path w="20854" h="40792" extrusionOk="0">
                  <a:moveTo>
                    <a:pt x="18442" y="19619"/>
                  </a:moveTo>
                  <a:cubicBezTo>
                    <a:pt x="18442" y="19619"/>
                    <a:pt x="18442" y="19620"/>
                    <a:pt x="18442" y="19623"/>
                  </a:cubicBezTo>
                  <a:lnTo>
                    <a:pt x="18442" y="19623"/>
                  </a:lnTo>
                  <a:cubicBezTo>
                    <a:pt x="18442" y="19622"/>
                    <a:pt x="18442" y="19621"/>
                    <a:pt x="18442" y="19620"/>
                  </a:cubicBezTo>
                  <a:cubicBezTo>
                    <a:pt x="18442" y="19619"/>
                    <a:pt x="18442" y="19619"/>
                    <a:pt x="18442" y="19619"/>
                  </a:cubicBezTo>
                  <a:close/>
                  <a:moveTo>
                    <a:pt x="12920" y="1"/>
                  </a:moveTo>
                  <a:lnTo>
                    <a:pt x="11873" y="287"/>
                  </a:lnTo>
                  <a:lnTo>
                    <a:pt x="11976" y="8647"/>
                  </a:lnTo>
                  <a:cubicBezTo>
                    <a:pt x="11976" y="8647"/>
                    <a:pt x="3064" y="9092"/>
                    <a:pt x="3064" y="9232"/>
                  </a:cubicBezTo>
                  <a:lnTo>
                    <a:pt x="3136" y="912"/>
                  </a:lnTo>
                  <a:lnTo>
                    <a:pt x="2256" y="940"/>
                  </a:lnTo>
                  <a:cubicBezTo>
                    <a:pt x="2256" y="940"/>
                    <a:pt x="1516" y="7891"/>
                    <a:pt x="1843" y="11090"/>
                  </a:cubicBezTo>
                  <a:cubicBezTo>
                    <a:pt x="2168" y="14289"/>
                    <a:pt x="963" y="16871"/>
                    <a:pt x="482" y="18351"/>
                  </a:cubicBezTo>
                  <a:cubicBezTo>
                    <a:pt x="1" y="19827"/>
                    <a:pt x="139" y="38141"/>
                    <a:pt x="999" y="40791"/>
                  </a:cubicBezTo>
                  <a:lnTo>
                    <a:pt x="8670" y="40791"/>
                  </a:lnTo>
                  <a:lnTo>
                    <a:pt x="8224" y="35241"/>
                  </a:lnTo>
                  <a:cubicBezTo>
                    <a:pt x="8224" y="35241"/>
                    <a:pt x="9052" y="35241"/>
                    <a:pt x="10046" y="34935"/>
                  </a:cubicBezTo>
                  <a:cubicBezTo>
                    <a:pt x="10046" y="34935"/>
                    <a:pt x="10186" y="38905"/>
                    <a:pt x="10321" y="40791"/>
                  </a:cubicBezTo>
                  <a:lnTo>
                    <a:pt x="20197" y="40791"/>
                  </a:lnTo>
                  <a:cubicBezTo>
                    <a:pt x="20197" y="40791"/>
                    <a:pt x="20853" y="33522"/>
                    <a:pt x="20678" y="31596"/>
                  </a:cubicBezTo>
                  <a:cubicBezTo>
                    <a:pt x="20510" y="29705"/>
                    <a:pt x="18486" y="19852"/>
                    <a:pt x="18442" y="19623"/>
                  </a:cubicBezTo>
                  <a:lnTo>
                    <a:pt x="18442" y="19623"/>
                  </a:lnTo>
                  <a:cubicBezTo>
                    <a:pt x="18442" y="19628"/>
                    <a:pt x="18436" y="19631"/>
                    <a:pt x="18426" y="19631"/>
                  </a:cubicBezTo>
                  <a:cubicBezTo>
                    <a:pt x="18199" y="19631"/>
                    <a:pt x="15727" y="18437"/>
                    <a:pt x="14555" y="15701"/>
                  </a:cubicBezTo>
                  <a:cubicBezTo>
                    <a:pt x="13317" y="12809"/>
                    <a:pt x="12836" y="6650"/>
                    <a:pt x="12836" y="6650"/>
                  </a:cubicBezTo>
                  <a:lnTo>
                    <a:pt x="129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5927118" y="2213515"/>
              <a:ext cx="501119" cy="365793"/>
            </a:xfrm>
            <a:custGeom>
              <a:avLst/>
              <a:gdLst/>
              <a:ahLst/>
              <a:cxnLst/>
              <a:rect l="l" t="t" r="r" b="b"/>
              <a:pathLst>
                <a:path w="16249" h="11861" extrusionOk="0">
                  <a:moveTo>
                    <a:pt x="7379" y="1861"/>
                  </a:moveTo>
                  <a:lnTo>
                    <a:pt x="7379" y="1861"/>
                  </a:lnTo>
                  <a:cubicBezTo>
                    <a:pt x="7315" y="1889"/>
                    <a:pt x="7267" y="1952"/>
                    <a:pt x="7291" y="2040"/>
                  </a:cubicBezTo>
                  <a:cubicBezTo>
                    <a:pt x="7669" y="3373"/>
                    <a:pt x="7662" y="4857"/>
                    <a:pt x="7737" y="6229"/>
                  </a:cubicBezTo>
                  <a:cubicBezTo>
                    <a:pt x="7777" y="6914"/>
                    <a:pt x="7777" y="7599"/>
                    <a:pt x="7777" y="8282"/>
                  </a:cubicBezTo>
                  <a:cubicBezTo>
                    <a:pt x="7777" y="8520"/>
                    <a:pt x="7674" y="10529"/>
                    <a:pt x="7335" y="10529"/>
                  </a:cubicBezTo>
                  <a:cubicBezTo>
                    <a:pt x="7315" y="10529"/>
                    <a:pt x="7294" y="10522"/>
                    <a:pt x="7272" y="10507"/>
                  </a:cubicBezTo>
                  <a:cubicBezTo>
                    <a:pt x="7262" y="10499"/>
                    <a:pt x="7250" y="10496"/>
                    <a:pt x="7239" y="10496"/>
                  </a:cubicBezTo>
                  <a:cubicBezTo>
                    <a:pt x="7209" y="10496"/>
                    <a:pt x="7180" y="10518"/>
                    <a:pt x="7168" y="10547"/>
                  </a:cubicBezTo>
                  <a:cubicBezTo>
                    <a:pt x="7157" y="7670"/>
                    <a:pt x="6651" y="4817"/>
                    <a:pt x="6651" y="1949"/>
                  </a:cubicBezTo>
                  <a:cubicBezTo>
                    <a:pt x="6651" y="1913"/>
                    <a:pt x="6643" y="1885"/>
                    <a:pt x="6623" y="1866"/>
                  </a:cubicBezTo>
                  <a:cubicBezTo>
                    <a:pt x="6874" y="1866"/>
                    <a:pt x="7129" y="1866"/>
                    <a:pt x="7379" y="1861"/>
                  </a:cubicBezTo>
                  <a:close/>
                  <a:moveTo>
                    <a:pt x="16112" y="0"/>
                  </a:moveTo>
                  <a:cubicBezTo>
                    <a:pt x="16098" y="0"/>
                    <a:pt x="16084" y="4"/>
                    <a:pt x="16069" y="11"/>
                  </a:cubicBezTo>
                  <a:cubicBezTo>
                    <a:pt x="13518" y="1236"/>
                    <a:pt x="10861" y="1523"/>
                    <a:pt x="8068" y="1570"/>
                  </a:cubicBezTo>
                  <a:cubicBezTo>
                    <a:pt x="7597" y="1579"/>
                    <a:pt x="7127" y="1583"/>
                    <a:pt x="6656" y="1583"/>
                  </a:cubicBezTo>
                  <a:cubicBezTo>
                    <a:pt x="5754" y="1583"/>
                    <a:pt x="4852" y="1568"/>
                    <a:pt x="3949" y="1539"/>
                  </a:cubicBezTo>
                  <a:cubicBezTo>
                    <a:pt x="2669" y="1503"/>
                    <a:pt x="1312" y="1547"/>
                    <a:pt x="74" y="1181"/>
                  </a:cubicBezTo>
                  <a:cubicBezTo>
                    <a:pt x="68" y="1179"/>
                    <a:pt x="63" y="1178"/>
                    <a:pt x="58" y="1178"/>
                  </a:cubicBezTo>
                  <a:cubicBezTo>
                    <a:pt x="12" y="1178"/>
                    <a:pt x="0" y="1254"/>
                    <a:pt x="50" y="1273"/>
                  </a:cubicBezTo>
                  <a:cubicBezTo>
                    <a:pt x="1196" y="1682"/>
                    <a:pt x="2373" y="1718"/>
                    <a:pt x="3579" y="1785"/>
                  </a:cubicBezTo>
                  <a:cubicBezTo>
                    <a:pt x="4518" y="1837"/>
                    <a:pt x="5462" y="1857"/>
                    <a:pt x="6404" y="1861"/>
                  </a:cubicBezTo>
                  <a:cubicBezTo>
                    <a:pt x="6389" y="1885"/>
                    <a:pt x="6376" y="1913"/>
                    <a:pt x="6376" y="1949"/>
                  </a:cubicBezTo>
                  <a:cubicBezTo>
                    <a:pt x="6376" y="5235"/>
                    <a:pt x="7057" y="8506"/>
                    <a:pt x="7025" y="11804"/>
                  </a:cubicBezTo>
                  <a:cubicBezTo>
                    <a:pt x="7025" y="11842"/>
                    <a:pt x="7053" y="11861"/>
                    <a:pt x="7081" y="11861"/>
                  </a:cubicBezTo>
                  <a:cubicBezTo>
                    <a:pt x="7110" y="11861"/>
                    <a:pt x="7138" y="11842"/>
                    <a:pt x="7140" y="11804"/>
                  </a:cubicBezTo>
                  <a:cubicBezTo>
                    <a:pt x="7160" y="11398"/>
                    <a:pt x="7168" y="10992"/>
                    <a:pt x="7168" y="10590"/>
                  </a:cubicBezTo>
                  <a:cubicBezTo>
                    <a:pt x="7172" y="10594"/>
                    <a:pt x="7172" y="10598"/>
                    <a:pt x="7177" y="10603"/>
                  </a:cubicBezTo>
                  <a:cubicBezTo>
                    <a:pt x="7192" y="10622"/>
                    <a:pt x="7204" y="10642"/>
                    <a:pt x="7220" y="10662"/>
                  </a:cubicBezTo>
                  <a:cubicBezTo>
                    <a:pt x="7239" y="10686"/>
                    <a:pt x="7264" y="10701"/>
                    <a:pt x="7292" y="10701"/>
                  </a:cubicBezTo>
                  <a:cubicBezTo>
                    <a:pt x="7306" y="10701"/>
                    <a:pt x="7321" y="10698"/>
                    <a:pt x="7335" y="10690"/>
                  </a:cubicBezTo>
                  <a:cubicBezTo>
                    <a:pt x="8362" y="10121"/>
                    <a:pt x="8036" y="8267"/>
                    <a:pt x="8044" y="7316"/>
                  </a:cubicBezTo>
                  <a:cubicBezTo>
                    <a:pt x="8060" y="5590"/>
                    <a:pt x="8055" y="3636"/>
                    <a:pt x="7594" y="1956"/>
                  </a:cubicBezTo>
                  <a:cubicBezTo>
                    <a:pt x="7582" y="1908"/>
                    <a:pt x="7554" y="1877"/>
                    <a:pt x="7518" y="1861"/>
                  </a:cubicBezTo>
                  <a:cubicBezTo>
                    <a:pt x="7702" y="1861"/>
                    <a:pt x="7884" y="1857"/>
                    <a:pt x="8068" y="1857"/>
                  </a:cubicBezTo>
                  <a:cubicBezTo>
                    <a:pt x="10829" y="1822"/>
                    <a:pt x="13742" y="1638"/>
                    <a:pt x="16160" y="171"/>
                  </a:cubicBezTo>
                  <a:cubicBezTo>
                    <a:pt x="16249" y="116"/>
                    <a:pt x="16194" y="0"/>
                    <a:pt x="161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6010139" y="2614497"/>
              <a:ext cx="300412" cy="67694"/>
            </a:xfrm>
            <a:custGeom>
              <a:avLst/>
              <a:gdLst/>
              <a:ahLst/>
              <a:cxnLst/>
              <a:rect l="l" t="t" r="r" b="b"/>
              <a:pathLst>
                <a:path w="9741" h="2195" extrusionOk="0">
                  <a:moveTo>
                    <a:pt x="9557" y="1"/>
                  </a:moveTo>
                  <a:cubicBezTo>
                    <a:pt x="9543" y="1"/>
                    <a:pt x="9529" y="3"/>
                    <a:pt x="9513" y="7"/>
                  </a:cubicBezTo>
                  <a:cubicBezTo>
                    <a:pt x="8025" y="477"/>
                    <a:pt x="6628" y="795"/>
                    <a:pt x="5085" y="1026"/>
                  </a:cubicBezTo>
                  <a:cubicBezTo>
                    <a:pt x="3434" y="1277"/>
                    <a:pt x="1771" y="1953"/>
                    <a:pt x="107" y="2025"/>
                  </a:cubicBezTo>
                  <a:cubicBezTo>
                    <a:pt x="0" y="2029"/>
                    <a:pt x="0" y="2184"/>
                    <a:pt x="107" y="2188"/>
                  </a:cubicBezTo>
                  <a:cubicBezTo>
                    <a:pt x="190" y="2192"/>
                    <a:pt x="273" y="2194"/>
                    <a:pt x="356" y="2194"/>
                  </a:cubicBezTo>
                  <a:cubicBezTo>
                    <a:pt x="1724" y="2194"/>
                    <a:pt x="3133" y="1664"/>
                    <a:pt x="4468" y="1421"/>
                  </a:cubicBezTo>
                  <a:cubicBezTo>
                    <a:pt x="6231" y="1094"/>
                    <a:pt x="7886" y="914"/>
                    <a:pt x="9589" y="282"/>
                  </a:cubicBezTo>
                  <a:cubicBezTo>
                    <a:pt x="9741" y="224"/>
                    <a:pt x="9699" y="1"/>
                    <a:pt x="95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6345000" y="2253823"/>
              <a:ext cx="148001" cy="156821"/>
            </a:xfrm>
            <a:custGeom>
              <a:avLst/>
              <a:gdLst/>
              <a:ahLst/>
              <a:cxnLst/>
              <a:rect l="l" t="t" r="r" b="b"/>
              <a:pathLst>
                <a:path w="4799" h="5085" extrusionOk="0">
                  <a:moveTo>
                    <a:pt x="90" y="0"/>
                  </a:moveTo>
                  <a:cubicBezTo>
                    <a:pt x="46" y="0"/>
                    <a:pt x="0" y="40"/>
                    <a:pt x="16" y="93"/>
                  </a:cubicBezTo>
                  <a:cubicBezTo>
                    <a:pt x="258" y="936"/>
                    <a:pt x="1003" y="1791"/>
                    <a:pt x="1552" y="2460"/>
                  </a:cubicBezTo>
                  <a:cubicBezTo>
                    <a:pt x="2375" y="3462"/>
                    <a:pt x="3370" y="4533"/>
                    <a:pt x="4572" y="5074"/>
                  </a:cubicBezTo>
                  <a:cubicBezTo>
                    <a:pt x="4587" y="5081"/>
                    <a:pt x="4603" y="5084"/>
                    <a:pt x="4619" y="5084"/>
                  </a:cubicBezTo>
                  <a:cubicBezTo>
                    <a:pt x="4713" y="5084"/>
                    <a:pt x="4799" y="4973"/>
                    <a:pt x="4707" y="4895"/>
                  </a:cubicBezTo>
                  <a:cubicBezTo>
                    <a:pt x="3024" y="3479"/>
                    <a:pt x="1182" y="2054"/>
                    <a:pt x="148" y="37"/>
                  </a:cubicBezTo>
                  <a:cubicBezTo>
                    <a:pt x="135" y="11"/>
                    <a:pt x="113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5906332" y="2276090"/>
              <a:ext cx="95974" cy="189820"/>
            </a:xfrm>
            <a:custGeom>
              <a:avLst/>
              <a:gdLst/>
              <a:ahLst/>
              <a:cxnLst/>
              <a:rect l="l" t="t" r="r" b="b"/>
              <a:pathLst>
                <a:path w="3112" h="6155" extrusionOk="0">
                  <a:moveTo>
                    <a:pt x="2885" y="0"/>
                  </a:moveTo>
                  <a:cubicBezTo>
                    <a:pt x="2835" y="0"/>
                    <a:pt x="2786" y="27"/>
                    <a:pt x="2757" y="91"/>
                  </a:cubicBezTo>
                  <a:cubicBezTo>
                    <a:pt x="2384" y="906"/>
                    <a:pt x="2204" y="1798"/>
                    <a:pt x="1942" y="2653"/>
                  </a:cubicBezTo>
                  <a:cubicBezTo>
                    <a:pt x="1536" y="3974"/>
                    <a:pt x="724" y="4861"/>
                    <a:pt x="39" y="6015"/>
                  </a:cubicBezTo>
                  <a:cubicBezTo>
                    <a:pt x="1" y="6081"/>
                    <a:pt x="60" y="6155"/>
                    <a:pt x="122" y="6155"/>
                  </a:cubicBezTo>
                  <a:cubicBezTo>
                    <a:pt x="143" y="6155"/>
                    <a:pt x="165" y="6146"/>
                    <a:pt x="183" y="6126"/>
                  </a:cubicBezTo>
                  <a:cubicBezTo>
                    <a:pt x="928" y="5259"/>
                    <a:pt x="1584" y="4439"/>
                    <a:pt x="2033" y="3377"/>
                  </a:cubicBezTo>
                  <a:cubicBezTo>
                    <a:pt x="2459" y="2371"/>
                    <a:pt x="2610" y="1264"/>
                    <a:pt x="3052" y="261"/>
                  </a:cubicBezTo>
                  <a:cubicBezTo>
                    <a:pt x="3112" y="125"/>
                    <a:pt x="2994" y="0"/>
                    <a:pt x="28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6487542" y="2452710"/>
              <a:ext cx="27047" cy="368939"/>
            </a:xfrm>
            <a:custGeom>
              <a:avLst/>
              <a:gdLst/>
              <a:ahLst/>
              <a:cxnLst/>
              <a:rect l="l" t="t" r="r" b="b"/>
              <a:pathLst>
                <a:path w="877" h="11963" extrusionOk="0">
                  <a:moveTo>
                    <a:pt x="155" y="0"/>
                  </a:moveTo>
                  <a:cubicBezTo>
                    <a:pt x="75" y="0"/>
                    <a:pt x="0" y="61"/>
                    <a:pt x="34" y="161"/>
                  </a:cubicBezTo>
                  <a:cubicBezTo>
                    <a:pt x="547" y="1792"/>
                    <a:pt x="539" y="3797"/>
                    <a:pt x="535" y="5492"/>
                  </a:cubicBezTo>
                  <a:cubicBezTo>
                    <a:pt x="535" y="6527"/>
                    <a:pt x="411" y="7561"/>
                    <a:pt x="332" y="8592"/>
                  </a:cubicBezTo>
                  <a:cubicBezTo>
                    <a:pt x="252" y="9694"/>
                    <a:pt x="284" y="10780"/>
                    <a:pt x="93" y="11875"/>
                  </a:cubicBezTo>
                  <a:cubicBezTo>
                    <a:pt x="86" y="11927"/>
                    <a:pt x="129" y="11963"/>
                    <a:pt x="169" y="11963"/>
                  </a:cubicBezTo>
                  <a:cubicBezTo>
                    <a:pt x="195" y="11963"/>
                    <a:pt x="219" y="11948"/>
                    <a:pt x="229" y="11914"/>
                  </a:cubicBezTo>
                  <a:cubicBezTo>
                    <a:pt x="714" y="9989"/>
                    <a:pt x="726" y="7860"/>
                    <a:pt x="825" y="5883"/>
                  </a:cubicBezTo>
                  <a:cubicBezTo>
                    <a:pt x="877" y="4796"/>
                    <a:pt x="789" y="3698"/>
                    <a:pt x="694" y="2616"/>
                  </a:cubicBezTo>
                  <a:cubicBezTo>
                    <a:pt x="622" y="1788"/>
                    <a:pt x="598" y="869"/>
                    <a:pt x="292" y="93"/>
                  </a:cubicBezTo>
                  <a:cubicBezTo>
                    <a:pt x="266" y="29"/>
                    <a:pt x="210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5986824" y="1885686"/>
              <a:ext cx="265471" cy="20694"/>
            </a:xfrm>
            <a:custGeom>
              <a:avLst/>
              <a:gdLst/>
              <a:ahLst/>
              <a:cxnLst/>
              <a:rect l="l" t="t" r="r" b="b"/>
              <a:pathLst>
                <a:path w="8608" h="671" extrusionOk="0">
                  <a:moveTo>
                    <a:pt x="8510" y="1"/>
                  </a:moveTo>
                  <a:cubicBezTo>
                    <a:pt x="8506" y="1"/>
                    <a:pt x="8502" y="1"/>
                    <a:pt x="8499" y="2"/>
                  </a:cubicBezTo>
                  <a:cubicBezTo>
                    <a:pt x="7914" y="73"/>
                    <a:pt x="7333" y="42"/>
                    <a:pt x="6745" y="101"/>
                  </a:cubicBezTo>
                  <a:cubicBezTo>
                    <a:pt x="6052" y="172"/>
                    <a:pt x="5371" y="340"/>
                    <a:pt x="4671" y="396"/>
                  </a:cubicBezTo>
                  <a:cubicBezTo>
                    <a:pt x="4227" y="430"/>
                    <a:pt x="3781" y="440"/>
                    <a:pt x="3335" y="440"/>
                  </a:cubicBezTo>
                  <a:cubicBezTo>
                    <a:pt x="2577" y="440"/>
                    <a:pt x="1819" y="410"/>
                    <a:pt x="1061" y="410"/>
                  </a:cubicBezTo>
                  <a:cubicBezTo>
                    <a:pt x="736" y="410"/>
                    <a:pt x="412" y="415"/>
                    <a:pt x="88" y="431"/>
                  </a:cubicBezTo>
                  <a:cubicBezTo>
                    <a:pt x="0" y="435"/>
                    <a:pt x="0" y="567"/>
                    <a:pt x="88" y="571"/>
                  </a:cubicBezTo>
                  <a:cubicBezTo>
                    <a:pt x="1293" y="589"/>
                    <a:pt x="2497" y="670"/>
                    <a:pt x="3702" y="670"/>
                  </a:cubicBezTo>
                  <a:cubicBezTo>
                    <a:pt x="4025" y="670"/>
                    <a:pt x="4348" y="664"/>
                    <a:pt x="4671" y="650"/>
                  </a:cubicBezTo>
                  <a:cubicBezTo>
                    <a:pt x="5280" y="622"/>
                    <a:pt x="5873" y="515"/>
                    <a:pt x="6470" y="407"/>
                  </a:cubicBezTo>
                  <a:cubicBezTo>
                    <a:pt x="7158" y="284"/>
                    <a:pt x="7858" y="387"/>
                    <a:pt x="8523" y="172"/>
                  </a:cubicBezTo>
                  <a:cubicBezTo>
                    <a:pt x="8607" y="142"/>
                    <a:pt x="8602" y="1"/>
                    <a:pt x="85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6462408" y="1401899"/>
              <a:ext cx="224238" cy="209342"/>
            </a:xfrm>
            <a:custGeom>
              <a:avLst/>
              <a:gdLst/>
              <a:ahLst/>
              <a:cxnLst/>
              <a:rect l="l" t="t" r="r" b="b"/>
              <a:pathLst>
                <a:path w="7271" h="6788" extrusionOk="0">
                  <a:moveTo>
                    <a:pt x="1565" y="0"/>
                  </a:moveTo>
                  <a:cubicBezTo>
                    <a:pt x="665" y="1306"/>
                    <a:pt x="1" y="2237"/>
                    <a:pt x="1" y="2237"/>
                  </a:cubicBezTo>
                  <a:cubicBezTo>
                    <a:pt x="1509" y="6140"/>
                    <a:pt x="4334" y="6788"/>
                    <a:pt x="4334" y="6788"/>
                  </a:cubicBezTo>
                  <a:cubicBezTo>
                    <a:pt x="5460" y="5089"/>
                    <a:pt x="6430" y="3514"/>
                    <a:pt x="7270" y="2050"/>
                  </a:cubicBezTo>
                  <a:cubicBezTo>
                    <a:pt x="5301" y="1576"/>
                    <a:pt x="3374" y="844"/>
                    <a:pt x="1565" y="0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6019206" y="1499477"/>
              <a:ext cx="210483" cy="101895"/>
            </a:xfrm>
            <a:custGeom>
              <a:avLst/>
              <a:gdLst/>
              <a:ahLst/>
              <a:cxnLst/>
              <a:rect l="l" t="t" r="r" b="b"/>
              <a:pathLst>
                <a:path w="6825" h="3304" extrusionOk="0">
                  <a:moveTo>
                    <a:pt x="6418" y="0"/>
                  </a:moveTo>
                  <a:lnTo>
                    <a:pt x="1616" y="584"/>
                  </a:lnTo>
                  <a:cubicBezTo>
                    <a:pt x="1616" y="584"/>
                    <a:pt x="1990" y="2283"/>
                    <a:pt x="0" y="3131"/>
                  </a:cubicBezTo>
                  <a:cubicBezTo>
                    <a:pt x="575" y="3249"/>
                    <a:pt x="1135" y="3304"/>
                    <a:pt x="1681" y="3304"/>
                  </a:cubicBezTo>
                  <a:cubicBezTo>
                    <a:pt x="3558" y="3304"/>
                    <a:pt x="5271" y="2652"/>
                    <a:pt x="6824" y="1635"/>
                  </a:cubicBezTo>
                  <a:cubicBezTo>
                    <a:pt x="6657" y="1221"/>
                    <a:pt x="6510" y="688"/>
                    <a:pt x="6418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5786549" y="1889171"/>
              <a:ext cx="163113" cy="183961"/>
            </a:xfrm>
            <a:custGeom>
              <a:avLst/>
              <a:gdLst/>
              <a:ahLst/>
              <a:cxnLst/>
              <a:rect l="l" t="t" r="r" b="b"/>
              <a:pathLst>
                <a:path w="5289" h="5965" extrusionOk="0">
                  <a:moveTo>
                    <a:pt x="1044" y="0"/>
                  </a:moveTo>
                  <a:cubicBezTo>
                    <a:pt x="1044" y="0"/>
                    <a:pt x="645" y="1118"/>
                    <a:pt x="1" y="2638"/>
                  </a:cubicBezTo>
                  <a:cubicBezTo>
                    <a:pt x="1485" y="3637"/>
                    <a:pt x="2902" y="4743"/>
                    <a:pt x="4195" y="5965"/>
                  </a:cubicBezTo>
                  <a:cubicBezTo>
                    <a:pt x="4608" y="5201"/>
                    <a:pt x="4946" y="4421"/>
                    <a:pt x="5161" y="3637"/>
                  </a:cubicBezTo>
                  <a:lnTo>
                    <a:pt x="5289" y="836"/>
                  </a:lnTo>
                  <a:cubicBezTo>
                    <a:pt x="5289" y="836"/>
                    <a:pt x="2834" y="676"/>
                    <a:pt x="1044" y="0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6100685" y="1356996"/>
              <a:ext cx="63222" cy="54864"/>
            </a:xfrm>
            <a:custGeom>
              <a:avLst/>
              <a:gdLst/>
              <a:ahLst/>
              <a:cxnLst/>
              <a:rect l="l" t="t" r="r" b="b"/>
              <a:pathLst>
                <a:path w="2050" h="1779" extrusionOk="0">
                  <a:moveTo>
                    <a:pt x="1950" y="0"/>
                  </a:moveTo>
                  <a:lnTo>
                    <a:pt x="1950" y="0"/>
                  </a:lnTo>
                  <a:cubicBezTo>
                    <a:pt x="1123" y="267"/>
                    <a:pt x="370" y="900"/>
                    <a:pt x="1" y="1671"/>
                  </a:cubicBezTo>
                  <a:cubicBezTo>
                    <a:pt x="162" y="1737"/>
                    <a:pt x="343" y="1779"/>
                    <a:pt x="540" y="1779"/>
                  </a:cubicBezTo>
                  <a:cubicBezTo>
                    <a:pt x="774" y="1779"/>
                    <a:pt x="1031" y="1719"/>
                    <a:pt x="1305" y="1568"/>
                  </a:cubicBezTo>
                  <a:cubicBezTo>
                    <a:pt x="2010" y="1182"/>
                    <a:pt x="2050" y="518"/>
                    <a:pt x="1950" y="0"/>
                  </a:cubicBezTo>
                  <a:close/>
                </a:path>
              </a:pathLst>
            </a:custGeom>
            <a:solidFill>
              <a:srgbClr val="E95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3258978" y="1708257"/>
              <a:ext cx="167554" cy="145441"/>
            </a:xfrm>
            <a:custGeom>
              <a:avLst/>
              <a:gdLst/>
              <a:ahLst/>
              <a:cxnLst/>
              <a:rect l="l" t="t" r="r" b="b"/>
              <a:pathLst>
                <a:path w="5433" h="4716" extrusionOk="0">
                  <a:moveTo>
                    <a:pt x="3517" y="0"/>
                  </a:moveTo>
                  <a:cubicBezTo>
                    <a:pt x="2935" y="0"/>
                    <a:pt x="667" y="91"/>
                    <a:pt x="355" y="1487"/>
                  </a:cubicBezTo>
                  <a:cubicBezTo>
                    <a:pt x="1" y="3090"/>
                    <a:pt x="319" y="4252"/>
                    <a:pt x="554" y="4339"/>
                  </a:cubicBezTo>
                  <a:cubicBezTo>
                    <a:pt x="558" y="4341"/>
                    <a:pt x="562" y="4342"/>
                    <a:pt x="566" y="4342"/>
                  </a:cubicBezTo>
                  <a:cubicBezTo>
                    <a:pt x="787" y="4342"/>
                    <a:pt x="1233" y="2279"/>
                    <a:pt x="1294" y="1990"/>
                  </a:cubicBezTo>
                  <a:lnTo>
                    <a:pt x="1294" y="1990"/>
                  </a:lnTo>
                  <a:cubicBezTo>
                    <a:pt x="1234" y="2279"/>
                    <a:pt x="821" y="4348"/>
                    <a:pt x="1301" y="4466"/>
                  </a:cubicBezTo>
                  <a:cubicBezTo>
                    <a:pt x="1313" y="4469"/>
                    <a:pt x="1325" y="4471"/>
                    <a:pt x="1337" y="4471"/>
                  </a:cubicBezTo>
                  <a:cubicBezTo>
                    <a:pt x="1833" y="4471"/>
                    <a:pt x="2137" y="2006"/>
                    <a:pt x="2137" y="2004"/>
                  </a:cubicBezTo>
                  <a:lnTo>
                    <a:pt x="2137" y="2004"/>
                  </a:lnTo>
                  <a:cubicBezTo>
                    <a:pt x="2137" y="2006"/>
                    <a:pt x="1854" y="4519"/>
                    <a:pt x="2300" y="4626"/>
                  </a:cubicBezTo>
                  <a:cubicBezTo>
                    <a:pt x="2309" y="4628"/>
                    <a:pt x="2317" y="4629"/>
                    <a:pt x="2326" y="4629"/>
                  </a:cubicBezTo>
                  <a:cubicBezTo>
                    <a:pt x="2758" y="4629"/>
                    <a:pt x="3064" y="2005"/>
                    <a:pt x="3064" y="2004"/>
                  </a:cubicBezTo>
                  <a:lnTo>
                    <a:pt x="3064" y="2004"/>
                  </a:lnTo>
                  <a:cubicBezTo>
                    <a:pt x="3064" y="2005"/>
                    <a:pt x="2818" y="4642"/>
                    <a:pt x="3172" y="4714"/>
                  </a:cubicBezTo>
                  <a:cubicBezTo>
                    <a:pt x="3177" y="4715"/>
                    <a:pt x="3181" y="4715"/>
                    <a:pt x="3186" y="4715"/>
                  </a:cubicBezTo>
                  <a:cubicBezTo>
                    <a:pt x="3541" y="4715"/>
                    <a:pt x="3940" y="2075"/>
                    <a:pt x="3940" y="2075"/>
                  </a:cubicBezTo>
                  <a:cubicBezTo>
                    <a:pt x="3940" y="2075"/>
                    <a:pt x="4241" y="3950"/>
                    <a:pt x="4600" y="4073"/>
                  </a:cubicBezTo>
                  <a:cubicBezTo>
                    <a:pt x="4612" y="4077"/>
                    <a:pt x="4624" y="4079"/>
                    <a:pt x="4637" y="4079"/>
                  </a:cubicBezTo>
                  <a:cubicBezTo>
                    <a:pt x="4987" y="4079"/>
                    <a:pt x="5432" y="2462"/>
                    <a:pt x="5216" y="1590"/>
                  </a:cubicBezTo>
                  <a:cubicBezTo>
                    <a:pt x="4990" y="687"/>
                    <a:pt x="4616" y="39"/>
                    <a:pt x="3653" y="2"/>
                  </a:cubicBezTo>
                  <a:cubicBezTo>
                    <a:pt x="3653" y="2"/>
                    <a:pt x="3604" y="0"/>
                    <a:pt x="351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34"/>
          <p:cNvSpPr/>
          <p:nvPr/>
        </p:nvSpPr>
        <p:spPr>
          <a:xfrm>
            <a:off x="2734523" y="2765156"/>
            <a:ext cx="212876" cy="29797"/>
          </a:xfrm>
          <a:custGeom>
            <a:avLst/>
            <a:gdLst/>
            <a:ahLst/>
            <a:cxnLst/>
            <a:rect l="l" t="t" r="r" b="b"/>
            <a:pathLst>
              <a:path w="6002" h="840" extrusionOk="0">
                <a:moveTo>
                  <a:pt x="5919" y="1"/>
                </a:moveTo>
                <a:cubicBezTo>
                  <a:pt x="5914" y="1"/>
                  <a:pt x="5909" y="1"/>
                  <a:pt x="5904" y="3"/>
                </a:cubicBezTo>
                <a:cubicBezTo>
                  <a:pt x="4298" y="414"/>
                  <a:pt x="2699" y="564"/>
                  <a:pt x="1067" y="564"/>
                </a:cubicBezTo>
                <a:cubicBezTo>
                  <a:pt x="746" y="564"/>
                  <a:pt x="423" y="558"/>
                  <a:pt x="99" y="548"/>
                </a:cubicBezTo>
                <a:cubicBezTo>
                  <a:pt x="98" y="547"/>
                  <a:pt x="97" y="547"/>
                  <a:pt x="95" y="547"/>
                </a:cubicBezTo>
                <a:cubicBezTo>
                  <a:pt x="9" y="547"/>
                  <a:pt x="0" y="692"/>
                  <a:pt x="86" y="705"/>
                </a:cubicBezTo>
                <a:cubicBezTo>
                  <a:pt x="593" y="797"/>
                  <a:pt x="1125" y="839"/>
                  <a:pt x="1667" y="839"/>
                </a:cubicBezTo>
                <a:cubicBezTo>
                  <a:pt x="3117" y="839"/>
                  <a:pt x="4636" y="540"/>
                  <a:pt x="5938" y="106"/>
                </a:cubicBezTo>
                <a:cubicBezTo>
                  <a:pt x="6002" y="87"/>
                  <a:pt x="5977" y="1"/>
                  <a:pt x="59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4"/>
          <p:cNvSpPr/>
          <p:nvPr/>
        </p:nvSpPr>
        <p:spPr>
          <a:xfrm>
            <a:off x="2851784" y="2785624"/>
            <a:ext cx="10889" cy="93576"/>
          </a:xfrm>
          <a:custGeom>
            <a:avLst/>
            <a:gdLst/>
            <a:ahLst/>
            <a:cxnLst/>
            <a:rect l="l" t="t" r="r" b="b"/>
            <a:pathLst>
              <a:path w="307" h="2638" extrusionOk="0">
                <a:moveTo>
                  <a:pt x="113" y="0"/>
                </a:moveTo>
                <a:cubicBezTo>
                  <a:pt x="70" y="0"/>
                  <a:pt x="27" y="31"/>
                  <a:pt x="25" y="90"/>
                </a:cubicBezTo>
                <a:cubicBezTo>
                  <a:pt x="0" y="508"/>
                  <a:pt x="41" y="925"/>
                  <a:pt x="45" y="1341"/>
                </a:cubicBezTo>
                <a:cubicBezTo>
                  <a:pt x="52" y="1758"/>
                  <a:pt x="11" y="2182"/>
                  <a:pt x="76" y="2595"/>
                </a:cubicBezTo>
                <a:cubicBezTo>
                  <a:pt x="80" y="2622"/>
                  <a:pt x="106" y="2638"/>
                  <a:pt x="130" y="2638"/>
                </a:cubicBezTo>
                <a:cubicBezTo>
                  <a:pt x="150" y="2638"/>
                  <a:pt x="168" y="2627"/>
                  <a:pt x="170" y="2602"/>
                </a:cubicBezTo>
                <a:cubicBezTo>
                  <a:pt x="245" y="1782"/>
                  <a:pt x="307" y="901"/>
                  <a:pt x="200" y="80"/>
                </a:cubicBezTo>
                <a:cubicBezTo>
                  <a:pt x="192" y="26"/>
                  <a:pt x="152" y="0"/>
                  <a:pt x="1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4"/>
          <p:cNvSpPr/>
          <p:nvPr/>
        </p:nvSpPr>
        <p:spPr>
          <a:xfrm>
            <a:off x="3705096" y="2743340"/>
            <a:ext cx="23267" cy="24405"/>
          </a:xfrm>
          <a:custGeom>
            <a:avLst/>
            <a:gdLst/>
            <a:ahLst/>
            <a:cxnLst/>
            <a:rect l="l" t="t" r="r" b="b"/>
            <a:pathLst>
              <a:path w="656" h="688" extrusionOk="0">
                <a:moveTo>
                  <a:pt x="328" y="1"/>
                </a:moveTo>
                <a:cubicBezTo>
                  <a:pt x="149" y="1"/>
                  <a:pt x="0" y="153"/>
                  <a:pt x="0" y="342"/>
                </a:cubicBezTo>
                <a:cubicBezTo>
                  <a:pt x="0" y="532"/>
                  <a:pt x="149" y="687"/>
                  <a:pt x="328" y="687"/>
                </a:cubicBezTo>
                <a:cubicBezTo>
                  <a:pt x="511" y="687"/>
                  <a:pt x="655" y="532"/>
                  <a:pt x="655" y="342"/>
                </a:cubicBezTo>
                <a:cubicBezTo>
                  <a:pt x="655" y="153"/>
                  <a:pt x="511" y="1"/>
                  <a:pt x="3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4"/>
          <p:cNvSpPr/>
          <p:nvPr/>
        </p:nvSpPr>
        <p:spPr>
          <a:xfrm>
            <a:off x="1514500" y="2743150"/>
            <a:ext cx="6114989" cy="113414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ctrTitle"/>
          </p:nvPr>
        </p:nvSpPr>
        <p:spPr>
          <a:xfrm>
            <a:off x="917583" y="3015660"/>
            <a:ext cx="7246800" cy="967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F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R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I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E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N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D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S</a:t>
            </a:r>
            <a:endParaRPr dirty="0">
              <a:solidFill>
                <a:schemeClr val="dk2"/>
              </a:solidFill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1"/>
          </p:nvPr>
        </p:nvSpPr>
        <p:spPr>
          <a:xfrm>
            <a:off x="2392500" y="40742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6: Skills 2</a:t>
            </a:r>
            <a:endParaRPr sz="2400" b="1" dirty="0"/>
          </a:p>
        </p:txBody>
      </p:sp>
      <p:sp>
        <p:nvSpPr>
          <p:cNvPr id="355" name="Google Shape;355;p34"/>
          <p:cNvSpPr txBox="1"/>
          <p:nvPr/>
        </p:nvSpPr>
        <p:spPr>
          <a:xfrm>
            <a:off x="1334000" y="2668419"/>
            <a:ext cx="176074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U N I T 3</a:t>
            </a:r>
            <a:endParaRPr sz="2800" dirty="0">
              <a:solidFill>
                <a:schemeClr val="dk2"/>
              </a:solidFill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grpSp>
        <p:nvGrpSpPr>
          <p:cNvPr id="357" name="Google Shape;357;p34"/>
          <p:cNvGrpSpPr/>
          <p:nvPr/>
        </p:nvGrpSpPr>
        <p:grpSpPr>
          <a:xfrm>
            <a:off x="2687954" y="3356103"/>
            <a:ext cx="84176" cy="114973"/>
            <a:chOff x="2717803" y="3283889"/>
            <a:chExt cx="45567" cy="62238"/>
          </a:xfrm>
        </p:grpSpPr>
        <p:sp>
          <p:nvSpPr>
            <p:cNvPr id="358" name="Google Shape;358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34"/>
          <p:cNvGrpSpPr/>
          <p:nvPr/>
        </p:nvGrpSpPr>
        <p:grpSpPr>
          <a:xfrm>
            <a:off x="3637041" y="3350716"/>
            <a:ext cx="84176" cy="114973"/>
            <a:chOff x="2717803" y="3283889"/>
            <a:chExt cx="45567" cy="62238"/>
          </a:xfrm>
        </p:grpSpPr>
        <p:sp>
          <p:nvSpPr>
            <p:cNvPr id="361" name="Google Shape;361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4"/>
          <p:cNvGrpSpPr/>
          <p:nvPr/>
        </p:nvGrpSpPr>
        <p:grpSpPr>
          <a:xfrm>
            <a:off x="4120096" y="3358013"/>
            <a:ext cx="84176" cy="114973"/>
            <a:chOff x="2717803" y="3283889"/>
            <a:chExt cx="45567" cy="62238"/>
          </a:xfrm>
        </p:grpSpPr>
        <p:sp>
          <p:nvSpPr>
            <p:cNvPr id="364" name="Google Shape;364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4"/>
          <p:cNvGrpSpPr/>
          <p:nvPr/>
        </p:nvGrpSpPr>
        <p:grpSpPr>
          <a:xfrm>
            <a:off x="4754598" y="3354322"/>
            <a:ext cx="84176" cy="114973"/>
            <a:chOff x="2717803" y="3283889"/>
            <a:chExt cx="45567" cy="62238"/>
          </a:xfrm>
        </p:grpSpPr>
        <p:sp>
          <p:nvSpPr>
            <p:cNvPr id="367" name="Google Shape;367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4"/>
          <p:cNvGrpSpPr/>
          <p:nvPr/>
        </p:nvGrpSpPr>
        <p:grpSpPr>
          <a:xfrm>
            <a:off x="5473363" y="3357791"/>
            <a:ext cx="84176" cy="114973"/>
            <a:chOff x="2717803" y="3283889"/>
            <a:chExt cx="45567" cy="62238"/>
          </a:xfrm>
        </p:grpSpPr>
        <p:sp>
          <p:nvSpPr>
            <p:cNvPr id="370" name="Google Shape;370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4"/>
          <p:cNvGrpSpPr/>
          <p:nvPr/>
        </p:nvGrpSpPr>
        <p:grpSpPr>
          <a:xfrm>
            <a:off x="6189698" y="3353646"/>
            <a:ext cx="84176" cy="114973"/>
            <a:chOff x="2717803" y="3283889"/>
            <a:chExt cx="45567" cy="62238"/>
          </a:xfrm>
        </p:grpSpPr>
        <p:sp>
          <p:nvSpPr>
            <p:cNvPr id="373" name="Google Shape;373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/>
          <p:nvPr/>
        </p:nvSpPr>
        <p:spPr>
          <a:xfrm rot="-5400000">
            <a:off x="4112877" y="874380"/>
            <a:ext cx="918220" cy="951697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8"/>
          <p:cNvSpPr/>
          <p:nvPr/>
        </p:nvSpPr>
        <p:spPr>
          <a:xfrm>
            <a:off x="2514600" y="2395031"/>
            <a:ext cx="4623327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38"/>
          <p:cNvSpPr txBox="1">
            <a:spLocks noGrp="1"/>
          </p:cNvSpPr>
          <p:nvPr>
            <p:ph type="title"/>
          </p:nvPr>
        </p:nvSpPr>
        <p:spPr>
          <a:xfrm>
            <a:off x="2653036" y="2404702"/>
            <a:ext cx="433717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 I S T E N I N G</a:t>
            </a:r>
            <a:endParaRPr sz="4800" dirty="0"/>
          </a:p>
        </p:txBody>
      </p:sp>
      <p:sp>
        <p:nvSpPr>
          <p:cNvPr id="512" name="Google Shape;512;p38"/>
          <p:cNvSpPr txBox="1">
            <a:spLocks noGrp="1"/>
          </p:cNvSpPr>
          <p:nvPr>
            <p:ph type="title" idx="2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514" name="Google Shape;514;p38"/>
          <p:cNvGrpSpPr/>
          <p:nvPr/>
        </p:nvGrpSpPr>
        <p:grpSpPr>
          <a:xfrm>
            <a:off x="3477235" y="2774524"/>
            <a:ext cx="77327" cy="105600"/>
            <a:chOff x="2717803" y="3283889"/>
            <a:chExt cx="45567" cy="62238"/>
          </a:xfrm>
        </p:grpSpPr>
        <p:sp>
          <p:nvSpPr>
            <p:cNvPr id="515" name="Google Shape;515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38"/>
          <p:cNvGrpSpPr/>
          <p:nvPr/>
        </p:nvGrpSpPr>
        <p:grpSpPr>
          <a:xfrm>
            <a:off x="5881692" y="2772802"/>
            <a:ext cx="77327" cy="105600"/>
            <a:chOff x="2717803" y="3283889"/>
            <a:chExt cx="45567" cy="62238"/>
          </a:xfrm>
        </p:grpSpPr>
        <p:sp>
          <p:nvSpPr>
            <p:cNvPr id="518" name="Google Shape;518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8"/>
          <p:cNvGrpSpPr/>
          <p:nvPr/>
        </p:nvGrpSpPr>
        <p:grpSpPr>
          <a:xfrm>
            <a:off x="5047836" y="2732056"/>
            <a:ext cx="77327" cy="105600"/>
            <a:chOff x="2717803" y="3283889"/>
            <a:chExt cx="45567" cy="62238"/>
          </a:xfrm>
        </p:grpSpPr>
        <p:sp>
          <p:nvSpPr>
            <p:cNvPr id="521" name="Google Shape;521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8"/>
          <p:cNvGrpSpPr/>
          <p:nvPr/>
        </p:nvGrpSpPr>
        <p:grpSpPr>
          <a:xfrm rot="-1243864">
            <a:off x="924876" y="536106"/>
            <a:ext cx="1205462" cy="1766965"/>
            <a:chOff x="1219763" y="277400"/>
            <a:chExt cx="1205400" cy="1766875"/>
          </a:xfrm>
        </p:grpSpPr>
        <p:sp>
          <p:nvSpPr>
            <p:cNvPr id="524" name="Google Shape;524;p38"/>
            <p:cNvSpPr/>
            <p:nvPr/>
          </p:nvSpPr>
          <p:spPr>
            <a:xfrm>
              <a:off x="1219763" y="277400"/>
              <a:ext cx="1205400" cy="1577950"/>
            </a:xfrm>
            <a:custGeom>
              <a:avLst/>
              <a:gdLst/>
              <a:ahLst/>
              <a:cxnLst/>
              <a:rect l="l" t="t" r="r" b="b"/>
              <a:pathLst>
                <a:path w="48216" h="63118" extrusionOk="0">
                  <a:moveTo>
                    <a:pt x="30823" y="21741"/>
                  </a:moveTo>
                  <a:cubicBezTo>
                    <a:pt x="31191" y="21986"/>
                    <a:pt x="31577" y="22214"/>
                    <a:pt x="31980" y="22407"/>
                  </a:cubicBezTo>
                  <a:cubicBezTo>
                    <a:pt x="31945" y="22565"/>
                    <a:pt x="31910" y="22722"/>
                    <a:pt x="31892" y="22863"/>
                  </a:cubicBezTo>
                  <a:cubicBezTo>
                    <a:pt x="31857" y="23003"/>
                    <a:pt x="31805" y="23231"/>
                    <a:pt x="31752" y="23424"/>
                  </a:cubicBezTo>
                  <a:cubicBezTo>
                    <a:pt x="31699" y="23599"/>
                    <a:pt x="31647" y="23809"/>
                    <a:pt x="31594" y="24037"/>
                  </a:cubicBezTo>
                  <a:lnTo>
                    <a:pt x="31559" y="24072"/>
                  </a:lnTo>
                  <a:lnTo>
                    <a:pt x="31524" y="24441"/>
                  </a:lnTo>
                  <a:lnTo>
                    <a:pt x="31436" y="24879"/>
                  </a:lnTo>
                  <a:lnTo>
                    <a:pt x="31454" y="24931"/>
                  </a:lnTo>
                  <a:lnTo>
                    <a:pt x="31454" y="25019"/>
                  </a:lnTo>
                  <a:lnTo>
                    <a:pt x="31016" y="25177"/>
                  </a:lnTo>
                  <a:cubicBezTo>
                    <a:pt x="30788" y="25265"/>
                    <a:pt x="30525" y="25370"/>
                    <a:pt x="30279" y="25457"/>
                  </a:cubicBezTo>
                  <a:cubicBezTo>
                    <a:pt x="29648" y="25720"/>
                    <a:pt x="29017" y="26001"/>
                    <a:pt x="28403" y="26264"/>
                  </a:cubicBezTo>
                  <a:cubicBezTo>
                    <a:pt x="28298" y="26194"/>
                    <a:pt x="28175" y="26141"/>
                    <a:pt x="28018" y="26071"/>
                  </a:cubicBezTo>
                  <a:lnTo>
                    <a:pt x="28000" y="26071"/>
                  </a:lnTo>
                  <a:cubicBezTo>
                    <a:pt x="28649" y="24458"/>
                    <a:pt x="29613" y="22985"/>
                    <a:pt x="30823" y="21741"/>
                  </a:cubicBezTo>
                  <a:close/>
                  <a:moveTo>
                    <a:pt x="14535" y="25615"/>
                  </a:moveTo>
                  <a:cubicBezTo>
                    <a:pt x="16446" y="26018"/>
                    <a:pt x="18252" y="26825"/>
                    <a:pt x="19830" y="27982"/>
                  </a:cubicBezTo>
                  <a:cubicBezTo>
                    <a:pt x="19742" y="28122"/>
                    <a:pt x="19672" y="28245"/>
                    <a:pt x="19584" y="28368"/>
                  </a:cubicBezTo>
                  <a:cubicBezTo>
                    <a:pt x="18795" y="28438"/>
                    <a:pt x="17989" y="28526"/>
                    <a:pt x="17182" y="28613"/>
                  </a:cubicBezTo>
                  <a:cubicBezTo>
                    <a:pt x="16902" y="28648"/>
                    <a:pt x="16604" y="28701"/>
                    <a:pt x="16323" y="28736"/>
                  </a:cubicBezTo>
                  <a:cubicBezTo>
                    <a:pt x="15955" y="28789"/>
                    <a:pt x="15622" y="28841"/>
                    <a:pt x="15289" y="28876"/>
                  </a:cubicBezTo>
                  <a:cubicBezTo>
                    <a:pt x="15219" y="28789"/>
                    <a:pt x="15149" y="28719"/>
                    <a:pt x="15078" y="28648"/>
                  </a:cubicBezTo>
                  <a:lnTo>
                    <a:pt x="15061" y="28613"/>
                  </a:lnTo>
                  <a:lnTo>
                    <a:pt x="14780" y="28368"/>
                  </a:lnTo>
                  <a:lnTo>
                    <a:pt x="14605" y="28210"/>
                  </a:lnTo>
                  <a:lnTo>
                    <a:pt x="14570" y="28210"/>
                  </a:lnTo>
                  <a:cubicBezTo>
                    <a:pt x="14377" y="28052"/>
                    <a:pt x="14167" y="27894"/>
                    <a:pt x="14027" y="27789"/>
                  </a:cubicBezTo>
                  <a:cubicBezTo>
                    <a:pt x="13886" y="27667"/>
                    <a:pt x="13746" y="27579"/>
                    <a:pt x="13676" y="27509"/>
                  </a:cubicBezTo>
                  <a:lnTo>
                    <a:pt x="13430" y="27298"/>
                  </a:lnTo>
                  <a:cubicBezTo>
                    <a:pt x="13834" y="26755"/>
                    <a:pt x="14202" y="26194"/>
                    <a:pt x="14535" y="25615"/>
                  </a:cubicBezTo>
                  <a:close/>
                  <a:moveTo>
                    <a:pt x="36275" y="30752"/>
                  </a:moveTo>
                  <a:lnTo>
                    <a:pt x="36275" y="30752"/>
                  </a:lnTo>
                  <a:cubicBezTo>
                    <a:pt x="35627" y="31629"/>
                    <a:pt x="34890" y="32435"/>
                    <a:pt x="34084" y="33154"/>
                  </a:cubicBezTo>
                  <a:cubicBezTo>
                    <a:pt x="33698" y="33470"/>
                    <a:pt x="33295" y="33768"/>
                    <a:pt x="32874" y="34031"/>
                  </a:cubicBezTo>
                  <a:cubicBezTo>
                    <a:pt x="32839" y="33943"/>
                    <a:pt x="32821" y="33838"/>
                    <a:pt x="32804" y="33750"/>
                  </a:cubicBezTo>
                  <a:cubicBezTo>
                    <a:pt x="32664" y="33224"/>
                    <a:pt x="32611" y="32961"/>
                    <a:pt x="32576" y="32716"/>
                  </a:cubicBezTo>
                  <a:cubicBezTo>
                    <a:pt x="32558" y="32628"/>
                    <a:pt x="32558" y="32541"/>
                    <a:pt x="32541" y="32435"/>
                  </a:cubicBezTo>
                  <a:cubicBezTo>
                    <a:pt x="33838" y="31980"/>
                    <a:pt x="35083" y="31419"/>
                    <a:pt x="36275" y="30752"/>
                  </a:cubicBezTo>
                  <a:close/>
                  <a:moveTo>
                    <a:pt x="7539" y="34837"/>
                  </a:moveTo>
                  <a:lnTo>
                    <a:pt x="9363" y="35381"/>
                  </a:lnTo>
                  <a:lnTo>
                    <a:pt x="9994" y="37432"/>
                  </a:lnTo>
                  <a:cubicBezTo>
                    <a:pt x="9486" y="37064"/>
                    <a:pt x="9030" y="36626"/>
                    <a:pt x="8609" y="36170"/>
                  </a:cubicBezTo>
                  <a:lnTo>
                    <a:pt x="7539" y="34837"/>
                  </a:lnTo>
                  <a:close/>
                  <a:moveTo>
                    <a:pt x="19129" y="35837"/>
                  </a:moveTo>
                  <a:cubicBezTo>
                    <a:pt x="19164" y="35942"/>
                    <a:pt x="19216" y="36030"/>
                    <a:pt x="19269" y="36117"/>
                  </a:cubicBezTo>
                  <a:lnTo>
                    <a:pt x="19321" y="36205"/>
                  </a:lnTo>
                  <a:cubicBezTo>
                    <a:pt x="19549" y="36556"/>
                    <a:pt x="19707" y="36976"/>
                    <a:pt x="19777" y="37397"/>
                  </a:cubicBezTo>
                  <a:cubicBezTo>
                    <a:pt x="19777" y="37450"/>
                    <a:pt x="19795" y="37520"/>
                    <a:pt x="19795" y="37572"/>
                  </a:cubicBezTo>
                  <a:lnTo>
                    <a:pt x="19514" y="37572"/>
                  </a:lnTo>
                  <a:cubicBezTo>
                    <a:pt x="18830" y="37572"/>
                    <a:pt x="18164" y="37520"/>
                    <a:pt x="17516" y="37432"/>
                  </a:cubicBezTo>
                  <a:cubicBezTo>
                    <a:pt x="16288" y="37204"/>
                    <a:pt x="15096" y="36819"/>
                    <a:pt x="13974" y="36310"/>
                  </a:cubicBezTo>
                  <a:lnTo>
                    <a:pt x="14307" y="36310"/>
                  </a:lnTo>
                  <a:cubicBezTo>
                    <a:pt x="15815" y="36275"/>
                    <a:pt x="17323" y="36135"/>
                    <a:pt x="18813" y="35889"/>
                  </a:cubicBezTo>
                  <a:lnTo>
                    <a:pt x="19129" y="35837"/>
                  </a:lnTo>
                  <a:close/>
                  <a:moveTo>
                    <a:pt x="25055" y="0"/>
                  </a:moveTo>
                  <a:cubicBezTo>
                    <a:pt x="24388" y="0"/>
                    <a:pt x="23740" y="35"/>
                    <a:pt x="23091" y="123"/>
                  </a:cubicBezTo>
                  <a:cubicBezTo>
                    <a:pt x="21864" y="281"/>
                    <a:pt x="20917" y="1297"/>
                    <a:pt x="20864" y="2525"/>
                  </a:cubicBezTo>
                  <a:cubicBezTo>
                    <a:pt x="20075" y="3138"/>
                    <a:pt x="19427" y="4278"/>
                    <a:pt x="19462" y="5733"/>
                  </a:cubicBezTo>
                  <a:cubicBezTo>
                    <a:pt x="19479" y="7136"/>
                    <a:pt x="19830" y="11922"/>
                    <a:pt x="23021" y="14868"/>
                  </a:cubicBezTo>
                  <a:cubicBezTo>
                    <a:pt x="23705" y="15516"/>
                    <a:pt x="24388" y="16148"/>
                    <a:pt x="25019" y="16744"/>
                  </a:cubicBezTo>
                  <a:cubicBezTo>
                    <a:pt x="26036" y="17690"/>
                    <a:pt x="26948" y="18550"/>
                    <a:pt x="27807" y="19321"/>
                  </a:cubicBezTo>
                  <a:cubicBezTo>
                    <a:pt x="27492" y="19654"/>
                    <a:pt x="27176" y="20005"/>
                    <a:pt x="26860" y="20355"/>
                  </a:cubicBezTo>
                  <a:cubicBezTo>
                    <a:pt x="25633" y="21793"/>
                    <a:pt x="24879" y="23336"/>
                    <a:pt x="24266" y="24914"/>
                  </a:cubicBezTo>
                  <a:cubicBezTo>
                    <a:pt x="23862" y="24809"/>
                    <a:pt x="23582" y="24756"/>
                    <a:pt x="23564" y="24756"/>
                  </a:cubicBezTo>
                  <a:lnTo>
                    <a:pt x="22565" y="24528"/>
                  </a:lnTo>
                  <a:lnTo>
                    <a:pt x="22284" y="24844"/>
                  </a:lnTo>
                  <a:cubicBezTo>
                    <a:pt x="21951" y="24581"/>
                    <a:pt x="21618" y="24335"/>
                    <a:pt x="21267" y="24090"/>
                  </a:cubicBezTo>
                  <a:cubicBezTo>
                    <a:pt x="20128" y="23318"/>
                    <a:pt x="18936" y="22845"/>
                    <a:pt x="17516" y="22354"/>
                  </a:cubicBezTo>
                  <a:cubicBezTo>
                    <a:pt x="17147" y="22231"/>
                    <a:pt x="16762" y="22109"/>
                    <a:pt x="16358" y="22021"/>
                  </a:cubicBezTo>
                  <a:cubicBezTo>
                    <a:pt x="16674" y="21337"/>
                    <a:pt x="16990" y="20636"/>
                    <a:pt x="17323" y="19917"/>
                  </a:cubicBezTo>
                  <a:cubicBezTo>
                    <a:pt x="17691" y="19111"/>
                    <a:pt x="18077" y="18287"/>
                    <a:pt x="18480" y="17427"/>
                  </a:cubicBezTo>
                  <a:cubicBezTo>
                    <a:pt x="20338" y="13483"/>
                    <a:pt x="18848" y="8924"/>
                    <a:pt x="18340" y="7627"/>
                  </a:cubicBezTo>
                  <a:cubicBezTo>
                    <a:pt x="17796" y="6224"/>
                    <a:pt x="16762" y="5435"/>
                    <a:pt x="15832" y="5190"/>
                  </a:cubicBezTo>
                  <a:cubicBezTo>
                    <a:pt x="15412" y="4278"/>
                    <a:pt x="14517" y="3699"/>
                    <a:pt x="13518" y="3699"/>
                  </a:cubicBezTo>
                  <a:cubicBezTo>
                    <a:pt x="13308" y="3699"/>
                    <a:pt x="13080" y="3735"/>
                    <a:pt x="12869" y="3787"/>
                  </a:cubicBezTo>
                  <a:cubicBezTo>
                    <a:pt x="11151" y="4243"/>
                    <a:pt x="7943" y="5418"/>
                    <a:pt x="5716" y="8275"/>
                  </a:cubicBezTo>
                  <a:cubicBezTo>
                    <a:pt x="0" y="15534"/>
                    <a:pt x="509" y="25054"/>
                    <a:pt x="2367" y="28140"/>
                  </a:cubicBezTo>
                  <a:cubicBezTo>
                    <a:pt x="3577" y="30121"/>
                    <a:pt x="5716" y="31506"/>
                    <a:pt x="6628" y="32032"/>
                  </a:cubicBezTo>
                  <a:cubicBezTo>
                    <a:pt x="6645" y="32067"/>
                    <a:pt x="6663" y="32085"/>
                    <a:pt x="6680" y="32102"/>
                  </a:cubicBezTo>
                  <a:lnTo>
                    <a:pt x="6698" y="32172"/>
                  </a:lnTo>
                  <a:cubicBezTo>
                    <a:pt x="6768" y="32330"/>
                    <a:pt x="6803" y="32506"/>
                    <a:pt x="6856" y="32681"/>
                  </a:cubicBezTo>
                  <a:lnTo>
                    <a:pt x="6821" y="33768"/>
                  </a:lnTo>
                  <a:lnTo>
                    <a:pt x="7820" y="34241"/>
                  </a:lnTo>
                  <a:lnTo>
                    <a:pt x="7329" y="34557"/>
                  </a:lnTo>
                  <a:lnTo>
                    <a:pt x="5278" y="31962"/>
                  </a:lnTo>
                  <a:lnTo>
                    <a:pt x="5488" y="37327"/>
                  </a:lnTo>
                  <a:cubicBezTo>
                    <a:pt x="5523" y="37800"/>
                    <a:pt x="5663" y="38274"/>
                    <a:pt x="5909" y="38677"/>
                  </a:cubicBezTo>
                  <a:lnTo>
                    <a:pt x="3893" y="36713"/>
                  </a:lnTo>
                  <a:lnTo>
                    <a:pt x="4787" y="42008"/>
                  </a:lnTo>
                  <a:cubicBezTo>
                    <a:pt x="4839" y="42394"/>
                    <a:pt x="5085" y="43165"/>
                    <a:pt x="6067" y="44130"/>
                  </a:cubicBezTo>
                  <a:cubicBezTo>
                    <a:pt x="8767" y="46777"/>
                    <a:pt x="13956" y="48162"/>
                    <a:pt x="17691" y="48162"/>
                  </a:cubicBezTo>
                  <a:cubicBezTo>
                    <a:pt x="17971" y="48162"/>
                    <a:pt x="18234" y="48145"/>
                    <a:pt x="18515" y="48145"/>
                  </a:cubicBezTo>
                  <a:cubicBezTo>
                    <a:pt x="19654" y="48022"/>
                    <a:pt x="20794" y="47829"/>
                    <a:pt x="21916" y="47513"/>
                  </a:cubicBezTo>
                  <a:cubicBezTo>
                    <a:pt x="22319" y="49021"/>
                    <a:pt x="22723" y="50266"/>
                    <a:pt x="23091" y="51248"/>
                  </a:cubicBezTo>
                  <a:cubicBezTo>
                    <a:pt x="23705" y="52878"/>
                    <a:pt x="24178" y="53545"/>
                    <a:pt x="24721" y="54036"/>
                  </a:cubicBezTo>
                  <a:cubicBezTo>
                    <a:pt x="24809" y="54141"/>
                    <a:pt x="24914" y="54211"/>
                    <a:pt x="24984" y="54281"/>
                  </a:cubicBezTo>
                  <a:cubicBezTo>
                    <a:pt x="24827" y="54842"/>
                    <a:pt x="24844" y="55456"/>
                    <a:pt x="25037" y="55999"/>
                  </a:cubicBezTo>
                  <a:cubicBezTo>
                    <a:pt x="25230" y="56508"/>
                    <a:pt x="25545" y="56964"/>
                    <a:pt x="25966" y="57297"/>
                  </a:cubicBezTo>
                  <a:cubicBezTo>
                    <a:pt x="25966" y="57560"/>
                    <a:pt x="26001" y="57840"/>
                    <a:pt x="26071" y="58103"/>
                  </a:cubicBezTo>
                  <a:cubicBezTo>
                    <a:pt x="26194" y="58577"/>
                    <a:pt x="26457" y="59015"/>
                    <a:pt x="26808" y="59383"/>
                  </a:cubicBezTo>
                  <a:cubicBezTo>
                    <a:pt x="26738" y="59681"/>
                    <a:pt x="26755" y="59997"/>
                    <a:pt x="26825" y="60312"/>
                  </a:cubicBezTo>
                  <a:cubicBezTo>
                    <a:pt x="26948" y="60838"/>
                    <a:pt x="27229" y="61171"/>
                    <a:pt x="27614" y="61627"/>
                  </a:cubicBezTo>
                  <a:cubicBezTo>
                    <a:pt x="27772" y="61820"/>
                    <a:pt x="27912" y="61995"/>
                    <a:pt x="27982" y="62066"/>
                  </a:cubicBezTo>
                  <a:cubicBezTo>
                    <a:pt x="28859" y="62977"/>
                    <a:pt x="30437" y="63118"/>
                    <a:pt x="31296" y="63118"/>
                  </a:cubicBezTo>
                  <a:lnTo>
                    <a:pt x="31314" y="63118"/>
                  </a:lnTo>
                  <a:cubicBezTo>
                    <a:pt x="32699" y="63100"/>
                    <a:pt x="34049" y="62784"/>
                    <a:pt x="35311" y="62223"/>
                  </a:cubicBezTo>
                  <a:cubicBezTo>
                    <a:pt x="35942" y="61943"/>
                    <a:pt x="36503" y="61540"/>
                    <a:pt x="36994" y="61031"/>
                  </a:cubicBezTo>
                  <a:cubicBezTo>
                    <a:pt x="37362" y="60663"/>
                    <a:pt x="37660" y="60207"/>
                    <a:pt x="37818" y="59699"/>
                  </a:cubicBezTo>
                  <a:cubicBezTo>
                    <a:pt x="38081" y="58857"/>
                    <a:pt x="37976" y="57963"/>
                    <a:pt x="37538" y="57209"/>
                  </a:cubicBezTo>
                  <a:cubicBezTo>
                    <a:pt x="37888" y="56262"/>
                    <a:pt x="38029" y="55140"/>
                    <a:pt x="37625" y="54264"/>
                  </a:cubicBezTo>
                  <a:cubicBezTo>
                    <a:pt x="37731" y="53983"/>
                    <a:pt x="37801" y="53667"/>
                    <a:pt x="37818" y="53369"/>
                  </a:cubicBezTo>
                  <a:cubicBezTo>
                    <a:pt x="37836" y="52721"/>
                    <a:pt x="37643" y="52090"/>
                    <a:pt x="37240" y="51599"/>
                  </a:cubicBezTo>
                  <a:cubicBezTo>
                    <a:pt x="37450" y="51160"/>
                    <a:pt x="37573" y="50687"/>
                    <a:pt x="37590" y="50214"/>
                  </a:cubicBezTo>
                  <a:cubicBezTo>
                    <a:pt x="37625" y="49617"/>
                    <a:pt x="37503" y="49021"/>
                    <a:pt x="37257" y="48478"/>
                  </a:cubicBezTo>
                  <a:cubicBezTo>
                    <a:pt x="37152" y="48285"/>
                    <a:pt x="37082" y="48075"/>
                    <a:pt x="37047" y="47882"/>
                  </a:cubicBezTo>
                  <a:cubicBezTo>
                    <a:pt x="36959" y="47478"/>
                    <a:pt x="36924" y="47058"/>
                    <a:pt x="36977" y="46654"/>
                  </a:cubicBezTo>
                  <a:cubicBezTo>
                    <a:pt x="36994" y="46567"/>
                    <a:pt x="36994" y="46479"/>
                    <a:pt x="36994" y="46409"/>
                  </a:cubicBezTo>
                  <a:cubicBezTo>
                    <a:pt x="37029" y="45427"/>
                    <a:pt x="36872" y="44428"/>
                    <a:pt x="36556" y="43481"/>
                  </a:cubicBezTo>
                  <a:cubicBezTo>
                    <a:pt x="37099" y="43358"/>
                    <a:pt x="37643" y="43183"/>
                    <a:pt x="38169" y="42990"/>
                  </a:cubicBezTo>
                  <a:cubicBezTo>
                    <a:pt x="42359" y="41272"/>
                    <a:pt x="46479" y="37450"/>
                    <a:pt x="47724" y="34083"/>
                  </a:cubicBezTo>
                  <a:cubicBezTo>
                    <a:pt x="48215" y="32786"/>
                    <a:pt x="48110" y="31980"/>
                    <a:pt x="48005" y="31611"/>
                  </a:cubicBezTo>
                  <a:lnTo>
                    <a:pt x="46550" y="26439"/>
                  </a:lnTo>
                  <a:lnTo>
                    <a:pt x="44674" y="31454"/>
                  </a:lnTo>
                  <a:cubicBezTo>
                    <a:pt x="44674" y="31471"/>
                    <a:pt x="44007" y="33137"/>
                    <a:pt x="42149" y="35083"/>
                  </a:cubicBezTo>
                  <a:cubicBezTo>
                    <a:pt x="43481" y="33154"/>
                    <a:pt x="44411" y="31103"/>
                    <a:pt x="44638" y="29332"/>
                  </a:cubicBezTo>
                  <a:cubicBezTo>
                    <a:pt x="44814" y="28000"/>
                    <a:pt x="44551" y="27246"/>
                    <a:pt x="44375" y="26913"/>
                  </a:cubicBezTo>
                  <a:lnTo>
                    <a:pt x="41816" y="22161"/>
                  </a:lnTo>
                  <a:lnTo>
                    <a:pt x="41097" y="27491"/>
                  </a:lnTo>
                  <a:cubicBezTo>
                    <a:pt x="40974" y="28122"/>
                    <a:pt x="40781" y="28719"/>
                    <a:pt x="40553" y="29297"/>
                  </a:cubicBezTo>
                  <a:lnTo>
                    <a:pt x="40010" y="27123"/>
                  </a:lnTo>
                  <a:cubicBezTo>
                    <a:pt x="40062" y="27018"/>
                    <a:pt x="40115" y="26913"/>
                    <a:pt x="40168" y="26790"/>
                  </a:cubicBezTo>
                  <a:cubicBezTo>
                    <a:pt x="40290" y="26527"/>
                    <a:pt x="40396" y="26264"/>
                    <a:pt x="40501" y="26018"/>
                  </a:cubicBezTo>
                  <a:cubicBezTo>
                    <a:pt x="40606" y="25703"/>
                    <a:pt x="40711" y="25422"/>
                    <a:pt x="40834" y="25194"/>
                  </a:cubicBezTo>
                  <a:lnTo>
                    <a:pt x="41360" y="24213"/>
                  </a:lnTo>
                  <a:lnTo>
                    <a:pt x="40676" y="23336"/>
                  </a:lnTo>
                  <a:cubicBezTo>
                    <a:pt x="40571" y="23126"/>
                    <a:pt x="40483" y="22898"/>
                    <a:pt x="40413" y="22670"/>
                  </a:cubicBezTo>
                  <a:cubicBezTo>
                    <a:pt x="40413" y="22652"/>
                    <a:pt x="40413" y="22652"/>
                    <a:pt x="40413" y="22635"/>
                  </a:cubicBezTo>
                  <a:cubicBezTo>
                    <a:pt x="41062" y="21600"/>
                    <a:pt x="41746" y="20215"/>
                    <a:pt x="41991" y="18725"/>
                  </a:cubicBezTo>
                  <a:cubicBezTo>
                    <a:pt x="42114" y="17726"/>
                    <a:pt x="42044" y="16709"/>
                    <a:pt x="41816" y="15727"/>
                  </a:cubicBezTo>
                  <a:lnTo>
                    <a:pt x="41430" y="15797"/>
                  </a:lnTo>
                  <a:lnTo>
                    <a:pt x="41430" y="15744"/>
                  </a:lnTo>
                  <a:lnTo>
                    <a:pt x="41816" y="15657"/>
                  </a:lnTo>
                  <a:cubicBezTo>
                    <a:pt x="41728" y="15271"/>
                    <a:pt x="41623" y="14868"/>
                    <a:pt x="41500" y="14447"/>
                  </a:cubicBezTo>
                  <a:lnTo>
                    <a:pt x="41500" y="14307"/>
                  </a:lnTo>
                  <a:lnTo>
                    <a:pt x="41465" y="14307"/>
                  </a:lnTo>
                  <a:cubicBezTo>
                    <a:pt x="40238" y="10169"/>
                    <a:pt x="37047" y="4804"/>
                    <a:pt x="31419" y="1578"/>
                  </a:cubicBezTo>
                  <a:cubicBezTo>
                    <a:pt x="29578" y="526"/>
                    <a:pt x="27439" y="0"/>
                    <a:pt x="25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3300000" algn="bl" rotWithShape="0">
                <a:schemeClr val="dk2">
                  <a:alpha val="1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1822888" y="1741375"/>
              <a:ext cx="226625" cy="247250"/>
            </a:xfrm>
            <a:custGeom>
              <a:avLst/>
              <a:gdLst/>
              <a:ahLst/>
              <a:cxnLst/>
              <a:rect l="l" t="t" r="r" b="b"/>
              <a:pathLst>
                <a:path w="9065" h="9890" extrusionOk="0">
                  <a:moveTo>
                    <a:pt x="4366" y="0"/>
                  </a:moveTo>
                  <a:lnTo>
                    <a:pt x="3472" y="1841"/>
                  </a:lnTo>
                  <a:cubicBezTo>
                    <a:pt x="3191" y="2420"/>
                    <a:pt x="2630" y="3033"/>
                    <a:pt x="2104" y="3629"/>
                  </a:cubicBezTo>
                  <a:cubicBezTo>
                    <a:pt x="1841" y="3910"/>
                    <a:pt x="1596" y="4190"/>
                    <a:pt x="1350" y="4488"/>
                  </a:cubicBezTo>
                  <a:lnTo>
                    <a:pt x="1298" y="4541"/>
                  </a:lnTo>
                  <a:cubicBezTo>
                    <a:pt x="754" y="5207"/>
                    <a:pt x="0" y="6119"/>
                    <a:pt x="228" y="7346"/>
                  </a:cubicBezTo>
                  <a:cubicBezTo>
                    <a:pt x="368" y="8153"/>
                    <a:pt x="912" y="8819"/>
                    <a:pt x="1824" y="9345"/>
                  </a:cubicBezTo>
                  <a:cubicBezTo>
                    <a:pt x="2462" y="9698"/>
                    <a:pt x="3197" y="9890"/>
                    <a:pt x="3936" y="9890"/>
                  </a:cubicBezTo>
                  <a:cubicBezTo>
                    <a:pt x="3968" y="9890"/>
                    <a:pt x="4001" y="9889"/>
                    <a:pt x="4033" y="9888"/>
                  </a:cubicBezTo>
                  <a:lnTo>
                    <a:pt x="4050" y="9888"/>
                  </a:lnTo>
                  <a:cubicBezTo>
                    <a:pt x="4419" y="9888"/>
                    <a:pt x="4769" y="9871"/>
                    <a:pt x="5102" y="9836"/>
                  </a:cubicBezTo>
                  <a:lnTo>
                    <a:pt x="6540" y="9696"/>
                  </a:lnTo>
                  <a:lnTo>
                    <a:pt x="6698" y="8258"/>
                  </a:lnTo>
                  <a:cubicBezTo>
                    <a:pt x="6768" y="7767"/>
                    <a:pt x="6891" y="7276"/>
                    <a:pt x="7066" y="6785"/>
                  </a:cubicBezTo>
                  <a:cubicBezTo>
                    <a:pt x="7136" y="6540"/>
                    <a:pt x="7206" y="6294"/>
                    <a:pt x="7276" y="6049"/>
                  </a:cubicBezTo>
                  <a:cubicBezTo>
                    <a:pt x="7329" y="5873"/>
                    <a:pt x="7382" y="5698"/>
                    <a:pt x="7434" y="5523"/>
                  </a:cubicBezTo>
                  <a:cubicBezTo>
                    <a:pt x="7557" y="4944"/>
                    <a:pt x="7750" y="4401"/>
                    <a:pt x="7995" y="3857"/>
                  </a:cubicBezTo>
                  <a:lnTo>
                    <a:pt x="9065" y="1771"/>
                  </a:lnTo>
                  <a:lnTo>
                    <a:pt x="6750" y="1333"/>
                  </a:lnTo>
                  <a:cubicBezTo>
                    <a:pt x="6558" y="1297"/>
                    <a:pt x="6382" y="1245"/>
                    <a:pt x="6207" y="1157"/>
                  </a:cubicBezTo>
                  <a:lnTo>
                    <a:pt x="5681" y="877"/>
                  </a:lnTo>
                  <a:lnTo>
                    <a:pt x="5611" y="877"/>
                  </a:lnTo>
                  <a:lnTo>
                    <a:pt x="43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038963" y="1713750"/>
              <a:ext cx="266100" cy="241525"/>
            </a:xfrm>
            <a:custGeom>
              <a:avLst/>
              <a:gdLst/>
              <a:ahLst/>
              <a:cxnLst/>
              <a:rect l="l" t="t" r="r" b="b"/>
              <a:pathLst>
                <a:path w="10644" h="9661" extrusionOk="0">
                  <a:moveTo>
                    <a:pt x="2280" y="0"/>
                  </a:moveTo>
                  <a:lnTo>
                    <a:pt x="1666" y="1578"/>
                  </a:lnTo>
                  <a:lnTo>
                    <a:pt x="1614" y="1613"/>
                  </a:lnTo>
                  <a:lnTo>
                    <a:pt x="1" y="2946"/>
                  </a:lnTo>
                  <a:lnTo>
                    <a:pt x="1596" y="4296"/>
                  </a:lnTo>
                  <a:cubicBezTo>
                    <a:pt x="2385" y="5015"/>
                    <a:pt x="3087" y="5821"/>
                    <a:pt x="3700" y="6680"/>
                  </a:cubicBezTo>
                  <a:lnTo>
                    <a:pt x="3981" y="7031"/>
                  </a:lnTo>
                  <a:lnTo>
                    <a:pt x="4261" y="7171"/>
                  </a:lnTo>
                  <a:cubicBezTo>
                    <a:pt x="4419" y="7277"/>
                    <a:pt x="4577" y="7382"/>
                    <a:pt x="4735" y="7522"/>
                  </a:cubicBezTo>
                  <a:cubicBezTo>
                    <a:pt x="4945" y="7662"/>
                    <a:pt x="5120" y="7820"/>
                    <a:pt x="5383" y="7995"/>
                  </a:cubicBezTo>
                  <a:cubicBezTo>
                    <a:pt x="5629" y="8153"/>
                    <a:pt x="5927" y="8364"/>
                    <a:pt x="6260" y="8539"/>
                  </a:cubicBezTo>
                  <a:cubicBezTo>
                    <a:pt x="6330" y="8574"/>
                    <a:pt x="6400" y="8627"/>
                    <a:pt x="6470" y="8662"/>
                  </a:cubicBezTo>
                  <a:lnTo>
                    <a:pt x="6505" y="8679"/>
                  </a:lnTo>
                  <a:lnTo>
                    <a:pt x="7926" y="9661"/>
                  </a:lnTo>
                  <a:lnTo>
                    <a:pt x="8925" y="8153"/>
                  </a:lnTo>
                  <a:lnTo>
                    <a:pt x="9048" y="7960"/>
                  </a:lnTo>
                  <a:cubicBezTo>
                    <a:pt x="9468" y="7399"/>
                    <a:pt x="9784" y="6768"/>
                    <a:pt x="10012" y="6102"/>
                  </a:cubicBezTo>
                  <a:cubicBezTo>
                    <a:pt x="10135" y="5664"/>
                    <a:pt x="10187" y="5208"/>
                    <a:pt x="10205" y="4769"/>
                  </a:cubicBezTo>
                  <a:cubicBezTo>
                    <a:pt x="10205" y="4612"/>
                    <a:pt x="10222" y="4454"/>
                    <a:pt x="10240" y="4314"/>
                  </a:cubicBezTo>
                  <a:lnTo>
                    <a:pt x="10643" y="2613"/>
                  </a:lnTo>
                  <a:lnTo>
                    <a:pt x="8943" y="2192"/>
                  </a:lnTo>
                  <a:cubicBezTo>
                    <a:pt x="8329" y="2052"/>
                    <a:pt x="7715" y="1841"/>
                    <a:pt x="7049" y="1631"/>
                  </a:cubicBezTo>
                  <a:cubicBezTo>
                    <a:pt x="6768" y="1543"/>
                    <a:pt x="6453" y="1438"/>
                    <a:pt x="6172" y="1350"/>
                  </a:cubicBezTo>
                  <a:cubicBezTo>
                    <a:pt x="5892" y="1263"/>
                    <a:pt x="5594" y="1175"/>
                    <a:pt x="5313" y="1105"/>
                  </a:cubicBezTo>
                  <a:cubicBezTo>
                    <a:pt x="4840" y="982"/>
                    <a:pt x="4367" y="825"/>
                    <a:pt x="3911" y="667"/>
                  </a:cubicBezTo>
                  <a:lnTo>
                    <a:pt x="2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1916688" y="1764600"/>
              <a:ext cx="199025" cy="279675"/>
            </a:xfrm>
            <a:custGeom>
              <a:avLst/>
              <a:gdLst/>
              <a:ahLst/>
              <a:cxnLst/>
              <a:rect l="l" t="t" r="r" b="b"/>
              <a:pathLst>
                <a:path w="7961" h="11187" extrusionOk="0">
                  <a:moveTo>
                    <a:pt x="6330" y="0"/>
                  </a:moveTo>
                  <a:lnTo>
                    <a:pt x="4471" y="368"/>
                  </a:lnTo>
                  <a:cubicBezTo>
                    <a:pt x="4191" y="421"/>
                    <a:pt x="3893" y="439"/>
                    <a:pt x="3594" y="456"/>
                  </a:cubicBezTo>
                  <a:cubicBezTo>
                    <a:pt x="3472" y="456"/>
                    <a:pt x="3331" y="439"/>
                    <a:pt x="3209" y="421"/>
                  </a:cubicBezTo>
                  <a:lnTo>
                    <a:pt x="1455" y="228"/>
                  </a:lnTo>
                  <a:lnTo>
                    <a:pt x="1263" y="1981"/>
                  </a:lnTo>
                  <a:cubicBezTo>
                    <a:pt x="1175" y="2543"/>
                    <a:pt x="1052" y="3086"/>
                    <a:pt x="877" y="3612"/>
                  </a:cubicBezTo>
                  <a:cubicBezTo>
                    <a:pt x="807" y="3857"/>
                    <a:pt x="737" y="4103"/>
                    <a:pt x="684" y="4313"/>
                  </a:cubicBezTo>
                  <a:cubicBezTo>
                    <a:pt x="614" y="4524"/>
                    <a:pt x="561" y="4734"/>
                    <a:pt x="509" y="4962"/>
                  </a:cubicBezTo>
                  <a:cubicBezTo>
                    <a:pt x="491" y="5067"/>
                    <a:pt x="456" y="5190"/>
                    <a:pt x="421" y="5313"/>
                  </a:cubicBezTo>
                  <a:lnTo>
                    <a:pt x="386" y="5453"/>
                  </a:lnTo>
                  <a:lnTo>
                    <a:pt x="386" y="5593"/>
                  </a:lnTo>
                  <a:cubicBezTo>
                    <a:pt x="351" y="5996"/>
                    <a:pt x="298" y="6400"/>
                    <a:pt x="246" y="6838"/>
                  </a:cubicBezTo>
                  <a:cubicBezTo>
                    <a:pt x="176" y="7522"/>
                    <a:pt x="88" y="8206"/>
                    <a:pt x="53" y="8942"/>
                  </a:cubicBezTo>
                  <a:lnTo>
                    <a:pt x="0" y="10187"/>
                  </a:lnTo>
                  <a:lnTo>
                    <a:pt x="1175" y="10643"/>
                  </a:lnTo>
                  <a:cubicBezTo>
                    <a:pt x="1999" y="10993"/>
                    <a:pt x="2876" y="11169"/>
                    <a:pt x="3770" y="11186"/>
                  </a:cubicBezTo>
                  <a:cubicBezTo>
                    <a:pt x="3963" y="11186"/>
                    <a:pt x="4138" y="11186"/>
                    <a:pt x="4313" y="11169"/>
                  </a:cubicBezTo>
                  <a:cubicBezTo>
                    <a:pt x="4997" y="11081"/>
                    <a:pt x="5663" y="10888"/>
                    <a:pt x="6294" y="10590"/>
                  </a:cubicBezTo>
                  <a:lnTo>
                    <a:pt x="6645" y="10432"/>
                  </a:lnTo>
                  <a:lnTo>
                    <a:pt x="7960" y="9906"/>
                  </a:lnTo>
                  <a:lnTo>
                    <a:pt x="7715" y="8504"/>
                  </a:lnTo>
                  <a:cubicBezTo>
                    <a:pt x="7627" y="8030"/>
                    <a:pt x="7557" y="7557"/>
                    <a:pt x="7487" y="7048"/>
                  </a:cubicBezTo>
                  <a:cubicBezTo>
                    <a:pt x="7399" y="6330"/>
                    <a:pt x="7294" y="5593"/>
                    <a:pt x="7136" y="4857"/>
                  </a:cubicBezTo>
                  <a:cubicBezTo>
                    <a:pt x="7083" y="4576"/>
                    <a:pt x="7013" y="4296"/>
                    <a:pt x="6961" y="4015"/>
                  </a:cubicBezTo>
                  <a:cubicBezTo>
                    <a:pt x="6785" y="3314"/>
                    <a:pt x="6645" y="2595"/>
                    <a:pt x="6557" y="1894"/>
                  </a:cubicBezTo>
                  <a:lnTo>
                    <a:pt x="6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1986813" y="1734350"/>
              <a:ext cx="271775" cy="301575"/>
            </a:xfrm>
            <a:custGeom>
              <a:avLst/>
              <a:gdLst/>
              <a:ahLst/>
              <a:cxnLst/>
              <a:rect l="l" t="t" r="r" b="b"/>
              <a:pathLst>
                <a:path w="10871" h="12063" extrusionOk="0">
                  <a:moveTo>
                    <a:pt x="4910" y="1"/>
                  </a:moveTo>
                  <a:lnTo>
                    <a:pt x="3577" y="877"/>
                  </a:lnTo>
                  <a:cubicBezTo>
                    <a:pt x="3121" y="1140"/>
                    <a:pt x="2630" y="1333"/>
                    <a:pt x="2139" y="1473"/>
                  </a:cubicBezTo>
                  <a:cubicBezTo>
                    <a:pt x="2069" y="1491"/>
                    <a:pt x="2017" y="1508"/>
                    <a:pt x="1964" y="1508"/>
                  </a:cubicBezTo>
                  <a:lnTo>
                    <a:pt x="1" y="1999"/>
                  </a:lnTo>
                  <a:lnTo>
                    <a:pt x="754" y="3875"/>
                  </a:lnTo>
                  <a:cubicBezTo>
                    <a:pt x="947" y="4349"/>
                    <a:pt x="1105" y="4822"/>
                    <a:pt x="1298" y="5313"/>
                  </a:cubicBezTo>
                  <a:cubicBezTo>
                    <a:pt x="1491" y="5891"/>
                    <a:pt x="1719" y="6505"/>
                    <a:pt x="1964" y="7101"/>
                  </a:cubicBezTo>
                  <a:cubicBezTo>
                    <a:pt x="2175" y="7627"/>
                    <a:pt x="2420" y="8136"/>
                    <a:pt x="2648" y="8609"/>
                  </a:cubicBezTo>
                  <a:cubicBezTo>
                    <a:pt x="2946" y="9223"/>
                    <a:pt x="3209" y="9801"/>
                    <a:pt x="3419" y="10362"/>
                  </a:cubicBezTo>
                  <a:lnTo>
                    <a:pt x="4068" y="12063"/>
                  </a:lnTo>
                  <a:lnTo>
                    <a:pt x="5751" y="11344"/>
                  </a:lnTo>
                  <a:cubicBezTo>
                    <a:pt x="5909" y="11274"/>
                    <a:pt x="6049" y="11221"/>
                    <a:pt x="6207" y="11169"/>
                  </a:cubicBezTo>
                  <a:cubicBezTo>
                    <a:pt x="6768" y="10958"/>
                    <a:pt x="7312" y="10695"/>
                    <a:pt x="7820" y="10380"/>
                  </a:cubicBezTo>
                  <a:cubicBezTo>
                    <a:pt x="8644" y="9836"/>
                    <a:pt x="9345" y="9153"/>
                    <a:pt x="9924" y="8346"/>
                  </a:cubicBezTo>
                  <a:lnTo>
                    <a:pt x="10871" y="7049"/>
                  </a:lnTo>
                  <a:lnTo>
                    <a:pt x="9679" y="5997"/>
                  </a:lnTo>
                  <a:cubicBezTo>
                    <a:pt x="9310" y="5611"/>
                    <a:pt x="8977" y="5190"/>
                    <a:pt x="8679" y="4734"/>
                  </a:cubicBezTo>
                  <a:cubicBezTo>
                    <a:pt x="8486" y="4454"/>
                    <a:pt x="8276" y="4156"/>
                    <a:pt x="8048" y="3858"/>
                  </a:cubicBezTo>
                  <a:cubicBezTo>
                    <a:pt x="7680" y="3384"/>
                    <a:pt x="7277" y="2911"/>
                    <a:pt x="6908" y="2490"/>
                  </a:cubicBezTo>
                  <a:cubicBezTo>
                    <a:pt x="6558" y="2069"/>
                    <a:pt x="6225" y="1666"/>
                    <a:pt x="5909" y="1263"/>
                  </a:cubicBezTo>
                  <a:lnTo>
                    <a:pt x="4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1402113" y="1214075"/>
              <a:ext cx="389225" cy="147300"/>
            </a:xfrm>
            <a:custGeom>
              <a:avLst/>
              <a:gdLst/>
              <a:ahLst/>
              <a:cxnLst/>
              <a:rect l="l" t="t" r="r" b="b"/>
              <a:pathLst>
                <a:path w="15569" h="5892" extrusionOk="0">
                  <a:moveTo>
                    <a:pt x="0" y="0"/>
                  </a:moveTo>
                  <a:cubicBezTo>
                    <a:pt x="0" y="0"/>
                    <a:pt x="18" y="439"/>
                    <a:pt x="614" y="1193"/>
                  </a:cubicBezTo>
                  <a:cubicBezTo>
                    <a:pt x="2525" y="3612"/>
                    <a:pt x="7101" y="5593"/>
                    <a:pt x="10765" y="5874"/>
                  </a:cubicBezTo>
                  <a:cubicBezTo>
                    <a:pt x="10928" y="5886"/>
                    <a:pt x="11105" y="5891"/>
                    <a:pt x="11292" y="5891"/>
                  </a:cubicBezTo>
                  <a:cubicBezTo>
                    <a:pt x="13005" y="5891"/>
                    <a:pt x="15569" y="5435"/>
                    <a:pt x="15569" y="5435"/>
                  </a:cubicBezTo>
                  <a:lnTo>
                    <a:pt x="15376" y="4243"/>
                  </a:lnTo>
                  <a:cubicBezTo>
                    <a:pt x="14289" y="4524"/>
                    <a:pt x="13185" y="4699"/>
                    <a:pt x="12062" y="4752"/>
                  </a:cubicBezTo>
                  <a:cubicBezTo>
                    <a:pt x="11811" y="4769"/>
                    <a:pt x="11555" y="4778"/>
                    <a:pt x="11296" y="4778"/>
                  </a:cubicBezTo>
                  <a:cubicBezTo>
                    <a:pt x="8727" y="4778"/>
                    <a:pt x="5917" y="3962"/>
                    <a:pt x="4786" y="3437"/>
                  </a:cubicBezTo>
                  <a:cubicBezTo>
                    <a:pt x="1525" y="19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1447688" y="1263600"/>
              <a:ext cx="7025" cy="10975"/>
            </a:xfrm>
            <a:custGeom>
              <a:avLst/>
              <a:gdLst/>
              <a:ahLst/>
              <a:cxnLst/>
              <a:rect l="l" t="t" r="r" b="b"/>
              <a:pathLst>
                <a:path w="281" h="439" extrusionOk="0">
                  <a:moveTo>
                    <a:pt x="281" y="0"/>
                  </a:moveTo>
                  <a:lnTo>
                    <a:pt x="281" y="0"/>
                  </a:lnTo>
                  <a:cubicBezTo>
                    <a:pt x="263" y="53"/>
                    <a:pt x="246" y="88"/>
                    <a:pt x="228" y="123"/>
                  </a:cubicBezTo>
                  <a:cubicBezTo>
                    <a:pt x="228" y="176"/>
                    <a:pt x="193" y="211"/>
                    <a:pt x="176" y="246"/>
                  </a:cubicBezTo>
                  <a:cubicBezTo>
                    <a:pt x="123" y="316"/>
                    <a:pt x="71" y="386"/>
                    <a:pt x="0" y="439"/>
                  </a:cubicBezTo>
                  <a:cubicBezTo>
                    <a:pt x="71" y="386"/>
                    <a:pt x="141" y="334"/>
                    <a:pt x="193" y="263"/>
                  </a:cubicBezTo>
                  <a:cubicBezTo>
                    <a:pt x="246" y="176"/>
                    <a:pt x="263" y="88"/>
                    <a:pt x="2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1540613" y="1310500"/>
              <a:ext cx="5275" cy="16250"/>
            </a:xfrm>
            <a:custGeom>
              <a:avLst/>
              <a:gdLst/>
              <a:ahLst/>
              <a:cxnLst/>
              <a:rect l="l" t="t" r="r" b="b"/>
              <a:pathLst>
                <a:path w="211" h="650" extrusionOk="0">
                  <a:moveTo>
                    <a:pt x="193" y="0"/>
                  </a:moveTo>
                  <a:cubicBezTo>
                    <a:pt x="193" y="53"/>
                    <a:pt x="193" y="106"/>
                    <a:pt x="193" y="176"/>
                  </a:cubicBezTo>
                  <a:cubicBezTo>
                    <a:pt x="193" y="228"/>
                    <a:pt x="176" y="281"/>
                    <a:pt x="158" y="334"/>
                  </a:cubicBezTo>
                  <a:cubicBezTo>
                    <a:pt x="123" y="439"/>
                    <a:pt x="70" y="562"/>
                    <a:pt x="0" y="649"/>
                  </a:cubicBezTo>
                  <a:cubicBezTo>
                    <a:pt x="88" y="562"/>
                    <a:pt x="141" y="456"/>
                    <a:pt x="176" y="351"/>
                  </a:cubicBezTo>
                  <a:cubicBezTo>
                    <a:pt x="211" y="228"/>
                    <a:pt x="211" y="106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1655438" y="1336800"/>
              <a:ext cx="5300" cy="18875"/>
            </a:xfrm>
            <a:custGeom>
              <a:avLst/>
              <a:gdLst/>
              <a:ahLst/>
              <a:cxnLst/>
              <a:rect l="l" t="t" r="r" b="b"/>
              <a:pathLst>
                <a:path w="212" h="755" extrusionOk="0">
                  <a:moveTo>
                    <a:pt x="211" y="0"/>
                  </a:moveTo>
                  <a:cubicBezTo>
                    <a:pt x="211" y="71"/>
                    <a:pt x="211" y="141"/>
                    <a:pt x="194" y="193"/>
                  </a:cubicBezTo>
                  <a:cubicBezTo>
                    <a:pt x="194" y="263"/>
                    <a:pt x="176" y="334"/>
                    <a:pt x="159" y="386"/>
                  </a:cubicBezTo>
                  <a:cubicBezTo>
                    <a:pt x="124" y="526"/>
                    <a:pt x="71" y="649"/>
                    <a:pt x="1" y="754"/>
                  </a:cubicBezTo>
                  <a:cubicBezTo>
                    <a:pt x="89" y="649"/>
                    <a:pt x="141" y="526"/>
                    <a:pt x="176" y="404"/>
                  </a:cubicBezTo>
                  <a:cubicBezTo>
                    <a:pt x="194" y="334"/>
                    <a:pt x="211" y="263"/>
                    <a:pt x="211" y="193"/>
                  </a:cubicBezTo>
                  <a:lnTo>
                    <a:pt x="2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1513863" y="1207925"/>
              <a:ext cx="410725" cy="80775"/>
            </a:xfrm>
            <a:custGeom>
              <a:avLst/>
              <a:gdLst/>
              <a:ahLst/>
              <a:cxnLst/>
              <a:rect l="l" t="t" r="r" b="b"/>
              <a:pathLst>
                <a:path w="16429" h="32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4" y="422"/>
                    <a:pt x="895" y="1000"/>
                  </a:cubicBezTo>
                  <a:cubicBezTo>
                    <a:pt x="2775" y="2424"/>
                    <a:pt x="6106" y="3230"/>
                    <a:pt x="9185" y="3230"/>
                  </a:cubicBezTo>
                  <a:cubicBezTo>
                    <a:pt x="10126" y="3230"/>
                    <a:pt x="11043" y="3155"/>
                    <a:pt x="11888" y="2999"/>
                  </a:cubicBezTo>
                  <a:cubicBezTo>
                    <a:pt x="13518" y="2701"/>
                    <a:pt x="16429" y="1386"/>
                    <a:pt x="16429" y="1386"/>
                  </a:cubicBezTo>
                  <a:lnTo>
                    <a:pt x="15938" y="281"/>
                  </a:lnTo>
                  <a:cubicBezTo>
                    <a:pt x="14956" y="825"/>
                    <a:pt x="13922" y="1263"/>
                    <a:pt x="12870" y="1596"/>
                  </a:cubicBezTo>
                  <a:cubicBezTo>
                    <a:pt x="11265" y="2131"/>
                    <a:pt x="9372" y="2307"/>
                    <a:pt x="7834" y="2307"/>
                  </a:cubicBezTo>
                  <a:cubicBezTo>
                    <a:pt x="6852" y="2307"/>
                    <a:pt x="6015" y="2235"/>
                    <a:pt x="5489" y="2140"/>
                  </a:cubicBezTo>
                  <a:cubicBezTo>
                    <a:pt x="1947" y="14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1573038" y="1243000"/>
              <a:ext cx="3975" cy="12300"/>
            </a:xfrm>
            <a:custGeom>
              <a:avLst/>
              <a:gdLst/>
              <a:ahLst/>
              <a:cxnLst/>
              <a:rect l="l" t="t" r="r" b="b"/>
              <a:pathLst>
                <a:path w="159" h="49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41" y="53"/>
                    <a:pt x="141" y="88"/>
                    <a:pt x="141" y="123"/>
                  </a:cubicBezTo>
                  <a:cubicBezTo>
                    <a:pt x="141" y="176"/>
                    <a:pt x="123" y="211"/>
                    <a:pt x="106" y="246"/>
                  </a:cubicBezTo>
                  <a:cubicBezTo>
                    <a:pt x="88" y="334"/>
                    <a:pt x="36" y="421"/>
                    <a:pt x="1" y="491"/>
                  </a:cubicBezTo>
                  <a:cubicBezTo>
                    <a:pt x="53" y="421"/>
                    <a:pt x="106" y="351"/>
                    <a:pt x="141" y="263"/>
                  </a:cubicBezTo>
                  <a:cubicBezTo>
                    <a:pt x="159" y="176"/>
                    <a:pt x="159" y="88"/>
                    <a:pt x="1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1676038" y="1265350"/>
              <a:ext cx="2225" cy="17125"/>
            </a:xfrm>
            <a:custGeom>
              <a:avLst/>
              <a:gdLst/>
              <a:ahLst/>
              <a:cxnLst/>
              <a:rect l="l" t="t" r="r" b="b"/>
              <a:pathLst>
                <a:path w="89" h="685" extrusionOk="0">
                  <a:moveTo>
                    <a:pt x="18" y="1"/>
                  </a:moveTo>
                  <a:cubicBezTo>
                    <a:pt x="18" y="53"/>
                    <a:pt x="36" y="123"/>
                    <a:pt x="53" y="176"/>
                  </a:cubicBezTo>
                  <a:cubicBezTo>
                    <a:pt x="71" y="229"/>
                    <a:pt x="71" y="281"/>
                    <a:pt x="71" y="351"/>
                  </a:cubicBezTo>
                  <a:cubicBezTo>
                    <a:pt x="53" y="456"/>
                    <a:pt x="36" y="579"/>
                    <a:pt x="1" y="684"/>
                  </a:cubicBezTo>
                  <a:cubicBezTo>
                    <a:pt x="53" y="579"/>
                    <a:pt x="89" y="474"/>
                    <a:pt x="89" y="351"/>
                  </a:cubicBezTo>
                  <a:cubicBezTo>
                    <a:pt x="89" y="229"/>
                    <a:pt x="53" y="106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1794388" y="1262275"/>
              <a:ext cx="2225" cy="19750"/>
            </a:xfrm>
            <a:custGeom>
              <a:avLst/>
              <a:gdLst/>
              <a:ahLst/>
              <a:cxnLst/>
              <a:rect l="l" t="t" r="r" b="b"/>
              <a:pathLst>
                <a:path w="89" h="790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71"/>
                    <a:pt x="36" y="141"/>
                    <a:pt x="53" y="194"/>
                  </a:cubicBezTo>
                  <a:cubicBezTo>
                    <a:pt x="71" y="264"/>
                    <a:pt x="71" y="334"/>
                    <a:pt x="71" y="387"/>
                  </a:cubicBezTo>
                  <a:cubicBezTo>
                    <a:pt x="71" y="527"/>
                    <a:pt x="36" y="650"/>
                    <a:pt x="1" y="790"/>
                  </a:cubicBezTo>
                  <a:cubicBezTo>
                    <a:pt x="53" y="667"/>
                    <a:pt x="88" y="527"/>
                    <a:pt x="88" y="387"/>
                  </a:cubicBezTo>
                  <a:cubicBezTo>
                    <a:pt x="88" y="334"/>
                    <a:pt x="88" y="264"/>
                    <a:pt x="71" y="194"/>
                  </a:cubicBezTo>
                  <a:cubicBezTo>
                    <a:pt x="53" y="124"/>
                    <a:pt x="36" y="7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031088" y="1084775"/>
              <a:ext cx="350225" cy="259950"/>
            </a:xfrm>
            <a:custGeom>
              <a:avLst/>
              <a:gdLst/>
              <a:ahLst/>
              <a:cxnLst/>
              <a:rect l="l" t="t" r="r" b="b"/>
              <a:pathLst>
                <a:path w="14009" h="10398" extrusionOk="0">
                  <a:moveTo>
                    <a:pt x="13886" y="0"/>
                  </a:moveTo>
                  <a:cubicBezTo>
                    <a:pt x="13886" y="0"/>
                    <a:pt x="12992" y="2402"/>
                    <a:pt x="10239" y="4944"/>
                  </a:cubicBezTo>
                  <a:cubicBezTo>
                    <a:pt x="9205" y="5926"/>
                    <a:pt x="6242" y="7890"/>
                    <a:pt x="3454" y="8574"/>
                  </a:cubicBezTo>
                  <a:cubicBezTo>
                    <a:pt x="2315" y="8872"/>
                    <a:pt x="1157" y="9065"/>
                    <a:pt x="0" y="9135"/>
                  </a:cubicBezTo>
                  <a:lnTo>
                    <a:pt x="176" y="10397"/>
                  </a:lnTo>
                  <a:cubicBezTo>
                    <a:pt x="176" y="10397"/>
                    <a:pt x="3472" y="9941"/>
                    <a:pt x="5085" y="9275"/>
                  </a:cubicBezTo>
                  <a:cubicBezTo>
                    <a:pt x="8644" y="7837"/>
                    <a:pt x="12536" y="4383"/>
                    <a:pt x="13658" y="1385"/>
                  </a:cubicBezTo>
                  <a:cubicBezTo>
                    <a:pt x="14009" y="439"/>
                    <a:pt x="13886" y="0"/>
                    <a:pt x="13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2342713" y="1150950"/>
              <a:ext cx="10125" cy="8350"/>
            </a:xfrm>
            <a:custGeom>
              <a:avLst/>
              <a:gdLst/>
              <a:ahLst/>
              <a:cxnLst/>
              <a:rect l="l" t="t" r="r" b="b"/>
              <a:pathLst>
                <a:path w="405" h="334" extrusionOk="0">
                  <a:moveTo>
                    <a:pt x="1" y="1"/>
                  </a:moveTo>
                  <a:cubicBezTo>
                    <a:pt x="36" y="71"/>
                    <a:pt x="89" y="158"/>
                    <a:pt x="159" y="211"/>
                  </a:cubicBezTo>
                  <a:cubicBezTo>
                    <a:pt x="229" y="281"/>
                    <a:pt x="317" y="316"/>
                    <a:pt x="404" y="334"/>
                  </a:cubicBezTo>
                  <a:cubicBezTo>
                    <a:pt x="317" y="299"/>
                    <a:pt x="246" y="264"/>
                    <a:pt x="176" y="193"/>
                  </a:cubicBezTo>
                  <a:cubicBezTo>
                    <a:pt x="141" y="176"/>
                    <a:pt x="106" y="141"/>
                    <a:pt x="71" y="106"/>
                  </a:cubicBezTo>
                  <a:cubicBezTo>
                    <a:pt x="54" y="71"/>
                    <a:pt x="19" y="36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2267338" y="1225900"/>
              <a:ext cx="10100" cy="14925"/>
            </a:xfrm>
            <a:custGeom>
              <a:avLst/>
              <a:gdLst/>
              <a:ahLst/>
              <a:cxnLst/>
              <a:rect l="l" t="t" r="r" b="b"/>
              <a:pathLst>
                <a:path w="404" h="597" extrusionOk="0">
                  <a:moveTo>
                    <a:pt x="0" y="1"/>
                  </a:moveTo>
                  <a:cubicBezTo>
                    <a:pt x="18" y="123"/>
                    <a:pt x="53" y="246"/>
                    <a:pt x="123" y="351"/>
                  </a:cubicBezTo>
                  <a:cubicBezTo>
                    <a:pt x="193" y="457"/>
                    <a:pt x="298" y="544"/>
                    <a:pt x="404" y="597"/>
                  </a:cubicBezTo>
                  <a:cubicBezTo>
                    <a:pt x="298" y="527"/>
                    <a:pt x="211" y="439"/>
                    <a:pt x="141" y="334"/>
                  </a:cubicBezTo>
                  <a:cubicBezTo>
                    <a:pt x="106" y="299"/>
                    <a:pt x="71" y="229"/>
                    <a:pt x="53" y="176"/>
                  </a:cubicBezTo>
                  <a:cubicBezTo>
                    <a:pt x="35" y="123"/>
                    <a:pt x="18" y="7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2161263" y="1289025"/>
              <a:ext cx="11425" cy="17125"/>
            </a:xfrm>
            <a:custGeom>
              <a:avLst/>
              <a:gdLst/>
              <a:ahLst/>
              <a:cxnLst/>
              <a:rect l="l" t="t" r="r" b="b"/>
              <a:pathLst>
                <a:path w="457" h="685" extrusionOk="0">
                  <a:moveTo>
                    <a:pt x="0" y="0"/>
                  </a:moveTo>
                  <a:cubicBezTo>
                    <a:pt x="18" y="70"/>
                    <a:pt x="53" y="141"/>
                    <a:pt x="71" y="193"/>
                  </a:cubicBezTo>
                  <a:cubicBezTo>
                    <a:pt x="53" y="141"/>
                    <a:pt x="36" y="70"/>
                    <a:pt x="0" y="0"/>
                  </a:cubicBezTo>
                  <a:close/>
                  <a:moveTo>
                    <a:pt x="71" y="193"/>
                  </a:moveTo>
                  <a:lnTo>
                    <a:pt x="71" y="193"/>
                  </a:lnTo>
                  <a:cubicBezTo>
                    <a:pt x="88" y="263"/>
                    <a:pt x="123" y="333"/>
                    <a:pt x="158" y="386"/>
                  </a:cubicBezTo>
                  <a:cubicBezTo>
                    <a:pt x="228" y="509"/>
                    <a:pt x="334" y="596"/>
                    <a:pt x="456" y="684"/>
                  </a:cubicBezTo>
                  <a:cubicBezTo>
                    <a:pt x="334" y="596"/>
                    <a:pt x="246" y="491"/>
                    <a:pt x="176" y="386"/>
                  </a:cubicBezTo>
                  <a:cubicBezTo>
                    <a:pt x="123" y="316"/>
                    <a:pt x="106" y="263"/>
                    <a:pt x="71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2015313" y="976950"/>
              <a:ext cx="281425" cy="315600"/>
            </a:xfrm>
            <a:custGeom>
              <a:avLst/>
              <a:gdLst/>
              <a:ahLst/>
              <a:cxnLst/>
              <a:rect l="l" t="t" r="r" b="b"/>
              <a:pathLst>
                <a:path w="11257" h="12624" extrusionOk="0">
                  <a:moveTo>
                    <a:pt x="11063" y="0"/>
                  </a:moveTo>
                  <a:cubicBezTo>
                    <a:pt x="11063" y="0"/>
                    <a:pt x="10730" y="2402"/>
                    <a:pt x="8696" y="5383"/>
                  </a:cubicBezTo>
                  <a:cubicBezTo>
                    <a:pt x="7925" y="6505"/>
                    <a:pt x="5575" y="8994"/>
                    <a:pt x="3121" y="10239"/>
                  </a:cubicBezTo>
                  <a:cubicBezTo>
                    <a:pt x="2122" y="10748"/>
                    <a:pt x="1087" y="11168"/>
                    <a:pt x="0" y="11484"/>
                  </a:cubicBezTo>
                  <a:lnTo>
                    <a:pt x="456" y="12624"/>
                  </a:lnTo>
                  <a:cubicBezTo>
                    <a:pt x="456" y="12624"/>
                    <a:pt x="3437" y="11484"/>
                    <a:pt x="4804" y="10537"/>
                  </a:cubicBezTo>
                  <a:cubicBezTo>
                    <a:pt x="7820" y="8433"/>
                    <a:pt x="10730" y="4383"/>
                    <a:pt x="11133" y="1333"/>
                  </a:cubicBezTo>
                  <a:cubicBezTo>
                    <a:pt x="11256" y="368"/>
                    <a:pt x="11063" y="0"/>
                    <a:pt x="1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2272163" y="1045750"/>
              <a:ext cx="11425" cy="6175"/>
            </a:xfrm>
            <a:custGeom>
              <a:avLst/>
              <a:gdLst/>
              <a:ahLst/>
              <a:cxnLst/>
              <a:rect l="l" t="t" r="r" b="b"/>
              <a:pathLst>
                <a:path w="457" h="247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1"/>
                    <a:pt x="26" y="41"/>
                    <a:pt x="44" y="57"/>
                  </a:cubicBezTo>
                  <a:lnTo>
                    <a:pt x="44" y="57"/>
                  </a:lnTo>
                  <a:cubicBezTo>
                    <a:pt x="29" y="39"/>
                    <a:pt x="15" y="20"/>
                    <a:pt x="0" y="1"/>
                  </a:cubicBezTo>
                  <a:close/>
                  <a:moveTo>
                    <a:pt x="44" y="57"/>
                  </a:moveTo>
                  <a:cubicBezTo>
                    <a:pt x="84" y="106"/>
                    <a:pt x="129" y="151"/>
                    <a:pt x="193" y="176"/>
                  </a:cubicBezTo>
                  <a:cubicBezTo>
                    <a:pt x="263" y="229"/>
                    <a:pt x="368" y="246"/>
                    <a:pt x="456" y="246"/>
                  </a:cubicBezTo>
                  <a:cubicBezTo>
                    <a:pt x="368" y="229"/>
                    <a:pt x="281" y="211"/>
                    <a:pt x="193" y="159"/>
                  </a:cubicBezTo>
                  <a:cubicBezTo>
                    <a:pt x="158" y="141"/>
                    <a:pt x="123" y="123"/>
                    <a:pt x="88" y="88"/>
                  </a:cubicBezTo>
                  <a:cubicBezTo>
                    <a:pt x="73" y="81"/>
                    <a:pt x="58" y="70"/>
                    <a:pt x="44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2217363" y="1132550"/>
              <a:ext cx="12750" cy="11425"/>
            </a:xfrm>
            <a:custGeom>
              <a:avLst/>
              <a:gdLst/>
              <a:ahLst/>
              <a:cxnLst/>
              <a:rect l="l" t="t" r="r" b="b"/>
              <a:pathLst>
                <a:path w="510" h="457" extrusionOk="0">
                  <a:moveTo>
                    <a:pt x="1" y="0"/>
                  </a:moveTo>
                  <a:cubicBezTo>
                    <a:pt x="88" y="228"/>
                    <a:pt x="281" y="403"/>
                    <a:pt x="509" y="456"/>
                  </a:cubicBezTo>
                  <a:cubicBezTo>
                    <a:pt x="404" y="421"/>
                    <a:pt x="299" y="351"/>
                    <a:pt x="211" y="281"/>
                  </a:cubicBezTo>
                  <a:cubicBezTo>
                    <a:pt x="176" y="228"/>
                    <a:pt x="123" y="193"/>
                    <a:pt x="106" y="140"/>
                  </a:cubicBezTo>
                  <a:cubicBezTo>
                    <a:pt x="71" y="88"/>
                    <a:pt x="36" y="5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2131888" y="1214075"/>
              <a:ext cx="14050" cy="13600"/>
            </a:xfrm>
            <a:custGeom>
              <a:avLst/>
              <a:gdLst/>
              <a:ahLst/>
              <a:cxnLst/>
              <a:rect l="l" t="t" r="r" b="b"/>
              <a:pathLst>
                <a:path w="562" h="54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3"/>
                    <a:pt x="71" y="123"/>
                    <a:pt x="106" y="176"/>
                  </a:cubicBezTo>
                  <a:cubicBezTo>
                    <a:pt x="71" y="106"/>
                    <a:pt x="36" y="53"/>
                    <a:pt x="1" y="0"/>
                  </a:cubicBezTo>
                  <a:close/>
                  <a:moveTo>
                    <a:pt x="106" y="176"/>
                  </a:moveTo>
                  <a:lnTo>
                    <a:pt x="106" y="176"/>
                  </a:lnTo>
                  <a:cubicBezTo>
                    <a:pt x="141" y="228"/>
                    <a:pt x="176" y="281"/>
                    <a:pt x="229" y="333"/>
                  </a:cubicBezTo>
                  <a:cubicBezTo>
                    <a:pt x="316" y="421"/>
                    <a:pt x="439" y="491"/>
                    <a:pt x="562" y="544"/>
                  </a:cubicBezTo>
                  <a:cubicBezTo>
                    <a:pt x="439" y="474"/>
                    <a:pt x="334" y="404"/>
                    <a:pt x="246" y="316"/>
                  </a:cubicBezTo>
                  <a:cubicBezTo>
                    <a:pt x="194" y="263"/>
                    <a:pt x="141" y="228"/>
                    <a:pt x="106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1853563" y="1028225"/>
              <a:ext cx="341900" cy="239775"/>
            </a:xfrm>
            <a:custGeom>
              <a:avLst/>
              <a:gdLst/>
              <a:ahLst/>
              <a:cxnLst/>
              <a:rect l="l" t="t" r="r" b="b"/>
              <a:pathLst>
                <a:path w="13676" h="9591" extrusionOk="0">
                  <a:moveTo>
                    <a:pt x="13571" y="0"/>
                  </a:moveTo>
                  <a:cubicBezTo>
                    <a:pt x="13571" y="1"/>
                    <a:pt x="12642" y="2280"/>
                    <a:pt x="9942" y="4647"/>
                  </a:cubicBezTo>
                  <a:cubicBezTo>
                    <a:pt x="8907" y="5558"/>
                    <a:pt x="6014" y="7364"/>
                    <a:pt x="3314" y="7943"/>
                  </a:cubicBezTo>
                  <a:cubicBezTo>
                    <a:pt x="2227" y="8206"/>
                    <a:pt x="1123" y="8346"/>
                    <a:pt x="1" y="8381"/>
                  </a:cubicBezTo>
                  <a:lnTo>
                    <a:pt x="158" y="9591"/>
                  </a:lnTo>
                  <a:cubicBezTo>
                    <a:pt x="158" y="9591"/>
                    <a:pt x="3332" y="9223"/>
                    <a:pt x="4875" y="8644"/>
                  </a:cubicBezTo>
                  <a:cubicBezTo>
                    <a:pt x="8329" y="7364"/>
                    <a:pt x="12168" y="4173"/>
                    <a:pt x="13308" y="1315"/>
                  </a:cubicBezTo>
                  <a:cubicBezTo>
                    <a:pt x="13676" y="421"/>
                    <a:pt x="13571" y="1"/>
                    <a:pt x="13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2156438" y="1090475"/>
              <a:ext cx="9225" cy="8775"/>
            </a:xfrm>
            <a:custGeom>
              <a:avLst/>
              <a:gdLst/>
              <a:ahLst/>
              <a:cxnLst/>
              <a:rect l="l" t="t" r="r" b="b"/>
              <a:pathLst>
                <a:path w="369" h="35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88"/>
                    <a:pt x="71" y="158"/>
                    <a:pt x="141" y="228"/>
                  </a:cubicBezTo>
                  <a:cubicBezTo>
                    <a:pt x="211" y="281"/>
                    <a:pt x="281" y="316"/>
                    <a:pt x="369" y="351"/>
                  </a:cubicBezTo>
                  <a:cubicBezTo>
                    <a:pt x="299" y="316"/>
                    <a:pt x="229" y="263"/>
                    <a:pt x="158" y="210"/>
                  </a:cubicBezTo>
                  <a:cubicBezTo>
                    <a:pt x="123" y="175"/>
                    <a:pt x="88" y="158"/>
                    <a:pt x="71" y="123"/>
                  </a:cubicBezTo>
                  <a:cubicBezTo>
                    <a:pt x="36" y="88"/>
                    <a:pt x="18" y="3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2081938" y="1161025"/>
              <a:ext cx="9225" cy="14050"/>
            </a:xfrm>
            <a:custGeom>
              <a:avLst/>
              <a:gdLst/>
              <a:ahLst/>
              <a:cxnLst/>
              <a:rect l="l" t="t" r="r" b="b"/>
              <a:pathLst>
                <a:path w="369" h="562" extrusionOk="0">
                  <a:moveTo>
                    <a:pt x="0" y="1"/>
                  </a:moveTo>
                  <a:cubicBezTo>
                    <a:pt x="18" y="106"/>
                    <a:pt x="53" y="229"/>
                    <a:pt x="123" y="334"/>
                  </a:cubicBezTo>
                  <a:cubicBezTo>
                    <a:pt x="193" y="422"/>
                    <a:pt x="263" y="509"/>
                    <a:pt x="368" y="562"/>
                  </a:cubicBezTo>
                  <a:cubicBezTo>
                    <a:pt x="281" y="492"/>
                    <a:pt x="193" y="404"/>
                    <a:pt x="140" y="316"/>
                  </a:cubicBezTo>
                  <a:cubicBezTo>
                    <a:pt x="105" y="264"/>
                    <a:pt x="70" y="211"/>
                    <a:pt x="53" y="159"/>
                  </a:cubicBezTo>
                  <a:cubicBezTo>
                    <a:pt x="35" y="106"/>
                    <a:pt x="18" y="53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1978913" y="1218450"/>
              <a:ext cx="10125" cy="16675"/>
            </a:xfrm>
            <a:custGeom>
              <a:avLst/>
              <a:gdLst/>
              <a:ahLst/>
              <a:cxnLst/>
              <a:rect l="l" t="t" r="r" b="b"/>
              <a:pathLst>
                <a:path w="405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71"/>
                    <a:pt x="36" y="141"/>
                    <a:pt x="54" y="193"/>
                  </a:cubicBezTo>
                  <a:cubicBezTo>
                    <a:pt x="36" y="123"/>
                    <a:pt x="18" y="71"/>
                    <a:pt x="1" y="1"/>
                  </a:cubicBezTo>
                  <a:close/>
                  <a:moveTo>
                    <a:pt x="54" y="193"/>
                  </a:moveTo>
                  <a:lnTo>
                    <a:pt x="54" y="193"/>
                  </a:lnTo>
                  <a:cubicBezTo>
                    <a:pt x="71" y="264"/>
                    <a:pt x="89" y="316"/>
                    <a:pt x="124" y="386"/>
                  </a:cubicBezTo>
                  <a:cubicBezTo>
                    <a:pt x="194" y="492"/>
                    <a:pt x="299" y="597"/>
                    <a:pt x="404" y="667"/>
                  </a:cubicBezTo>
                  <a:cubicBezTo>
                    <a:pt x="299" y="579"/>
                    <a:pt x="211" y="474"/>
                    <a:pt x="141" y="369"/>
                  </a:cubicBezTo>
                  <a:cubicBezTo>
                    <a:pt x="106" y="316"/>
                    <a:pt x="89" y="246"/>
                    <a:pt x="54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1715488" y="944500"/>
              <a:ext cx="412925" cy="872275"/>
            </a:xfrm>
            <a:custGeom>
              <a:avLst/>
              <a:gdLst/>
              <a:ahLst/>
              <a:cxnLst/>
              <a:rect l="l" t="t" r="r" b="b"/>
              <a:pathLst>
                <a:path w="16517" h="34891" extrusionOk="0">
                  <a:moveTo>
                    <a:pt x="3420" y="1"/>
                  </a:moveTo>
                  <a:cubicBezTo>
                    <a:pt x="3420" y="1"/>
                    <a:pt x="1" y="3805"/>
                    <a:pt x="246" y="5857"/>
                  </a:cubicBezTo>
                  <a:cubicBezTo>
                    <a:pt x="474" y="7855"/>
                    <a:pt x="1018" y="8767"/>
                    <a:pt x="1018" y="8767"/>
                  </a:cubicBezTo>
                  <a:cubicBezTo>
                    <a:pt x="1386" y="9346"/>
                    <a:pt x="1631" y="10012"/>
                    <a:pt x="1737" y="10696"/>
                  </a:cubicBezTo>
                  <a:cubicBezTo>
                    <a:pt x="1772" y="10906"/>
                    <a:pt x="1772" y="11011"/>
                    <a:pt x="1789" y="11239"/>
                  </a:cubicBezTo>
                  <a:cubicBezTo>
                    <a:pt x="1842" y="12046"/>
                    <a:pt x="1964" y="12852"/>
                    <a:pt x="2175" y="13641"/>
                  </a:cubicBezTo>
                  <a:cubicBezTo>
                    <a:pt x="2508" y="15114"/>
                    <a:pt x="3700" y="20865"/>
                    <a:pt x="4945" y="24161"/>
                  </a:cubicBezTo>
                  <a:cubicBezTo>
                    <a:pt x="5489" y="25563"/>
                    <a:pt x="5822" y="26002"/>
                    <a:pt x="6155" y="26300"/>
                  </a:cubicBezTo>
                  <a:cubicBezTo>
                    <a:pt x="6558" y="26668"/>
                    <a:pt x="6839" y="26773"/>
                    <a:pt x="6996" y="27194"/>
                  </a:cubicBezTo>
                  <a:cubicBezTo>
                    <a:pt x="7259" y="27895"/>
                    <a:pt x="6681" y="28281"/>
                    <a:pt x="6926" y="28947"/>
                  </a:cubicBezTo>
                  <a:cubicBezTo>
                    <a:pt x="7154" y="29613"/>
                    <a:pt x="7803" y="29561"/>
                    <a:pt x="7996" y="30262"/>
                  </a:cubicBezTo>
                  <a:cubicBezTo>
                    <a:pt x="8101" y="30700"/>
                    <a:pt x="7873" y="30753"/>
                    <a:pt x="7996" y="31156"/>
                  </a:cubicBezTo>
                  <a:cubicBezTo>
                    <a:pt x="8206" y="31928"/>
                    <a:pt x="9048" y="32015"/>
                    <a:pt x="9048" y="32576"/>
                  </a:cubicBezTo>
                  <a:cubicBezTo>
                    <a:pt x="9048" y="32945"/>
                    <a:pt x="8662" y="33067"/>
                    <a:pt x="8750" y="33435"/>
                  </a:cubicBezTo>
                  <a:cubicBezTo>
                    <a:pt x="8785" y="33541"/>
                    <a:pt x="8925" y="33698"/>
                    <a:pt x="9188" y="34032"/>
                  </a:cubicBezTo>
                  <a:cubicBezTo>
                    <a:pt x="9328" y="34189"/>
                    <a:pt x="9451" y="34330"/>
                    <a:pt x="9486" y="34365"/>
                  </a:cubicBezTo>
                  <a:cubicBezTo>
                    <a:pt x="9977" y="34873"/>
                    <a:pt x="11467" y="34891"/>
                    <a:pt x="11555" y="34891"/>
                  </a:cubicBezTo>
                  <a:cubicBezTo>
                    <a:pt x="12659" y="34856"/>
                    <a:pt x="13764" y="34610"/>
                    <a:pt x="14781" y="34172"/>
                  </a:cubicBezTo>
                  <a:cubicBezTo>
                    <a:pt x="15219" y="33961"/>
                    <a:pt x="15605" y="33698"/>
                    <a:pt x="15938" y="33348"/>
                  </a:cubicBezTo>
                  <a:cubicBezTo>
                    <a:pt x="16131" y="33172"/>
                    <a:pt x="16289" y="32962"/>
                    <a:pt x="16376" y="32717"/>
                  </a:cubicBezTo>
                  <a:cubicBezTo>
                    <a:pt x="16517" y="32243"/>
                    <a:pt x="16429" y="31577"/>
                    <a:pt x="16043" y="31419"/>
                  </a:cubicBezTo>
                  <a:cubicBezTo>
                    <a:pt x="16005" y="31405"/>
                    <a:pt x="15968" y="31399"/>
                    <a:pt x="15931" y="31399"/>
                  </a:cubicBezTo>
                  <a:cubicBezTo>
                    <a:pt x="15785" y="31399"/>
                    <a:pt x="15655" y="31492"/>
                    <a:pt x="15571" y="31492"/>
                  </a:cubicBezTo>
                  <a:cubicBezTo>
                    <a:pt x="15550" y="31492"/>
                    <a:pt x="15532" y="31486"/>
                    <a:pt x="15517" y="31472"/>
                  </a:cubicBezTo>
                  <a:cubicBezTo>
                    <a:pt x="15412" y="31349"/>
                    <a:pt x="15850" y="30876"/>
                    <a:pt x="16131" y="30139"/>
                  </a:cubicBezTo>
                  <a:cubicBezTo>
                    <a:pt x="16359" y="29491"/>
                    <a:pt x="16481" y="28614"/>
                    <a:pt x="16131" y="28351"/>
                  </a:cubicBezTo>
                  <a:cubicBezTo>
                    <a:pt x="16049" y="28291"/>
                    <a:pt x="15964" y="28282"/>
                    <a:pt x="15888" y="28282"/>
                  </a:cubicBezTo>
                  <a:cubicBezTo>
                    <a:pt x="15855" y="28282"/>
                    <a:pt x="15824" y="28284"/>
                    <a:pt x="15795" y="28284"/>
                  </a:cubicBezTo>
                  <a:cubicBezTo>
                    <a:pt x="15734" y="28284"/>
                    <a:pt x="15685" y="28276"/>
                    <a:pt x="15657" y="28228"/>
                  </a:cubicBezTo>
                  <a:cubicBezTo>
                    <a:pt x="15482" y="27983"/>
                    <a:pt x="16254" y="27509"/>
                    <a:pt x="16289" y="26808"/>
                  </a:cubicBezTo>
                  <a:cubicBezTo>
                    <a:pt x="16324" y="26159"/>
                    <a:pt x="15693" y="26037"/>
                    <a:pt x="15605" y="25283"/>
                  </a:cubicBezTo>
                  <a:cubicBezTo>
                    <a:pt x="15535" y="24581"/>
                    <a:pt x="16026" y="24476"/>
                    <a:pt x="16078" y="23652"/>
                  </a:cubicBezTo>
                  <a:cubicBezTo>
                    <a:pt x="16113" y="22951"/>
                    <a:pt x="15780" y="22741"/>
                    <a:pt x="15570" y="21811"/>
                  </a:cubicBezTo>
                  <a:cubicBezTo>
                    <a:pt x="15430" y="21163"/>
                    <a:pt x="15394" y="20496"/>
                    <a:pt x="15482" y="19848"/>
                  </a:cubicBezTo>
                  <a:cubicBezTo>
                    <a:pt x="15570" y="18235"/>
                    <a:pt x="14676" y="16078"/>
                    <a:pt x="12870" y="11835"/>
                  </a:cubicBezTo>
                  <a:cubicBezTo>
                    <a:pt x="12151" y="10152"/>
                    <a:pt x="11730" y="9275"/>
                    <a:pt x="11344" y="7698"/>
                  </a:cubicBezTo>
                  <a:cubicBezTo>
                    <a:pt x="11029" y="6435"/>
                    <a:pt x="11134" y="6365"/>
                    <a:pt x="10871" y="5559"/>
                  </a:cubicBezTo>
                  <a:cubicBezTo>
                    <a:pt x="10661" y="4945"/>
                    <a:pt x="9959" y="2911"/>
                    <a:pt x="8013" y="1456"/>
                  </a:cubicBezTo>
                  <a:cubicBezTo>
                    <a:pt x="7119" y="807"/>
                    <a:pt x="3420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1750988" y="326225"/>
              <a:ext cx="487450" cy="535475"/>
            </a:xfrm>
            <a:custGeom>
              <a:avLst/>
              <a:gdLst/>
              <a:ahLst/>
              <a:cxnLst/>
              <a:rect l="l" t="t" r="r" b="b"/>
              <a:pathLst>
                <a:path w="19498" h="21419" extrusionOk="0">
                  <a:moveTo>
                    <a:pt x="3878" y="0"/>
                  </a:moveTo>
                  <a:cubicBezTo>
                    <a:pt x="3197" y="0"/>
                    <a:pt x="2597" y="53"/>
                    <a:pt x="2122" y="116"/>
                  </a:cubicBezTo>
                  <a:cubicBezTo>
                    <a:pt x="1544" y="186"/>
                    <a:pt x="1246" y="817"/>
                    <a:pt x="1544" y="1308"/>
                  </a:cubicBezTo>
                  <a:cubicBezTo>
                    <a:pt x="2561" y="3009"/>
                    <a:pt x="4630" y="6445"/>
                    <a:pt x="5068" y="6848"/>
                  </a:cubicBezTo>
                  <a:cubicBezTo>
                    <a:pt x="8083" y="9601"/>
                    <a:pt x="11818" y="13756"/>
                    <a:pt x="11818" y="13756"/>
                  </a:cubicBezTo>
                  <a:cubicBezTo>
                    <a:pt x="11818" y="13756"/>
                    <a:pt x="5717" y="8497"/>
                    <a:pt x="4314" y="6375"/>
                  </a:cubicBezTo>
                  <a:cubicBezTo>
                    <a:pt x="2367" y="3414"/>
                    <a:pt x="1672" y="2041"/>
                    <a:pt x="1090" y="2041"/>
                  </a:cubicBezTo>
                  <a:cubicBezTo>
                    <a:pt x="1048" y="2041"/>
                    <a:pt x="1006" y="2048"/>
                    <a:pt x="965" y="2062"/>
                  </a:cubicBezTo>
                  <a:cubicBezTo>
                    <a:pt x="580" y="2185"/>
                    <a:pt x="1" y="2869"/>
                    <a:pt x="18" y="3973"/>
                  </a:cubicBezTo>
                  <a:cubicBezTo>
                    <a:pt x="54" y="5428"/>
                    <a:pt x="439" y="9478"/>
                    <a:pt x="3017" y="11845"/>
                  </a:cubicBezTo>
                  <a:cubicBezTo>
                    <a:pt x="6576" y="15124"/>
                    <a:pt x="9398" y="18017"/>
                    <a:pt x="11590" y="19121"/>
                  </a:cubicBezTo>
                  <a:cubicBezTo>
                    <a:pt x="12607" y="19630"/>
                    <a:pt x="12642" y="19963"/>
                    <a:pt x="14167" y="20699"/>
                  </a:cubicBezTo>
                  <a:cubicBezTo>
                    <a:pt x="14974" y="21050"/>
                    <a:pt x="15815" y="21295"/>
                    <a:pt x="16674" y="21418"/>
                  </a:cubicBezTo>
                  <a:cubicBezTo>
                    <a:pt x="16674" y="21418"/>
                    <a:pt x="18656" y="19156"/>
                    <a:pt x="19059" y="16719"/>
                  </a:cubicBezTo>
                  <a:cubicBezTo>
                    <a:pt x="19497" y="13861"/>
                    <a:pt x="16710" y="5569"/>
                    <a:pt x="9346" y="1361"/>
                  </a:cubicBezTo>
                  <a:cubicBezTo>
                    <a:pt x="7471" y="282"/>
                    <a:pt x="5458" y="0"/>
                    <a:pt x="3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1267538" y="419200"/>
              <a:ext cx="413350" cy="630975"/>
            </a:xfrm>
            <a:custGeom>
              <a:avLst/>
              <a:gdLst/>
              <a:ahLst/>
              <a:cxnLst/>
              <a:rect l="l" t="t" r="r" b="b"/>
              <a:pathLst>
                <a:path w="16534" h="25239" extrusionOk="0">
                  <a:moveTo>
                    <a:pt x="11654" y="1"/>
                  </a:moveTo>
                  <a:cubicBezTo>
                    <a:pt x="11588" y="1"/>
                    <a:pt x="11519" y="9"/>
                    <a:pt x="11449" y="26"/>
                  </a:cubicBezTo>
                  <a:cubicBezTo>
                    <a:pt x="9906" y="429"/>
                    <a:pt x="7136" y="1464"/>
                    <a:pt x="5225" y="3901"/>
                  </a:cubicBezTo>
                  <a:cubicBezTo>
                    <a:pt x="1" y="10563"/>
                    <a:pt x="526" y="19312"/>
                    <a:pt x="2017" y="21767"/>
                  </a:cubicBezTo>
                  <a:cubicBezTo>
                    <a:pt x="3297" y="23888"/>
                    <a:pt x="5997" y="25238"/>
                    <a:pt x="5997" y="25238"/>
                  </a:cubicBezTo>
                  <a:cubicBezTo>
                    <a:pt x="6751" y="24800"/>
                    <a:pt x="7434" y="24256"/>
                    <a:pt x="8048" y="23643"/>
                  </a:cubicBezTo>
                  <a:cubicBezTo>
                    <a:pt x="9188" y="22363"/>
                    <a:pt x="9082" y="22065"/>
                    <a:pt x="9854" y="21188"/>
                  </a:cubicBezTo>
                  <a:cubicBezTo>
                    <a:pt x="11449" y="19347"/>
                    <a:pt x="12992" y="15613"/>
                    <a:pt x="15043" y="11230"/>
                  </a:cubicBezTo>
                  <a:cubicBezTo>
                    <a:pt x="16534" y="8056"/>
                    <a:pt x="15377" y="4164"/>
                    <a:pt x="14851" y="2796"/>
                  </a:cubicBezTo>
                  <a:cubicBezTo>
                    <a:pt x="14456" y="1783"/>
                    <a:pt x="13691" y="1376"/>
                    <a:pt x="13281" y="1376"/>
                  </a:cubicBezTo>
                  <a:cubicBezTo>
                    <a:pt x="13272" y="1376"/>
                    <a:pt x="13264" y="1376"/>
                    <a:pt x="13255" y="1376"/>
                  </a:cubicBezTo>
                  <a:cubicBezTo>
                    <a:pt x="12589" y="1429"/>
                    <a:pt x="12519" y="2937"/>
                    <a:pt x="11765" y="6653"/>
                  </a:cubicBezTo>
                  <a:cubicBezTo>
                    <a:pt x="11274" y="9126"/>
                    <a:pt x="7610" y="16296"/>
                    <a:pt x="7610" y="16296"/>
                  </a:cubicBezTo>
                  <a:cubicBezTo>
                    <a:pt x="7610" y="16296"/>
                    <a:pt x="9503" y="11037"/>
                    <a:pt x="11274" y="7355"/>
                  </a:cubicBezTo>
                  <a:cubicBezTo>
                    <a:pt x="11519" y="6811"/>
                    <a:pt x="12133" y="2884"/>
                    <a:pt x="12431" y="903"/>
                  </a:cubicBezTo>
                  <a:cubicBezTo>
                    <a:pt x="12508" y="411"/>
                    <a:pt x="12127" y="1"/>
                    <a:pt x="11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1756338" y="1010150"/>
              <a:ext cx="36775" cy="35200"/>
            </a:xfrm>
            <a:custGeom>
              <a:avLst/>
              <a:gdLst/>
              <a:ahLst/>
              <a:cxnLst/>
              <a:rect l="l" t="t" r="r" b="b"/>
              <a:pathLst>
                <a:path w="1471" h="1408" extrusionOk="0">
                  <a:moveTo>
                    <a:pt x="914" y="0"/>
                  </a:moveTo>
                  <a:cubicBezTo>
                    <a:pt x="224" y="0"/>
                    <a:pt x="0" y="1407"/>
                    <a:pt x="786" y="1407"/>
                  </a:cubicBezTo>
                  <a:cubicBezTo>
                    <a:pt x="1155" y="1407"/>
                    <a:pt x="1453" y="1092"/>
                    <a:pt x="1453" y="723"/>
                  </a:cubicBezTo>
                  <a:cubicBezTo>
                    <a:pt x="1470" y="531"/>
                    <a:pt x="1435" y="338"/>
                    <a:pt x="1330" y="162"/>
                  </a:cubicBezTo>
                  <a:cubicBezTo>
                    <a:pt x="1277" y="92"/>
                    <a:pt x="1207" y="57"/>
                    <a:pt x="1119" y="40"/>
                  </a:cubicBezTo>
                  <a:cubicBezTo>
                    <a:pt x="1102" y="22"/>
                    <a:pt x="1084" y="22"/>
                    <a:pt x="1067" y="22"/>
                  </a:cubicBezTo>
                  <a:cubicBezTo>
                    <a:pt x="1014" y="7"/>
                    <a:pt x="963" y="0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1850938" y="986875"/>
              <a:ext cx="45700" cy="35900"/>
            </a:xfrm>
            <a:custGeom>
              <a:avLst/>
              <a:gdLst/>
              <a:ahLst/>
              <a:cxnLst/>
              <a:rect l="l" t="t" r="r" b="b"/>
              <a:pathLst>
                <a:path w="1828" h="1436" extrusionOk="0">
                  <a:moveTo>
                    <a:pt x="587" y="1"/>
                  </a:moveTo>
                  <a:cubicBezTo>
                    <a:pt x="443" y="1"/>
                    <a:pt x="300" y="54"/>
                    <a:pt x="176" y="182"/>
                  </a:cubicBezTo>
                  <a:cubicBezTo>
                    <a:pt x="158" y="199"/>
                    <a:pt x="141" y="217"/>
                    <a:pt x="141" y="234"/>
                  </a:cubicBezTo>
                  <a:cubicBezTo>
                    <a:pt x="71" y="287"/>
                    <a:pt x="18" y="375"/>
                    <a:pt x="0" y="462"/>
                  </a:cubicBezTo>
                  <a:cubicBezTo>
                    <a:pt x="0" y="673"/>
                    <a:pt x="71" y="883"/>
                    <a:pt x="193" y="1058"/>
                  </a:cubicBezTo>
                  <a:cubicBezTo>
                    <a:pt x="327" y="1302"/>
                    <a:pt x="580" y="1436"/>
                    <a:pt x="839" y="1436"/>
                  </a:cubicBezTo>
                  <a:cubicBezTo>
                    <a:pt x="953" y="1436"/>
                    <a:pt x="1068" y="1410"/>
                    <a:pt x="1175" y="1356"/>
                  </a:cubicBezTo>
                  <a:cubicBezTo>
                    <a:pt x="1827" y="959"/>
                    <a:pt x="1195" y="1"/>
                    <a:pt x="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1859713" y="1811925"/>
              <a:ext cx="125375" cy="138125"/>
            </a:xfrm>
            <a:custGeom>
              <a:avLst/>
              <a:gdLst/>
              <a:ahLst/>
              <a:cxnLst/>
              <a:rect l="l" t="t" r="r" b="b"/>
              <a:pathLst>
                <a:path w="5015" h="5525" extrusionOk="0">
                  <a:moveTo>
                    <a:pt x="3629" y="1"/>
                  </a:moveTo>
                  <a:cubicBezTo>
                    <a:pt x="3086" y="1105"/>
                    <a:pt x="2051" y="2070"/>
                    <a:pt x="1280" y="2981"/>
                  </a:cubicBezTo>
                  <a:cubicBezTo>
                    <a:pt x="579" y="3840"/>
                    <a:pt x="0" y="4489"/>
                    <a:pt x="1262" y="5208"/>
                  </a:cubicBezTo>
                  <a:cubicBezTo>
                    <a:pt x="1705" y="5456"/>
                    <a:pt x="2160" y="5525"/>
                    <a:pt x="2629" y="5525"/>
                  </a:cubicBezTo>
                  <a:cubicBezTo>
                    <a:pt x="2922" y="5525"/>
                    <a:pt x="3220" y="5498"/>
                    <a:pt x="3524" y="5471"/>
                  </a:cubicBezTo>
                  <a:cubicBezTo>
                    <a:pt x="3612" y="4612"/>
                    <a:pt x="3962" y="3770"/>
                    <a:pt x="4173" y="2964"/>
                  </a:cubicBezTo>
                  <a:cubicBezTo>
                    <a:pt x="4401" y="2140"/>
                    <a:pt x="4611" y="1228"/>
                    <a:pt x="5014" y="457"/>
                  </a:cubicBezTo>
                  <a:cubicBezTo>
                    <a:pt x="4646" y="387"/>
                    <a:pt x="4296" y="264"/>
                    <a:pt x="3962" y="88"/>
                  </a:cubicBezTo>
                  <a:cubicBezTo>
                    <a:pt x="3941" y="91"/>
                    <a:pt x="3920" y="93"/>
                    <a:pt x="3899" y="93"/>
                  </a:cubicBezTo>
                  <a:cubicBezTo>
                    <a:pt x="3799" y="93"/>
                    <a:pt x="3702" y="59"/>
                    <a:pt x="3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1416563" y="970800"/>
              <a:ext cx="167900" cy="165725"/>
            </a:xfrm>
            <a:custGeom>
              <a:avLst/>
              <a:gdLst/>
              <a:ahLst/>
              <a:cxnLst/>
              <a:rect l="l" t="t" r="r" b="b"/>
              <a:pathLst>
                <a:path w="6716" h="6629" extrusionOk="0">
                  <a:moveTo>
                    <a:pt x="3314" y="1"/>
                  </a:moveTo>
                  <a:cubicBezTo>
                    <a:pt x="3209" y="141"/>
                    <a:pt x="3104" y="281"/>
                    <a:pt x="2964" y="404"/>
                  </a:cubicBezTo>
                  <a:cubicBezTo>
                    <a:pt x="2543" y="1070"/>
                    <a:pt x="2017" y="1666"/>
                    <a:pt x="1403" y="2175"/>
                  </a:cubicBezTo>
                  <a:cubicBezTo>
                    <a:pt x="982" y="2578"/>
                    <a:pt x="509" y="2911"/>
                    <a:pt x="1" y="3192"/>
                  </a:cubicBezTo>
                  <a:cubicBezTo>
                    <a:pt x="246" y="3420"/>
                    <a:pt x="421" y="3700"/>
                    <a:pt x="527" y="3998"/>
                  </a:cubicBezTo>
                  <a:cubicBezTo>
                    <a:pt x="684" y="4366"/>
                    <a:pt x="790" y="4752"/>
                    <a:pt x="807" y="5155"/>
                  </a:cubicBezTo>
                  <a:cubicBezTo>
                    <a:pt x="1351" y="5418"/>
                    <a:pt x="1842" y="5751"/>
                    <a:pt x="2385" y="6032"/>
                  </a:cubicBezTo>
                  <a:cubicBezTo>
                    <a:pt x="2771" y="6260"/>
                    <a:pt x="3209" y="6418"/>
                    <a:pt x="3647" y="6505"/>
                  </a:cubicBezTo>
                  <a:cubicBezTo>
                    <a:pt x="3928" y="6575"/>
                    <a:pt x="4208" y="6558"/>
                    <a:pt x="4471" y="6628"/>
                  </a:cubicBezTo>
                  <a:cubicBezTo>
                    <a:pt x="5173" y="5629"/>
                    <a:pt x="6716" y="4401"/>
                    <a:pt x="6558" y="3227"/>
                  </a:cubicBezTo>
                  <a:cubicBezTo>
                    <a:pt x="6488" y="2876"/>
                    <a:pt x="6225" y="2543"/>
                    <a:pt x="5909" y="2245"/>
                  </a:cubicBezTo>
                  <a:cubicBezTo>
                    <a:pt x="5804" y="2227"/>
                    <a:pt x="5734" y="2157"/>
                    <a:pt x="5699" y="2070"/>
                  </a:cubicBezTo>
                  <a:cubicBezTo>
                    <a:pt x="5348" y="1771"/>
                    <a:pt x="4980" y="1508"/>
                    <a:pt x="4717" y="1298"/>
                  </a:cubicBezTo>
                  <a:cubicBezTo>
                    <a:pt x="4226" y="895"/>
                    <a:pt x="3753" y="457"/>
                    <a:pt x="3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1504663" y="1030850"/>
              <a:ext cx="253375" cy="115600"/>
            </a:xfrm>
            <a:custGeom>
              <a:avLst/>
              <a:gdLst/>
              <a:ahLst/>
              <a:cxnLst/>
              <a:rect l="l" t="t" r="r" b="b"/>
              <a:pathLst>
                <a:path w="10135" h="4624" extrusionOk="0">
                  <a:moveTo>
                    <a:pt x="10134" y="1"/>
                  </a:moveTo>
                  <a:cubicBezTo>
                    <a:pt x="8767" y="158"/>
                    <a:pt x="7399" y="264"/>
                    <a:pt x="6049" y="421"/>
                  </a:cubicBezTo>
                  <a:cubicBezTo>
                    <a:pt x="5166" y="524"/>
                    <a:pt x="4234" y="726"/>
                    <a:pt x="3325" y="726"/>
                  </a:cubicBezTo>
                  <a:cubicBezTo>
                    <a:pt x="3151" y="726"/>
                    <a:pt x="2978" y="719"/>
                    <a:pt x="2806" y="702"/>
                  </a:cubicBezTo>
                  <a:cubicBezTo>
                    <a:pt x="2753" y="1877"/>
                    <a:pt x="1210" y="3490"/>
                    <a:pt x="1" y="4226"/>
                  </a:cubicBezTo>
                  <a:cubicBezTo>
                    <a:pt x="597" y="4401"/>
                    <a:pt x="1193" y="4524"/>
                    <a:pt x="1806" y="4577"/>
                  </a:cubicBezTo>
                  <a:cubicBezTo>
                    <a:pt x="1847" y="4563"/>
                    <a:pt x="1889" y="4558"/>
                    <a:pt x="1932" y="4558"/>
                  </a:cubicBezTo>
                  <a:cubicBezTo>
                    <a:pt x="2000" y="4558"/>
                    <a:pt x="2068" y="4573"/>
                    <a:pt x="2122" y="4594"/>
                  </a:cubicBezTo>
                  <a:cubicBezTo>
                    <a:pt x="2417" y="4615"/>
                    <a:pt x="2714" y="4624"/>
                    <a:pt x="3013" y="4624"/>
                  </a:cubicBezTo>
                  <a:cubicBezTo>
                    <a:pt x="5270" y="4624"/>
                    <a:pt x="7614" y="4096"/>
                    <a:pt x="9766" y="3910"/>
                  </a:cubicBezTo>
                  <a:cubicBezTo>
                    <a:pt x="9609" y="2788"/>
                    <a:pt x="9679" y="1666"/>
                    <a:pt x="9959" y="579"/>
                  </a:cubicBezTo>
                  <a:cubicBezTo>
                    <a:pt x="10012" y="404"/>
                    <a:pt x="10064" y="211"/>
                    <a:pt x="10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1320563" y="866150"/>
              <a:ext cx="470775" cy="116075"/>
            </a:xfrm>
            <a:custGeom>
              <a:avLst/>
              <a:gdLst/>
              <a:ahLst/>
              <a:cxnLst/>
              <a:rect l="l" t="t" r="r" b="b"/>
              <a:pathLst>
                <a:path w="18831" h="4643" extrusionOk="0">
                  <a:moveTo>
                    <a:pt x="8586" y="1"/>
                  </a:moveTo>
                  <a:cubicBezTo>
                    <a:pt x="7543" y="1"/>
                    <a:pt x="6498" y="116"/>
                    <a:pt x="5471" y="347"/>
                  </a:cubicBezTo>
                  <a:cubicBezTo>
                    <a:pt x="3543" y="768"/>
                    <a:pt x="1702" y="1504"/>
                    <a:pt x="1" y="2539"/>
                  </a:cubicBezTo>
                  <a:cubicBezTo>
                    <a:pt x="1789" y="1522"/>
                    <a:pt x="3700" y="820"/>
                    <a:pt x="5699" y="452"/>
                  </a:cubicBezTo>
                  <a:cubicBezTo>
                    <a:pt x="6455" y="315"/>
                    <a:pt x="7225" y="249"/>
                    <a:pt x="7999" y="249"/>
                  </a:cubicBezTo>
                  <a:cubicBezTo>
                    <a:pt x="11875" y="249"/>
                    <a:pt x="15841" y="1910"/>
                    <a:pt x="18515" y="4643"/>
                  </a:cubicBezTo>
                  <a:cubicBezTo>
                    <a:pt x="18621" y="4502"/>
                    <a:pt x="18708" y="4380"/>
                    <a:pt x="18831" y="4257"/>
                  </a:cubicBezTo>
                  <a:cubicBezTo>
                    <a:pt x="18024" y="3538"/>
                    <a:pt x="17183" y="2854"/>
                    <a:pt x="16306" y="2241"/>
                  </a:cubicBezTo>
                  <a:cubicBezTo>
                    <a:pt x="15272" y="1539"/>
                    <a:pt x="14150" y="1101"/>
                    <a:pt x="12975" y="698"/>
                  </a:cubicBezTo>
                  <a:cubicBezTo>
                    <a:pt x="11553" y="234"/>
                    <a:pt x="10071" y="1"/>
                    <a:pt x="8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2050813" y="816525"/>
              <a:ext cx="152125" cy="162200"/>
            </a:xfrm>
            <a:custGeom>
              <a:avLst/>
              <a:gdLst/>
              <a:ahLst/>
              <a:cxnLst/>
              <a:rect l="l" t="t" r="r" b="b"/>
              <a:pathLst>
                <a:path w="6085" h="6488" extrusionOk="0">
                  <a:moveTo>
                    <a:pt x="702" y="0"/>
                  </a:moveTo>
                  <a:cubicBezTo>
                    <a:pt x="631" y="614"/>
                    <a:pt x="544" y="1227"/>
                    <a:pt x="421" y="1841"/>
                  </a:cubicBezTo>
                  <a:cubicBezTo>
                    <a:pt x="351" y="2262"/>
                    <a:pt x="176" y="2753"/>
                    <a:pt x="88" y="3244"/>
                  </a:cubicBezTo>
                  <a:cubicBezTo>
                    <a:pt x="141" y="3331"/>
                    <a:pt x="105" y="3454"/>
                    <a:pt x="35" y="3524"/>
                  </a:cubicBezTo>
                  <a:cubicBezTo>
                    <a:pt x="0" y="3717"/>
                    <a:pt x="0" y="3927"/>
                    <a:pt x="18" y="4120"/>
                  </a:cubicBezTo>
                  <a:cubicBezTo>
                    <a:pt x="246" y="5751"/>
                    <a:pt x="2683" y="5996"/>
                    <a:pt x="4050" y="6487"/>
                  </a:cubicBezTo>
                  <a:cubicBezTo>
                    <a:pt x="4261" y="6207"/>
                    <a:pt x="4576" y="6031"/>
                    <a:pt x="4787" y="5733"/>
                  </a:cubicBezTo>
                  <a:cubicBezTo>
                    <a:pt x="5032" y="5435"/>
                    <a:pt x="5225" y="5085"/>
                    <a:pt x="5383" y="4734"/>
                  </a:cubicBezTo>
                  <a:cubicBezTo>
                    <a:pt x="5628" y="4173"/>
                    <a:pt x="5821" y="3594"/>
                    <a:pt x="6084" y="3051"/>
                  </a:cubicBezTo>
                  <a:cubicBezTo>
                    <a:pt x="5856" y="2683"/>
                    <a:pt x="5681" y="2297"/>
                    <a:pt x="5558" y="1876"/>
                  </a:cubicBezTo>
                  <a:cubicBezTo>
                    <a:pt x="5453" y="1561"/>
                    <a:pt x="5418" y="1210"/>
                    <a:pt x="5470" y="877"/>
                  </a:cubicBezTo>
                  <a:lnTo>
                    <a:pt x="5470" y="877"/>
                  </a:lnTo>
                  <a:cubicBezTo>
                    <a:pt x="5227" y="918"/>
                    <a:pt x="4971" y="937"/>
                    <a:pt x="4707" y="937"/>
                  </a:cubicBezTo>
                  <a:cubicBezTo>
                    <a:pt x="3524" y="937"/>
                    <a:pt x="2191" y="559"/>
                    <a:pt x="1245" y="158"/>
                  </a:cubicBezTo>
                  <a:lnTo>
                    <a:pt x="1228" y="158"/>
                  </a:lnTo>
                  <a:cubicBezTo>
                    <a:pt x="1052" y="105"/>
                    <a:pt x="877" y="53"/>
                    <a:pt x="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1853563" y="683350"/>
              <a:ext cx="401525" cy="284850"/>
            </a:xfrm>
            <a:custGeom>
              <a:avLst/>
              <a:gdLst/>
              <a:ahLst/>
              <a:cxnLst/>
              <a:rect l="l" t="t" r="r" b="b"/>
              <a:pathLst>
                <a:path w="16061" h="11394" extrusionOk="0">
                  <a:moveTo>
                    <a:pt x="14996" y="0"/>
                  </a:moveTo>
                  <a:cubicBezTo>
                    <a:pt x="13039" y="0"/>
                    <a:pt x="11098" y="329"/>
                    <a:pt x="9258" y="997"/>
                  </a:cubicBezTo>
                  <a:cubicBezTo>
                    <a:pt x="6786" y="1891"/>
                    <a:pt x="4594" y="3434"/>
                    <a:pt x="2911" y="5467"/>
                  </a:cubicBezTo>
                  <a:cubicBezTo>
                    <a:pt x="1438" y="7203"/>
                    <a:pt x="719" y="9114"/>
                    <a:pt x="1" y="11236"/>
                  </a:cubicBezTo>
                  <a:cubicBezTo>
                    <a:pt x="141" y="11288"/>
                    <a:pt x="299" y="11341"/>
                    <a:pt x="439" y="11393"/>
                  </a:cubicBezTo>
                  <a:cubicBezTo>
                    <a:pt x="1456" y="6975"/>
                    <a:pt x="4892" y="2820"/>
                    <a:pt x="9153" y="1207"/>
                  </a:cubicBezTo>
                  <a:cubicBezTo>
                    <a:pt x="11234" y="431"/>
                    <a:pt x="13424" y="28"/>
                    <a:pt x="15650" y="28"/>
                  </a:cubicBezTo>
                  <a:cubicBezTo>
                    <a:pt x="15787" y="28"/>
                    <a:pt x="15924" y="29"/>
                    <a:pt x="16060" y="32"/>
                  </a:cubicBezTo>
                  <a:cubicBezTo>
                    <a:pt x="15705" y="11"/>
                    <a:pt x="15350" y="0"/>
                    <a:pt x="14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1906613" y="931800"/>
              <a:ext cx="246775" cy="143350"/>
            </a:xfrm>
            <a:custGeom>
              <a:avLst/>
              <a:gdLst/>
              <a:ahLst/>
              <a:cxnLst/>
              <a:rect l="l" t="t" r="r" b="b"/>
              <a:pathLst>
                <a:path w="9871" h="5734" extrusionOk="0">
                  <a:moveTo>
                    <a:pt x="6014" y="0"/>
                  </a:moveTo>
                  <a:cubicBezTo>
                    <a:pt x="5295" y="544"/>
                    <a:pt x="4331" y="789"/>
                    <a:pt x="3524" y="1122"/>
                  </a:cubicBezTo>
                  <a:cubicBezTo>
                    <a:pt x="2332" y="1613"/>
                    <a:pt x="1175" y="2139"/>
                    <a:pt x="0" y="2630"/>
                  </a:cubicBezTo>
                  <a:cubicBezTo>
                    <a:pt x="228" y="2858"/>
                    <a:pt x="456" y="3086"/>
                    <a:pt x="649" y="3349"/>
                  </a:cubicBezTo>
                  <a:cubicBezTo>
                    <a:pt x="1280" y="4085"/>
                    <a:pt x="1823" y="4892"/>
                    <a:pt x="2314" y="5733"/>
                  </a:cubicBezTo>
                  <a:cubicBezTo>
                    <a:pt x="4296" y="4804"/>
                    <a:pt x="6645" y="4208"/>
                    <a:pt x="8468" y="2981"/>
                  </a:cubicBezTo>
                  <a:cubicBezTo>
                    <a:pt x="8503" y="2911"/>
                    <a:pt x="8573" y="2876"/>
                    <a:pt x="8644" y="2858"/>
                  </a:cubicBezTo>
                  <a:cubicBezTo>
                    <a:pt x="9082" y="2543"/>
                    <a:pt x="9503" y="2174"/>
                    <a:pt x="9871" y="1754"/>
                  </a:cubicBezTo>
                  <a:cubicBezTo>
                    <a:pt x="8573" y="1631"/>
                    <a:pt x="6733" y="930"/>
                    <a:pt x="6031" y="53"/>
                  </a:cubicBezTo>
                  <a:cubicBezTo>
                    <a:pt x="6031" y="35"/>
                    <a:pt x="6014" y="18"/>
                    <a:pt x="6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2108663" y="1776425"/>
              <a:ext cx="145550" cy="122325"/>
            </a:xfrm>
            <a:custGeom>
              <a:avLst/>
              <a:gdLst/>
              <a:ahLst/>
              <a:cxnLst/>
              <a:rect l="l" t="t" r="r" b="b"/>
              <a:pathLst>
                <a:path w="5822" h="4893" extrusionOk="0">
                  <a:moveTo>
                    <a:pt x="544" y="1"/>
                  </a:moveTo>
                  <a:cubicBezTo>
                    <a:pt x="421" y="264"/>
                    <a:pt x="228" y="492"/>
                    <a:pt x="1" y="667"/>
                  </a:cubicBezTo>
                  <a:cubicBezTo>
                    <a:pt x="877" y="1456"/>
                    <a:pt x="1684" y="2350"/>
                    <a:pt x="2367" y="3314"/>
                  </a:cubicBezTo>
                  <a:lnTo>
                    <a:pt x="2385" y="3314"/>
                  </a:lnTo>
                  <a:cubicBezTo>
                    <a:pt x="2823" y="3612"/>
                    <a:pt x="3227" y="3945"/>
                    <a:pt x="3647" y="4244"/>
                  </a:cubicBezTo>
                  <a:cubicBezTo>
                    <a:pt x="3875" y="4419"/>
                    <a:pt x="4121" y="4577"/>
                    <a:pt x="4384" y="4717"/>
                  </a:cubicBezTo>
                  <a:cubicBezTo>
                    <a:pt x="4506" y="4787"/>
                    <a:pt x="4629" y="4822"/>
                    <a:pt x="4734" y="4892"/>
                  </a:cubicBezTo>
                  <a:cubicBezTo>
                    <a:pt x="5067" y="4384"/>
                    <a:pt x="5418" y="3928"/>
                    <a:pt x="5611" y="3314"/>
                  </a:cubicBezTo>
                  <a:cubicBezTo>
                    <a:pt x="5769" y="2753"/>
                    <a:pt x="5681" y="2157"/>
                    <a:pt x="5821" y="1614"/>
                  </a:cubicBezTo>
                  <a:cubicBezTo>
                    <a:pt x="4840" y="1386"/>
                    <a:pt x="3875" y="1035"/>
                    <a:pt x="2929" y="737"/>
                  </a:cubicBezTo>
                  <a:cubicBezTo>
                    <a:pt x="2140" y="492"/>
                    <a:pt x="1298" y="299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1963138" y="1822450"/>
              <a:ext cx="104800" cy="183075"/>
            </a:xfrm>
            <a:custGeom>
              <a:avLst/>
              <a:gdLst/>
              <a:ahLst/>
              <a:cxnLst/>
              <a:rect l="l" t="t" r="r" b="b"/>
              <a:pathLst>
                <a:path w="4192" h="7323" extrusionOk="0">
                  <a:moveTo>
                    <a:pt x="3016" y="1"/>
                  </a:moveTo>
                  <a:cubicBezTo>
                    <a:pt x="2605" y="73"/>
                    <a:pt x="2193" y="112"/>
                    <a:pt x="1776" y="112"/>
                  </a:cubicBezTo>
                  <a:cubicBezTo>
                    <a:pt x="1589" y="112"/>
                    <a:pt x="1400" y="105"/>
                    <a:pt x="1210" y="88"/>
                  </a:cubicBezTo>
                  <a:cubicBezTo>
                    <a:pt x="1123" y="965"/>
                    <a:pt x="807" y="1824"/>
                    <a:pt x="579" y="2666"/>
                  </a:cubicBezTo>
                  <a:cubicBezTo>
                    <a:pt x="492" y="2981"/>
                    <a:pt x="422" y="3314"/>
                    <a:pt x="334" y="3647"/>
                  </a:cubicBezTo>
                  <a:cubicBezTo>
                    <a:pt x="246" y="4734"/>
                    <a:pt x="53" y="5804"/>
                    <a:pt x="1" y="6908"/>
                  </a:cubicBezTo>
                  <a:cubicBezTo>
                    <a:pt x="636" y="7181"/>
                    <a:pt x="1324" y="7322"/>
                    <a:pt x="2018" y="7322"/>
                  </a:cubicBezTo>
                  <a:cubicBezTo>
                    <a:pt x="2129" y="7322"/>
                    <a:pt x="2239" y="7319"/>
                    <a:pt x="2350" y="7312"/>
                  </a:cubicBezTo>
                  <a:cubicBezTo>
                    <a:pt x="3034" y="7259"/>
                    <a:pt x="3577" y="6961"/>
                    <a:pt x="4191" y="6716"/>
                  </a:cubicBezTo>
                  <a:cubicBezTo>
                    <a:pt x="3981" y="5523"/>
                    <a:pt x="3893" y="4314"/>
                    <a:pt x="3648" y="3121"/>
                  </a:cubicBezTo>
                  <a:cubicBezTo>
                    <a:pt x="3420" y="2087"/>
                    <a:pt x="3157" y="1053"/>
                    <a:pt x="3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2047738" y="1798775"/>
              <a:ext cx="153425" cy="184575"/>
            </a:xfrm>
            <a:custGeom>
              <a:avLst/>
              <a:gdLst/>
              <a:ahLst/>
              <a:cxnLst/>
              <a:rect l="l" t="t" r="r" b="b"/>
              <a:pathLst>
                <a:path w="6137" h="7383" extrusionOk="0">
                  <a:moveTo>
                    <a:pt x="2140" y="1"/>
                  </a:moveTo>
                  <a:cubicBezTo>
                    <a:pt x="1543" y="351"/>
                    <a:pt x="895" y="614"/>
                    <a:pt x="228" y="807"/>
                  </a:cubicBezTo>
                  <a:cubicBezTo>
                    <a:pt x="158" y="825"/>
                    <a:pt x="71" y="842"/>
                    <a:pt x="1" y="860"/>
                  </a:cubicBezTo>
                  <a:cubicBezTo>
                    <a:pt x="439" y="1912"/>
                    <a:pt x="754" y="3016"/>
                    <a:pt x="1193" y="4068"/>
                  </a:cubicBezTo>
                  <a:cubicBezTo>
                    <a:pt x="1666" y="5190"/>
                    <a:pt x="2262" y="6260"/>
                    <a:pt x="2683" y="7382"/>
                  </a:cubicBezTo>
                  <a:cubicBezTo>
                    <a:pt x="3297" y="7119"/>
                    <a:pt x="3910" y="6926"/>
                    <a:pt x="4489" y="6558"/>
                  </a:cubicBezTo>
                  <a:cubicBezTo>
                    <a:pt x="5138" y="6137"/>
                    <a:pt x="5699" y="5576"/>
                    <a:pt x="6137" y="4945"/>
                  </a:cubicBezTo>
                  <a:cubicBezTo>
                    <a:pt x="5401" y="4296"/>
                    <a:pt x="4892" y="3367"/>
                    <a:pt x="4296" y="2596"/>
                  </a:cubicBezTo>
                  <a:cubicBezTo>
                    <a:pt x="3595" y="1701"/>
                    <a:pt x="2841" y="877"/>
                    <a:pt x="2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1320513" y="454025"/>
              <a:ext cx="182425" cy="317450"/>
            </a:xfrm>
            <a:custGeom>
              <a:avLst/>
              <a:gdLst/>
              <a:ahLst/>
              <a:cxnLst/>
              <a:rect l="l" t="t" r="r" b="b"/>
              <a:pathLst>
                <a:path w="7297" h="12698" extrusionOk="0">
                  <a:moveTo>
                    <a:pt x="7297" y="1"/>
                  </a:moveTo>
                  <a:cubicBezTo>
                    <a:pt x="6560" y="579"/>
                    <a:pt x="5736" y="965"/>
                    <a:pt x="5035" y="1614"/>
                  </a:cubicBezTo>
                  <a:cubicBezTo>
                    <a:pt x="4211" y="2420"/>
                    <a:pt x="3492" y="3349"/>
                    <a:pt x="2913" y="4366"/>
                  </a:cubicBezTo>
                  <a:cubicBezTo>
                    <a:pt x="1914" y="6049"/>
                    <a:pt x="1020" y="7855"/>
                    <a:pt x="546" y="9749"/>
                  </a:cubicBezTo>
                  <a:cubicBezTo>
                    <a:pt x="444" y="10187"/>
                    <a:pt x="1" y="12697"/>
                    <a:pt x="486" y="12697"/>
                  </a:cubicBezTo>
                  <a:cubicBezTo>
                    <a:pt x="583" y="12697"/>
                    <a:pt x="716" y="12597"/>
                    <a:pt x="897" y="12361"/>
                  </a:cubicBezTo>
                  <a:cubicBezTo>
                    <a:pt x="2405" y="10380"/>
                    <a:pt x="2247" y="7364"/>
                    <a:pt x="3545" y="5243"/>
                  </a:cubicBezTo>
                  <a:cubicBezTo>
                    <a:pt x="4211" y="4138"/>
                    <a:pt x="4947" y="3086"/>
                    <a:pt x="5771" y="2070"/>
                  </a:cubicBezTo>
                  <a:cubicBezTo>
                    <a:pt x="6332" y="1438"/>
                    <a:pt x="6841" y="737"/>
                    <a:pt x="7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1761963" y="1076875"/>
              <a:ext cx="70150" cy="148200"/>
            </a:xfrm>
            <a:custGeom>
              <a:avLst/>
              <a:gdLst/>
              <a:ahLst/>
              <a:cxnLst/>
              <a:rect l="l" t="t" r="r" b="b"/>
              <a:pathLst>
                <a:path w="2806" h="5928" extrusionOk="0">
                  <a:moveTo>
                    <a:pt x="316" y="1"/>
                  </a:moveTo>
                  <a:lnTo>
                    <a:pt x="316" y="1"/>
                  </a:lnTo>
                  <a:cubicBezTo>
                    <a:pt x="0" y="790"/>
                    <a:pt x="193" y="1877"/>
                    <a:pt x="456" y="2701"/>
                  </a:cubicBezTo>
                  <a:cubicBezTo>
                    <a:pt x="667" y="3437"/>
                    <a:pt x="842" y="4454"/>
                    <a:pt x="1192" y="5120"/>
                  </a:cubicBezTo>
                  <a:cubicBezTo>
                    <a:pt x="1369" y="5449"/>
                    <a:pt x="1986" y="5928"/>
                    <a:pt x="2395" y="5928"/>
                  </a:cubicBezTo>
                  <a:cubicBezTo>
                    <a:pt x="2597" y="5928"/>
                    <a:pt x="2747" y="5812"/>
                    <a:pt x="2770" y="5506"/>
                  </a:cubicBezTo>
                  <a:cubicBezTo>
                    <a:pt x="2805" y="5295"/>
                    <a:pt x="2297" y="4647"/>
                    <a:pt x="2209" y="4436"/>
                  </a:cubicBezTo>
                  <a:cubicBezTo>
                    <a:pt x="1981" y="3875"/>
                    <a:pt x="1806" y="3314"/>
                    <a:pt x="1683" y="2718"/>
                  </a:cubicBezTo>
                  <a:cubicBezTo>
                    <a:pt x="1368" y="1456"/>
                    <a:pt x="1455" y="123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1797888" y="1284075"/>
              <a:ext cx="99975" cy="236725"/>
            </a:xfrm>
            <a:custGeom>
              <a:avLst/>
              <a:gdLst/>
              <a:ahLst/>
              <a:cxnLst/>
              <a:rect l="l" t="t" r="r" b="b"/>
              <a:pathLst>
                <a:path w="3999" h="9469" extrusionOk="0">
                  <a:moveTo>
                    <a:pt x="605" y="1"/>
                  </a:moveTo>
                  <a:cubicBezTo>
                    <a:pt x="481" y="1"/>
                    <a:pt x="344" y="35"/>
                    <a:pt x="194" y="111"/>
                  </a:cubicBezTo>
                  <a:cubicBezTo>
                    <a:pt x="1" y="2670"/>
                    <a:pt x="685" y="5774"/>
                    <a:pt x="1807" y="8053"/>
                  </a:cubicBezTo>
                  <a:cubicBezTo>
                    <a:pt x="1993" y="8426"/>
                    <a:pt x="2981" y="9469"/>
                    <a:pt x="3544" y="9469"/>
                  </a:cubicBezTo>
                  <a:cubicBezTo>
                    <a:pt x="3721" y="9469"/>
                    <a:pt x="3856" y="9365"/>
                    <a:pt x="3911" y="9105"/>
                  </a:cubicBezTo>
                  <a:cubicBezTo>
                    <a:pt x="3998" y="8719"/>
                    <a:pt x="3297" y="7737"/>
                    <a:pt x="3174" y="7352"/>
                  </a:cubicBezTo>
                  <a:cubicBezTo>
                    <a:pt x="2806" y="6247"/>
                    <a:pt x="2175" y="5072"/>
                    <a:pt x="1947" y="3950"/>
                  </a:cubicBezTo>
                  <a:cubicBezTo>
                    <a:pt x="1836" y="3409"/>
                    <a:pt x="1840" y="1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1887763" y="1565600"/>
              <a:ext cx="46925" cy="46500"/>
            </a:xfrm>
            <a:custGeom>
              <a:avLst/>
              <a:gdLst/>
              <a:ahLst/>
              <a:cxnLst/>
              <a:rect l="l" t="t" r="r" b="b"/>
              <a:pathLst>
                <a:path w="1877" h="1860" extrusionOk="0">
                  <a:moveTo>
                    <a:pt x="0" y="0"/>
                  </a:moveTo>
                  <a:lnTo>
                    <a:pt x="0" y="0"/>
                  </a:lnTo>
                  <a:cubicBezTo>
                    <a:pt x="62" y="279"/>
                    <a:pt x="590" y="1860"/>
                    <a:pt x="1111" y="1860"/>
                  </a:cubicBezTo>
                  <a:cubicBezTo>
                    <a:pt x="1180" y="1860"/>
                    <a:pt x="1248" y="1832"/>
                    <a:pt x="1315" y="1771"/>
                  </a:cubicBezTo>
                  <a:cubicBezTo>
                    <a:pt x="1876" y="1263"/>
                    <a:pt x="333" y="2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1443313" y="1053100"/>
              <a:ext cx="79100" cy="65325"/>
            </a:xfrm>
            <a:custGeom>
              <a:avLst/>
              <a:gdLst/>
              <a:ahLst/>
              <a:cxnLst/>
              <a:rect l="l" t="t" r="r" b="b"/>
              <a:pathLst>
                <a:path w="3164" h="2613" extrusionOk="0">
                  <a:moveTo>
                    <a:pt x="133" y="0"/>
                  </a:moveTo>
                  <a:cubicBezTo>
                    <a:pt x="83" y="0"/>
                    <a:pt x="39" y="7"/>
                    <a:pt x="0" y="22"/>
                  </a:cubicBezTo>
                  <a:cubicBezTo>
                    <a:pt x="427" y="282"/>
                    <a:pt x="1478" y="2612"/>
                    <a:pt x="2333" y="2612"/>
                  </a:cubicBezTo>
                  <a:cubicBezTo>
                    <a:pt x="2461" y="2612"/>
                    <a:pt x="2584" y="2560"/>
                    <a:pt x="2700" y="2442"/>
                  </a:cubicBezTo>
                  <a:cubicBezTo>
                    <a:pt x="3163" y="1962"/>
                    <a:pt x="958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1894338" y="353650"/>
              <a:ext cx="273650" cy="248775"/>
            </a:xfrm>
            <a:custGeom>
              <a:avLst/>
              <a:gdLst/>
              <a:ahLst/>
              <a:cxnLst/>
              <a:rect l="l" t="t" r="r" b="b"/>
              <a:pathLst>
                <a:path w="10946" h="9951" extrusionOk="0">
                  <a:moveTo>
                    <a:pt x="0" y="1"/>
                  </a:moveTo>
                  <a:cubicBezTo>
                    <a:pt x="649" y="562"/>
                    <a:pt x="1350" y="1053"/>
                    <a:pt x="2104" y="1491"/>
                  </a:cubicBezTo>
                  <a:cubicBezTo>
                    <a:pt x="3174" y="2192"/>
                    <a:pt x="4208" y="2964"/>
                    <a:pt x="5190" y="3805"/>
                  </a:cubicBezTo>
                  <a:cubicBezTo>
                    <a:pt x="7083" y="5418"/>
                    <a:pt x="7855" y="8346"/>
                    <a:pt x="9906" y="9749"/>
                  </a:cubicBezTo>
                  <a:cubicBezTo>
                    <a:pt x="10109" y="9889"/>
                    <a:pt x="10253" y="9950"/>
                    <a:pt x="10348" y="9950"/>
                  </a:cubicBezTo>
                  <a:cubicBezTo>
                    <a:pt x="10945" y="9950"/>
                    <a:pt x="9674" y="7565"/>
                    <a:pt x="9433" y="7172"/>
                  </a:cubicBezTo>
                  <a:cubicBezTo>
                    <a:pt x="8398" y="5506"/>
                    <a:pt x="6978" y="4068"/>
                    <a:pt x="5523" y="2788"/>
                  </a:cubicBezTo>
                  <a:cubicBezTo>
                    <a:pt x="4646" y="1999"/>
                    <a:pt x="3682" y="1333"/>
                    <a:pt x="2648" y="825"/>
                  </a:cubicBezTo>
                  <a:cubicBezTo>
                    <a:pt x="1771" y="439"/>
                    <a:pt x="877" y="31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2105888" y="896550"/>
              <a:ext cx="79075" cy="65250"/>
            </a:xfrm>
            <a:custGeom>
              <a:avLst/>
              <a:gdLst/>
              <a:ahLst/>
              <a:cxnLst/>
              <a:rect l="l" t="t" r="r" b="b"/>
              <a:pathLst>
                <a:path w="3163" h="2610" extrusionOk="0">
                  <a:moveTo>
                    <a:pt x="3021" y="1"/>
                  </a:moveTo>
                  <a:cubicBezTo>
                    <a:pt x="2190" y="1"/>
                    <a:pt x="1" y="1967"/>
                    <a:pt x="462" y="2445"/>
                  </a:cubicBezTo>
                  <a:cubicBezTo>
                    <a:pt x="575" y="2559"/>
                    <a:pt x="695" y="2610"/>
                    <a:pt x="819" y="2610"/>
                  </a:cubicBezTo>
                  <a:cubicBezTo>
                    <a:pt x="1667" y="2610"/>
                    <a:pt x="2734" y="285"/>
                    <a:pt x="3162" y="25"/>
                  </a:cubicBezTo>
                  <a:cubicBezTo>
                    <a:pt x="3121" y="8"/>
                    <a:pt x="3074" y="1"/>
                    <a:pt x="3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1766338" y="1164100"/>
              <a:ext cx="229275" cy="95150"/>
            </a:xfrm>
            <a:custGeom>
              <a:avLst/>
              <a:gdLst/>
              <a:ahLst/>
              <a:cxnLst/>
              <a:rect l="l" t="t" r="r" b="b"/>
              <a:pathLst>
                <a:path w="9171" h="3806" extrusionOk="0">
                  <a:moveTo>
                    <a:pt x="9170" y="1"/>
                  </a:moveTo>
                  <a:lnTo>
                    <a:pt x="9170" y="1"/>
                  </a:lnTo>
                  <a:cubicBezTo>
                    <a:pt x="8995" y="421"/>
                    <a:pt x="8749" y="807"/>
                    <a:pt x="8451" y="1140"/>
                  </a:cubicBezTo>
                  <a:cubicBezTo>
                    <a:pt x="8136" y="1473"/>
                    <a:pt x="7803" y="1771"/>
                    <a:pt x="7434" y="2034"/>
                  </a:cubicBezTo>
                  <a:lnTo>
                    <a:pt x="6330" y="2841"/>
                  </a:lnTo>
                  <a:cubicBezTo>
                    <a:pt x="5997" y="3139"/>
                    <a:pt x="5594" y="3349"/>
                    <a:pt x="5190" y="3507"/>
                  </a:cubicBezTo>
                  <a:cubicBezTo>
                    <a:pt x="4752" y="3630"/>
                    <a:pt x="4314" y="3700"/>
                    <a:pt x="3875" y="3700"/>
                  </a:cubicBezTo>
                  <a:cubicBezTo>
                    <a:pt x="3419" y="3700"/>
                    <a:pt x="2964" y="3647"/>
                    <a:pt x="2525" y="3542"/>
                  </a:cubicBezTo>
                  <a:cubicBezTo>
                    <a:pt x="1666" y="3314"/>
                    <a:pt x="807" y="2999"/>
                    <a:pt x="1" y="2595"/>
                  </a:cubicBezTo>
                  <a:lnTo>
                    <a:pt x="1" y="2595"/>
                  </a:lnTo>
                  <a:lnTo>
                    <a:pt x="614" y="2911"/>
                  </a:lnTo>
                  <a:cubicBezTo>
                    <a:pt x="807" y="2999"/>
                    <a:pt x="1000" y="3104"/>
                    <a:pt x="1228" y="3192"/>
                  </a:cubicBezTo>
                  <a:cubicBezTo>
                    <a:pt x="1649" y="3367"/>
                    <a:pt x="2069" y="3525"/>
                    <a:pt x="2508" y="3630"/>
                  </a:cubicBezTo>
                  <a:cubicBezTo>
                    <a:pt x="2939" y="3748"/>
                    <a:pt x="3378" y="3805"/>
                    <a:pt x="3818" y="3805"/>
                  </a:cubicBezTo>
                  <a:cubicBezTo>
                    <a:pt x="4290" y="3805"/>
                    <a:pt x="4762" y="3739"/>
                    <a:pt x="5225" y="3612"/>
                  </a:cubicBezTo>
                  <a:cubicBezTo>
                    <a:pt x="5436" y="3542"/>
                    <a:pt x="5646" y="3454"/>
                    <a:pt x="5839" y="3314"/>
                  </a:cubicBezTo>
                  <a:cubicBezTo>
                    <a:pt x="6032" y="3192"/>
                    <a:pt x="6225" y="3069"/>
                    <a:pt x="6400" y="2929"/>
                  </a:cubicBezTo>
                  <a:cubicBezTo>
                    <a:pt x="6768" y="2648"/>
                    <a:pt x="7136" y="2385"/>
                    <a:pt x="7487" y="2104"/>
                  </a:cubicBezTo>
                  <a:cubicBezTo>
                    <a:pt x="7838" y="1824"/>
                    <a:pt x="8171" y="1508"/>
                    <a:pt x="8486" y="1175"/>
                  </a:cubicBezTo>
                  <a:cubicBezTo>
                    <a:pt x="8784" y="825"/>
                    <a:pt x="9012" y="439"/>
                    <a:pt x="9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1843913" y="1491075"/>
              <a:ext cx="247250" cy="58375"/>
            </a:xfrm>
            <a:custGeom>
              <a:avLst/>
              <a:gdLst/>
              <a:ahLst/>
              <a:cxnLst/>
              <a:rect l="l" t="t" r="r" b="b"/>
              <a:pathLst>
                <a:path w="9890" h="2335" extrusionOk="0">
                  <a:moveTo>
                    <a:pt x="9889" y="1"/>
                  </a:moveTo>
                  <a:lnTo>
                    <a:pt x="9889" y="1"/>
                  </a:lnTo>
                  <a:cubicBezTo>
                    <a:pt x="9521" y="246"/>
                    <a:pt x="9153" y="474"/>
                    <a:pt x="8767" y="667"/>
                  </a:cubicBezTo>
                  <a:cubicBezTo>
                    <a:pt x="8381" y="860"/>
                    <a:pt x="7996" y="1053"/>
                    <a:pt x="7592" y="1211"/>
                  </a:cubicBezTo>
                  <a:cubicBezTo>
                    <a:pt x="6073" y="1828"/>
                    <a:pt x="4459" y="2160"/>
                    <a:pt x="2824" y="2160"/>
                  </a:cubicBezTo>
                  <a:cubicBezTo>
                    <a:pt x="2742" y="2160"/>
                    <a:pt x="2660" y="2159"/>
                    <a:pt x="2578" y="2157"/>
                  </a:cubicBezTo>
                  <a:cubicBezTo>
                    <a:pt x="1702" y="2140"/>
                    <a:pt x="842" y="2035"/>
                    <a:pt x="1" y="1877"/>
                  </a:cubicBezTo>
                  <a:lnTo>
                    <a:pt x="1" y="1877"/>
                  </a:lnTo>
                  <a:cubicBezTo>
                    <a:pt x="422" y="2000"/>
                    <a:pt x="842" y="2105"/>
                    <a:pt x="1263" y="2175"/>
                  </a:cubicBezTo>
                  <a:cubicBezTo>
                    <a:pt x="1702" y="2245"/>
                    <a:pt x="2140" y="2298"/>
                    <a:pt x="2561" y="2315"/>
                  </a:cubicBezTo>
                  <a:cubicBezTo>
                    <a:pt x="2773" y="2328"/>
                    <a:pt x="2984" y="2334"/>
                    <a:pt x="3196" y="2334"/>
                  </a:cubicBezTo>
                  <a:cubicBezTo>
                    <a:pt x="4735" y="2334"/>
                    <a:pt x="6260" y="2000"/>
                    <a:pt x="7663" y="1368"/>
                  </a:cubicBezTo>
                  <a:cubicBezTo>
                    <a:pt x="8452" y="1000"/>
                    <a:pt x="9205" y="544"/>
                    <a:pt x="98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1905713" y="1580950"/>
              <a:ext cx="185450" cy="50175"/>
            </a:xfrm>
            <a:custGeom>
              <a:avLst/>
              <a:gdLst/>
              <a:ahLst/>
              <a:cxnLst/>
              <a:rect l="l" t="t" r="r" b="b"/>
              <a:pathLst>
                <a:path w="7418" h="2007" extrusionOk="0">
                  <a:moveTo>
                    <a:pt x="7417" y="0"/>
                  </a:moveTo>
                  <a:cubicBezTo>
                    <a:pt x="6856" y="316"/>
                    <a:pt x="6260" y="614"/>
                    <a:pt x="5664" y="859"/>
                  </a:cubicBezTo>
                  <a:cubicBezTo>
                    <a:pt x="5068" y="1105"/>
                    <a:pt x="4454" y="1315"/>
                    <a:pt x="3841" y="1490"/>
                  </a:cubicBezTo>
                  <a:cubicBezTo>
                    <a:pt x="3227" y="1666"/>
                    <a:pt x="2578" y="1771"/>
                    <a:pt x="1947" y="1841"/>
                  </a:cubicBezTo>
                  <a:cubicBezTo>
                    <a:pt x="1570" y="1872"/>
                    <a:pt x="1193" y="1890"/>
                    <a:pt x="816" y="1890"/>
                  </a:cubicBezTo>
                  <a:cubicBezTo>
                    <a:pt x="544" y="1890"/>
                    <a:pt x="273" y="1881"/>
                    <a:pt x="1" y="1859"/>
                  </a:cubicBezTo>
                  <a:lnTo>
                    <a:pt x="1" y="1859"/>
                  </a:lnTo>
                  <a:cubicBezTo>
                    <a:pt x="334" y="1929"/>
                    <a:pt x="650" y="1981"/>
                    <a:pt x="983" y="1999"/>
                  </a:cubicBezTo>
                  <a:cubicBezTo>
                    <a:pt x="1193" y="1999"/>
                    <a:pt x="1411" y="2007"/>
                    <a:pt x="1632" y="2007"/>
                  </a:cubicBezTo>
                  <a:cubicBezTo>
                    <a:pt x="1743" y="2007"/>
                    <a:pt x="1854" y="2005"/>
                    <a:pt x="1965" y="1999"/>
                  </a:cubicBezTo>
                  <a:cubicBezTo>
                    <a:pt x="2613" y="1981"/>
                    <a:pt x="3280" y="1876"/>
                    <a:pt x="3911" y="1701"/>
                  </a:cubicBezTo>
                  <a:cubicBezTo>
                    <a:pt x="4542" y="1525"/>
                    <a:pt x="5156" y="1298"/>
                    <a:pt x="5752" y="1017"/>
                  </a:cubicBezTo>
                  <a:cubicBezTo>
                    <a:pt x="6032" y="877"/>
                    <a:pt x="6330" y="719"/>
                    <a:pt x="6611" y="544"/>
                  </a:cubicBezTo>
                  <a:cubicBezTo>
                    <a:pt x="6891" y="386"/>
                    <a:pt x="7154" y="193"/>
                    <a:pt x="74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1921938" y="1656775"/>
              <a:ext cx="179750" cy="45600"/>
            </a:xfrm>
            <a:custGeom>
              <a:avLst/>
              <a:gdLst/>
              <a:ahLst/>
              <a:cxnLst/>
              <a:rect l="l" t="t" r="r" b="b"/>
              <a:pathLst>
                <a:path w="7190" h="1824" extrusionOk="0">
                  <a:moveTo>
                    <a:pt x="7189" y="0"/>
                  </a:moveTo>
                  <a:cubicBezTo>
                    <a:pt x="6628" y="263"/>
                    <a:pt x="6067" y="526"/>
                    <a:pt x="5471" y="737"/>
                  </a:cubicBezTo>
                  <a:cubicBezTo>
                    <a:pt x="4892" y="965"/>
                    <a:pt x="4296" y="1140"/>
                    <a:pt x="3700" y="1298"/>
                  </a:cubicBezTo>
                  <a:cubicBezTo>
                    <a:pt x="3086" y="1438"/>
                    <a:pt x="2473" y="1543"/>
                    <a:pt x="1859" y="1631"/>
                  </a:cubicBezTo>
                  <a:cubicBezTo>
                    <a:pt x="1245" y="1701"/>
                    <a:pt x="614" y="1736"/>
                    <a:pt x="1" y="1754"/>
                  </a:cubicBezTo>
                  <a:cubicBezTo>
                    <a:pt x="299" y="1789"/>
                    <a:pt x="632" y="1824"/>
                    <a:pt x="947" y="1824"/>
                  </a:cubicBezTo>
                  <a:cubicBezTo>
                    <a:pt x="1263" y="1824"/>
                    <a:pt x="1579" y="1824"/>
                    <a:pt x="1894" y="1789"/>
                  </a:cubicBezTo>
                  <a:cubicBezTo>
                    <a:pt x="3157" y="1701"/>
                    <a:pt x="4384" y="1403"/>
                    <a:pt x="5541" y="894"/>
                  </a:cubicBezTo>
                  <a:cubicBezTo>
                    <a:pt x="5822" y="772"/>
                    <a:pt x="6120" y="631"/>
                    <a:pt x="6383" y="491"/>
                  </a:cubicBezTo>
                  <a:cubicBezTo>
                    <a:pt x="6663" y="333"/>
                    <a:pt x="6926" y="176"/>
                    <a:pt x="7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1947363" y="1728650"/>
              <a:ext cx="146850" cy="33900"/>
            </a:xfrm>
            <a:custGeom>
              <a:avLst/>
              <a:gdLst/>
              <a:ahLst/>
              <a:cxnLst/>
              <a:rect l="l" t="t" r="r" b="b"/>
              <a:pathLst>
                <a:path w="5874" h="1356" extrusionOk="0">
                  <a:moveTo>
                    <a:pt x="5874" y="1"/>
                  </a:moveTo>
                  <a:lnTo>
                    <a:pt x="5874" y="1"/>
                  </a:lnTo>
                  <a:cubicBezTo>
                    <a:pt x="5664" y="123"/>
                    <a:pt x="5436" y="264"/>
                    <a:pt x="5208" y="369"/>
                  </a:cubicBezTo>
                  <a:cubicBezTo>
                    <a:pt x="4980" y="474"/>
                    <a:pt x="4752" y="579"/>
                    <a:pt x="4506" y="667"/>
                  </a:cubicBezTo>
                  <a:cubicBezTo>
                    <a:pt x="4033" y="842"/>
                    <a:pt x="3542" y="965"/>
                    <a:pt x="3051" y="1053"/>
                  </a:cubicBezTo>
                  <a:cubicBezTo>
                    <a:pt x="2806" y="1088"/>
                    <a:pt x="2560" y="1105"/>
                    <a:pt x="2297" y="1140"/>
                  </a:cubicBezTo>
                  <a:cubicBezTo>
                    <a:pt x="2052" y="1158"/>
                    <a:pt x="1789" y="1193"/>
                    <a:pt x="1543" y="1193"/>
                  </a:cubicBezTo>
                  <a:cubicBezTo>
                    <a:pt x="1035" y="1193"/>
                    <a:pt x="509" y="1193"/>
                    <a:pt x="1" y="1158"/>
                  </a:cubicBezTo>
                  <a:lnTo>
                    <a:pt x="1" y="1158"/>
                  </a:lnTo>
                  <a:cubicBezTo>
                    <a:pt x="264" y="1210"/>
                    <a:pt x="509" y="1263"/>
                    <a:pt x="772" y="1298"/>
                  </a:cubicBezTo>
                  <a:cubicBezTo>
                    <a:pt x="1017" y="1316"/>
                    <a:pt x="1280" y="1351"/>
                    <a:pt x="1543" y="1351"/>
                  </a:cubicBezTo>
                  <a:cubicBezTo>
                    <a:pt x="1631" y="1354"/>
                    <a:pt x="1718" y="1355"/>
                    <a:pt x="1807" y="1355"/>
                  </a:cubicBezTo>
                  <a:cubicBezTo>
                    <a:pt x="2232" y="1355"/>
                    <a:pt x="2665" y="1321"/>
                    <a:pt x="3086" y="1263"/>
                  </a:cubicBezTo>
                  <a:cubicBezTo>
                    <a:pt x="3595" y="1175"/>
                    <a:pt x="4103" y="1035"/>
                    <a:pt x="4577" y="825"/>
                  </a:cubicBezTo>
                  <a:cubicBezTo>
                    <a:pt x="4805" y="719"/>
                    <a:pt x="5032" y="597"/>
                    <a:pt x="5260" y="456"/>
                  </a:cubicBezTo>
                  <a:cubicBezTo>
                    <a:pt x="5471" y="316"/>
                    <a:pt x="5681" y="158"/>
                    <a:pt x="5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1383688" y="1325400"/>
              <a:ext cx="420375" cy="117125"/>
            </a:xfrm>
            <a:custGeom>
              <a:avLst/>
              <a:gdLst/>
              <a:ahLst/>
              <a:cxnLst/>
              <a:rect l="l" t="t" r="r" b="b"/>
              <a:pathLst>
                <a:path w="16815" h="4685" extrusionOk="0">
                  <a:moveTo>
                    <a:pt x="1" y="1"/>
                  </a:moveTo>
                  <a:cubicBezTo>
                    <a:pt x="1" y="1"/>
                    <a:pt x="71" y="439"/>
                    <a:pt x="790" y="1158"/>
                  </a:cubicBezTo>
                  <a:cubicBezTo>
                    <a:pt x="2924" y="3259"/>
                    <a:pt x="7441" y="4684"/>
                    <a:pt x="11160" y="4684"/>
                  </a:cubicBezTo>
                  <a:cubicBezTo>
                    <a:pt x="11412" y="4684"/>
                    <a:pt x="11661" y="4678"/>
                    <a:pt x="11905" y="4664"/>
                  </a:cubicBezTo>
                  <a:cubicBezTo>
                    <a:pt x="13623" y="4577"/>
                    <a:pt x="16814" y="3595"/>
                    <a:pt x="16814" y="3595"/>
                  </a:cubicBezTo>
                  <a:lnTo>
                    <a:pt x="16464" y="2385"/>
                  </a:lnTo>
                  <a:cubicBezTo>
                    <a:pt x="15377" y="2823"/>
                    <a:pt x="14255" y="3139"/>
                    <a:pt x="13097" y="3349"/>
                  </a:cubicBezTo>
                  <a:cubicBezTo>
                    <a:pt x="12239" y="3515"/>
                    <a:pt x="11316" y="3581"/>
                    <a:pt x="10408" y="3581"/>
                  </a:cubicBezTo>
                  <a:cubicBezTo>
                    <a:pt x="8332" y="3581"/>
                    <a:pt x="6340" y="3234"/>
                    <a:pt x="5401" y="2929"/>
                  </a:cubicBezTo>
                  <a:cubicBezTo>
                    <a:pt x="1824" y="178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1438913" y="1370100"/>
              <a:ext cx="5725" cy="12300"/>
            </a:xfrm>
            <a:custGeom>
              <a:avLst/>
              <a:gdLst/>
              <a:ahLst/>
              <a:cxnLst/>
              <a:rect l="l" t="t" r="r" b="b"/>
              <a:pathLst>
                <a:path w="229" h="492" extrusionOk="0">
                  <a:moveTo>
                    <a:pt x="229" y="1"/>
                  </a:moveTo>
                  <a:lnTo>
                    <a:pt x="229" y="1"/>
                  </a:lnTo>
                  <a:cubicBezTo>
                    <a:pt x="229" y="54"/>
                    <a:pt x="211" y="89"/>
                    <a:pt x="211" y="141"/>
                  </a:cubicBezTo>
                  <a:cubicBezTo>
                    <a:pt x="194" y="176"/>
                    <a:pt x="176" y="229"/>
                    <a:pt x="159" y="264"/>
                  </a:cubicBezTo>
                  <a:cubicBezTo>
                    <a:pt x="123" y="352"/>
                    <a:pt x="71" y="422"/>
                    <a:pt x="1" y="492"/>
                  </a:cubicBezTo>
                  <a:cubicBezTo>
                    <a:pt x="71" y="422"/>
                    <a:pt x="141" y="352"/>
                    <a:pt x="176" y="264"/>
                  </a:cubicBezTo>
                  <a:cubicBezTo>
                    <a:pt x="211" y="176"/>
                    <a:pt x="229" y="89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1541913" y="1406050"/>
              <a:ext cx="3975" cy="18000"/>
            </a:xfrm>
            <a:custGeom>
              <a:avLst/>
              <a:gdLst/>
              <a:ahLst/>
              <a:cxnLst/>
              <a:rect l="l" t="t" r="r" b="b"/>
              <a:pathLst>
                <a:path w="159" h="720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24" y="71"/>
                    <a:pt x="124" y="141"/>
                    <a:pt x="124" y="176"/>
                  </a:cubicBezTo>
                  <a:cubicBezTo>
                    <a:pt x="141" y="246"/>
                    <a:pt x="124" y="299"/>
                    <a:pt x="124" y="369"/>
                  </a:cubicBezTo>
                  <a:cubicBezTo>
                    <a:pt x="106" y="491"/>
                    <a:pt x="54" y="597"/>
                    <a:pt x="1" y="719"/>
                  </a:cubicBezTo>
                  <a:cubicBezTo>
                    <a:pt x="71" y="614"/>
                    <a:pt x="124" y="491"/>
                    <a:pt x="141" y="369"/>
                  </a:cubicBezTo>
                  <a:cubicBezTo>
                    <a:pt x="159" y="246"/>
                    <a:pt x="141" y="123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1664663" y="1418775"/>
              <a:ext cx="3950" cy="19725"/>
            </a:xfrm>
            <a:custGeom>
              <a:avLst/>
              <a:gdLst/>
              <a:ahLst/>
              <a:cxnLst/>
              <a:rect l="l" t="t" r="r" b="b"/>
              <a:pathLst>
                <a:path w="158" h="789" extrusionOk="0">
                  <a:moveTo>
                    <a:pt x="105" y="0"/>
                  </a:moveTo>
                  <a:cubicBezTo>
                    <a:pt x="123" y="70"/>
                    <a:pt x="123" y="123"/>
                    <a:pt x="123" y="193"/>
                  </a:cubicBezTo>
                  <a:cubicBezTo>
                    <a:pt x="123" y="263"/>
                    <a:pt x="123" y="333"/>
                    <a:pt x="123" y="403"/>
                  </a:cubicBezTo>
                  <a:cubicBezTo>
                    <a:pt x="105" y="544"/>
                    <a:pt x="53" y="666"/>
                    <a:pt x="0" y="789"/>
                  </a:cubicBezTo>
                  <a:cubicBezTo>
                    <a:pt x="70" y="684"/>
                    <a:pt x="123" y="544"/>
                    <a:pt x="140" y="403"/>
                  </a:cubicBezTo>
                  <a:cubicBezTo>
                    <a:pt x="158" y="333"/>
                    <a:pt x="158" y="263"/>
                    <a:pt x="140" y="193"/>
                  </a:cubicBezTo>
                  <a:cubicBezTo>
                    <a:pt x="140" y="123"/>
                    <a:pt x="123" y="53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1335488" y="966850"/>
              <a:ext cx="149475" cy="33950"/>
            </a:xfrm>
            <a:custGeom>
              <a:avLst/>
              <a:gdLst/>
              <a:ahLst/>
              <a:cxnLst/>
              <a:rect l="l" t="t" r="r" b="b"/>
              <a:pathLst>
                <a:path w="5979" h="1358" extrusionOk="0">
                  <a:moveTo>
                    <a:pt x="0" y="1"/>
                  </a:moveTo>
                  <a:lnTo>
                    <a:pt x="0" y="1"/>
                  </a:lnTo>
                  <a:cubicBezTo>
                    <a:pt x="158" y="229"/>
                    <a:pt x="351" y="422"/>
                    <a:pt x="544" y="615"/>
                  </a:cubicBezTo>
                  <a:cubicBezTo>
                    <a:pt x="754" y="807"/>
                    <a:pt x="982" y="965"/>
                    <a:pt x="1227" y="1105"/>
                  </a:cubicBezTo>
                  <a:cubicBezTo>
                    <a:pt x="1490" y="1228"/>
                    <a:pt x="1753" y="1316"/>
                    <a:pt x="2034" y="1351"/>
                  </a:cubicBezTo>
                  <a:cubicBezTo>
                    <a:pt x="2104" y="1355"/>
                    <a:pt x="2174" y="1357"/>
                    <a:pt x="2244" y="1357"/>
                  </a:cubicBezTo>
                  <a:cubicBezTo>
                    <a:pt x="2455" y="1357"/>
                    <a:pt x="2665" y="1338"/>
                    <a:pt x="2875" y="1298"/>
                  </a:cubicBezTo>
                  <a:cubicBezTo>
                    <a:pt x="3401" y="1176"/>
                    <a:pt x="3927" y="1035"/>
                    <a:pt x="4453" y="860"/>
                  </a:cubicBezTo>
                  <a:cubicBezTo>
                    <a:pt x="4979" y="685"/>
                    <a:pt x="5488" y="492"/>
                    <a:pt x="5979" y="264"/>
                  </a:cubicBezTo>
                  <a:lnTo>
                    <a:pt x="5979" y="264"/>
                  </a:lnTo>
                  <a:cubicBezTo>
                    <a:pt x="5470" y="404"/>
                    <a:pt x="4927" y="562"/>
                    <a:pt x="4401" y="685"/>
                  </a:cubicBezTo>
                  <a:cubicBezTo>
                    <a:pt x="3875" y="825"/>
                    <a:pt x="3349" y="965"/>
                    <a:pt x="2840" y="1070"/>
                  </a:cubicBezTo>
                  <a:cubicBezTo>
                    <a:pt x="2643" y="1110"/>
                    <a:pt x="2446" y="1130"/>
                    <a:pt x="2249" y="1130"/>
                  </a:cubicBezTo>
                  <a:cubicBezTo>
                    <a:pt x="2183" y="1130"/>
                    <a:pt x="2117" y="1127"/>
                    <a:pt x="2051" y="1123"/>
                  </a:cubicBezTo>
                  <a:cubicBezTo>
                    <a:pt x="1788" y="1105"/>
                    <a:pt x="1543" y="1035"/>
                    <a:pt x="1297" y="930"/>
                  </a:cubicBezTo>
                  <a:cubicBezTo>
                    <a:pt x="807" y="702"/>
                    <a:pt x="368" y="387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2053863" y="796350"/>
              <a:ext cx="149075" cy="33500"/>
            </a:xfrm>
            <a:custGeom>
              <a:avLst/>
              <a:gdLst/>
              <a:ahLst/>
              <a:cxnLst/>
              <a:rect l="l" t="t" r="r" b="b"/>
              <a:pathLst>
                <a:path w="5963" h="1340" extrusionOk="0">
                  <a:moveTo>
                    <a:pt x="5962" y="1"/>
                  </a:moveTo>
                  <a:cubicBezTo>
                    <a:pt x="5611" y="386"/>
                    <a:pt x="5156" y="702"/>
                    <a:pt x="4682" y="930"/>
                  </a:cubicBezTo>
                  <a:cubicBezTo>
                    <a:pt x="4366" y="1065"/>
                    <a:pt x="4028" y="1135"/>
                    <a:pt x="3692" y="1135"/>
                  </a:cubicBezTo>
                  <a:cubicBezTo>
                    <a:pt x="3506" y="1135"/>
                    <a:pt x="3321" y="1114"/>
                    <a:pt x="3139" y="1070"/>
                  </a:cubicBezTo>
                  <a:cubicBezTo>
                    <a:pt x="2613" y="965"/>
                    <a:pt x="2087" y="825"/>
                    <a:pt x="1561" y="684"/>
                  </a:cubicBezTo>
                  <a:cubicBezTo>
                    <a:pt x="1035" y="544"/>
                    <a:pt x="527" y="404"/>
                    <a:pt x="1" y="246"/>
                  </a:cubicBezTo>
                  <a:lnTo>
                    <a:pt x="1" y="246"/>
                  </a:lnTo>
                  <a:cubicBezTo>
                    <a:pt x="492" y="474"/>
                    <a:pt x="1000" y="667"/>
                    <a:pt x="1526" y="842"/>
                  </a:cubicBezTo>
                  <a:cubicBezTo>
                    <a:pt x="2035" y="1018"/>
                    <a:pt x="2561" y="1158"/>
                    <a:pt x="3104" y="1281"/>
                  </a:cubicBezTo>
                  <a:cubicBezTo>
                    <a:pt x="3315" y="1320"/>
                    <a:pt x="3525" y="1340"/>
                    <a:pt x="3735" y="1340"/>
                  </a:cubicBezTo>
                  <a:cubicBezTo>
                    <a:pt x="3806" y="1340"/>
                    <a:pt x="3876" y="1338"/>
                    <a:pt x="3946" y="1333"/>
                  </a:cubicBezTo>
                  <a:cubicBezTo>
                    <a:pt x="4226" y="1298"/>
                    <a:pt x="4489" y="1210"/>
                    <a:pt x="4752" y="1088"/>
                  </a:cubicBezTo>
                  <a:cubicBezTo>
                    <a:pt x="4998" y="947"/>
                    <a:pt x="5226" y="790"/>
                    <a:pt x="5436" y="614"/>
                  </a:cubicBezTo>
                  <a:cubicBezTo>
                    <a:pt x="5629" y="421"/>
                    <a:pt x="5804" y="211"/>
                    <a:pt x="5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3775;p70">
            <a:extLst>
              <a:ext uri="{FF2B5EF4-FFF2-40B4-BE49-F238E27FC236}">
                <a16:creationId xmlns:a16="http://schemas.microsoft.com/office/drawing/2014/main" id="{B1AC3B31-8657-E2C9-4E4A-580654CA956E}"/>
              </a:ext>
            </a:extLst>
          </p:cNvPr>
          <p:cNvGrpSpPr/>
          <p:nvPr/>
        </p:nvGrpSpPr>
        <p:grpSpPr>
          <a:xfrm>
            <a:off x="5647089" y="3729167"/>
            <a:ext cx="3178428" cy="1118515"/>
            <a:chOff x="236750" y="1582275"/>
            <a:chExt cx="7097875" cy="2497800"/>
          </a:xfrm>
        </p:grpSpPr>
        <p:sp>
          <p:nvSpPr>
            <p:cNvPr id="23" name="Google Shape;3776;p70">
              <a:extLst>
                <a:ext uri="{FF2B5EF4-FFF2-40B4-BE49-F238E27FC236}">
                  <a16:creationId xmlns:a16="http://schemas.microsoft.com/office/drawing/2014/main" id="{AFCAD505-D5D2-C39B-0D7C-18785ED5E866}"/>
                </a:ext>
              </a:extLst>
            </p:cNvPr>
            <p:cNvSpPr/>
            <p:nvPr/>
          </p:nvSpPr>
          <p:spPr>
            <a:xfrm>
              <a:off x="236750" y="1582275"/>
              <a:ext cx="7097875" cy="2497800"/>
            </a:xfrm>
            <a:custGeom>
              <a:avLst/>
              <a:gdLst/>
              <a:ahLst/>
              <a:cxnLst/>
              <a:rect l="l" t="t" r="r" b="b"/>
              <a:pathLst>
                <a:path w="283915" h="99912" extrusionOk="0">
                  <a:moveTo>
                    <a:pt x="133020" y="0"/>
                  </a:moveTo>
                  <a:cubicBezTo>
                    <a:pt x="130319" y="0"/>
                    <a:pt x="127997" y="1836"/>
                    <a:pt x="127349" y="4429"/>
                  </a:cubicBezTo>
                  <a:lnTo>
                    <a:pt x="123785" y="18146"/>
                  </a:lnTo>
                  <a:cubicBezTo>
                    <a:pt x="118384" y="19712"/>
                    <a:pt x="113415" y="22305"/>
                    <a:pt x="108339" y="25059"/>
                  </a:cubicBezTo>
                  <a:cubicBezTo>
                    <a:pt x="103964" y="27489"/>
                    <a:pt x="99211" y="29974"/>
                    <a:pt x="93001" y="33268"/>
                  </a:cubicBezTo>
                  <a:lnTo>
                    <a:pt x="89922" y="34888"/>
                  </a:lnTo>
                  <a:lnTo>
                    <a:pt x="85116" y="37426"/>
                  </a:lnTo>
                  <a:cubicBezTo>
                    <a:pt x="84738" y="37642"/>
                    <a:pt x="84360" y="37858"/>
                    <a:pt x="83982" y="38074"/>
                  </a:cubicBezTo>
                  <a:cubicBezTo>
                    <a:pt x="83604" y="38291"/>
                    <a:pt x="83225" y="38507"/>
                    <a:pt x="82901" y="38669"/>
                  </a:cubicBezTo>
                  <a:lnTo>
                    <a:pt x="82415" y="38777"/>
                  </a:lnTo>
                  <a:cubicBezTo>
                    <a:pt x="81983" y="38885"/>
                    <a:pt x="81389" y="38939"/>
                    <a:pt x="80795" y="38939"/>
                  </a:cubicBezTo>
                  <a:cubicBezTo>
                    <a:pt x="80309" y="38993"/>
                    <a:pt x="79823" y="38993"/>
                    <a:pt x="79283" y="39047"/>
                  </a:cubicBezTo>
                  <a:cubicBezTo>
                    <a:pt x="75557" y="39425"/>
                    <a:pt x="71776" y="39749"/>
                    <a:pt x="68050" y="40127"/>
                  </a:cubicBezTo>
                  <a:cubicBezTo>
                    <a:pt x="61353" y="40721"/>
                    <a:pt x="54440" y="41423"/>
                    <a:pt x="47689" y="42071"/>
                  </a:cubicBezTo>
                  <a:cubicBezTo>
                    <a:pt x="42396" y="42665"/>
                    <a:pt x="36618" y="43313"/>
                    <a:pt x="30839" y="44447"/>
                  </a:cubicBezTo>
                  <a:cubicBezTo>
                    <a:pt x="25870" y="45365"/>
                    <a:pt x="19713" y="46607"/>
                    <a:pt x="14583" y="50172"/>
                  </a:cubicBezTo>
                  <a:cubicBezTo>
                    <a:pt x="11180" y="52494"/>
                    <a:pt x="8642" y="55843"/>
                    <a:pt x="7400" y="59785"/>
                  </a:cubicBezTo>
                  <a:cubicBezTo>
                    <a:pt x="5618" y="60217"/>
                    <a:pt x="4052" y="61081"/>
                    <a:pt x="2755" y="62377"/>
                  </a:cubicBezTo>
                  <a:cubicBezTo>
                    <a:pt x="973" y="64214"/>
                    <a:pt x="1" y="66698"/>
                    <a:pt x="55" y="69290"/>
                  </a:cubicBezTo>
                  <a:cubicBezTo>
                    <a:pt x="55" y="72098"/>
                    <a:pt x="1297" y="74745"/>
                    <a:pt x="3457" y="76581"/>
                  </a:cubicBezTo>
                  <a:cubicBezTo>
                    <a:pt x="3349" y="83224"/>
                    <a:pt x="6860" y="86032"/>
                    <a:pt x="10154" y="87220"/>
                  </a:cubicBezTo>
                  <a:cubicBezTo>
                    <a:pt x="13503" y="88462"/>
                    <a:pt x="17013" y="88516"/>
                    <a:pt x="20092" y="88570"/>
                  </a:cubicBezTo>
                  <a:cubicBezTo>
                    <a:pt x="20632" y="88624"/>
                    <a:pt x="21064" y="88624"/>
                    <a:pt x="21658" y="88624"/>
                  </a:cubicBezTo>
                  <a:lnTo>
                    <a:pt x="23386" y="88624"/>
                  </a:lnTo>
                  <a:cubicBezTo>
                    <a:pt x="25978" y="88624"/>
                    <a:pt x="28571" y="88408"/>
                    <a:pt x="31109" y="87976"/>
                  </a:cubicBezTo>
                  <a:cubicBezTo>
                    <a:pt x="32729" y="89219"/>
                    <a:pt x="34673" y="89867"/>
                    <a:pt x="36726" y="89921"/>
                  </a:cubicBezTo>
                  <a:lnTo>
                    <a:pt x="36834" y="89921"/>
                  </a:lnTo>
                  <a:cubicBezTo>
                    <a:pt x="38292" y="92243"/>
                    <a:pt x="40236" y="94241"/>
                    <a:pt x="42504" y="95753"/>
                  </a:cubicBezTo>
                  <a:cubicBezTo>
                    <a:pt x="46609" y="98454"/>
                    <a:pt x="51415" y="99912"/>
                    <a:pt x="56384" y="99912"/>
                  </a:cubicBezTo>
                  <a:cubicBezTo>
                    <a:pt x="56870" y="99912"/>
                    <a:pt x="57464" y="99858"/>
                    <a:pt x="57950" y="99804"/>
                  </a:cubicBezTo>
                  <a:cubicBezTo>
                    <a:pt x="66807" y="99102"/>
                    <a:pt x="74584" y="93647"/>
                    <a:pt x="78311" y="85600"/>
                  </a:cubicBezTo>
                  <a:cubicBezTo>
                    <a:pt x="79067" y="85330"/>
                    <a:pt x="79823" y="84898"/>
                    <a:pt x="80525" y="84412"/>
                  </a:cubicBezTo>
                  <a:cubicBezTo>
                    <a:pt x="81173" y="84466"/>
                    <a:pt x="81875" y="84466"/>
                    <a:pt x="82469" y="84466"/>
                  </a:cubicBezTo>
                  <a:lnTo>
                    <a:pt x="83550" y="84466"/>
                  </a:lnTo>
                  <a:cubicBezTo>
                    <a:pt x="85386" y="84466"/>
                    <a:pt x="87168" y="84574"/>
                    <a:pt x="89112" y="84682"/>
                  </a:cubicBezTo>
                  <a:lnTo>
                    <a:pt x="89220" y="84682"/>
                  </a:lnTo>
                  <a:cubicBezTo>
                    <a:pt x="97159" y="85060"/>
                    <a:pt x="105152" y="85114"/>
                    <a:pt x="112929" y="85222"/>
                  </a:cubicBezTo>
                  <a:cubicBezTo>
                    <a:pt x="116656" y="85276"/>
                    <a:pt x="120544" y="85276"/>
                    <a:pt x="124325" y="85384"/>
                  </a:cubicBezTo>
                  <a:cubicBezTo>
                    <a:pt x="135828" y="85600"/>
                    <a:pt x="147764" y="85762"/>
                    <a:pt x="159807" y="85762"/>
                  </a:cubicBezTo>
                  <a:lnTo>
                    <a:pt x="162075" y="85762"/>
                  </a:lnTo>
                  <a:cubicBezTo>
                    <a:pt x="167476" y="85762"/>
                    <a:pt x="172769" y="85708"/>
                    <a:pt x="177197" y="85654"/>
                  </a:cubicBezTo>
                  <a:lnTo>
                    <a:pt x="186108" y="85600"/>
                  </a:lnTo>
                  <a:lnTo>
                    <a:pt x="190159" y="85600"/>
                  </a:lnTo>
                  <a:cubicBezTo>
                    <a:pt x="191023" y="86518"/>
                    <a:pt x="192049" y="87274"/>
                    <a:pt x="193237" y="87868"/>
                  </a:cubicBezTo>
                  <a:cubicBezTo>
                    <a:pt x="196802" y="95537"/>
                    <a:pt x="205713" y="99588"/>
                    <a:pt x="213706" y="99588"/>
                  </a:cubicBezTo>
                  <a:lnTo>
                    <a:pt x="214408" y="99588"/>
                  </a:lnTo>
                  <a:cubicBezTo>
                    <a:pt x="222293" y="99372"/>
                    <a:pt x="229368" y="94835"/>
                    <a:pt x="232824" y="87760"/>
                  </a:cubicBezTo>
                  <a:cubicBezTo>
                    <a:pt x="234769" y="87598"/>
                    <a:pt x="236551" y="86734"/>
                    <a:pt x="237847" y="85276"/>
                  </a:cubicBezTo>
                  <a:lnTo>
                    <a:pt x="241789" y="85276"/>
                  </a:lnTo>
                  <a:cubicBezTo>
                    <a:pt x="242708" y="85222"/>
                    <a:pt x="243572" y="85222"/>
                    <a:pt x="244490" y="85222"/>
                  </a:cubicBezTo>
                  <a:cubicBezTo>
                    <a:pt x="250053" y="85168"/>
                    <a:pt x="256047" y="85060"/>
                    <a:pt x="262096" y="84628"/>
                  </a:cubicBezTo>
                  <a:cubicBezTo>
                    <a:pt x="262690" y="84574"/>
                    <a:pt x="263284" y="84466"/>
                    <a:pt x="263878" y="84466"/>
                  </a:cubicBezTo>
                  <a:cubicBezTo>
                    <a:pt x="268469" y="84196"/>
                    <a:pt x="274248" y="83872"/>
                    <a:pt x="278568" y="80253"/>
                  </a:cubicBezTo>
                  <a:cubicBezTo>
                    <a:pt x="280242" y="78849"/>
                    <a:pt x="281538" y="77067"/>
                    <a:pt x="282403" y="75069"/>
                  </a:cubicBezTo>
                  <a:cubicBezTo>
                    <a:pt x="282673" y="74529"/>
                    <a:pt x="282835" y="73989"/>
                    <a:pt x="282943" y="73449"/>
                  </a:cubicBezTo>
                  <a:cubicBezTo>
                    <a:pt x="283915" y="70262"/>
                    <a:pt x="283807" y="66914"/>
                    <a:pt x="282619" y="63836"/>
                  </a:cubicBezTo>
                  <a:cubicBezTo>
                    <a:pt x="281430" y="61243"/>
                    <a:pt x="279648" y="58921"/>
                    <a:pt x="277434" y="57139"/>
                  </a:cubicBezTo>
                  <a:cubicBezTo>
                    <a:pt x="277272" y="56977"/>
                    <a:pt x="277056" y="56815"/>
                    <a:pt x="276894" y="56707"/>
                  </a:cubicBezTo>
                  <a:cubicBezTo>
                    <a:pt x="276948" y="56329"/>
                    <a:pt x="276948" y="55951"/>
                    <a:pt x="276948" y="55573"/>
                  </a:cubicBezTo>
                  <a:cubicBezTo>
                    <a:pt x="276894" y="52602"/>
                    <a:pt x="276786" y="43637"/>
                    <a:pt x="270683" y="39155"/>
                  </a:cubicBezTo>
                  <a:cubicBezTo>
                    <a:pt x="267983" y="37156"/>
                    <a:pt x="264796" y="36670"/>
                    <a:pt x="262366" y="36508"/>
                  </a:cubicBezTo>
                  <a:cubicBezTo>
                    <a:pt x="260422" y="36346"/>
                    <a:pt x="258478" y="36292"/>
                    <a:pt x="256587" y="36238"/>
                  </a:cubicBezTo>
                  <a:lnTo>
                    <a:pt x="254859" y="36184"/>
                  </a:lnTo>
                  <a:lnTo>
                    <a:pt x="245300" y="35860"/>
                  </a:lnTo>
                  <a:lnTo>
                    <a:pt x="238873" y="35644"/>
                  </a:lnTo>
                  <a:lnTo>
                    <a:pt x="238603" y="35644"/>
                  </a:lnTo>
                  <a:cubicBezTo>
                    <a:pt x="236119" y="35590"/>
                    <a:pt x="233634" y="35536"/>
                    <a:pt x="231204" y="35428"/>
                  </a:cubicBezTo>
                  <a:lnTo>
                    <a:pt x="229044" y="35428"/>
                  </a:lnTo>
                  <a:cubicBezTo>
                    <a:pt x="228828" y="35266"/>
                    <a:pt x="228558" y="34996"/>
                    <a:pt x="228288" y="34834"/>
                  </a:cubicBezTo>
                  <a:cubicBezTo>
                    <a:pt x="227964" y="34510"/>
                    <a:pt x="227532" y="34186"/>
                    <a:pt x="227046" y="33862"/>
                  </a:cubicBezTo>
                  <a:cubicBezTo>
                    <a:pt x="224345" y="31918"/>
                    <a:pt x="221591" y="29920"/>
                    <a:pt x="218945" y="27975"/>
                  </a:cubicBezTo>
                  <a:cubicBezTo>
                    <a:pt x="217378" y="26841"/>
                    <a:pt x="215866" y="25707"/>
                    <a:pt x="214300" y="24627"/>
                  </a:cubicBezTo>
                  <a:cubicBezTo>
                    <a:pt x="209979" y="21441"/>
                    <a:pt x="205065" y="19280"/>
                    <a:pt x="199880" y="18200"/>
                  </a:cubicBezTo>
                  <a:cubicBezTo>
                    <a:pt x="199394" y="16256"/>
                    <a:pt x="198908" y="14366"/>
                    <a:pt x="198422" y="12475"/>
                  </a:cubicBezTo>
                  <a:cubicBezTo>
                    <a:pt x="198314" y="12151"/>
                    <a:pt x="198260" y="11773"/>
                    <a:pt x="198152" y="11395"/>
                  </a:cubicBezTo>
                  <a:cubicBezTo>
                    <a:pt x="197666" y="9019"/>
                    <a:pt x="196856" y="4969"/>
                    <a:pt x="193345" y="2700"/>
                  </a:cubicBezTo>
                  <a:cubicBezTo>
                    <a:pt x="190861" y="1134"/>
                    <a:pt x="187999" y="918"/>
                    <a:pt x="186108" y="918"/>
                  </a:cubicBezTo>
                  <a:cubicBezTo>
                    <a:pt x="185460" y="918"/>
                    <a:pt x="184812" y="972"/>
                    <a:pt x="184218" y="972"/>
                  </a:cubicBezTo>
                  <a:lnTo>
                    <a:pt x="183030" y="972"/>
                  </a:lnTo>
                  <a:lnTo>
                    <a:pt x="133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77;p70">
              <a:extLst>
                <a:ext uri="{FF2B5EF4-FFF2-40B4-BE49-F238E27FC236}">
                  <a16:creationId xmlns:a16="http://schemas.microsoft.com/office/drawing/2014/main" id="{B6D150D2-09D4-EFEE-BA21-BDC7F4A9E6C4}"/>
                </a:ext>
              </a:extLst>
            </p:cNvPr>
            <p:cNvSpPr/>
            <p:nvPr/>
          </p:nvSpPr>
          <p:spPr>
            <a:xfrm>
              <a:off x="3409650" y="1742925"/>
              <a:ext cx="1726900" cy="406425"/>
            </a:xfrm>
            <a:custGeom>
              <a:avLst/>
              <a:gdLst/>
              <a:ahLst/>
              <a:cxnLst/>
              <a:rect l="l" t="t" r="r" b="b"/>
              <a:pathLst>
                <a:path w="69076" h="16257" extrusionOk="0">
                  <a:moveTo>
                    <a:pt x="4970" y="1"/>
                  </a:moveTo>
                  <a:lnTo>
                    <a:pt x="1" y="16257"/>
                  </a:lnTo>
                  <a:lnTo>
                    <a:pt x="1" y="16257"/>
                  </a:lnTo>
                  <a:lnTo>
                    <a:pt x="69076" y="16203"/>
                  </a:lnTo>
                  <a:lnTo>
                    <a:pt x="64971" y="1297"/>
                  </a:lnTo>
                  <a:lnTo>
                    <a:pt x="49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78;p70">
              <a:extLst>
                <a:ext uri="{FF2B5EF4-FFF2-40B4-BE49-F238E27FC236}">
                  <a16:creationId xmlns:a16="http://schemas.microsoft.com/office/drawing/2014/main" id="{638E5671-905F-BE7F-4D30-3C42DED75D60}"/>
                </a:ext>
              </a:extLst>
            </p:cNvPr>
            <p:cNvSpPr/>
            <p:nvPr/>
          </p:nvSpPr>
          <p:spPr>
            <a:xfrm>
              <a:off x="6049250" y="3282125"/>
              <a:ext cx="1134150" cy="153125"/>
            </a:xfrm>
            <a:custGeom>
              <a:avLst/>
              <a:gdLst/>
              <a:ahLst/>
              <a:cxnLst/>
              <a:rect l="l" t="t" r="r" b="b"/>
              <a:pathLst>
                <a:path w="45366" h="6125" extrusionOk="0">
                  <a:moveTo>
                    <a:pt x="45204" y="0"/>
                  </a:moveTo>
                  <a:cubicBezTo>
                    <a:pt x="42180" y="1404"/>
                    <a:pt x="38885" y="1782"/>
                    <a:pt x="35537" y="1890"/>
                  </a:cubicBezTo>
                  <a:cubicBezTo>
                    <a:pt x="33893" y="1936"/>
                    <a:pt x="32250" y="1953"/>
                    <a:pt x="30610" y="1953"/>
                  </a:cubicBezTo>
                  <a:cubicBezTo>
                    <a:pt x="28371" y="1953"/>
                    <a:pt x="26139" y="1921"/>
                    <a:pt x="23925" y="1890"/>
                  </a:cubicBezTo>
                  <a:cubicBezTo>
                    <a:pt x="15932" y="1836"/>
                    <a:pt x="7939" y="1728"/>
                    <a:pt x="0" y="1620"/>
                  </a:cubicBezTo>
                  <a:lnTo>
                    <a:pt x="0" y="1620"/>
                  </a:lnTo>
                  <a:cubicBezTo>
                    <a:pt x="162" y="2052"/>
                    <a:pt x="378" y="2484"/>
                    <a:pt x="540" y="2916"/>
                  </a:cubicBezTo>
                  <a:cubicBezTo>
                    <a:pt x="864" y="3888"/>
                    <a:pt x="1188" y="4861"/>
                    <a:pt x="1458" y="5833"/>
                  </a:cubicBezTo>
                  <a:cubicBezTo>
                    <a:pt x="5865" y="6027"/>
                    <a:pt x="10253" y="6124"/>
                    <a:pt x="14644" y="6124"/>
                  </a:cubicBezTo>
                  <a:cubicBezTo>
                    <a:pt x="17572" y="6124"/>
                    <a:pt x="20501" y="6081"/>
                    <a:pt x="23439" y="5995"/>
                  </a:cubicBezTo>
                  <a:cubicBezTo>
                    <a:pt x="27112" y="5887"/>
                    <a:pt x="30784" y="5671"/>
                    <a:pt x="34457" y="5455"/>
                  </a:cubicBezTo>
                  <a:cubicBezTo>
                    <a:pt x="36347" y="5293"/>
                    <a:pt x="38237" y="5131"/>
                    <a:pt x="40127" y="4969"/>
                  </a:cubicBezTo>
                  <a:cubicBezTo>
                    <a:pt x="41748" y="4861"/>
                    <a:pt x="43422" y="4807"/>
                    <a:pt x="44772" y="3888"/>
                  </a:cubicBezTo>
                  <a:cubicBezTo>
                    <a:pt x="45204" y="2646"/>
                    <a:pt x="45366" y="1296"/>
                    <a:pt x="4520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79;p70">
              <a:extLst>
                <a:ext uri="{FF2B5EF4-FFF2-40B4-BE49-F238E27FC236}">
                  <a16:creationId xmlns:a16="http://schemas.microsoft.com/office/drawing/2014/main" id="{9F2F212D-4C46-BB2E-CA87-BB0E3977D397}"/>
                </a:ext>
              </a:extLst>
            </p:cNvPr>
            <p:cNvSpPr/>
            <p:nvPr/>
          </p:nvSpPr>
          <p:spPr>
            <a:xfrm>
              <a:off x="6010100" y="3201100"/>
              <a:ext cx="1165200" cy="104200"/>
            </a:xfrm>
            <a:custGeom>
              <a:avLst/>
              <a:gdLst/>
              <a:ahLst/>
              <a:cxnLst/>
              <a:rect l="l" t="t" r="r" b="b"/>
              <a:pathLst>
                <a:path w="46608" h="4168" extrusionOk="0">
                  <a:moveTo>
                    <a:pt x="45582" y="1"/>
                  </a:moveTo>
                  <a:cubicBezTo>
                    <a:pt x="45528" y="55"/>
                    <a:pt x="45528" y="55"/>
                    <a:pt x="45474" y="55"/>
                  </a:cubicBezTo>
                  <a:cubicBezTo>
                    <a:pt x="38551" y="1529"/>
                    <a:pt x="31536" y="1836"/>
                    <a:pt x="24497" y="1836"/>
                  </a:cubicBezTo>
                  <a:cubicBezTo>
                    <a:pt x="19491" y="1836"/>
                    <a:pt x="14474" y="1681"/>
                    <a:pt x="9470" y="1681"/>
                  </a:cubicBezTo>
                  <a:cubicBezTo>
                    <a:pt x="6306" y="1681"/>
                    <a:pt x="3147" y="1743"/>
                    <a:pt x="0" y="1945"/>
                  </a:cubicBezTo>
                  <a:cubicBezTo>
                    <a:pt x="378" y="2593"/>
                    <a:pt x="702" y="3187"/>
                    <a:pt x="1026" y="3889"/>
                  </a:cubicBezTo>
                  <a:cubicBezTo>
                    <a:pt x="8749" y="3943"/>
                    <a:pt x="16418" y="4051"/>
                    <a:pt x="24141" y="4105"/>
                  </a:cubicBezTo>
                  <a:cubicBezTo>
                    <a:pt x="26324" y="4136"/>
                    <a:pt x="28524" y="4167"/>
                    <a:pt x="30733" y="4167"/>
                  </a:cubicBezTo>
                  <a:cubicBezTo>
                    <a:pt x="32349" y="4167"/>
                    <a:pt x="33970" y="4151"/>
                    <a:pt x="35591" y="4105"/>
                  </a:cubicBezTo>
                  <a:cubicBezTo>
                    <a:pt x="39425" y="4051"/>
                    <a:pt x="43152" y="3889"/>
                    <a:pt x="46608" y="2215"/>
                  </a:cubicBezTo>
                  <a:cubicBezTo>
                    <a:pt x="46608" y="2107"/>
                    <a:pt x="46554" y="1999"/>
                    <a:pt x="46500" y="1945"/>
                  </a:cubicBezTo>
                  <a:cubicBezTo>
                    <a:pt x="46284" y="1243"/>
                    <a:pt x="46014" y="595"/>
                    <a:pt x="455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80;p70">
              <a:extLst>
                <a:ext uri="{FF2B5EF4-FFF2-40B4-BE49-F238E27FC236}">
                  <a16:creationId xmlns:a16="http://schemas.microsoft.com/office/drawing/2014/main" id="{741DDA74-3A68-3D41-A365-DDEE34ECC957}"/>
                </a:ext>
              </a:extLst>
            </p:cNvPr>
            <p:cNvSpPr/>
            <p:nvPr/>
          </p:nvSpPr>
          <p:spPr>
            <a:xfrm>
              <a:off x="6092450" y="3417125"/>
              <a:ext cx="1058550" cy="138050"/>
            </a:xfrm>
            <a:custGeom>
              <a:avLst/>
              <a:gdLst/>
              <a:ahLst/>
              <a:cxnLst/>
              <a:rect l="l" t="t" r="r" b="b"/>
              <a:pathLst>
                <a:path w="42342" h="5522" extrusionOk="0">
                  <a:moveTo>
                    <a:pt x="42342" y="1"/>
                  </a:moveTo>
                  <a:cubicBezTo>
                    <a:pt x="39966" y="973"/>
                    <a:pt x="36779" y="757"/>
                    <a:pt x="34403" y="919"/>
                  </a:cubicBezTo>
                  <a:cubicBezTo>
                    <a:pt x="30622" y="1243"/>
                    <a:pt x="26842" y="1459"/>
                    <a:pt x="23061" y="1621"/>
                  </a:cubicBezTo>
                  <a:cubicBezTo>
                    <a:pt x="19747" y="1738"/>
                    <a:pt x="16432" y="1794"/>
                    <a:pt x="13113" y="1794"/>
                  </a:cubicBezTo>
                  <a:cubicBezTo>
                    <a:pt x="8753" y="1794"/>
                    <a:pt x="4385" y="1697"/>
                    <a:pt x="1" y="1513"/>
                  </a:cubicBezTo>
                  <a:lnTo>
                    <a:pt x="1" y="1513"/>
                  </a:lnTo>
                  <a:cubicBezTo>
                    <a:pt x="163" y="2323"/>
                    <a:pt x="379" y="3079"/>
                    <a:pt x="649" y="3889"/>
                  </a:cubicBezTo>
                  <a:cubicBezTo>
                    <a:pt x="649" y="3943"/>
                    <a:pt x="703" y="3997"/>
                    <a:pt x="703" y="4105"/>
                  </a:cubicBezTo>
                  <a:cubicBezTo>
                    <a:pt x="1027" y="4753"/>
                    <a:pt x="1621" y="5239"/>
                    <a:pt x="2377" y="5401"/>
                  </a:cubicBezTo>
                  <a:cubicBezTo>
                    <a:pt x="2791" y="5491"/>
                    <a:pt x="3253" y="5521"/>
                    <a:pt x="3733" y="5521"/>
                  </a:cubicBezTo>
                  <a:cubicBezTo>
                    <a:pt x="4693" y="5521"/>
                    <a:pt x="5725" y="5401"/>
                    <a:pt x="6589" y="5401"/>
                  </a:cubicBezTo>
                  <a:lnTo>
                    <a:pt x="10478" y="5401"/>
                  </a:lnTo>
                  <a:cubicBezTo>
                    <a:pt x="16149" y="5347"/>
                    <a:pt x="21765" y="5239"/>
                    <a:pt x="27436" y="4861"/>
                  </a:cubicBezTo>
                  <a:cubicBezTo>
                    <a:pt x="30136" y="4645"/>
                    <a:pt x="32891" y="4429"/>
                    <a:pt x="35591" y="3997"/>
                  </a:cubicBezTo>
                  <a:cubicBezTo>
                    <a:pt x="38291" y="3511"/>
                    <a:pt x="40776" y="2647"/>
                    <a:pt x="42288" y="271"/>
                  </a:cubicBezTo>
                  <a:cubicBezTo>
                    <a:pt x="42288" y="109"/>
                    <a:pt x="42342" y="55"/>
                    <a:pt x="4234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81;p70">
              <a:extLst>
                <a:ext uri="{FF2B5EF4-FFF2-40B4-BE49-F238E27FC236}">
                  <a16:creationId xmlns:a16="http://schemas.microsoft.com/office/drawing/2014/main" id="{B16A40FB-A711-30EB-B6F0-78749AC0FA38}"/>
                </a:ext>
              </a:extLst>
            </p:cNvPr>
            <p:cNvSpPr/>
            <p:nvPr/>
          </p:nvSpPr>
          <p:spPr>
            <a:xfrm>
              <a:off x="5938525" y="3074200"/>
              <a:ext cx="1194925" cy="151225"/>
            </a:xfrm>
            <a:custGeom>
              <a:avLst/>
              <a:gdLst/>
              <a:ahLst/>
              <a:cxnLst/>
              <a:rect l="l" t="t" r="r" b="b"/>
              <a:pathLst>
                <a:path w="47797" h="6049" extrusionOk="0">
                  <a:moveTo>
                    <a:pt x="42990" y="0"/>
                  </a:moveTo>
                  <a:cubicBezTo>
                    <a:pt x="40830" y="1404"/>
                    <a:pt x="38400" y="2322"/>
                    <a:pt x="35915" y="2808"/>
                  </a:cubicBezTo>
                  <a:cubicBezTo>
                    <a:pt x="35801" y="2847"/>
                    <a:pt x="35713" y="2885"/>
                    <a:pt x="35614" y="2885"/>
                  </a:cubicBezTo>
                  <a:cubicBezTo>
                    <a:pt x="35573" y="2885"/>
                    <a:pt x="35531" y="2878"/>
                    <a:pt x="35483" y="2862"/>
                  </a:cubicBezTo>
                  <a:lnTo>
                    <a:pt x="34727" y="2970"/>
                  </a:lnTo>
                  <a:cubicBezTo>
                    <a:pt x="32629" y="3203"/>
                    <a:pt x="30500" y="3248"/>
                    <a:pt x="28373" y="3248"/>
                  </a:cubicBezTo>
                  <a:cubicBezTo>
                    <a:pt x="27061" y="3248"/>
                    <a:pt x="25751" y="3231"/>
                    <a:pt x="24449" y="3231"/>
                  </a:cubicBezTo>
                  <a:cubicBezTo>
                    <a:pt x="23949" y="3231"/>
                    <a:pt x="23450" y="3234"/>
                    <a:pt x="22954" y="3240"/>
                  </a:cubicBezTo>
                  <a:lnTo>
                    <a:pt x="1" y="3618"/>
                  </a:lnTo>
                  <a:cubicBezTo>
                    <a:pt x="811" y="4375"/>
                    <a:pt x="1567" y="5185"/>
                    <a:pt x="2215" y="6049"/>
                  </a:cubicBezTo>
                  <a:cubicBezTo>
                    <a:pt x="5519" y="5814"/>
                    <a:pt x="8834" y="5742"/>
                    <a:pt x="12152" y="5742"/>
                  </a:cubicBezTo>
                  <a:cubicBezTo>
                    <a:pt x="17268" y="5742"/>
                    <a:pt x="22393" y="5912"/>
                    <a:pt x="27506" y="5912"/>
                  </a:cubicBezTo>
                  <a:cubicBezTo>
                    <a:pt x="34310" y="5912"/>
                    <a:pt x="41091" y="5612"/>
                    <a:pt x="47797" y="4213"/>
                  </a:cubicBezTo>
                  <a:cubicBezTo>
                    <a:pt x="46933" y="3240"/>
                    <a:pt x="46015" y="2322"/>
                    <a:pt x="44934" y="1512"/>
                  </a:cubicBezTo>
                  <a:cubicBezTo>
                    <a:pt x="44502" y="1134"/>
                    <a:pt x="43422" y="594"/>
                    <a:pt x="4299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82;p70">
              <a:extLst>
                <a:ext uri="{FF2B5EF4-FFF2-40B4-BE49-F238E27FC236}">
                  <a16:creationId xmlns:a16="http://schemas.microsoft.com/office/drawing/2014/main" id="{6E733104-2C68-DA29-7E39-CD8BBEDCD303}"/>
                </a:ext>
              </a:extLst>
            </p:cNvPr>
            <p:cNvSpPr/>
            <p:nvPr/>
          </p:nvSpPr>
          <p:spPr>
            <a:xfrm>
              <a:off x="5016375" y="2169575"/>
              <a:ext cx="1913200" cy="1391250"/>
            </a:xfrm>
            <a:custGeom>
              <a:avLst/>
              <a:gdLst/>
              <a:ahLst/>
              <a:cxnLst/>
              <a:rect l="l" t="t" r="r" b="b"/>
              <a:pathLst>
                <a:path w="76528" h="55650" extrusionOk="0">
                  <a:moveTo>
                    <a:pt x="3024" y="1"/>
                  </a:moveTo>
                  <a:cubicBezTo>
                    <a:pt x="9883" y="5401"/>
                    <a:pt x="14366" y="13232"/>
                    <a:pt x="15554" y="21873"/>
                  </a:cubicBezTo>
                  <a:cubicBezTo>
                    <a:pt x="16094" y="25816"/>
                    <a:pt x="16364" y="30622"/>
                    <a:pt x="13070" y="33485"/>
                  </a:cubicBezTo>
                  <a:cubicBezTo>
                    <a:pt x="11396" y="34997"/>
                    <a:pt x="9235" y="35861"/>
                    <a:pt x="7453" y="37319"/>
                  </a:cubicBezTo>
                  <a:cubicBezTo>
                    <a:pt x="5725" y="38777"/>
                    <a:pt x="4267" y="40506"/>
                    <a:pt x="3078" y="42450"/>
                  </a:cubicBezTo>
                  <a:cubicBezTo>
                    <a:pt x="1080" y="45690"/>
                    <a:pt x="0" y="49471"/>
                    <a:pt x="0" y="53359"/>
                  </a:cubicBezTo>
                  <a:cubicBezTo>
                    <a:pt x="0" y="54115"/>
                    <a:pt x="54" y="54871"/>
                    <a:pt x="108" y="55627"/>
                  </a:cubicBezTo>
                  <a:cubicBezTo>
                    <a:pt x="219" y="55643"/>
                    <a:pt x="325" y="55650"/>
                    <a:pt x="428" y="55650"/>
                  </a:cubicBezTo>
                  <a:cubicBezTo>
                    <a:pt x="676" y="55650"/>
                    <a:pt x="905" y="55611"/>
                    <a:pt x="1134" y="55573"/>
                  </a:cubicBezTo>
                  <a:cubicBezTo>
                    <a:pt x="1890" y="55303"/>
                    <a:pt x="1944" y="54817"/>
                    <a:pt x="1944" y="54061"/>
                  </a:cubicBezTo>
                  <a:cubicBezTo>
                    <a:pt x="1944" y="53089"/>
                    <a:pt x="2052" y="52063"/>
                    <a:pt x="2214" y="51091"/>
                  </a:cubicBezTo>
                  <a:cubicBezTo>
                    <a:pt x="2808" y="46932"/>
                    <a:pt x="4591" y="43044"/>
                    <a:pt x="7939" y="40398"/>
                  </a:cubicBezTo>
                  <a:cubicBezTo>
                    <a:pt x="11504" y="37643"/>
                    <a:pt x="16040" y="36293"/>
                    <a:pt x="20469" y="35699"/>
                  </a:cubicBezTo>
                  <a:cubicBezTo>
                    <a:pt x="21764" y="35516"/>
                    <a:pt x="23082" y="35415"/>
                    <a:pt x="24398" y="35415"/>
                  </a:cubicBezTo>
                  <a:cubicBezTo>
                    <a:pt x="27747" y="35415"/>
                    <a:pt x="31094" y="36069"/>
                    <a:pt x="34078" y="37697"/>
                  </a:cubicBezTo>
                  <a:cubicBezTo>
                    <a:pt x="34618" y="38021"/>
                    <a:pt x="35159" y="38399"/>
                    <a:pt x="35699" y="38831"/>
                  </a:cubicBezTo>
                  <a:lnTo>
                    <a:pt x="58543" y="38453"/>
                  </a:lnTo>
                  <a:cubicBezTo>
                    <a:pt x="62378" y="38399"/>
                    <a:pt x="66320" y="38399"/>
                    <a:pt x="70155" y="38237"/>
                  </a:cubicBezTo>
                  <a:cubicBezTo>
                    <a:pt x="70803" y="38237"/>
                    <a:pt x="71397" y="38183"/>
                    <a:pt x="71991" y="38075"/>
                  </a:cubicBezTo>
                  <a:cubicBezTo>
                    <a:pt x="71235" y="32081"/>
                    <a:pt x="72855" y="25978"/>
                    <a:pt x="76474" y="21117"/>
                  </a:cubicBezTo>
                  <a:cubicBezTo>
                    <a:pt x="76474" y="21117"/>
                    <a:pt x="76528" y="21063"/>
                    <a:pt x="76528" y="21009"/>
                  </a:cubicBezTo>
                  <a:cubicBezTo>
                    <a:pt x="75610" y="20253"/>
                    <a:pt x="74475" y="19713"/>
                    <a:pt x="73287" y="19551"/>
                  </a:cubicBezTo>
                  <a:cubicBezTo>
                    <a:pt x="71161" y="19220"/>
                    <a:pt x="68993" y="19055"/>
                    <a:pt x="66820" y="19055"/>
                  </a:cubicBezTo>
                  <a:cubicBezTo>
                    <a:pt x="66509" y="19055"/>
                    <a:pt x="66199" y="19058"/>
                    <a:pt x="65888" y="19065"/>
                  </a:cubicBezTo>
                  <a:cubicBezTo>
                    <a:pt x="60758" y="18849"/>
                    <a:pt x="55681" y="18741"/>
                    <a:pt x="50550" y="18579"/>
                  </a:cubicBezTo>
                  <a:cubicBezTo>
                    <a:pt x="47958" y="18471"/>
                    <a:pt x="45366" y="18417"/>
                    <a:pt x="42719" y="18309"/>
                  </a:cubicBezTo>
                  <a:lnTo>
                    <a:pt x="38993" y="18147"/>
                  </a:lnTo>
                  <a:cubicBezTo>
                    <a:pt x="38597" y="18147"/>
                    <a:pt x="38153" y="18171"/>
                    <a:pt x="37709" y="18171"/>
                  </a:cubicBezTo>
                  <a:cubicBezTo>
                    <a:pt x="37487" y="18171"/>
                    <a:pt x="37265" y="18165"/>
                    <a:pt x="37049" y="18147"/>
                  </a:cubicBezTo>
                  <a:cubicBezTo>
                    <a:pt x="36517" y="19741"/>
                    <a:pt x="35026" y="20562"/>
                    <a:pt x="33466" y="20562"/>
                  </a:cubicBezTo>
                  <a:cubicBezTo>
                    <a:pt x="32965" y="20562"/>
                    <a:pt x="32458" y="20478"/>
                    <a:pt x="31972" y="20307"/>
                  </a:cubicBezTo>
                  <a:cubicBezTo>
                    <a:pt x="29326" y="19443"/>
                    <a:pt x="27544" y="16527"/>
                    <a:pt x="25653" y="14636"/>
                  </a:cubicBezTo>
                  <a:cubicBezTo>
                    <a:pt x="23007" y="11990"/>
                    <a:pt x="20091" y="9668"/>
                    <a:pt x="16958" y="7724"/>
                  </a:cubicBezTo>
                  <a:cubicBezTo>
                    <a:pt x="15392" y="6698"/>
                    <a:pt x="13178" y="4861"/>
                    <a:pt x="14582" y="2971"/>
                  </a:cubicBezTo>
                  <a:cubicBezTo>
                    <a:pt x="13232" y="2323"/>
                    <a:pt x="11774" y="1783"/>
                    <a:pt x="10369" y="1351"/>
                  </a:cubicBezTo>
                  <a:cubicBezTo>
                    <a:pt x="8479" y="865"/>
                    <a:pt x="6643" y="487"/>
                    <a:pt x="4753" y="217"/>
                  </a:cubicBezTo>
                  <a:cubicBezTo>
                    <a:pt x="4656" y="265"/>
                    <a:pt x="4558" y="292"/>
                    <a:pt x="4466" y="292"/>
                  </a:cubicBezTo>
                  <a:cubicBezTo>
                    <a:pt x="4353" y="292"/>
                    <a:pt x="4248" y="252"/>
                    <a:pt x="4159" y="163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83;p70">
              <a:extLst>
                <a:ext uri="{FF2B5EF4-FFF2-40B4-BE49-F238E27FC236}">
                  <a16:creationId xmlns:a16="http://schemas.microsoft.com/office/drawing/2014/main" id="{95B94E9C-A0B5-113B-9843-3DA10F975F3D}"/>
                </a:ext>
              </a:extLst>
            </p:cNvPr>
            <p:cNvSpPr/>
            <p:nvPr/>
          </p:nvSpPr>
          <p:spPr>
            <a:xfrm>
              <a:off x="5209450" y="3283725"/>
              <a:ext cx="752050" cy="626225"/>
            </a:xfrm>
            <a:custGeom>
              <a:avLst/>
              <a:gdLst/>
              <a:ahLst/>
              <a:cxnLst/>
              <a:rect l="l" t="t" r="r" b="b"/>
              <a:pathLst>
                <a:path w="30082" h="25049" extrusionOk="0">
                  <a:moveTo>
                    <a:pt x="16209" y="1"/>
                  </a:moveTo>
                  <a:cubicBezTo>
                    <a:pt x="13448" y="1"/>
                    <a:pt x="10673" y="698"/>
                    <a:pt x="8371" y="1988"/>
                  </a:cubicBezTo>
                  <a:cubicBezTo>
                    <a:pt x="6049" y="3284"/>
                    <a:pt x="4267" y="5337"/>
                    <a:pt x="3402" y="7875"/>
                  </a:cubicBezTo>
                  <a:cubicBezTo>
                    <a:pt x="2700" y="9873"/>
                    <a:pt x="2646" y="12141"/>
                    <a:pt x="1134" y="13762"/>
                  </a:cubicBezTo>
                  <a:cubicBezTo>
                    <a:pt x="810" y="14140"/>
                    <a:pt x="432" y="14464"/>
                    <a:pt x="0" y="14680"/>
                  </a:cubicBezTo>
                  <a:cubicBezTo>
                    <a:pt x="1404" y="21431"/>
                    <a:pt x="8965" y="25049"/>
                    <a:pt x="15338" y="25049"/>
                  </a:cubicBezTo>
                  <a:cubicBezTo>
                    <a:pt x="22683" y="25049"/>
                    <a:pt x="29218" y="19918"/>
                    <a:pt x="30028" y="12465"/>
                  </a:cubicBezTo>
                  <a:cubicBezTo>
                    <a:pt x="30028" y="12357"/>
                    <a:pt x="30028" y="12303"/>
                    <a:pt x="30082" y="12195"/>
                  </a:cubicBezTo>
                  <a:cubicBezTo>
                    <a:pt x="29488" y="11331"/>
                    <a:pt x="29056" y="10413"/>
                    <a:pt x="28732" y="9387"/>
                  </a:cubicBezTo>
                  <a:cubicBezTo>
                    <a:pt x="27868" y="6849"/>
                    <a:pt x="27003" y="4635"/>
                    <a:pt x="24843" y="2852"/>
                  </a:cubicBezTo>
                  <a:cubicBezTo>
                    <a:pt x="22460" y="900"/>
                    <a:pt x="19344" y="1"/>
                    <a:pt x="16209" y="1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84;p70">
              <a:extLst>
                <a:ext uri="{FF2B5EF4-FFF2-40B4-BE49-F238E27FC236}">
                  <a16:creationId xmlns:a16="http://schemas.microsoft.com/office/drawing/2014/main" id="{9FC46A4E-6BBB-709F-9A11-AF1889F9CAE5}"/>
                </a:ext>
              </a:extLst>
            </p:cNvPr>
            <p:cNvSpPr/>
            <p:nvPr/>
          </p:nvSpPr>
          <p:spPr>
            <a:xfrm>
              <a:off x="649925" y="2706950"/>
              <a:ext cx="1828150" cy="830375"/>
            </a:xfrm>
            <a:custGeom>
              <a:avLst/>
              <a:gdLst/>
              <a:ahLst/>
              <a:cxnLst/>
              <a:rect l="l" t="t" r="r" b="b"/>
              <a:pathLst>
                <a:path w="73126" h="33215" extrusionOk="0">
                  <a:moveTo>
                    <a:pt x="68157" y="0"/>
                  </a:moveTo>
                  <a:cubicBezTo>
                    <a:pt x="67293" y="162"/>
                    <a:pt x="66212" y="108"/>
                    <a:pt x="65294" y="216"/>
                  </a:cubicBezTo>
                  <a:lnTo>
                    <a:pt x="61838" y="540"/>
                  </a:lnTo>
                  <a:lnTo>
                    <a:pt x="54007" y="1296"/>
                  </a:lnTo>
                  <a:cubicBezTo>
                    <a:pt x="43422" y="2323"/>
                    <a:pt x="32728" y="3079"/>
                    <a:pt x="22251" y="4591"/>
                  </a:cubicBezTo>
                  <a:cubicBezTo>
                    <a:pt x="15932" y="5509"/>
                    <a:pt x="5131" y="6805"/>
                    <a:pt x="0" y="12206"/>
                  </a:cubicBezTo>
                  <a:cubicBezTo>
                    <a:pt x="2160" y="12746"/>
                    <a:pt x="4375" y="13070"/>
                    <a:pt x="6643" y="13178"/>
                  </a:cubicBezTo>
                  <a:cubicBezTo>
                    <a:pt x="8425" y="13286"/>
                    <a:pt x="10369" y="13286"/>
                    <a:pt x="12044" y="13826"/>
                  </a:cubicBezTo>
                  <a:cubicBezTo>
                    <a:pt x="15500" y="14960"/>
                    <a:pt x="15716" y="18254"/>
                    <a:pt x="15014" y="21333"/>
                  </a:cubicBezTo>
                  <a:cubicBezTo>
                    <a:pt x="17498" y="21225"/>
                    <a:pt x="19983" y="21117"/>
                    <a:pt x="22467" y="20955"/>
                  </a:cubicBezTo>
                  <a:cubicBezTo>
                    <a:pt x="26841" y="16310"/>
                    <a:pt x="33052" y="13988"/>
                    <a:pt x="39641" y="13610"/>
                  </a:cubicBezTo>
                  <a:cubicBezTo>
                    <a:pt x="40161" y="13578"/>
                    <a:pt x="40679" y="13562"/>
                    <a:pt x="41194" y="13562"/>
                  </a:cubicBezTo>
                  <a:cubicBezTo>
                    <a:pt x="49388" y="13562"/>
                    <a:pt x="56794" y="17586"/>
                    <a:pt x="60758" y="25005"/>
                  </a:cubicBezTo>
                  <a:cubicBezTo>
                    <a:pt x="61676" y="26625"/>
                    <a:pt x="62324" y="28408"/>
                    <a:pt x="62648" y="30244"/>
                  </a:cubicBezTo>
                  <a:cubicBezTo>
                    <a:pt x="62810" y="31270"/>
                    <a:pt x="62648" y="32188"/>
                    <a:pt x="63674" y="32674"/>
                  </a:cubicBezTo>
                  <a:cubicBezTo>
                    <a:pt x="64349" y="32899"/>
                    <a:pt x="65062" y="33012"/>
                    <a:pt x="65781" y="33012"/>
                  </a:cubicBezTo>
                  <a:cubicBezTo>
                    <a:pt x="65924" y="33012"/>
                    <a:pt x="66068" y="33007"/>
                    <a:pt x="66212" y="32998"/>
                  </a:cubicBezTo>
                  <a:cubicBezTo>
                    <a:pt x="68481" y="33052"/>
                    <a:pt x="70749" y="33160"/>
                    <a:pt x="73017" y="33214"/>
                  </a:cubicBezTo>
                  <a:cubicBezTo>
                    <a:pt x="70911" y="23223"/>
                    <a:pt x="70911" y="12908"/>
                    <a:pt x="73071" y="2971"/>
                  </a:cubicBezTo>
                  <a:cubicBezTo>
                    <a:pt x="73071" y="2971"/>
                    <a:pt x="73125" y="2863"/>
                    <a:pt x="73125" y="2863"/>
                  </a:cubicBezTo>
                  <a:lnTo>
                    <a:pt x="73125" y="2863"/>
                  </a:lnTo>
                  <a:cubicBezTo>
                    <a:pt x="73035" y="2867"/>
                    <a:pt x="72945" y="2870"/>
                    <a:pt x="72856" y="2870"/>
                  </a:cubicBezTo>
                  <a:cubicBezTo>
                    <a:pt x="70904" y="2870"/>
                    <a:pt x="69086" y="1756"/>
                    <a:pt x="68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785;p70">
              <a:extLst>
                <a:ext uri="{FF2B5EF4-FFF2-40B4-BE49-F238E27FC236}">
                  <a16:creationId xmlns:a16="http://schemas.microsoft.com/office/drawing/2014/main" id="{7F4A63B0-2550-6B91-C207-DC6F05DAC583}"/>
                </a:ext>
              </a:extLst>
            </p:cNvPr>
            <p:cNvSpPr/>
            <p:nvPr/>
          </p:nvSpPr>
          <p:spPr>
            <a:xfrm>
              <a:off x="1079275" y="3071575"/>
              <a:ext cx="1111200" cy="595975"/>
            </a:xfrm>
            <a:custGeom>
              <a:avLst/>
              <a:gdLst/>
              <a:ahLst/>
              <a:cxnLst/>
              <a:rect l="l" t="t" r="r" b="b"/>
              <a:pathLst>
                <a:path w="44448" h="23839" extrusionOk="0">
                  <a:moveTo>
                    <a:pt x="24062" y="1"/>
                  </a:moveTo>
                  <a:cubicBezTo>
                    <a:pt x="21257" y="1"/>
                    <a:pt x="18445" y="449"/>
                    <a:pt x="15770" y="1239"/>
                  </a:cubicBezTo>
                  <a:cubicBezTo>
                    <a:pt x="11234" y="2589"/>
                    <a:pt x="7345" y="4912"/>
                    <a:pt x="4537" y="8800"/>
                  </a:cubicBezTo>
                  <a:cubicBezTo>
                    <a:pt x="1944" y="12364"/>
                    <a:pt x="378" y="16577"/>
                    <a:pt x="0" y="20951"/>
                  </a:cubicBezTo>
                  <a:cubicBezTo>
                    <a:pt x="761" y="22262"/>
                    <a:pt x="2119" y="23838"/>
                    <a:pt x="3683" y="23838"/>
                  </a:cubicBezTo>
                  <a:cubicBezTo>
                    <a:pt x="4116" y="23838"/>
                    <a:pt x="4566" y="23717"/>
                    <a:pt x="5023" y="23436"/>
                  </a:cubicBezTo>
                  <a:cubicBezTo>
                    <a:pt x="5617" y="23004"/>
                    <a:pt x="6049" y="22464"/>
                    <a:pt x="6319" y="21816"/>
                  </a:cubicBezTo>
                  <a:cubicBezTo>
                    <a:pt x="6697" y="20951"/>
                    <a:pt x="7021" y="20087"/>
                    <a:pt x="7291" y="19223"/>
                  </a:cubicBezTo>
                  <a:cubicBezTo>
                    <a:pt x="8101" y="16685"/>
                    <a:pt x="9343" y="14309"/>
                    <a:pt x="10964" y="12256"/>
                  </a:cubicBezTo>
                  <a:cubicBezTo>
                    <a:pt x="13988" y="8314"/>
                    <a:pt x="18417" y="5560"/>
                    <a:pt x="23439" y="5344"/>
                  </a:cubicBezTo>
                  <a:cubicBezTo>
                    <a:pt x="23586" y="5339"/>
                    <a:pt x="23732" y="5337"/>
                    <a:pt x="23878" y="5337"/>
                  </a:cubicBezTo>
                  <a:cubicBezTo>
                    <a:pt x="29037" y="5337"/>
                    <a:pt x="33457" y="8109"/>
                    <a:pt x="36293" y="12310"/>
                  </a:cubicBezTo>
                  <a:cubicBezTo>
                    <a:pt x="37103" y="13445"/>
                    <a:pt x="37751" y="14687"/>
                    <a:pt x="38345" y="15983"/>
                  </a:cubicBezTo>
                  <a:cubicBezTo>
                    <a:pt x="38993" y="17279"/>
                    <a:pt x="39587" y="18899"/>
                    <a:pt x="40883" y="19709"/>
                  </a:cubicBezTo>
                  <a:cubicBezTo>
                    <a:pt x="41370" y="20009"/>
                    <a:pt x="41813" y="20138"/>
                    <a:pt x="42209" y="20138"/>
                  </a:cubicBezTo>
                  <a:cubicBezTo>
                    <a:pt x="43525" y="20138"/>
                    <a:pt x="44311" y="18704"/>
                    <a:pt x="44394" y="17333"/>
                  </a:cubicBezTo>
                  <a:cubicBezTo>
                    <a:pt x="44448" y="16415"/>
                    <a:pt x="44394" y="15497"/>
                    <a:pt x="44178" y="14633"/>
                  </a:cubicBezTo>
                  <a:cubicBezTo>
                    <a:pt x="43746" y="13013"/>
                    <a:pt x="43044" y="11500"/>
                    <a:pt x="42180" y="10042"/>
                  </a:cubicBezTo>
                  <a:cubicBezTo>
                    <a:pt x="39587" y="5614"/>
                    <a:pt x="35429" y="2319"/>
                    <a:pt x="30514" y="861"/>
                  </a:cubicBezTo>
                  <a:cubicBezTo>
                    <a:pt x="28413" y="271"/>
                    <a:pt x="26240" y="1"/>
                    <a:pt x="2406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786;p70">
              <a:extLst>
                <a:ext uri="{FF2B5EF4-FFF2-40B4-BE49-F238E27FC236}">
                  <a16:creationId xmlns:a16="http://schemas.microsoft.com/office/drawing/2014/main" id="{B615F63C-AEA2-93F1-DBF3-4D52DB351CE7}"/>
                </a:ext>
              </a:extLst>
            </p:cNvPr>
            <p:cNvSpPr/>
            <p:nvPr/>
          </p:nvSpPr>
          <p:spPr>
            <a:xfrm>
              <a:off x="1261550" y="3232125"/>
              <a:ext cx="826325" cy="685350"/>
            </a:xfrm>
            <a:custGeom>
              <a:avLst/>
              <a:gdLst/>
              <a:ahLst/>
              <a:cxnLst/>
              <a:rect l="l" t="t" r="r" b="b"/>
              <a:pathLst>
                <a:path w="33053" h="27414" extrusionOk="0">
                  <a:moveTo>
                    <a:pt x="16736" y="0"/>
                  </a:moveTo>
                  <a:cubicBezTo>
                    <a:pt x="14028" y="0"/>
                    <a:pt x="11310" y="796"/>
                    <a:pt x="8965" y="2324"/>
                  </a:cubicBezTo>
                  <a:cubicBezTo>
                    <a:pt x="6751" y="3782"/>
                    <a:pt x="4861" y="5726"/>
                    <a:pt x="3403" y="8049"/>
                  </a:cubicBezTo>
                  <a:cubicBezTo>
                    <a:pt x="1944" y="10371"/>
                    <a:pt x="1242" y="12909"/>
                    <a:pt x="162" y="15448"/>
                  </a:cubicBezTo>
                  <a:cubicBezTo>
                    <a:pt x="108" y="15556"/>
                    <a:pt x="54" y="15610"/>
                    <a:pt x="0" y="15718"/>
                  </a:cubicBezTo>
                  <a:cubicBezTo>
                    <a:pt x="702" y="19498"/>
                    <a:pt x="3025" y="22738"/>
                    <a:pt x="6265" y="24737"/>
                  </a:cubicBezTo>
                  <a:cubicBezTo>
                    <a:pt x="9244" y="26495"/>
                    <a:pt x="12665" y="27414"/>
                    <a:pt x="16128" y="27414"/>
                  </a:cubicBezTo>
                  <a:cubicBezTo>
                    <a:pt x="16495" y="27414"/>
                    <a:pt x="16861" y="27404"/>
                    <a:pt x="17228" y="27383"/>
                  </a:cubicBezTo>
                  <a:cubicBezTo>
                    <a:pt x="24735" y="26735"/>
                    <a:pt x="31054" y="21496"/>
                    <a:pt x="32998" y="14259"/>
                  </a:cubicBezTo>
                  <a:cubicBezTo>
                    <a:pt x="33052" y="14205"/>
                    <a:pt x="33052" y="14151"/>
                    <a:pt x="33052" y="14151"/>
                  </a:cubicBezTo>
                  <a:cubicBezTo>
                    <a:pt x="31378" y="13071"/>
                    <a:pt x="30676" y="10857"/>
                    <a:pt x="29812" y="9183"/>
                  </a:cubicBezTo>
                  <a:cubicBezTo>
                    <a:pt x="28624" y="6699"/>
                    <a:pt x="26896" y="4484"/>
                    <a:pt x="24789" y="2702"/>
                  </a:cubicBezTo>
                  <a:cubicBezTo>
                    <a:pt x="22411" y="877"/>
                    <a:pt x="19579" y="0"/>
                    <a:pt x="1673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787;p70">
              <a:extLst>
                <a:ext uri="{FF2B5EF4-FFF2-40B4-BE49-F238E27FC236}">
                  <a16:creationId xmlns:a16="http://schemas.microsoft.com/office/drawing/2014/main" id="{A32542E1-27C0-420B-F07A-35ACD8FE3AB4}"/>
                </a:ext>
              </a:extLst>
            </p:cNvPr>
            <p:cNvSpPr/>
            <p:nvPr/>
          </p:nvSpPr>
          <p:spPr>
            <a:xfrm>
              <a:off x="385275" y="3223450"/>
              <a:ext cx="802025" cy="195050"/>
            </a:xfrm>
            <a:custGeom>
              <a:avLst/>
              <a:gdLst/>
              <a:ahLst/>
              <a:cxnLst/>
              <a:rect l="l" t="t" r="r" b="b"/>
              <a:pathLst>
                <a:path w="32081" h="7802" extrusionOk="0">
                  <a:moveTo>
                    <a:pt x="4887" y="1"/>
                  </a:moveTo>
                  <a:cubicBezTo>
                    <a:pt x="3593" y="1"/>
                    <a:pt x="2368" y="366"/>
                    <a:pt x="1621" y="1591"/>
                  </a:cubicBezTo>
                  <a:cubicBezTo>
                    <a:pt x="1" y="4291"/>
                    <a:pt x="2215" y="6127"/>
                    <a:pt x="4375" y="7316"/>
                  </a:cubicBezTo>
                  <a:lnTo>
                    <a:pt x="4591" y="7316"/>
                  </a:lnTo>
                  <a:cubicBezTo>
                    <a:pt x="8588" y="7640"/>
                    <a:pt x="12598" y="7802"/>
                    <a:pt x="16608" y="7802"/>
                  </a:cubicBezTo>
                  <a:cubicBezTo>
                    <a:pt x="20618" y="7802"/>
                    <a:pt x="24628" y="7640"/>
                    <a:pt x="28624" y="7316"/>
                  </a:cubicBezTo>
                  <a:cubicBezTo>
                    <a:pt x="29002" y="6343"/>
                    <a:pt x="29434" y="5371"/>
                    <a:pt x="29975" y="4507"/>
                  </a:cubicBezTo>
                  <a:cubicBezTo>
                    <a:pt x="30569" y="3373"/>
                    <a:pt x="31271" y="2347"/>
                    <a:pt x="32081" y="1375"/>
                  </a:cubicBezTo>
                  <a:lnTo>
                    <a:pt x="32081" y="1375"/>
                  </a:lnTo>
                  <a:cubicBezTo>
                    <a:pt x="28634" y="1605"/>
                    <a:pt x="25156" y="1789"/>
                    <a:pt x="21681" y="1789"/>
                  </a:cubicBezTo>
                  <a:cubicBezTo>
                    <a:pt x="18622" y="1789"/>
                    <a:pt x="15564" y="1646"/>
                    <a:pt x="12530" y="1267"/>
                  </a:cubicBezTo>
                  <a:cubicBezTo>
                    <a:pt x="10964" y="1051"/>
                    <a:pt x="9452" y="781"/>
                    <a:pt x="7940" y="457"/>
                  </a:cubicBezTo>
                  <a:cubicBezTo>
                    <a:pt x="7022" y="240"/>
                    <a:pt x="5933" y="1"/>
                    <a:pt x="488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788;p70">
              <a:extLst>
                <a:ext uri="{FF2B5EF4-FFF2-40B4-BE49-F238E27FC236}">
                  <a16:creationId xmlns:a16="http://schemas.microsoft.com/office/drawing/2014/main" id="{98B4FD1D-3E1C-EDD0-F7DE-AABAEAE483F1}"/>
                </a:ext>
              </a:extLst>
            </p:cNvPr>
            <p:cNvSpPr/>
            <p:nvPr/>
          </p:nvSpPr>
          <p:spPr>
            <a:xfrm>
              <a:off x="497350" y="3430625"/>
              <a:ext cx="592750" cy="205975"/>
            </a:xfrm>
            <a:custGeom>
              <a:avLst/>
              <a:gdLst/>
              <a:ahLst/>
              <a:cxnLst/>
              <a:rect l="l" t="t" r="r" b="b"/>
              <a:pathLst>
                <a:path w="23710" h="8239" extrusionOk="0">
                  <a:moveTo>
                    <a:pt x="324" y="1"/>
                  </a:moveTo>
                  <a:cubicBezTo>
                    <a:pt x="108" y="1135"/>
                    <a:pt x="54" y="2269"/>
                    <a:pt x="54" y="3403"/>
                  </a:cubicBezTo>
                  <a:cubicBezTo>
                    <a:pt x="0" y="4267"/>
                    <a:pt x="216" y="5185"/>
                    <a:pt x="648" y="5995"/>
                  </a:cubicBezTo>
                  <a:cubicBezTo>
                    <a:pt x="1512" y="7130"/>
                    <a:pt x="3241" y="7454"/>
                    <a:pt x="4591" y="7616"/>
                  </a:cubicBezTo>
                  <a:cubicBezTo>
                    <a:pt x="7321" y="7976"/>
                    <a:pt x="10187" y="8239"/>
                    <a:pt x="13047" y="8239"/>
                  </a:cubicBezTo>
                  <a:cubicBezTo>
                    <a:pt x="16183" y="8239"/>
                    <a:pt x="19313" y="7923"/>
                    <a:pt x="22251" y="7076"/>
                  </a:cubicBezTo>
                  <a:cubicBezTo>
                    <a:pt x="22413" y="4645"/>
                    <a:pt x="22899" y="2269"/>
                    <a:pt x="23709" y="1"/>
                  </a:cubicBezTo>
                  <a:lnTo>
                    <a:pt x="23709" y="1"/>
                  </a:lnTo>
                  <a:cubicBezTo>
                    <a:pt x="19821" y="298"/>
                    <a:pt x="15919" y="446"/>
                    <a:pt x="12017" y="446"/>
                  </a:cubicBezTo>
                  <a:cubicBezTo>
                    <a:pt x="8115" y="446"/>
                    <a:pt x="4213" y="298"/>
                    <a:pt x="3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3789;p70">
              <a:extLst>
                <a:ext uri="{FF2B5EF4-FFF2-40B4-BE49-F238E27FC236}">
                  <a16:creationId xmlns:a16="http://schemas.microsoft.com/office/drawing/2014/main" id="{F43A3DF7-CADA-3569-3F66-FA376220C533}"/>
                </a:ext>
              </a:extLst>
            </p:cNvPr>
            <p:cNvSpPr/>
            <p:nvPr/>
          </p:nvSpPr>
          <p:spPr>
            <a:xfrm>
              <a:off x="807875" y="3060675"/>
              <a:ext cx="214700" cy="181550"/>
            </a:xfrm>
            <a:custGeom>
              <a:avLst/>
              <a:gdLst/>
              <a:ahLst/>
              <a:cxnLst/>
              <a:rect l="l" t="t" r="r" b="b"/>
              <a:pathLst>
                <a:path w="8588" h="7262" extrusionOk="0">
                  <a:moveTo>
                    <a:pt x="487" y="1"/>
                  </a:moveTo>
                  <a:lnTo>
                    <a:pt x="487" y="1"/>
                  </a:lnTo>
                  <a:cubicBezTo>
                    <a:pt x="1" y="2377"/>
                    <a:pt x="1" y="4808"/>
                    <a:pt x="541" y="7184"/>
                  </a:cubicBezTo>
                  <a:cubicBezTo>
                    <a:pt x="1351" y="7184"/>
                    <a:pt x="2107" y="7238"/>
                    <a:pt x="2917" y="7238"/>
                  </a:cubicBezTo>
                  <a:cubicBezTo>
                    <a:pt x="3439" y="7256"/>
                    <a:pt x="3961" y="7262"/>
                    <a:pt x="4483" y="7262"/>
                  </a:cubicBezTo>
                  <a:cubicBezTo>
                    <a:pt x="5528" y="7262"/>
                    <a:pt x="6572" y="7238"/>
                    <a:pt x="7616" y="7238"/>
                  </a:cubicBezTo>
                  <a:cubicBezTo>
                    <a:pt x="8210" y="5132"/>
                    <a:pt x="8588" y="2539"/>
                    <a:pt x="6482" y="1135"/>
                  </a:cubicBezTo>
                  <a:cubicBezTo>
                    <a:pt x="5132" y="271"/>
                    <a:pt x="3349" y="217"/>
                    <a:pt x="1837" y="109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3790;p70">
              <a:extLst>
                <a:ext uri="{FF2B5EF4-FFF2-40B4-BE49-F238E27FC236}">
                  <a16:creationId xmlns:a16="http://schemas.microsoft.com/office/drawing/2014/main" id="{0A417234-2AB9-0BD9-4603-1762D9433557}"/>
                </a:ext>
              </a:extLst>
            </p:cNvPr>
            <p:cNvSpPr/>
            <p:nvPr/>
          </p:nvSpPr>
          <p:spPr>
            <a:xfrm>
              <a:off x="6049250" y="3282125"/>
              <a:ext cx="1134150" cy="154200"/>
            </a:xfrm>
            <a:custGeom>
              <a:avLst/>
              <a:gdLst/>
              <a:ahLst/>
              <a:cxnLst/>
              <a:rect l="l" t="t" r="r" b="b"/>
              <a:pathLst>
                <a:path w="45366" h="6168" extrusionOk="0">
                  <a:moveTo>
                    <a:pt x="45204" y="0"/>
                  </a:moveTo>
                  <a:cubicBezTo>
                    <a:pt x="42180" y="1404"/>
                    <a:pt x="38885" y="1782"/>
                    <a:pt x="35537" y="1890"/>
                  </a:cubicBezTo>
                  <a:cubicBezTo>
                    <a:pt x="34241" y="1926"/>
                    <a:pt x="32944" y="1938"/>
                    <a:pt x="31650" y="1938"/>
                  </a:cubicBezTo>
                  <a:cubicBezTo>
                    <a:pt x="29062" y="1938"/>
                    <a:pt x="26482" y="1890"/>
                    <a:pt x="23925" y="1890"/>
                  </a:cubicBezTo>
                  <a:cubicBezTo>
                    <a:pt x="15932" y="1836"/>
                    <a:pt x="7939" y="1728"/>
                    <a:pt x="0" y="1620"/>
                  </a:cubicBezTo>
                  <a:lnTo>
                    <a:pt x="0" y="1620"/>
                  </a:lnTo>
                  <a:cubicBezTo>
                    <a:pt x="162" y="2052"/>
                    <a:pt x="378" y="2484"/>
                    <a:pt x="540" y="2916"/>
                  </a:cubicBezTo>
                  <a:cubicBezTo>
                    <a:pt x="864" y="3888"/>
                    <a:pt x="1188" y="4861"/>
                    <a:pt x="1458" y="5887"/>
                  </a:cubicBezTo>
                  <a:cubicBezTo>
                    <a:pt x="5629" y="6071"/>
                    <a:pt x="9781" y="6168"/>
                    <a:pt x="13937" y="6168"/>
                  </a:cubicBezTo>
                  <a:cubicBezTo>
                    <a:pt x="17100" y="6168"/>
                    <a:pt x="20265" y="6111"/>
                    <a:pt x="23439" y="5995"/>
                  </a:cubicBezTo>
                  <a:cubicBezTo>
                    <a:pt x="27112" y="5887"/>
                    <a:pt x="30784" y="5725"/>
                    <a:pt x="34457" y="5455"/>
                  </a:cubicBezTo>
                  <a:cubicBezTo>
                    <a:pt x="36347" y="5347"/>
                    <a:pt x="38237" y="5185"/>
                    <a:pt x="40127" y="5023"/>
                  </a:cubicBezTo>
                  <a:cubicBezTo>
                    <a:pt x="41748" y="4861"/>
                    <a:pt x="43422" y="4807"/>
                    <a:pt x="44772" y="3888"/>
                  </a:cubicBezTo>
                  <a:cubicBezTo>
                    <a:pt x="45204" y="2646"/>
                    <a:pt x="45366" y="1296"/>
                    <a:pt x="45204" y="0"/>
                  </a:cubicBezTo>
                  <a:close/>
                </a:path>
              </a:pathLst>
            </a:custGeom>
            <a:solidFill>
              <a:srgbClr val="C99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3791;p70">
              <a:extLst>
                <a:ext uri="{FF2B5EF4-FFF2-40B4-BE49-F238E27FC236}">
                  <a16:creationId xmlns:a16="http://schemas.microsoft.com/office/drawing/2014/main" id="{BA5B31C3-9161-24E2-3DD7-F0705DF3E634}"/>
                </a:ext>
              </a:extLst>
            </p:cNvPr>
            <p:cNvSpPr/>
            <p:nvPr/>
          </p:nvSpPr>
          <p:spPr>
            <a:xfrm>
              <a:off x="6010100" y="3201100"/>
              <a:ext cx="1165200" cy="104600"/>
            </a:xfrm>
            <a:custGeom>
              <a:avLst/>
              <a:gdLst/>
              <a:ahLst/>
              <a:cxnLst/>
              <a:rect l="l" t="t" r="r" b="b"/>
              <a:pathLst>
                <a:path w="46608" h="4184" extrusionOk="0">
                  <a:moveTo>
                    <a:pt x="45636" y="1"/>
                  </a:moveTo>
                  <a:cubicBezTo>
                    <a:pt x="45582" y="55"/>
                    <a:pt x="45528" y="55"/>
                    <a:pt x="45474" y="55"/>
                  </a:cubicBezTo>
                  <a:cubicBezTo>
                    <a:pt x="38551" y="1529"/>
                    <a:pt x="31547" y="1836"/>
                    <a:pt x="24516" y="1836"/>
                  </a:cubicBezTo>
                  <a:cubicBezTo>
                    <a:pt x="19515" y="1836"/>
                    <a:pt x="14500" y="1681"/>
                    <a:pt x="9491" y="1681"/>
                  </a:cubicBezTo>
                  <a:cubicBezTo>
                    <a:pt x="6323" y="1681"/>
                    <a:pt x="3158" y="1743"/>
                    <a:pt x="0" y="1945"/>
                  </a:cubicBezTo>
                  <a:cubicBezTo>
                    <a:pt x="378" y="2593"/>
                    <a:pt x="756" y="3241"/>
                    <a:pt x="1080" y="3889"/>
                  </a:cubicBezTo>
                  <a:cubicBezTo>
                    <a:pt x="8803" y="3997"/>
                    <a:pt x="16472" y="4051"/>
                    <a:pt x="24141" y="4159"/>
                  </a:cubicBezTo>
                  <a:cubicBezTo>
                    <a:pt x="26697" y="4159"/>
                    <a:pt x="29278" y="4183"/>
                    <a:pt x="31834" y="4183"/>
                  </a:cubicBezTo>
                  <a:cubicBezTo>
                    <a:pt x="33112" y="4183"/>
                    <a:pt x="34384" y="4177"/>
                    <a:pt x="35645" y="4159"/>
                  </a:cubicBezTo>
                  <a:cubicBezTo>
                    <a:pt x="39371" y="4105"/>
                    <a:pt x="43152" y="3889"/>
                    <a:pt x="46608" y="2215"/>
                  </a:cubicBezTo>
                  <a:cubicBezTo>
                    <a:pt x="46608" y="2107"/>
                    <a:pt x="46608" y="1999"/>
                    <a:pt x="46554" y="1945"/>
                  </a:cubicBezTo>
                  <a:cubicBezTo>
                    <a:pt x="46338" y="1243"/>
                    <a:pt x="46014" y="595"/>
                    <a:pt x="45636" y="1"/>
                  </a:cubicBezTo>
                  <a:close/>
                </a:path>
              </a:pathLst>
            </a:custGeom>
            <a:solidFill>
              <a:srgbClr val="B38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3792;p70">
              <a:extLst>
                <a:ext uri="{FF2B5EF4-FFF2-40B4-BE49-F238E27FC236}">
                  <a16:creationId xmlns:a16="http://schemas.microsoft.com/office/drawing/2014/main" id="{09F0BBAA-B0E6-99FC-0F72-A0908EEA318C}"/>
                </a:ext>
              </a:extLst>
            </p:cNvPr>
            <p:cNvSpPr/>
            <p:nvPr/>
          </p:nvSpPr>
          <p:spPr>
            <a:xfrm>
              <a:off x="6092450" y="3417125"/>
              <a:ext cx="1058550" cy="135950"/>
            </a:xfrm>
            <a:custGeom>
              <a:avLst/>
              <a:gdLst/>
              <a:ahLst/>
              <a:cxnLst/>
              <a:rect l="l" t="t" r="r" b="b"/>
              <a:pathLst>
                <a:path w="42342" h="5438" extrusionOk="0">
                  <a:moveTo>
                    <a:pt x="42342" y="1"/>
                  </a:moveTo>
                  <a:cubicBezTo>
                    <a:pt x="39966" y="919"/>
                    <a:pt x="36779" y="757"/>
                    <a:pt x="34403" y="919"/>
                  </a:cubicBezTo>
                  <a:cubicBezTo>
                    <a:pt x="30622" y="1243"/>
                    <a:pt x="26842" y="1405"/>
                    <a:pt x="23061" y="1513"/>
                  </a:cubicBezTo>
                  <a:cubicBezTo>
                    <a:pt x="19402" y="1642"/>
                    <a:pt x="15729" y="1709"/>
                    <a:pt x="12057" y="1709"/>
                  </a:cubicBezTo>
                  <a:cubicBezTo>
                    <a:pt x="8034" y="1709"/>
                    <a:pt x="4010" y="1628"/>
                    <a:pt x="1" y="1459"/>
                  </a:cubicBezTo>
                  <a:lnTo>
                    <a:pt x="1" y="1459"/>
                  </a:lnTo>
                  <a:cubicBezTo>
                    <a:pt x="163" y="2215"/>
                    <a:pt x="379" y="3025"/>
                    <a:pt x="649" y="3781"/>
                  </a:cubicBezTo>
                  <a:cubicBezTo>
                    <a:pt x="649" y="3835"/>
                    <a:pt x="703" y="3943"/>
                    <a:pt x="757" y="3997"/>
                  </a:cubicBezTo>
                  <a:cubicBezTo>
                    <a:pt x="1027" y="4699"/>
                    <a:pt x="1621" y="5131"/>
                    <a:pt x="2377" y="5293"/>
                  </a:cubicBezTo>
                  <a:cubicBezTo>
                    <a:pt x="2791" y="5401"/>
                    <a:pt x="3253" y="5437"/>
                    <a:pt x="3733" y="5437"/>
                  </a:cubicBezTo>
                  <a:cubicBezTo>
                    <a:pt x="4693" y="5437"/>
                    <a:pt x="5725" y="5293"/>
                    <a:pt x="6589" y="5293"/>
                  </a:cubicBezTo>
                  <a:lnTo>
                    <a:pt x="10478" y="5293"/>
                  </a:lnTo>
                  <a:cubicBezTo>
                    <a:pt x="16149" y="5239"/>
                    <a:pt x="21765" y="5131"/>
                    <a:pt x="27436" y="4753"/>
                  </a:cubicBezTo>
                  <a:cubicBezTo>
                    <a:pt x="30136" y="4591"/>
                    <a:pt x="32999" y="4321"/>
                    <a:pt x="35591" y="3889"/>
                  </a:cubicBezTo>
                  <a:cubicBezTo>
                    <a:pt x="38237" y="3457"/>
                    <a:pt x="40776" y="2539"/>
                    <a:pt x="42288" y="163"/>
                  </a:cubicBezTo>
                  <a:cubicBezTo>
                    <a:pt x="42288" y="109"/>
                    <a:pt x="42342" y="55"/>
                    <a:pt x="42342" y="1"/>
                  </a:cubicBezTo>
                  <a:close/>
                </a:path>
              </a:pathLst>
            </a:custGeom>
            <a:solidFill>
              <a:srgbClr val="B38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3793;p70">
              <a:extLst>
                <a:ext uri="{FF2B5EF4-FFF2-40B4-BE49-F238E27FC236}">
                  <a16:creationId xmlns:a16="http://schemas.microsoft.com/office/drawing/2014/main" id="{5B2A6D69-E178-90C5-C8A1-5BA21BCA4E74}"/>
                </a:ext>
              </a:extLst>
            </p:cNvPr>
            <p:cNvSpPr/>
            <p:nvPr/>
          </p:nvSpPr>
          <p:spPr>
            <a:xfrm>
              <a:off x="5939875" y="3075550"/>
              <a:ext cx="1193575" cy="149875"/>
            </a:xfrm>
            <a:custGeom>
              <a:avLst/>
              <a:gdLst/>
              <a:ahLst/>
              <a:cxnLst/>
              <a:rect l="l" t="t" r="r" b="b"/>
              <a:pathLst>
                <a:path w="47743" h="5995" extrusionOk="0">
                  <a:moveTo>
                    <a:pt x="42936" y="0"/>
                  </a:moveTo>
                  <a:cubicBezTo>
                    <a:pt x="40776" y="1350"/>
                    <a:pt x="38346" y="2268"/>
                    <a:pt x="35861" y="2754"/>
                  </a:cubicBezTo>
                  <a:cubicBezTo>
                    <a:pt x="35766" y="2818"/>
                    <a:pt x="35690" y="2844"/>
                    <a:pt x="35610" y="2844"/>
                  </a:cubicBezTo>
                  <a:cubicBezTo>
                    <a:pt x="35554" y="2844"/>
                    <a:pt x="35496" y="2831"/>
                    <a:pt x="35429" y="2808"/>
                  </a:cubicBezTo>
                  <a:lnTo>
                    <a:pt x="34673" y="2970"/>
                  </a:lnTo>
                  <a:cubicBezTo>
                    <a:pt x="32729" y="3159"/>
                    <a:pt x="30758" y="3200"/>
                    <a:pt x="28793" y="3200"/>
                  </a:cubicBezTo>
                  <a:cubicBezTo>
                    <a:pt x="27320" y="3200"/>
                    <a:pt x="25850" y="3177"/>
                    <a:pt x="24399" y="3177"/>
                  </a:cubicBezTo>
                  <a:cubicBezTo>
                    <a:pt x="23915" y="3177"/>
                    <a:pt x="23433" y="3180"/>
                    <a:pt x="22954" y="3186"/>
                  </a:cubicBezTo>
                  <a:lnTo>
                    <a:pt x="1" y="3564"/>
                  </a:lnTo>
                  <a:cubicBezTo>
                    <a:pt x="757" y="4321"/>
                    <a:pt x="1513" y="5131"/>
                    <a:pt x="2107" y="5995"/>
                  </a:cubicBezTo>
                  <a:cubicBezTo>
                    <a:pt x="5423" y="5760"/>
                    <a:pt x="8747" y="5688"/>
                    <a:pt x="12073" y="5688"/>
                  </a:cubicBezTo>
                  <a:cubicBezTo>
                    <a:pt x="17199" y="5688"/>
                    <a:pt x="22331" y="5858"/>
                    <a:pt x="27447" y="5858"/>
                  </a:cubicBezTo>
                  <a:cubicBezTo>
                    <a:pt x="34256" y="5858"/>
                    <a:pt x="41037" y="5558"/>
                    <a:pt x="47743" y="4159"/>
                  </a:cubicBezTo>
                  <a:cubicBezTo>
                    <a:pt x="46879" y="3186"/>
                    <a:pt x="45961" y="2268"/>
                    <a:pt x="44880" y="1458"/>
                  </a:cubicBezTo>
                  <a:cubicBezTo>
                    <a:pt x="44448" y="1080"/>
                    <a:pt x="43314" y="540"/>
                    <a:pt x="42936" y="0"/>
                  </a:cubicBezTo>
                  <a:close/>
                </a:path>
              </a:pathLst>
            </a:custGeom>
            <a:solidFill>
              <a:srgbClr val="C99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3794;p70">
              <a:extLst>
                <a:ext uri="{FF2B5EF4-FFF2-40B4-BE49-F238E27FC236}">
                  <a16:creationId xmlns:a16="http://schemas.microsoft.com/office/drawing/2014/main" id="{54D9021A-FFB9-670D-4FDF-DD5C35A0B389}"/>
                </a:ext>
              </a:extLst>
            </p:cNvPr>
            <p:cNvSpPr/>
            <p:nvPr/>
          </p:nvSpPr>
          <p:spPr>
            <a:xfrm>
              <a:off x="5016375" y="2172275"/>
              <a:ext cx="1913200" cy="1389900"/>
            </a:xfrm>
            <a:custGeom>
              <a:avLst/>
              <a:gdLst/>
              <a:ahLst/>
              <a:cxnLst/>
              <a:rect l="l" t="t" r="r" b="b"/>
              <a:pathLst>
                <a:path w="76528" h="55596" extrusionOk="0">
                  <a:moveTo>
                    <a:pt x="3078" y="1"/>
                  </a:moveTo>
                  <a:cubicBezTo>
                    <a:pt x="9883" y="5347"/>
                    <a:pt x="14366" y="13178"/>
                    <a:pt x="15554" y="21819"/>
                  </a:cubicBezTo>
                  <a:cubicBezTo>
                    <a:pt x="16094" y="25762"/>
                    <a:pt x="16364" y="30568"/>
                    <a:pt x="13124" y="33431"/>
                  </a:cubicBezTo>
                  <a:cubicBezTo>
                    <a:pt x="11396" y="34943"/>
                    <a:pt x="9235" y="35861"/>
                    <a:pt x="7507" y="37265"/>
                  </a:cubicBezTo>
                  <a:cubicBezTo>
                    <a:pt x="5725" y="38723"/>
                    <a:pt x="4267" y="40452"/>
                    <a:pt x="3078" y="42396"/>
                  </a:cubicBezTo>
                  <a:cubicBezTo>
                    <a:pt x="1080" y="45690"/>
                    <a:pt x="0" y="49417"/>
                    <a:pt x="0" y="53305"/>
                  </a:cubicBezTo>
                  <a:cubicBezTo>
                    <a:pt x="0" y="54061"/>
                    <a:pt x="54" y="54817"/>
                    <a:pt x="108" y="55573"/>
                  </a:cubicBezTo>
                  <a:cubicBezTo>
                    <a:pt x="219" y="55589"/>
                    <a:pt x="325" y="55596"/>
                    <a:pt x="428" y="55596"/>
                  </a:cubicBezTo>
                  <a:cubicBezTo>
                    <a:pt x="676" y="55596"/>
                    <a:pt x="905" y="55558"/>
                    <a:pt x="1134" y="55519"/>
                  </a:cubicBezTo>
                  <a:cubicBezTo>
                    <a:pt x="1890" y="55303"/>
                    <a:pt x="1944" y="54763"/>
                    <a:pt x="1944" y="54061"/>
                  </a:cubicBezTo>
                  <a:cubicBezTo>
                    <a:pt x="1944" y="53035"/>
                    <a:pt x="2052" y="52009"/>
                    <a:pt x="2214" y="50983"/>
                  </a:cubicBezTo>
                  <a:cubicBezTo>
                    <a:pt x="2808" y="46824"/>
                    <a:pt x="4591" y="42936"/>
                    <a:pt x="7939" y="40290"/>
                  </a:cubicBezTo>
                  <a:cubicBezTo>
                    <a:pt x="11504" y="37535"/>
                    <a:pt x="16040" y="36185"/>
                    <a:pt x="20469" y="35591"/>
                  </a:cubicBezTo>
                  <a:cubicBezTo>
                    <a:pt x="21753" y="35425"/>
                    <a:pt x="23059" y="35330"/>
                    <a:pt x="24364" y="35330"/>
                  </a:cubicBezTo>
                  <a:cubicBezTo>
                    <a:pt x="27724" y="35330"/>
                    <a:pt x="31083" y="35956"/>
                    <a:pt x="34078" y="37589"/>
                  </a:cubicBezTo>
                  <a:cubicBezTo>
                    <a:pt x="34618" y="37913"/>
                    <a:pt x="35213" y="38291"/>
                    <a:pt x="35699" y="38723"/>
                  </a:cubicBezTo>
                  <a:lnTo>
                    <a:pt x="58543" y="38345"/>
                  </a:lnTo>
                  <a:cubicBezTo>
                    <a:pt x="62432" y="38291"/>
                    <a:pt x="66320" y="38291"/>
                    <a:pt x="70209" y="38129"/>
                  </a:cubicBezTo>
                  <a:cubicBezTo>
                    <a:pt x="70803" y="38129"/>
                    <a:pt x="71397" y="38075"/>
                    <a:pt x="71991" y="37967"/>
                  </a:cubicBezTo>
                  <a:cubicBezTo>
                    <a:pt x="71235" y="31973"/>
                    <a:pt x="72855" y="25870"/>
                    <a:pt x="76474" y="21009"/>
                  </a:cubicBezTo>
                  <a:cubicBezTo>
                    <a:pt x="76474" y="20955"/>
                    <a:pt x="76528" y="20901"/>
                    <a:pt x="76528" y="20901"/>
                  </a:cubicBezTo>
                  <a:cubicBezTo>
                    <a:pt x="75610" y="20145"/>
                    <a:pt x="74475" y="19713"/>
                    <a:pt x="73287" y="19551"/>
                  </a:cubicBezTo>
                  <a:cubicBezTo>
                    <a:pt x="71114" y="19220"/>
                    <a:pt x="68940" y="19055"/>
                    <a:pt x="66766" y="19055"/>
                  </a:cubicBezTo>
                  <a:cubicBezTo>
                    <a:pt x="66455" y="19055"/>
                    <a:pt x="66145" y="19058"/>
                    <a:pt x="65834" y="19065"/>
                  </a:cubicBezTo>
                  <a:cubicBezTo>
                    <a:pt x="60758" y="18849"/>
                    <a:pt x="55627" y="18687"/>
                    <a:pt x="50550" y="18579"/>
                  </a:cubicBezTo>
                  <a:cubicBezTo>
                    <a:pt x="47904" y="18471"/>
                    <a:pt x="45312" y="18417"/>
                    <a:pt x="42719" y="18309"/>
                  </a:cubicBezTo>
                  <a:lnTo>
                    <a:pt x="38939" y="18147"/>
                  </a:lnTo>
                  <a:cubicBezTo>
                    <a:pt x="38543" y="18147"/>
                    <a:pt x="38123" y="18171"/>
                    <a:pt x="37679" y="18171"/>
                  </a:cubicBezTo>
                  <a:cubicBezTo>
                    <a:pt x="37457" y="18171"/>
                    <a:pt x="37229" y="18165"/>
                    <a:pt x="36995" y="18147"/>
                  </a:cubicBezTo>
                  <a:cubicBezTo>
                    <a:pt x="36463" y="19741"/>
                    <a:pt x="35003" y="20562"/>
                    <a:pt x="33434" y="20562"/>
                  </a:cubicBezTo>
                  <a:cubicBezTo>
                    <a:pt x="32931" y="20562"/>
                    <a:pt x="32417" y="20478"/>
                    <a:pt x="31918" y="20307"/>
                  </a:cubicBezTo>
                  <a:cubicBezTo>
                    <a:pt x="29272" y="19443"/>
                    <a:pt x="27544" y="16527"/>
                    <a:pt x="25599" y="14637"/>
                  </a:cubicBezTo>
                  <a:cubicBezTo>
                    <a:pt x="23007" y="11990"/>
                    <a:pt x="20091" y="9668"/>
                    <a:pt x="16958" y="7670"/>
                  </a:cubicBezTo>
                  <a:cubicBezTo>
                    <a:pt x="15392" y="6644"/>
                    <a:pt x="13232" y="4807"/>
                    <a:pt x="14582" y="2917"/>
                  </a:cubicBezTo>
                  <a:cubicBezTo>
                    <a:pt x="13232" y="2269"/>
                    <a:pt x="11828" y="1729"/>
                    <a:pt x="10369" y="1351"/>
                  </a:cubicBezTo>
                  <a:cubicBezTo>
                    <a:pt x="8533" y="811"/>
                    <a:pt x="6643" y="433"/>
                    <a:pt x="4753" y="217"/>
                  </a:cubicBezTo>
                  <a:cubicBezTo>
                    <a:pt x="4695" y="255"/>
                    <a:pt x="4624" y="273"/>
                    <a:pt x="4549" y="273"/>
                  </a:cubicBezTo>
                  <a:cubicBezTo>
                    <a:pt x="4413" y="273"/>
                    <a:pt x="4263" y="213"/>
                    <a:pt x="4159" y="109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3795;p70">
              <a:extLst>
                <a:ext uri="{FF2B5EF4-FFF2-40B4-BE49-F238E27FC236}">
                  <a16:creationId xmlns:a16="http://schemas.microsoft.com/office/drawing/2014/main" id="{8946D395-399A-5DBF-F03E-63245A5AC999}"/>
                </a:ext>
              </a:extLst>
            </p:cNvPr>
            <p:cNvSpPr/>
            <p:nvPr/>
          </p:nvSpPr>
          <p:spPr>
            <a:xfrm>
              <a:off x="5059575" y="3054100"/>
              <a:ext cx="1058550" cy="597025"/>
            </a:xfrm>
            <a:custGeom>
              <a:avLst/>
              <a:gdLst/>
              <a:ahLst/>
              <a:cxnLst/>
              <a:rect l="l" t="t" r="r" b="b"/>
              <a:pathLst>
                <a:path w="42342" h="23881" extrusionOk="0">
                  <a:moveTo>
                    <a:pt x="22621" y="0"/>
                  </a:moveTo>
                  <a:cubicBezTo>
                    <a:pt x="20520" y="0"/>
                    <a:pt x="18406" y="245"/>
                    <a:pt x="16364" y="642"/>
                  </a:cubicBezTo>
                  <a:cubicBezTo>
                    <a:pt x="11234" y="1668"/>
                    <a:pt x="5887" y="3774"/>
                    <a:pt x="2863" y="8257"/>
                  </a:cubicBezTo>
                  <a:cubicBezTo>
                    <a:pt x="1404" y="10579"/>
                    <a:pt x="432" y="13225"/>
                    <a:pt x="162" y="15926"/>
                  </a:cubicBezTo>
                  <a:cubicBezTo>
                    <a:pt x="0" y="16790"/>
                    <a:pt x="324" y="18464"/>
                    <a:pt x="0" y="19652"/>
                  </a:cubicBezTo>
                  <a:cubicBezTo>
                    <a:pt x="432" y="21002"/>
                    <a:pt x="1026" y="23433"/>
                    <a:pt x="2539" y="23811"/>
                  </a:cubicBezTo>
                  <a:cubicBezTo>
                    <a:pt x="2749" y="23858"/>
                    <a:pt x="2964" y="23880"/>
                    <a:pt x="3181" y="23880"/>
                  </a:cubicBezTo>
                  <a:cubicBezTo>
                    <a:pt x="5185" y="23880"/>
                    <a:pt x="7344" y="21978"/>
                    <a:pt x="7831" y="20516"/>
                  </a:cubicBezTo>
                  <a:cubicBezTo>
                    <a:pt x="8587" y="18194"/>
                    <a:pt x="8695" y="16304"/>
                    <a:pt x="10046" y="14036"/>
                  </a:cubicBezTo>
                  <a:cubicBezTo>
                    <a:pt x="12746" y="9715"/>
                    <a:pt x="16742" y="8635"/>
                    <a:pt x="21819" y="8257"/>
                  </a:cubicBezTo>
                  <a:cubicBezTo>
                    <a:pt x="22091" y="8238"/>
                    <a:pt x="22363" y="8229"/>
                    <a:pt x="22634" y="8229"/>
                  </a:cubicBezTo>
                  <a:cubicBezTo>
                    <a:pt x="26989" y="8229"/>
                    <a:pt x="31165" y="10642"/>
                    <a:pt x="33809" y="14252"/>
                  </a:cubicBezTo>
                  <a:cubicBezTo>
                    <a:pt x="35267" y="16358"/>
                    <a:pt x="35375" y="18302"/>
                    <a:pt x="36617" y="20516"/>
                  </a:cubicBezTo>
                  <a:cubicBezTo>
                    <a:pt x="37095" y="21362"/>
                    <a:pt x="38676" y="22434"/>
                    <a:pt x="40096" y="22434"/>
                  </a:cubicBezTo>
                  <a:cubicBezTo>
                    <a:pt x="40761" y="22434"/>
                    <a:pt x="41391" y="22199"/>
                    <a:pt x="41856" y="21596"/>
                  </a:cubicBezTo>
                  <a:cubicBezTo>
                    <a:pt x="42234" y="20786"/>
                    <a:pt x="42342" y="19922"/>
                    <a:pt x="42126" y="19058"/>
                  </a:cubicBezTo>
                  <a:cubicBezTo>
                    <a:pt x="41964" y="18734"/>
                    <a:pt x="41856" y="18410"/>
                    <a:pt x="41748" y="18086"/>
                  </a:cubicBezTo>
                  <a:cubicBezTo>
                    <a:pt x="41748" y="18032"/>
                    <a:pt x="41748" y="18032"/>
                    <a:pt x="41748" y="17978"/>
                  </a:cubicBezTo>
                  <a:cubicBezTo>
                    <a:pt x="41694" y="17924"/>
                    <a:pt x="41694" y="17870"/>
                    <a:pt x="41694" y="17762"/>
                  </a:cubicBezTo>
                  <a:cubicBezTo>
                    <a:pt x="40451" y="12523"/>
                    <a:pt x="38615" y="6907"/>
                    <a:pt x="34133" y="3450"/>
                  </a:cubicBezTo>
                  <a:cubicBezTo>
                    <a:pt x="34025" y="3450"/>
                    <a:pt x="33971" y="3396"/>
                    <a:pt x="33917" y="3288"/>
                  </a:cubicBezTo>
                  <a:lnTo>
                    <a:pt x="33647" y="3126"/>
                  </a:lnTo>
                  <a:cubicBezTo>
                    <a:pt x="30382" y="845"/>
                    <a:pt x="26524" y="0"/>
                    <a:pt x="22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3796;p70">
              <a:extLst>
                <a:ext uri="{FF2B5EF4-FFF2-40B4-BE49-F238E27FC236}">
                  <a16:creationId xmlns:a16="http://schemas.microsoft.com/office/drawing/2014/main" id="{05A8CCF2-7EDF-DC7B-7BDD-885F202E3DF7}"/>
                </a:ext>
              </a:extLst>
            </p:cNvPr>
            <p:cNvSpPr/>
            <p:nvPr/>
          </p:nvSpPr>
          <p:spPr>
            <a:xfrm>
              <a:off x="5189175" y="3256775"/>
              <a:ext cx="796625" cy="661275"/>
            </a:xfrm>
            <a:custGeom>
              <a:avLst/>
              <a:gdLst/>
              <a:ahLst/>
              <a:cxnLst/>
              <a:rect l="l" t="t" r="r" b="b"/>
              <a:pathLst>
                <a:path w="31865" h="26451" extrusionOk="0">
                  <a:moveTo>
                    <a:pt x="15771" y="1716"/>
                  </a:moveTo>
                  <a:cubicBezTo>
                    <a:pt x="19713" y="1878"/>
                    <a:pt x="23008" y="4686"/>
                    <a:pt x="23764" y="8521"/>
                  </a:cubicBezTo>
                  <a:cubicBezTo>
                    <a:pt x="25113" y="14312"/>
                    <a:pt x="20139" y="18909"/>
                    <a:pt x="15006" y="18909"/>
                  </a:cubicBezTo>
                  <a:cubicBezTo>
                    <a:pt x="13151" y="18909"/>
                    <a:pt x="11274" y="18308"/>
                    <a:pt x="9668" y="16946"/>
                  </a:cubicBezTo>
                  <a:cubicBezTo>
                    <a:pt x="6860" y="14624"/>
                    <a:pt x="5564" y="10735"/>
                    <a:pt x="7076" y="7225"/>
                  </a:cubicBezTo>
                  <a:cubicBezTo>
                    <a:pt x="8588" y="3768"/>
                    <a:pt x="12098" y="1878"/>
                    <a:pt x="15771" y="1716"/>
                  </a:cubicBezTo>
                  <a:close/>
                  <a:moveTo>
                    <a:pt x="16917" y="0"/>
                  </a:moveTo>
                  <a:cubicBezTo>
                    <a:pt x="13647" y="0"/>
                    <a:pt x="10312" y="865"/>
                    <a:pt x="7778" y="2634"/>
                  </a:cubicBezTo>
                  <a:cubicBezTo>
                    <a:pt x="5726" y="3930"/>
                    <a:pt x="4159" y="5929"/>
                    <a:pt x="3403" y="8305"/>
                  </a:cubicBezTo>
                  <a:cubicBezTo>
                    <a:pt x="2701" y="10303"/>
                    <a:pt x="2647" y="12571"/>
                    <a:pt x="1135" y="14192"/>
                  </a:cubicBezTo>
                  <a:cubicBezTo>
                    <a:pt x="811" y="14570"/>
                    <a:pt x="433" y="14894"/>
                    <a:pt x="1" y="15110"/>
                  </a:cubicBezTo>
                  <a:cubicBezTo>
                    <a:pt x="1405" y="21914"/>
                    <a:pt x="9128" y="26451"/>
                    <a:pt x="15501" y="26451"/>
                  </a:cubicBezTo>
                  <a:cubicBezTo>
                    <a:pt x="22846" y="26451"/>
                    <a:pt x="30893" y="21320"/>
                    <a:pt x="31703" y="13814"/>
                  </a:cubicBezTo>
                  <a:cubicBezTo>
                    <a:pt x="31703" y="13760"/>
                    <a:pt x="31811" y="12949"/>
                    <a:pt x="31865" y="12895"/>
                  </a:cubicBezTo>
                  <a:cubicBezTo>
                    <a:pt x="31163" y="11653"/>
                    <a:pt x="30569" y="10303"/>
                    <a:pt x="30137" y="8953"/>
                  </a:cubicBezTo>
                  <a:cubicBezTo>
                    <a:pt x="29381" y="6523"/>
                    <a:pt x="27922" y="4416"/>
                    <a:pt x="25978" y="2796"/>
                  </a:cubicBezTo>
                  <a:cubicBezTo>
                    <a:pt x="23687" y="947"/>
                    <a:pt x="20337" y="0"/>
                    <a:pt x="16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797;p70">
              <a:extLst>
                <a:ext uri="{FF2B5EF4-FFF2-40B4-BE49-F238E27FC236}">
                  <a16:creationId xmlns:a16="http://schemas.microsoft.com/office/drawing/2014/main" id="{EB9AA7BA-5499-FE62-D0AF-6D9A6C967CF2}"/>
                </a:ext>
              </a:extLst>
            </p:cNvPr>
            <p:cNvSpPr/>
            <p:nvPr/>
          </p:nvSpPr>
          <p:spPr>
            <a:xfrm>
              <a:off x="5341750" y="2243850"/>
              <a:ext cx="600850" cy="441100"/>
            </a:xfrm>
            <a:custGeom>
              <a:avLst/>
              <a:gdLst/>
              <a:ahLst/>
              <a:cxnLst/>
              <a:rect l="l" t="t" r="r" b="b"/>
              <a:pathLst>
                <a:path w="24034" h="17644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" y="2160"/>
                    <a:pt x="2809" y="3889"/>
                    <a:pt x="3727" y="4537"/>
                  </a:cubicBezTo>
                  <a:cubicBezTo>
                    <a:pt x="4699" y="5131"/>
                    <a:pt x="6103" y="6103"/>
                    <a:pt x="7022" y="6805"/>
                  </a:cubicBezTo>
                  <a:cubicBezTo>
                    <a:pt x="8696" y="8101"/>
                    <a:pt x="10316" y="9451"/>
                    <a:pt x="11828" y="10909"/>
                  </a:cubicBezTo>
                  <a:cubicBezTo>
                    <a:pt x="13340" y="12368"/>
                    <a:pt x="15015" y="14582"/>
                    <a:pt x="16581" y="15986"/>
                  </a:cubicBezTo>
                  <a:cubicBezTo>
                    <a:pt x="17786" y="17065"/>
                    <a:pt x="19259" y="17643"/>
                    <a:pt x="20594" y="17643"/>
                  </a:cubicBezTo>
                  <a:cubicBezTo>
                    <a:pt x="22131" y="17643"/>
                    <a:pt x="23485" y="16877"/>
                    <a:pt x="24034" y="15230"/>
                  </a:cubicBezTo>
                  <a:cubicBezTo>
                    <a:pt x="22522" y="14474"/>
                    <a:pt x="21009" y="13556"/>
                    <a:pt x="19605" y="12584"/>
                  </a:cubicBezTo>
                  <a:cubicBezTo>
                    <a:pt x="18633" y="11882"/>
                    <a:pt x="17607" y="11233"/>
                    <a:pt x="16635" y="10531"/>
                  </a:cubicBezTo>
                  <a:cubicBezTo>
                    <a:pt x="14529" y="9073"/>
                    <a:pt x="12476" y="7669"/>
                    <a:pt x="10478" y="6103"/>
                  </a:cubicBezTo>
                  <a:cubicBezTo>
                    <a:pt x="7670" y="3835"/>
                    <a:pt x="4645" y="1782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798;p70">
              <a:extLst>
                <a:ext uri="{FF2B5EF4-FFF2-40B4-BE49-F238E27FC236}">
                  <a16:creationId xmlns:a16="http://schemas.microsoft.com/office/drawing/2014/main" id="{E29E5F9C-160F-4559-FC66-233367B4AE2C}"/>
                </a:ext>
              </a:extLst>
            </p:cNvPr>
            <p:cNvSpPr/>
            <p:nvPr/>
          </p:nvSpPr>
          <p:spPr>
            <a:xfrm>
              <a:off x="5389125" y="3341525"/>
              <a:ext cx="403600" cy="382225"/>
            </a:xfrm>
            <a:custGeom>
              <a:avLst/>
              <a:gdLst/>
              <a:ahLst/>
              <a:cxnLst/>
              <a:rect l="l" t="t" r="r" b="b"/>
              <a:pathLst>
                <a:path w="16144" h="15289" extrusionOk="0">
                  <a:moveTo>
                    <a:pt x="8475" y="864"/>
                  </a:moveTo>
                  <a:cubicBezTo>
                    <a:pt x="11931" y="1026"/>
                    <a:pt x="14686" y="3727"/>
                    <a:pt x="14902" y="7183"/>
                  </a:cubicBezTo>
                  <a:cubicBezTo>
                    <a:pt x="15226" y="10910"/>
                    <a:pt x="11985" y="14258"/>
                    <a:pt x="8313" y="14474"/>
                  </a:cubicBezTo>
                  <a:cubicBezTo>
                    <a:pt x="8280" y="14474"/>
                    <a:pt x="8247" y="14475"/>
                    <a:pt x="8214" y="14475"/>
                  </a:cubicBezTo>
                  <a:cubicBezTo>
                    <a:pt x="4317" y="14475"/>
                    <a:pt x="1130" y="11309"/>
                    <a:pt x="1076" y="7399"/>
                  </a:cubicBezTo>
                  <a:cubicBezTo>
                    <a:pt x="1238" y="3511"/>
                    <a:pt x="4857" y="1026"/>
                    <a:pt x="8475" y="864"/>
                  </a:cubicBezTo>
                  <a:close/>
                  <a:moveTo>
                    <a:pt x="8583" y="0"/>
                  </a:moveTo>
                  <a:cubicBezTo>
                    <a:pt x="4587" y="162"/>
                    <a:pt x="482" y="2917"/>
                    <a:pt x="212" y="7183"/>
                  </a:cubicBezTo>
                  <a:cubicBezTo>
                    <a:pt x="0" y="11418"/>
                    <a:pt x="3835" y="15289"/>
                    <a:pt x="7903" y="15289"/>
                  </a:cubicBezTo>
                  <a:cubicBezTo>
                    <a:pt x="7985" y="15289"/>
                    <a:pt x="8068" y="15287"/>
                    <a:pt x="8151" y="15284"/>
                  </a:cubicBezTo>
                  <a:cubicBezTo>
                    <a:pt x="12364" y="15176"/>
                    <a:pt x="16144" y="11342"/>
                    <a:pt x="15766" y="7075"/>
                  </a:cubicBezTo>
                  <a:cubicBezTo>
                    <a:pt x="15442" y="3295"/>
                    <a:pt x="12472" y="108"/>
                    <a:pt x="8583" y="0"/>
                  </a:cubicBez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799;p70">
              <a:extLst>
                <a:ext uri="{FF2B5EF4-FFF2-40B4-BE49-F238E27FC236}">
                  <a16:creationId xmlns:a16="http://schemas.microsoft.com/office/drawing/2014/main" id="{8F0DBC8F-9E23-5C42-4C46-FA769B950570}"/>
                </a:ext>
              </a:extLst>
            </p:cNvPr>
            <p:cNvSpPr/>
            <p:nvPr/>
          </p:nvSpPr>
          <p:spPr>
            <a:xfrm>
              <a:off x="5441675" y="3388775"/>
              <a:ext cx="305150" cy="287900"/>
            </a:xfrm>
            <a:custGeom>
              <a:avLst/>
              <a:gdLst/>
              <a:ahLst/>
              <a:cxnLst/>
              <a:rect l="l" t="t" r="r" b="b"/>
              <a:pathLst>
                <a:path w="12206" h="11516" extrusionOk="0">
                  <a:moveTo>
                    <a:pt x="6373" y="1"/>
                  </a:moveTo>
                  <a:cubicBezTo>
                    <a:pt x="3349" y="109"/>
                    <a:pt x="108" y="2215"/>
                    <a:pt x="0" y="5509"/>
                  </a:cubicBezTo>
                  <a:cubicBezTo>
                    <a:pt x="0" y="8838"/>
                    <a:pt x="2705" y="11516"/>
                    <a:pt x="5993" y="11516"/>
                  </a:cubicBezTo>
                  <a:cubicBezTo>
                    <a:pt x="6119" y="11516"/>
                    <a:pt x="6246" y="11512"/>
                    <a:pt x="6373" y="11504"/>
                  </a:cubicBezTo>
                  <a:cubicBezTo>
                    <a:pt x="9559" y="11234"/>
                    <a:pt x="12206" y="8263"/>
                    <a:pt x="11774" y="5023"/>
                  </a:cubicBezTo>
                  <a:cubicBezTo>
                    <a:pt x="11450" y="2215"/>
                    <a:pt x="9127" y="109"/>
                    <a:pt x="6373" y="1"/>
                  </a:cubicBezTo>
                  <a:close/>
                </a:path>
              </a:pathLst>
            </a:custGeom>
            <a:solidFill>
              <a:srgbClr val="58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800;p70">
              <a:extLst>
                <a:ext uri="{FF2B5EF4-FFF2-40B4-BE49-F238E27FC236}">
                  <a16:creationId xmlns:a16="http://schemas.microsoft.com/office/drawing/2014/main" id="{517D6153-3723-E076-E42A-1D3F80872DDA}"/>
                </a:ext>
              </a:extLst>
            </p:cNvPr>
            <p:cNvSpPr/>
            <p:nvPr/>
          </p:nvSpPr>
          <p:spPr>
            <a:xfrm>
              <a:off x="3907875" y="2146950"/>
              <a:ext cx="1521675" cy="1417925"/>
            </a:xfrm>
            <a:custGeom>
              <a:avLst/>
              <a:gdLst/>
              <a:ahLst/>
              <a:cxnLst/>
              <a:rect l="l" t="t" r="r" b="b"/>
              <a:pathLst>
                <a:path w="60867" h="56717" extrusionOk="0">
                  <a:moveTo>
                    <a:pt x="50479" y="27752"/>
                  </a:moveTo>
                  <a:cubicBezTo>
                    <a:pt x="52363" y="27752"/>
                    <a:pt x="54320" y="28133"/>
                    <a:pt x="54871" y="29529"/>
                  </a:cubicBezTo>
                  <a:cubicBezTo>
                    <a:pt x="54919" y="29577"/>
                    <a:pt x="54967" y="29667"/>
                    <a:pt x="54977" y="29799"/>
                  </a:cubicBezTo>
                  <a:lnTo>
                    <a:pt x="54977" y="29799"/>
                  </a:lnTo>
                  <a:cubicBezTo>
                    <a:pt x="54925" y="29801"/>
                    <a:pt x="54925" y="29853"/>
                    <a:pt x="54925" y="29853"/>
                  </a:cubicBezTo>
                  <a:cubicBezTo>
                    <a:pt x="54925" y="29907"/>
                    <a:pt x="54925" y="29961"/>
                    <a:pt x="54925" y="30015"/>
                  </a:cubicBezTo>
                  <a:cubicBezTo>
                    <a:pt x="54601" y="31689"/>
                    <a:pt x="51577" y="32283"/>
                    <a:pt x="50227" y="32499"/>
                  </a:cubicBezTo>
                  <a:cubicBezTo>
                    <a:pt x="49517" y="32633"/>
                    <a:pt x="48414" y="32802"/>
                    <a:pt x="47306" y="32802"/>
                  </a:cubicBezTo>
                  <a:cubicBezTo>
                    <a:pt x="45717" y="32802"/>
                    <a:pt x="44115" y="32454"/>
                    <a:pt x="43638" y="31149"/>
                  </a:cubicBezTo>
                  <a:cubicBezTo>
                    <a:pt x="42882" y="29097"/>
                    <a:pt x="45852" y="28341"/>
                    <a:pt x="47256" y="28071"/>
                  </a:cubicBezTo>
                  <a:cubicBezTo>
                    <a:pt x="48011" y="27920"/>
                    <a:pt x="49229" y="27752"/>
                    <a:pt x="50479" y="27752"/>
                  </a:cubicBezTo>
                  <a:close/>
                  <a:moveTo>
                    <a:pt x="12545" y="0"/>
                  </a:moveTo>
                  <a:cubicBezTo>
                    <a:pt x="11031" y="0"/>
                    <a:pt x="9514" y="14"/>
                    <a:pt x="7994" y="42"/>
                  </a:cubicBezTo>
                  <a:cubicBezTo>
                    <a:pt x="7237" y="96"/>
                    <a:pt x="6427" y="150"/>
                    <a:pt x="5671" y="150"/>
                  </a:cubicBezTo>
                  <a:cubicBezTo>
                    <a:pt x="4213" y="14191"/>
                    <a:pt x="487" y="28233"/>
                    <a:pt x="1" y="42437"/>
                  </a:cubicBezTo>
                  <a:cubicBezTo>
                    <a:pt x="55" y="42545"/>
                    <a:pt x="325" y="53832"/>
                    <a:pt x="757" y="56640"/>
                  </a:cubicBezTo>
                  <a:cubicBezTo>
                    <a:pt x="4728" y="56679"/>
                    <a:pt x="8700" y="56717"/>
                    <a:pt x="12671" y="56717"/>
                  </a:cubicBezTo>
                  <a:cubicBezTo>
                    <a:pt x="14317" y="56717"/>
                    <a:pt x="15962" y="56710"/>
                    <a:pt x="17607" y="56694"/>
                  </a:cubicBezTo>
                  <a:cubicBezTo>
                    <a:pt x="23277" y="56694"/>
                    <a:pt x="28894" y="56640"/>
                    <a:pt x="34565" y="56586"/>
                  </a:cubicBezTo>
                  <a:cubicBezTo>
                    <a:pt x="35519" y="56568"/>
                    <a:pt x="36491" y="56562"/>
                    <a:pt x="37471" y="56562"/>
                  </a:cubicBezTo>
                  <a:cubicBezTo>
                    <a:pt x="39431" y="56562"/>
                    <a:pt x="41424" y="56586"/>
                    <a:pt x="43368" y="56586"/>
                  </a:cubicBezTo>
                  <a:lnTo>
                    <a:pt x="44826" y="56586"/>
                  </a:lnTo>
                  <a:cubicBezTo>
                    <a:pt x="44286" y="51888"/>
                    <a:pt x="45474" y="47081"/>
                    <a:pt x="48175" y="43193"/>
                  </a:cubicBezTo>
                  <a:cubicBezTo>
                    <a:pt x="49471" y="41195"/>
                    <a:pt x="50335" y="39466"/>
                    <a:pt x="52225" y="38008"/>
                  </a:cubicBezTo>
                  <a:cubicBezTo>
                    <a:pt x="54709" y="36118"/>
                    <a:pt x="58706" y="35416"/>
                    <a:pt x="59840" y="32283"/>
                  </a:cubicBezTo>
                  <a:cubicBezTo>
                    <a:pt x="60866" y="29475"/>
                    <a:pt x="60812" y="25965"/>
                    <a:pt x="60272" y="23102"/>
                  </a:cubicBezTo>
                  <a:cubicBezTo>
                    <a:pt x="59732" y="19862"/>
                    <a:pt x="58868" y="16730"/>
                    <a:pt x="57626" y="13705"/>
                  </a:cubicBezTo>
                  <a:cubicBezTo>
                    <a:pt x="55195" y="8575"/>
                    <a:pt x="52549" y="4254"/>
                    <a:pt x="47905" y="1014"/>
                  </a:cubicBezTo>
                  <a:cubicBezTo>
                    <a:pt x="41316" y="420"/>
                    <a:pt x="32081" y="636"/>
                    <a:pt x="25492" y="312"/>
                  </a:cubicBezTo>
                  <a:cubicBezTo>
                    <a:pt x="21206" y="111"/>
                    <a:pt x="16890" y="0"/>
                    <a:pt x="1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801;p70">
              <a:extLst>
                <a:ext uri="{FF2B5EF4-FFF2-40B4-BE49-F238E27FC236}">
                  <a16:creationId xmlns:a16="http://schemas.microsoft.com/office/drawing/2014/main" id="{60377FE1-F071-AAE1-FCD4-0A7048FE7FCE}"/>
                </a:ext>
              </a:extLst>
            </p:cNvPr>
            <p:cNvSpPr/>
            <p:nvPr/>
          </p:nvSpPr>
          <p:spPr>
            <a:xfrm>
              <a:off x="4786825" y="1824275"/>
              <a:ext cx="25700" cy="246775"/>
            </a:xfrm>
            <a:custGeom>
              <a:avLst/>
              <a:gdLst/>
              <a:ahLst/>
              <a:cxnLst/>
              <a:rect l="l" t="t" r="r" b="b"/>
              <a:pathLst>
                <a:path w="1028" h="9871" extrusionOk="0">
                  <a:moveTo>
                    <a:pt x="514" y="1"/>
                  </a:moveTo>
                  <a:cubicBezTo>
                    <a:pt x="257" y="1"/>
                    <a:pt x="1" y="176"/>
                    <a:pt x="1" y="527"/>
                  </a:cubicBezTo>
                  <a:lnTo>
                    <a:pt x="1" y="9384"/>
                  </a:lnTo>
                  <a:cubicBezTo>
                    <a:pt x="1" y="9708"/>
                    <a:pt x="257" y="9870"/>
                    <a:pt x="514" y="9870"/>
                  </a:cubicBezTo>
                  <a:cubicBezTo>
                    <a:pt x="771" y="9870"/>
                    <a:pt x="1027" y="9708"/>
                    <a:pt x="1027" y="9384"/>
                  </a:cubicBezTo>
                  <a:lnTo>
                    <a:pt x="1027" y="527"/>
                  </a:lnTo>
                  <a:cubicBezTo>
                    <a:pt x="1027" y="176"/>
                    <a:pt x="771" y="1"/>
                    <a:pt x="51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802;p70">
              <a:extLst>
                <a:ext uri="{FF2B5EF4-FFF2-40B4-BE49-F238E27FC236}">
                  <a16:creationId xmlns:a16="http://schemas.microsoft.com/office/drawing/2014/main" id="{4C0FB60E-A6E2-C4E6-1AFB-0382C979ADB0}"/>
                </a:ext>
              </a:extLst>
            </p:cNvPr>
            <p:cNvSpPr/>
            <p:nvPr/>
          </p:nvSpPr>
          <p:spPr>
            <a:xfrm>
              <a:off x="4391425" y="1813100"/>
              <a:ext cx="245525" cy="278250"/>
            </a:xfrm>
            <a:custGeom>
              <a:avLst/>
              <a:gdLst/>
              <a:ahLst/>
              <a:cxnLst/>
              <a:rect l="l" t="t" r="r" b="b"/>
              <a:pathLst>
                <a:path w="9821" h="11130" extrusionOk="0">
                  <a:moveTo>
                    <a:pt x="1627" y="1"/>
                  </a:moveTo>
                  <a:cubicBezTo>
                    <a:pt x="1268" y="1"/>
                    <a:pt x="905" y="508"/>
                    <a:pt x="1235" y="920"/>
                  </a:cubicBezTo>
                  <a:lnTo>
                    <a:pt x="4692" y="5349"/>
                  </a:lnTo>
                  <a:cubicBezTo>
                    <a:pt x="3287" y="7023"/>
                    <a:pt x="1829" y="8643"/>
                    <a:pt x="371" y="10263"/>
                  </a:cubicBezTo>
                  <a:cubicBezTo>
                    <a:pt x="1" y="10634"/>
                    <a:pt x="351" y="11129"/>
                    <a:pt x="731" y="11129"/>
                  </a:cubicBezTo>
                  <a:cubicBezTo>
                    <a:pt x="849" y="11129"/>
                    <a:pt x="970" y="11081"/>
                    <a:pt x="1073" y="10965"/>
                  </a:cubicBezTo>
                  <a:cubicBezTo>
                    <a:pt x="2531" y="9399"/>
                    <a:pt x="3935" y="7833"/>
                    <a:pt x="5286" y="6159"/>
                  </a:cubicBezTo>
                  <a:lnTo>
                    <a:pt x="8256" y="9993"/>
                  </a:lnTo>
                  <a:cubicBezTo>
                    <a:pt x="8348" y="10125"/>
                    <a:pt x="8463" y="10180"/>
                    <a:pt x="8578" y="10180"/>
                  </a:cubicBezTo>
                  <a:cubicBezTo>
                    <a:pt x="8933" y="10180"/>
                    <a:pt x="9285" y="9658"/>
                    <a:pt x="8958" y="9291"/>
                  </a:cubicBezTo>
                  <a:lnTo>
                    <a:pt x="5934" y="5403"/>
                  </a:lnTo>
                  <a:cubicBezTo>
                    <a:pt x="7176" y="3945"/>
                    <a:pt x="8364" y="2432"/>
                    <a:pt x="9552" y="920"/>
                  </a:cubicBezTo>
                  <a:cubicBezTo>
                    <a:pt x="9821" y="537"/>
                    <a:pt x="9462" y="180"/>
                    <a:pt x="9077" y="180"/>
                  </a:cubicBezTo>
                  <a:cubicBezTo>
                    <a:pt x="8921" y="180"/>
                    <a:pt x="8759" y="239"/>
                    <a:pt x="8634" y="380"/>
                  </a:cubicBezTo>
                  <a:cubicBezTo>
                    <a:pt x="7554" y="1838"/>
                    <a:pt x="6474" y="3188"/>
                    <a:pt x="5286" y="4539"/>
                  </a:cubicBezTo>
                  <a:lnTo>
                    <a:pt x="1937" y="164"/>
                  </a:lnTo>
                  <a:cubicBezTo>
                    <a:pt x="1848" y="49"/>
                    <a:pt x="1737" y="1"/>
                    <a:pt x="162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803;p70">
              <a:extLst>
                <a:ext uri="{FF2B5EF4-FFF2-40B4-BE49-F238E27FC236}">
                  <a16:creationId xmlns:a16="http://schemas.microsoft.com/office/drawing/2014/main" id="{7E47173C-6EE3-D7E9-5E02-2AC286F3B816}"/>
                </a:ext>
              </a:extLst>
            </p:cNvPr>
            <p:cNvSpPr/>
            <p:nvPr/>
          </p:nvSpPr>
          <p:spPr>
            <a:xfrm>
              <a:off x="4063350" y="1796575"/>
              <a:ext cx="221250" cy="297575"/>
            </a:xfrm>
            <a:custGeom>
              <a:avLst/>
              <a:gdLst/>
              <a:ahLst/>
              <a:cxnLst/>
              <a:rect l="l" t="t" r="r" b="b"/>
              <a:pathLst>
                <a:path w="8850" h="11903" extrusionOk="0">
                  <a:moveTo>
                    <a:pt x="5177" y="1689"/>
                  </a:moveTo>
                  <a:cubicBezTo>
                    <a:pt x="5609" y="3147"/>
                    <a:pt x="6095" y="4552"/>
                    <a:pt x="6527" y="6010"/>
                  </a:cubicBezTo>
                  <a:lnTo>
                    <a:pt x="6527" y="6064"/>
                  </a:lnTo>
                  <a:cubicBezTo>
                    <a:pt x="5393" y="6010"/>
                    <a:pt x="4259" y="5902"/>
                    <a:pt x="3179" y="5740"/>
                  </a:cubicBezTo>
                  <a:cubicBezTo>
                    <a:pt x="3773" y="4390"/>
                    <a:pt x="4421" y="3039"/>
                    <a:pt x="5177" y="1689"/>
                  </a:cubicBezTo>
                  <a:close/>
                  <a:moveTo>
                    <a:pt x="5145" y="1"/>
                  </a:moveTo>
                  <a:cubicBezTo>
                    <a:pt x="5013" y="1"/>
                    <a:pt x="4888" y="98"/>
                    <a:pt x="4799" y="231"/>
                  </a:cubicBezTo>
                  <a:cubicBezTo>
                    <a:pt x="2801" y="3687"/>
                    <a:pt x="1180" y="7414"/>
                    <a:pt x="100" y="11302"/>
                  </a:cubicBezTo>
                  <a:cubicBezTo>
                    <a:pt x="0" y="11602"/>
                    <a:pt x="224" y="11902"/>
                    <a:pt x="515" y="11902"/>
                  </a:cubicBezTo>
                  <a:cubicBezTo>
                    <a:pt x="539" y="11902"/>
                    <a:pt x="562" y="11900"/>
                    <a:pt x="586" y="11896"/>
                  </a:cubicBezTo>
                  <a:cubicBezTo>
                    <a:pt x="802" y="11896"/>
                    <a:pt x="1018" y="11788"/>
                    <a:pt x="1072" y="11572"/>
                  </a:cubicBezTo>
                  <a:cubicBezTo>
                    <a:pt x="1558" y="9898"/>
                    <a:pt x="2099" y="8332"/>
                    <a:pt x="2747" y="6712"/>
                  </a:cubicBezTo>
                  <a:cubicBezTo>
                    <a:pt x="4097" y="6928"/>
                    <a:pt x="5447" y="7036"/>
                    <a:pt x="6797" y="7090"/>
                  </a:cubicBezTo>
                  <a:cubicBezTo>
                    <a:pt x="7121" y="8386"/>
                    <a:pt x="7499" y="9682"/>
                    <a:pt x="7823" y="11032"/>
                  </a:cubicBezTo>
                  <a:cubicBezTo>
                    <a:pt x="7823" y="11248"/>
                    <a:pt x="8039" y="11410"/>
                    <a:pt x="8255" y="11410"/>
                  </a:cubicBezTo>
                  <a:cubicBezTo>
                    <a:pt x="8579" y="11410"/>
                    <a:pt x="8849" y="11086"/>
                    <a:pt x="8795" y="10762"/>
                  </a:cubicBezTo>
                  <a:cubicBezTo>
                    <a:pt x="8471" y="9358"/>
                    <a:pt x="8093" y="8008"/>
                    <a:pt x="7715" y="6658"/>
                  </a:cubicBezTo>
                  <a:cubicBezTo>
                    <a:pt x="7769" y="6496"/>
                    <a:pt x="7715" y="6334"/>
                    <a:pt x="7607" y="6172"/>
                  </a:cubicBezTo>
                  <a:cubicBezTo>
                    <a:pt x="7067" y="4228"/>
                    <a:pt x="6419" y="2283"/>
                    <a:pt x="5717" y="339"/>
                  </a:cubicBezTo>
                  <a:cubicBezTo>
                    <a:pt x="5663" y="123"/>
                    <a:pt x="5447" y="15"/>
                    <a:pt x="5231" y="15"/>
                  </a:cubicBezTo>
                  <a:cubicBezTo>
                    <a:pt x="5202" y="5"/>
                    <a:pt x="5174" y="1"/>
                    <a:pt x="51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804;p70">
              <a:extLst>
                <a:ext uri="{FF2B5EF4-FFF2-40B4-BE49-F238E27FC236}">
                  <a16:creationId xmlns:a16="http://schemas.microsoft.com/office/drawing/2014/main" id="{A3ED3429-B822-FC57-7284-263007834EF4}"/>
                </a:ext>
              </a:extLst>
            </p:cNvPr>
            <p:cNvSpPr/>
            <p:nvPr/>
          </p:nvSpPr>
          <p:spPr>
            <a:xfrm>
              <a:off x="3648650" y="1802150"/>
              <a:ext cx="359150" cy="283200"/>
            </a:xfrm>
            <a:custGeom>
              <a:avLst/>
              <a:gdLst/>
              <a:ahLst/>
              <a:cxnLst/>
              <a:rect l="l" t="t" r="r" b="b"/>
              <a:pathLst>
                <a:path w="14366" h="11328" extrusionOk="0">
                  <a:moveTo>
                    <a:pt x="3992" y="0"/>
                  </a:moveTo>
                  <a:cubicBezTo>
                    <a:pt x="2880" y="0"/>
                    <a:pt x="1766" y="21"/>
                    <a:pt x="648" y="62"/>
                  </a:cubicBezTo>
                  <a:cubicBezTo>
                    <a:pt x="17" y="115"/>
                    <a:pt x="1" y="1090"/>
                    <a:pt x="600" y="1090"/>
                  </a:cubicBezTo>
                  <a:cubicBezTo>
                    <a:pt x="615" y="1090"/>
                    <a:pt x="632" y="1090"/>
                    <a:pt x="648" y="1088"/>
                  </a:cubicBezTo>
                  <a:cubicBezTo>
                    <a:pt x="1692" y="1025"/>
                    <a:pt x="2755" y="999"/>
                    <a:pt x="3814" y="999"/>
                  </a:cubicBezTo>
                  <a:cubicBezTo>
                    <a:pt x="4563" y="999"/>
                    <a:pt x="5311" y="1012"/>
                    <a:pt x="6049" y="1034"/>
                  </a:cubicBezTo>
                  <a:lnTo>
                    <a:pt x="6049" y="1088"/>
                  </a:lnTo>
                  <a:cubicBezTo>
                    <a:pt x="5509" y="4275"/>
                    <a:pt x="5023" y="7461"/>
                    <a:pt x="4537" y="10701"/>
                  </a:cubicBezTo>
                  <a:cubicBezTo>
                    <a:pt x="4471" y="11065"/>
                    <a:pt x="4830" y="11328"/>
                    <a:pt x="5131" y="11328"/>
                  </a:cubicBezTo>
                  <a:cubicBezTo>
                    <a:pt x="5321" y="11328"/>
                    <a:pt x="5488" y="11223"/>
                    <a:pt x="5509" y="10971"/>
                  </a:cubicBezTo>
                  <a:lnTo>
                    <a:pt x="7021" y="1358"/>
                  </a:lnTo>
                  <a:cubicBezTo>
                    <a:pt x="7021" y="1250"/>
                    <a:pt x="7021" y="1142"/>
                    <a:pt x="6967" y="1034"/>
                  </a:cubicBezTo>
                  <a:lnTo>
                    <a:pt x="6967" y="1034"/>
                  </a:lnTo>
                  <a:cubicBezTo>
                    <a:pt x="9181" y="1142"/>
                    <a:pt x="11450" y="1304"/>
                    <a:pt x="13718" y="1520"/>
                  </a:cubicBezTo>
                  <a:cubicBezTo>
                    <a:pt x="13735" y="1522"/>
                    <a:pt x="13751" y="1522"/>
                    <a:pt x="13766" y="1522"/>
                  </a:cubicBezTo>
                  <a:cubicBezTo>
                    <a:pt x="14366" y="1522"/>
                    <a:pt x="14349" y="547"/>
                    <a:pt x="13718" y="494"/>
                  </a:cubicBezTo>
                  <a:cubicBezTo>
                    <a:pt x="10461" y="172"/>
                    <a:pt x="7234" y="0"/>
                    <a:pt x="399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805;p70">
              <a:extLst>
                <a:ext uri="{FF2B5EF4-FFF2-40B4-BE49-F238E27FC236}">
                  <a16:creationId xmlns:a16="http://schemas.microsoft.com/office/drawing/2014/main" id="{9CE6D493-8E87-53B8-B340-9873DD959586}"/>
                </a:ext>
              </a:extLst>
            </p:cNvPr>
            <p:cNvSpPr/>
            <p:nvPr/>
          </p:nvSpPr>
          <p:spPr>
            <a:xfrm>
              <a:off x="2453750" y="2150675"/>
              <a:ext cx="1598625" cy="1172425"/>
            </a:xfrm>
            <a:custGeom>
              <a:avLst/>
              <a:gdLst/>
              <a:ahLst/>
              <a:cxnLst/>
              <a:rect l="l" t="t" r="r" b="b"/>
              <a:pathLst>
                <a:path w="63945" h="46897" extrusionOk="0">
                  <a:moveTo>
                    <a:pt x="48979" y="28509"/>
                  </a:moveTo>
                  <a:cubicBezTo>
                    <a:pt x="49464" y="28509"/>
                    <a:pt x="49899" y="28536"/>
                    <a:pt x="50227" y="28570"/>
                  </a:cubicBezTo>
                  <a:cubicBezTo>
                    <a:pt x="51901" y="28786"/>
                    <a:pt x="55519" y="29218"/>
                    <a:pt x="55951" y="31324"/>
                  </a:cubicBezTo>
                  <a:cubicBezTo>
                    <a:pt x="55951" y="31378"/>
                    <a:pt x="55951" y="31432"/>
                    <a:pt x="55951" y="31432"/>
                  </a:cubicBezTo>
                  <a:cubicBezTo>
                    <a:pt x="55951" y="31594"/>
                    <a:pt x="55897" y="31702"/>
                    <a:pt x="55843" y="31756"/>
                  </a:cubicBezTo>
                  <a:cubicBezTo>
                    <a:pt x="55195" y="33593"/>
                    <a:pt x="51793" y="33485"/>
                    <a:pt x="50227" y="33539"/>
                  </a:cubicBezTo>
                  <a:cubicBezTo>
                    <a:pt x="50119" y="33542"/>
                    <a:pt x="50004" y="33544"/>
                    <a:pt x="49882" y="33544"/>
                  </a:cubicBezTo>
                  <a:cubicBezTo>
                    <a:pt x="48037" y="33544"/>
                    <a:pt x="44660" y="33111"/>
                    <a:pt x="44610" y="30730"/>
                  </a:cubicBezTo>
                  <a:cubicBezTo>
                    <a:pt x="44610" y="28893"/>
                    <a:pt x="47144" y="28509"/>
                    <a:pt x="48979" y="28509"/>
                  </a:cubicBezTo>
                  <a:close/>
                  <a:moveTo>
                    <a:pt x="63944" y="1"/>
                  </a:moveTo>
                  <a:lnTo>
                    <a:pt x="63944" y="1"/>
                  </a:lnTo>
                  <a:cubicBezTo>
                    <a:pt x="61100" y="94"/>
                    <a:pt x="57411" y="227"/>
                    <a:pt x="54301" y="227"/>
                  </a:cubicBezTo>
                  <a:cubicBezTo>
                    <a:pt x="53808" y="227"/>
                    <a:pt x="53330" y="224"/>
                    <a:pt x="52873" y="217"/>
                  </a:cubicBezTo>
                  <a:cubicBezTo>
                    <a:pt x="51308" y="201"/>
                    <a:pt x="49761" y="167"/>
                    <a:pt x="48226" y="167"/>
                  </a:cubicBezTo>
                  <a:cubicBezTo>
                    <a:pt x="44518" y="167"/>
                    <a:pt x="40878" y="367"/>
                    <a:pt x="37211" y="1513"/>
                  </a:cubicBezTo>
                  <a:cubicBezTo>
                    <a:pt x="35159" y="2161"/>
                    <a:pt x="33160" y="2917"/>
                    <a:pt x="31216" y="3835"/>
                  </a:cubicBezTo>
                  <a:cubicBezTo>
                    <a:pt x="33592" y="6049"/>
                    <a:pt x="27112" y="8858"/>
                    <a:pt x="25869" y="9560"/>
                  </a:cubicBezTo>
                  <a:cubicBezTo>
                    <a:pt x="21657" y="12044"/>
                    <a:pt x="17552" y="14744"/>
                    <a:pt x="13556" y="17607"/>
                  </a:cubicBezTo>
                  <a:cubicBezTo>
                    <a:pt x="11558" y="19011"/>
                    <a:pt x="9559" y="20523"/>
                    <a:pt x="7615" y="22035"/>
                  </a:cubicBezTo>
                  <a:cubicBezTo>
                    <a:pt x="6103" y="23223"/>
                    <a:pt x="4483" y="24358"/>
                    <a:pt x="2592" y="24844"/>
                  </a:cubicBezTo>
                  <a:cubicBezTo>
                    <a:pt x="2322" y="24898"/>
                    <a:pt x="2106" y="24952"/>
                    <a:pt x="1836" y="25006"/>
                  </a:cubicBezTo>
                  <a:cubicBezTo>
                    <a:pt x="1944" y="25114"/>
                    <a:pt x="1944" y="25276"/>
                    <a:pt x="1944" y="25384"/>
                  </a:cubicBezTo>
                  <a:cubicBezTo>
                    <a:pt x="486" y="31918"/>
                    <a:pt x="0" y="38561"/>
                    <a:pt x="486" y="45204"/>
                  </a:cubicBezTo>
                  <a:lnTo>
                    <a:pt x="1404" y="45150"/>
                  </a:lnTo>
                  <a:cubicBezTo>
                    <a:pt x="1404" y="44826"/>
                    <a:pt x="1645" y="44647"/>
                    <a:pt x="1890" y="44647"/>
                  </a:cubicBezTo>
                  <a:cubicBezTo>
                    <a:pt x="2095" y="44647"/>
                    <a:pt x="2303" y="44772"/>
                    <a:pt x="2376" y="45042"/>
                  </a:cubicBezTo>
                  <a:cubicBezTo>
                    <a:pt x="2791" y="46410"/>
                    <a:pt x="4446" y="46569"/>
                    <a:pt x="5852" y="46569"/>
                  </a:cubicBezTo>
                  <a:cubicBezTo>
                    <a:pt x="6279" y="46569"/>
                    <a:pt x="6682" y="46554"/>
                    <a:pt x="7021" y="46554"/>
                  </a:cubicBezTo>
                  <a:lnTo>
                    <a:pt x="12368" y="46662"/>
                  </a:lnTo>
                  <a:cubicBezTo>
                    <a:pt x="16094" y="46716"/>
                    <a:pt x="19767" y="46770"/>
                    <a:pt x="23439" y="46824"/>
                  </a:cubicBezTo>
                  <a:cubicBezTo>
                    <a:pt x="27184" y="46878"/>
                    <a:pt x="31102" y="46896"/>
                    <a:pt x="35079" y="46896"/>
                  </a:cubicBezTo>
                  <a:cubicBezTo>
                    <a:pt x="43032" y="46896"/>
                    <a:pt x="51217" y="46824"/>
                    <a:pt x="58706" y="46824"/>
                  </a:cubicBezTo>
                  <a:cubicBezTo>
                    <a:pt x="58652" y="45690"/>
                    <a:pt x="58436" y="44502"/>
                    <a:pt x="58436" y="43422"/>
                  </a:cubicBezTo>
                  <a:cubicBezTo>
                    <a:pt x="58490" y="42990"/>
                    <a:pt x="58544" y="42504"/>
                    <a:pt x="58544" y="42072"/>
                  </a:cubicBezTo>
                  <a:cubicBezTo>
                    <a:pt x="60596" y="27166"/>
                    <a:pt x="62486" y="14096"/>
                    <a:pt x="639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806;p70">
              <a:extLst>
                <a:ext uri="{FF2B5EF4-FFF2-40B4-BE49-F238E27FC236}">
                  <a16:creationId xmlns:a16="http://schemas.microsoft.com/office/drawing/2014/main" id="{CC30B179-E4ED-37E1-1CE8-B82EAD39DB0D}"/>
                </a:ext>
              </a:extLst>
            </p:cNvPr>
            <p:cNvSpPr/>
            <p:nvPr/>
          </p:nvSpPr>
          <p:spPr>
            <a:xfrm>
              <a:off x="2771675" y="2273450"/>
              <a:ext cx="1155450" cy="516375"/>
            </a:xfrm>
            <a:custGeom>
              <a:avLst/>
              <a:gdLst/>
              <a:ahLst/>
              <a:cxnLst/>
              <a:rect l="l" t="t" r="r" b="b"/>
              <a:pathLst>
                <a:path w="46218" h="20655" extrusionOk="0">
                  <a:moveTo>
                    <a:pt x="2225" y="16021"/>
                  </a:moveTo>
                  <a:cubicBezTo>
                    <a:pt x="1435" y="16021"/>
                    <a:pt x="666" y="16247"/>
                    <a:pt x="353" y="17070"/>
                  </a:cubicBezTo>
                  <a:cubicBezTo>
                    <a:pt x="1" y="18091"/>
                    <a:pt x="865" y="18355"/>
                    <a:pt x="1764" y="18355"/>
                  </a:cubicBezTo>
                  <a:cubicBezTo>
                    <a:pt x="2244" y="18355"/>
                    <a:pt x="2734" y="18280"/>
                    <a:pt x="3053" y="18204"/>
                  </a:cubicBezTo>
                  <a:cubicBezTo>
                    <a:pt x="2945" y="17772"/>
                    <a:pt x="2945" y="17394"/>
                    <a:pt x="2945" y="17016"/>
                  </a:cubicBezTo>
                  <a:cubicBezTo>
                    <a:pt x="2999" y="16692"/>
                    <a:pt x="3053" y="16368"/>
                    <a:pt x="3107" y="16098"/>
                  </a:cubicBezTo>
                  <a:cubicBezTo>
                    <a:pt x="2826" y="16054"/>
                    <a:pt x="2524" y="16021"/>
                    <a:pt x="2225" y="16021"/>
                  </a:cubicBezTo>
                  <a:close/>
                  <a:moveTo>
                    <a:pt x="43872" y="0"/>
                  </a:moveTo>
                  <a:cubicBezTo>
                    <a:pt x="43657" y="0"/>
                    <a:pt x="43442" y="4"/>
                    <a:pt x="43234" y="4"/>
                  </a:cubicBezTo>
                  <a:cubicBezTo>
                    <a:pt x="41668" y="4"/>
                    <a:pt x="40156" y="58"/>
                    <a:pt x="38590" y="112"/>
                  </a:cubicBezTo>
                  <a:cubicBezTo>
                    <a:pt x="32325" y="328"/>
                    <a:pt x="25952" y="1030"/>
                    <a:pt x="20119" y="3515"/>
                  </a:cubicBezTo>
                  <a:cubicBezTo>
                    <a:pt x="15367" y="5621"/>
                    <a:pt x="11208" y="8807"/>
                    <a:pt x="7374" y="12372"/>
                  </a:cubicBezTo>
                  <a:cubicBezTo>
                    <a:pt x="8022" y="12264"/>
                    <a:pt x="8670" y="12210"/>
                    <a:pt x="9318" y="12156"/>
                  </a:cubicBezTo>
                  <a:cubicBezTo>
                    <a:pt x="9346" y="12146"/>
                    <a:pt x="9375" y="12142"/>
                    <a:pt x="9405" y="12142"/>
                  </a:cubicBezTo>
                  <a:cubicBezTo>
                    <a:pt x="9549" y="12142"/>
                    <a:pt x="9705" y="12247"/>
                    <a:pt x="9750" y="12426"/>
                  </a:cubicBezTo>
                  <a:cubicBezTo>
                    <a:pt x="9804" y="12480"/>
                    <a:pt x="9804" y="12534"/>
                    <a:pt x="9804" y="12642"/>
                  </a:cubicBezTo>
                  <a:lnTo>
                    <a:pt x="9804" y="18582"/>
                  </a:lnTo>
                  <a:lnTo>
                    <a:pt x="9912" y="18582"/>
                  </a:lnTo>
                  <a:cubicBezTo>
                    <a:pt x="9994" y="18593"/>
                    <a:pt x="10082" y="18598"/>
                    <a:pt x="10177" y="18598"/>
                  </a:cubicBezTo>
                  <a:cubicBezTo>
                    <a:pt x="13549" y="18598"/>
                    <a:pt x="25228" y="12223"/>
                    <a:pt x="28274" y="8861"/>
                  </a:cubicBezTo>
                  <a:cubicBezTo>
                    <a:pt x="28390" y="8746"/>
                    <a:pt x="28518" y="8697"/>
                    <a:pt x="28640" y="8697"/>
                  </a:cubicBezTo>
                  <a:cubicBezTo>
                    <a:pt x="29030" y="8697"/>
                    <a:pt x="29360" y="9193"/>
                    <a:pt x="29030" y="9563"/>
                  </a:cubicBezTo>
                  <a:cubicBezTo>
                    <a:pt x="27186" y="11575"/>
                    <a:pt x="27278" y="12775"/>
                    <a:pt x="28221" y="12775"/>
                  </a:cubicBezTo>
                  <a:cubicBezTo>
                    <a:pt x="28796" y="12775"/>
                    <a:pt x="29688" y="12328"/>
                    <a:pt x="30651" y="11346"/>
                  </a:cubicBezTo>
                  <a:cubicBezTo>
                    <a:pt x="30757" y="11251"/>
                    <a:pt x="30874" y="11211"/>
                    <a:pt x="30987" y="11211"/>
                  </a:cubicBezTo>
                  <a:cubicBezTo>
                    <a:pt x="31390" y="11211"/>
                    <a:pt x="31744" y="11722"/>
                    <a:pt x="31407" y="12102"/>
                  </a:cubicBezTo>
                  <a:lnTo>
                    <a:pt x="24278" y="19285"/>
                  </a:lnTo>
                  <a:cubicBezTo>
                    <a:pt x="26924" y="19285"/>
                    <a:pt x="29571" y="19177"/>
                    <a:pt x="32217" y="19014"/>
                  </a:cubicBezTo>
                  <a:cubicBezTo>
                    <a:pt x="33891" y="18906"/>
                    <a:pt x="35511" y="18798"/>
                    <a:pt x="37185" y="18690"/>
                  </a:cubicBezTo>
                  <a:cubicBezTo>
                    <a:pt x="37942" y="18636"/>
                    <a:pt x="38698" y="18636"/>
                    <a:pt x="39454" y="18528"/>
                  </a:cubicBezTo>
                  <a:cubicBezTo>
                    <a:pt x="40102" y="18420"/>
                    <a:pt x="41344" y="18204"/>
                    <a:pt x="41776" y="17718"/>
                  </a:cubicBezTo>
                  <a:cubicBezTo>
                    <a:pt x="42046" y="17232"/>
                    <a:pt x="42154" y="16692"/>
                    <a:pt x="42208" y="16152"/>
                  </a:cubicBezTo>
                  <a:cubicBezTo>
                    <a:pt x="42424" y="13344"/>
                    <a:pt x="42964" y="10590"/>
                    <a:pt x="43720" y="7835"/>
                  </a:cubicBezTo>
                  <a:cubicBezTo>
                    <a:pt x="44368" y="5837"/>
                    <a:pt x="45665" y="3731"/>
                    <a:pt x="45989" y="1624"/>
                  </a:cubicBezTo>
                  <a:cubicBezTo>
                    <a:pt x="46217" y="116"/>
                    <a:pt x="45054" y="0"/>
                    <a:pt x="43872" y="0"/>
                  </a:cubicBezTo>
                  <a:close/>
                  <a:moveTo>
                    <a:pt x="8778" y="13182"/>
                  </a:moveTo>
                  <a:cubicBezTo>
                    <a:pt x="6888" y="13398"/>
                    <a:pt x="5159" y="13776"/>
                    <a:pt x="4349" y="15720"/>
                  </a:cubicBezTo>
                  <a:cubicBezTo>
                    <a:pt x="4295" y="15774"/>
                    <a:pt x="4295" y="15882"/>
                    <a:pt x="4241" y="15936"/>
                  </a:cubicBezTo>
                  <a:cubicBezTo>
                    <a:pt x="4241" y="15990"/>
                    <a:pt x="4241" y="15990"/>
                    <a:pt x="4241" y="15990"/>
                  </a:cubicBezTo>
                  <a:cubicBezTo>
                    <a:pt x="3647" y="17502"/>
                    <a:pt x="4187" y="19231"/>
                    <a:pt x="5483" y="20149"/>
                  </a:cubicBezTo>
                  <a:cubicBezTo>
                    <a:pt x="6125" y="20486"/>
                    <a:pt x="6829" y="20655"/>
                    <a:pt x="7531" y="20655"/>
                  </a:cubicBezTo>
                  <a:cubicBezTo>
                    <a:pt x="7953" y="20655"/>
                    <a:pt x="8373" y="20594"/>
                    <a:pt x="8778" y="20473"/>
                  </a:cubicBezTo>
                  <a:lnTo>
                    <a:pt x="8778" y="13182"/>
                  </a:ln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807;p70">
              <a:extLst>
                <a:ext uri="{FF2B5EF4-FFF2-40B4-BE49-F238E27FC236}">
                  <a16:creationId xmlns:a16="http://schemas.microsoft.com/office/drawing/2014/main" id="{76147C7B-BEC3-1AD4-1B50-13360421069D}"/>
                </a:ext>
              </a:extLst>
            </p:cNvPr>
            <p:cNvSpPr/>
            <p:nvPr/>
          </p:nvSpPr>
          <p:spPr>
            <a:xfrm>
              <a:off x="2946550" y="2277400"/>
              <a:ext cx="969525" cy="475675"/>
            </a:xfrm>
            <a:custGeom>
              <a:avLst/>
              <a:gdLst/>
              <a:ahLst/>
              <a:cxnLst/>
              <a:rect l="l" t="t" r="r" b="b"/>
              <a:pathLst>
                <a:path w="38781" h="19027" extrusionOk="0">
                  <a:moveTo>
                    <a:pt x="36598" y="0"/>
                  </a:moveTo>
                  <a:cubicBezTo>
                    <a:pt x="36333" y="0"/>
                    <a:pt x="36064" y="8"/>
                    <a:pt x="35807" y="8"/>
                  </a:cubicBezTo>
                  <a:cubicBezTo>
                    <a:pt x="34295" y="8"/>
                    <a:pt x="32783" y="62"/>
                    <a:pt x="31217" y="116"/>
                  </a:cubicBezTo>
                  <a:cubicBezTo>
                    <a:pt x="24952" y="332"/>
                    <a:pt x="18525" y="980"/>
                    <a:pt x="12746" y="3519"/>
                  </a:cubicBezTo>
                  <a:cubicBezTo>
                    <a:pt x="7940" y="5571"/>
                    <a:pt x="3781" y="8811"/>
                    <a:pt x="1" y="12322"/>
                  </a:cubicBezTo>
                  <a:cubicBezTo>
                    <a:pt x="649" y="12214"/>
                    <a:pt x="1297" y="12160"/>
                    <a:pt x="1891" y="12106"/>
                  </a:cubicBezTo>
                  <a:cubicBezTo>
                    <a:pt x="1928" y="12096"/>
                    <a:pt x="1965" y="12092"/>
                    <a:pt x="2001" y="12092"/>
                  </a:cubicBezTo>
                  <a:cubicBezTo>
                    <a:pt x="2176" y="12092"/>
                    <a:pt x="2332" y="12197"/>
                    <a:pt x="2377" y="12376"/>
                  </a:cubicBezTo>
                  <a:cubicBezTo>
                    <a:pt x="2377" y="12430"/>
                    <a:pt x="2431" y="12538"/>
                    <a:pt x="2431" y="12592"/>
                  </a:cubicBezTo>
                  <a:lnTo>
                    <a:pt x="2431" y="18532"/>
                  </a:lnTo>
                  <a:lnTo>
                    <a:pt x="2539" y="18532"/>
                  </a:lnTo>
                  <a:cubicBezTo>
                    <a:pt x="4710" y="18854"/>
                    <a:pt x="14516" y="19026"/>
                    <a:pt x="20477" y="19026"/>
                  </a:cubicBezTo>
                  <a:cubicBezTo>
                    <a:pt x="22522" y="19026"/>
                    <a:pt x="24114" y="19006"/>
                    <a:pt x="24790" y="18965"/>
                  </a:cubicBezTo>
                  <a:cubicBezTo>
                    <a:pt x="26464" y="18856"/>
                    <a:pt x="28084" y="18748"/>
                    <a:pt x="29758" y="18640"/>
                  </a:cubicBezTo>
                  <a:cubicBezTo>
                    <a:pt x="30515" y="18586"/>
                    <a:pt x="31271" y="18586"/>
                    <a:pt x="32027" y="18478"/>
                  </a:cubicBezTo>
                  <a:cubicBezTo>
                    <a:pt x="32675" y="18370"/>
                    <a:pt x="33917" y="18208"/>
                    <a:pt x="34403" y="17668"/>
                  </a:cubicBezTo>
                  <a:cubicBezTo>
                    <a:pt x="34619" y="17182"/>
                    <a:pt x="34727" y="16696"/>
                    <a:pt x="34781" y="16156"/>
                  </a:cubicBezTo>
                  <a:cubicBezTo>
                    <a:pt x="35051" y="13348"/>
                    <a:pt x="35537" y="10540"/>
                    <a:pt x="36347" y="7839"/>
                  </a:cubicBezTo>
                  <a:cubicBezTo>
                    <a:pt x="36995" y="5841"/>
                    <a:pt x="38291" y="3735"/>
                    <a:pt x="38562" y="1628"/>
                  </a:cubicBezTo>
                  <a:cubicBezTo>
                    <a:pt x="38780" y="142"/>
                    <a:pt x="37725" y="0"/>
                    <a:pt x="36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808;p70">
              <a:extLst>
                <a:ext uri="{FF2B5EF4-FFF2-40B4-BE49-F238E27FC236}">
                  <a16:creationId xmlns:a16="http://schemas.microsoft.com/office/drawing/2014/main" id="{D7025987-AE6D-6D59-AF4F-69246EC7DAE1}"/>
                </a:ext>
              </a:extLst>
            </p:cNvPr>
            <p:cNvSpPr/>
            <p:nvPr/>
          </p:nvSpPr>
          <p:spPr>
            <a:xfrm>
              <a:off x="2465900" y="3244275"/>
              <a:ext cx="1462250" cy="317350"/>
            </a:xfrm>
            <a:custGeom>
              <a:avLst/>
              <a:gdLst/>
              <a:ahLst/>
              <a:cxnLst/>
              <a:rect l="l" t="t" r="r" b="b"/>
              <a:pathLst>
                <a:path w="58490" h="12694" extrusionOk="0">
                  <a:moveTo>
                    <a:pt x="1404" y="0"/>
                  </a:moveTo>
                  <a:cubicBezTo>
                    <a:pt x="1388" y="0"/>
                    <a:pt x="934" y="1461"/>
                    <a:pt x="919" y="1461"/>
                  </a:cubicBezTo>
                  <a:cubicBezTo>
                    <a:pt x="918" y="1461"/>
                    <a:pt x="918" y="1461"/>
                    <a:pt x="918" y="1460"/>
                  </a:cubicBezTo>
                  <a:lnTo>
                    <a:pt x="0" y="1514"/>
                  </a:lnTo>
                  <a:cubicBezTo>
                    <a:pt x="216" y="4862"/>
                    <a:pt x="702" y="8265"/>
                    <a:pt x="1404" y="11559"/>
                  </a:cubicBezTo>
                  <a:cubicBezTo>
                    <a:pt x="1404" y="11613"/>
                    <a:pt x="1404" y="11667"/>
                    <a:pt x="1404" y="11775"/>
                  </a:cubicBezTo>
                  <a:lnTo>
                    <a:pt x="6859" y="11937"/>
                  </a:lnTo>
                  <a:cubicBezTo>
                    <a:pt x="18309" y="12261"/>
                    <a:pt x="29758" y="12315"/>
                    <a:pt x="41207" y="12477"/>
                  </a:cubicBezTo>
                  <a:cubicBezTo>
                    <a:pt x="46608" y="12585"/>
                    <a:pt x="53089" y="12639"/>
                    <a:pt x="58490" y="12693"/>
                  </a:cubicBezTo>
                  <a:cubicBezTo>
                    <a:pt x="58058" y="9885"/>
                    <a:pt x="58112" y="5456"/>
                    <a:pt x="58004" y="2702"/>
                  </a:cubicBezTo>
                  <a:cubicBezTo>
                    <a:pt x="57717" y="2700"/>
                    <a:pt x="57428" y="2698"/>
                    <a:pt x="57135" y="2698"/>
                  </a:cubicBezTo>
                  <a:cubicBezTo>
                    <a:pt x="51584" y="2698"/>
                    <a:pt x="44875" y="3138"/>
                    <a:pt x="39369" y="3138"/>
                  </a:cubicBezTo>
                  <a:cubicBezTo>
                    <a:pt x="39078" y="3138"/>
                    <a:pt x="38791" y="3137"/>
                    <a:pt x="38507" y="3134"/>
                  </a:cubicBezTo>
                  <a:cubicBezTo>
                    <a:pt x="31000" y="3134"/>
                    <a:pt x="23817" y="2864"/>
                    <a:pt x="16364" y="2756"/>
                  </a:cubicBezTo>
                  <a:cubicBezTo>
                    <a:pt x="12692" y="2702"/>
                    <a:pt x="9235" y="2648"/>
                    <a:pt x="5563" y="2486"/>
                  </a:cubicBezTo>
                  <a:cubicBezTo>
                    <a:pt x="3835" y="2432"/>
                    <a:pt x="1944" y="1892"/>
                    <a:pt x="1404" y="2"/>
                  </a:cubicBezTo>
                  <a:cubicBezTo>
                    <a:pt x="1404" y="1"/>
                    <a:pt x="1404" y="0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809;p70">
              <a:extLst>
                <a:ext uri="{FF2B5EF4-FFF2-40B4-BE49-F238E27FC236}">
                  <a16:creationId xmlns:a16="http://schemas.microsoft.com/office/drawing/2014/main" id="{CB9DD39F-711A-C831-3D42-0505A40C04AC}"/>
                </a:ext>
              </a:extLst>
            </p:cNvPr>
            <p:cNvSpPr/>
            <p:nvPr/>
          </p:nvSpPr>
          <p:spPr>
            <a:xfrm>
              <a:off x="3568975" y="2861350"/>
              <a:ext cx="283575" cy="129150"/>
            </a:xfrm>
            <a:custGeom>
              <a:avLst/>
              <a:gdLst/>
              <a:ahLst/>
              <a:cxnLst/>
              <a:rect l="l" t="t" r="r" b="b"/>
              <a:pathLst>
                <a:path w="11343" h="5166" extrusionOk="0">
                  <a:moveTo>
                    <a:pt x="4186" y="1"/>
                  </a:moveTo>
                  <a:cubicBezTo>
                    <a:pt x="2392" y="1"/>
                    <a:pt x="1" y="424"/>
                    <a:pt x="1" y="2249"/>
                  </a:cubicBezTo>
                  <a:cubicBezTo>
                    <a:pt x="52" y="4594"/>
                    <a:pt x="3469" y="5062"/>
                    <a:pt x="5306" y="5062"/>
                  </a:cubicBezTo>
                  <a:cubicBezTo>
                    <a:pt x="5416" y="5062"/>
                    <a:pt x="5520" y="5061"/>
                    <a:pt x="5618" y="5058"/>
                  </a:cubicBezTo>
                  <a:cubicBezTo>
                    <a:pt x="7184" y="5004"/>
                    <a:pt x="10532" y="5166"/>
                    <a:pt x="11234" y="3329"/>
                  </a:cubicBezTo>
                  <a:cubicBezTo>
                    <a:pt x="11342" y="3221"/>
                    <a:pt x="11342" y="3113"/>
                    <a:pt x="11342" y="3005"/>
                  </a:cubicBezTo>
                  <a:cubicBezTo>
                    <a:pt x="11342" y="3005"/>
                    <a:pt x="11342" y="2951"/>
                    <a:pt x="11288" y="2951"/>
                  </a:cubicBezTo>
                  <a:cubicBezTo>
                    <a:pt x="11288" y="2897"/>
                    <a:pt x="11288" y="2897"/>
                    <a:pt x="11288" y="2843"/>
                  </a:cubicBezTo>
                  <a:cubicBezTo>
                    <a:pt x="10856" y="737"/>
                    <a:pt x="7292" y="251"/>
                    <a:pt x="5563" y="89"/>
                  </a:cubicBezTo>
                  <a:cubicBezTo>
                    <a:pt x="5213" y="39"/>
                    <a:pt x="4727" y="1"/>
                    <a:pt x="4186" y="1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810;p70">
              <a:extLst>
                <a:ext uri="{FF2B5EF4-FFF2-40B4-BE49-F238E27FC236}">
                  <a16:creationId xmlns:a16="http://schemas.microsoft.com/office/drawing/2014/main" id="{1AFF8C9A-DF37-AB87-7E9B-63C488716E3D}"/>
                </a:ext>
              </a:extLst>
            </p:cNvPr>
            <p:cNvSpPr/>
            <p:nvPr/>
          </p:nvSpPr>
          <p:spPr>
            <a:xfrm>
              <a:off x="3603450" y="2887325"/>
              <a:ext cx="223450" cy="76450"/>
            </a:xfrm>
            <a:custGeom>
              <a:avLst/>
              <a:gdLst/>
              <a:ahLst/>
              <a:cxnLst/>
              <a:rect l="l" t="t" r="r" b="b"/>
              <a:pathLst>
                <a:path w="8938" h="3058" extrusionOk="0">
                  <a:moveTo>
                    <a:pt x="2944" y="1"/>
                  </a:moveTo>
                  <a:cubicBezTo>
                    <a:pt x="2728" y="1"/>
                    <a:pt x="2511" y="8"/>
                    <a:pt x="2294" y="22"/>
                  </a:cubicBezTo>
                  <a:cubicBezTo>
                    <a:pt x="1862" y="22"/>
                    <a:pt x="1484" y="130"/>
                    <a:pt x="1052" y="238"/>
                  </a:cubicBezTo>
                  <a:cubicBezTo>
                    <a:pt x="296" y="454"/>
                    <a:pt x="134" y="454"/>
                    <a:pt x="80" y="1318"/>
                  </a:cubicBezTo>
                  <a:cubicBezTo>
                    <a:pt x="1" y="2783"/>
                    <a:pt x="2010" y="3058"/>
                    <a:pt x="3642" y="3058"/>
                  </a:cubicBezTo>
                  <a:cubicBezTo>
                    <a:pt x="4237" y="3058"/>
                    <a:pt x="4782" y="3021"/>
                    <a:pt x="5157" y="2992"/>
                  </a:cubicBezTo>
                  <a:cubicBezTo>
                    <a:pt x="6021" y="2938"/>
                    <a:pt x="8505" y="2992"/>
                    <a:pt x="8937" y="1912"/>
                  </a:cubicBezTo>
                  <a:cubicBezTo>
                    <a:pt x="8721" y="832"/>
                    <a:pt x="5589" y="292"/>
                    <a:pt x="4671" y="130"/>
                  </a:cubicBezTo>
                  <a:cubicBezTo>
                    <a:pt x="4117" y="51"/>
                    <a:pt x="3535" y="1"/>
                    <a:pt x="294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811;p70">
              <a:extLst>
                <a:ext uri="{FF2B5EF4-FFF2-40B4-BE49-F238E27FC236}">
                  <a16:creationId xmlns:a16="http://schemas.microsoft.com/office/drawing/2014/main" id="{54A742EE-6968-680E-ED9C-A035D091035D}"/>
                </a:ext>
              </a:extLst>
            </p:cNvPr>
            <p:cNvSpPr/>
            <p:nvPr/>
          </p:nvSpPr>
          <p:spPr>
            <a:xfrm>
              <a:off x="3603450" y="2887325"/>
              <a:ext cx="223450" cy="76450"/>
            </a:xfrm>
            <a:custGeom>
              <a:avLst/>
              <a:gdLst/>
              <a:ahLst/>
              <a:cxnLst/>
              <a:rect l="l" t="t" r="r" b="b"/>
              <a:pathLst>
                <a:path w="8938" h="3058" extrusionOk="0">
                  <a:moveTo>
                    <a:pt x="2944" y="1"/>
                  </a:moveTo>
                  <a:cubicBezTo>
                    <a:pt x="2728" y="1"/>
                    <a:pt x="2511" y="8"/>
                    <a:pt x="2294" y="22"/>
                  </a:cubicBezTo>
                  <a:cubicBezTo>
                    <a:pt x="1862" y="22"/>
                    <a:pt x="1484" y="130"/>
                    <a:pt x="1052" y="238"/>
                  </a:cubicBezTo>
                  <a:cubicBezTo>
                    <a:pt x="296" y="454"/>
                    <a:pt x="134" y="454"/>
                    <a:pt x="80" y="1318"/>
                  </a:cubicBezTo>
                  <a:cubicBezTo>
                    <a:pt x="1" y="2783"/>
                    <a:pt x="2010" y="3058"/>
                    <a:pt x="3642" y="3058"/>
                  </a:cubicBezTo>
                  <a:cubicBezTo>
                    <a:pt x="4237" y="3058"/>
                    <a:pt x="4782" y="3021"/>
                    <a:pt x="5157" y="2992"/>
                  </a:cubicBezTo>
                  <a:cubicBezTo>
                    <a:pt x="5967" y="2938"/>
                    <a:pt x="8505" y="2992"/>
                    <a:pt x="8937" y="1912"/>
                  </a:cubicBezTo>
                  <a:cubicBezTo>
                    <a:pt x="8721" y="832"/>
                    <a:pt x="5589" y="292"/>
                    <a:pt x="4671" y="130"/>
                  </a:cubicBezTo>
                  <a:cubicBezTo>
                    <a:pt x="4117" y="51"/>
                    <a:pt x="3535" y="1"/>
                    <a:pt x="2944" y="1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812;p70">
              <a:extLst>
                <a:ext uri="{FF2B5EF4-FFF2-40B4-BE49-F238E27FC236}">
                  <a16:creationId xmlns:a16="http://schemas.microsoft.com/office/drawing/2014/main" id="{FF973A9B-011E-17B3-DC7B-6A539A7509EB}"/>
                </a:ext>
              </a:extLst>
            </p:cNvPr>
            <p:cNvSpPr/>
            <p:nvPr/>
          </p:nvSpPr>
          <p:spPr>
            <a:xfrm>
              <a:off x="2355175" y="2245200"/>
              <a:ext cx="900600" cy="535275"/>
            </a:xfrm>
            <a:custGeom>
              <a:avLst/>
              <a:gdLst/>
              <a:ahLst/>
              <a:cxnLst/>
              <a:rect l="l" t="t" r="r" b="b"/>
              <a:pathLst>
                <a:path w="36024" h="21411" extrusionOk="0">
                  <a:moveTo>
                    <a:pt x="35213" y="0"/>
                  </a:moveTo>
                  <a:cubicBezTo>
                    <a:pt x="33701" y="756"/>
                    <a:pt x="31703" y="1728"/>
                    <a:pt x="30298" y="2484"/>
                  </a:cubicBezTo>
                  <a:cubicBezTo>
                    <a:pt x="25330" y="5239"/>
                    <a:pt x="20415" y="8101"/>
                    <a:pt x="15447" y="10855"/>
                  </a:cubicBezTo>
                  <a:lnTo>
                    <a:pt x="7778" y="15068"/>
                  </a:lnTo>
                  <a:cubicBezTo>
                    <a:pt x="6481" y="15770"/>
                    <a:pt x="5239" y="16526"/>
                    <a:pt x="3943" y="17174"/>
                  </a:cubicBezTo>
                  <a:cubicBezTo>
                    <a:pt x="3079" y="17660"/>
                    <a:pt x="919" y="17984"/>
                    <a:pt x="1" y="18416"/>
                  </a:cubicBezTo>
                  <a:cubicBezTo>
                    <a:pt x="855" y="20453"/>
                    <a:pt x="2788" y="21411"/>
                    <a:pt x="4853" y="21411"/>
                  </a:cubicBezTo>
                  <a:cubicBezTo>
                    <a:pt x="6182" y="21411"/>
                    <a:pt x="7565" y="21014"/>
                    <a:pt x="8750" y="20253"/>
                  </a:cubicBezTo>
                  <a:cubicBezTo>
                    <a:pt x="11504" y="18470"/>
                    <a:pt x="15555" y="15824"/>
                    <a:pt x="18147" y="13826"/>
                  </a:cubicBezTo>
                  <a:cubicBezTo>
                    <a:pt x="20955" y="11720"/>
                    <a:pt x="23872" y="9721"/>
                    <a:pt x="26788" y="7777"/>
                  </a:cubicBezTo>
                  <a:cubicBezTo>
                    <a:pt x="28300" y="6751"/>
                    <a:pt x="30028" y="5887"/>
                    <a:pt x="31595" y="4915"/>
                  </a:cubicBezTo>
                  <a:cubicBezTo>
                    <a:pt x="32297" y="4483"/>
                    <a:pt x="32675" y="4321"/>
                    <a:pt x="33431" y="3889"/>
                  </a:cubicBezTo>
                  <a:cubicBezTo>
                    <a:pt x="33755" y="3619"/>
                    <a:pt x="34781" y="2754"/>
                    <a:pt x="35105" y="2538"/>
                  </a:cubicBezTo>
                  <a:cubicBezTo>
                    <a:pt x="36023" y="1620"/>
                    <a:pt x="35807" y="918"/>
                    <a:pt x="35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813;p70">
              <a:extLst>
                <a:ext uri="{FF2B5EF4-FFF2-40B4-BE49-F238E27FC236}">
                  <a16:creationId xmlns:a16="http://schemas.microsoft.com/office/drawing/2014/main" id="{8F6106FD-4760-41CC-A846-2A67DB5F5CF1}"/>
                </a:ext>
              </a:extLst>
            </p:cNvPr>
            <p:cNvSpPr/>
            <p:nvPr/>
          </p:nvSpPr>
          <p:spPr>
            <a:xfrm>
              <a:off x="2826400" y="2581375"/>
              <a:ext cx="179575" cy="212125"/>
            </a:xfrm>
            <a:custGeom>
              <a:avLst/>
              <a:gdLst/>
              <a:ahLst/>
              <a:cxnLst/>
              <a:rect l="l" t="t" r="r" b="b"/>
              <a:pathLst>
                <a:path w="7183" h="8485" extrusionOk="0">
                  <a:moveTo>
                    <a:pt x="7183" y="1"/>
                  </a:moveTo>
                  <a:cubicBezTo>
                    <a:pt x="4537" y="271"/>
                    <a:pt x="2106" y="703"/>
                    <a:pt x="918" y="2863"/>
                  </a:cubicBezTo>
                  <a:cubicBezTo>
                    <a:pt x="918" y="2971"/>
                    <a:pt x="864" y="3079"/>
                    <a:pt x="756" y="3133"/>
                  </a:cubicBezTo>
                  <a:cubicBezTo>
                    <a:pt x="756" y="3133"/>
                    <a:pt x="756" y="3187"/>
                    <a:pt x="756" y="3187"/>
                  </a:cubicBezTo>
                  <a:cubicBezTo>
                    <a:pt x="0" y="4969"/>
                    <a:pt x="756" y="7076"/>
                    <a:pt x="2538" y="7940"/>
                  </a:cubicBezTo>
                  <a:cubicBezTo>
                    <a:pt x="3462" y="8303"/>
                    <a:pt x="4407" y="8484"/>
                    <a:pt x="5359" y="8484"/>
                  </a:cubicBezTo>
                  <a:cubicBezTo>
                    <a:pt x="5965" y="8484"/>
                    <a:pt x="6574" y="8411"/>
                    <a:pt x="7183" y="8264"/>
                  </a:cubicBezTo>
                  <a:lnTo>
                    <a:pt x="7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3814;p70">
              <a:extLst>
                <a:ext uri="{FF2B5EF4-FFF2-40B4-BE49-F238E27FC236}">
                  <a16:creationId xmlns:a16="http://schemas.microsoft.com/office/drawing/2014/main" id="{9E49B512-4FD9-DE16-BE91-3063331E01EC}"/>
                </a:ext>
              </a:extLst>
            </p:cNvPr>
            <p:cNvSpPr/>
            <p:nvPr/>
          </p:nvSpPr>
          <p:spPr>
            <a:xfrm>
              <a:off x="2771700" y="2673975"/>
              <a:ext cx="77675" cy="57750"/>
            </a:xfrm>
            <a:custGeom>
              <a:avLst/>
              <a:gdLst/>
              <a:ahLst/>
              <a:cxnLst/>
              <a:rect l="l" t="t" r="r" b="b"/>
              <a:pathLst>
                <a:path w="3107" h="2310" extrusionOk="0">
                  <a:moveTo>
                    <a:pt x="2224" y="0"/>
                  </a:moveTo>
                  <a:cubicBezTo>
                    <a:pt x="1434" y="0"/>
                    <a:pt x="665" y="226"/>
                    <a:pt x="352" y="1049"/>
                  </a:cubicBezTo>
                  <a:cubicBezTo>
                    <a:pt x="1" y="2068"/>
                    <a:pt x="860" y="2310"/>
                    <a:pt x="1757" y="2310"/>
                  </a:cubicBezTo>
                  <a:cubicBezTo>
                    <a:pt x="2239" y="2310"/>
                    <a:pt x="2731" y="2240"/>
                    <a:pt x="3052" y="2183"/>
                  </a:cubicBezTo>
                  <a:cubicBezTo>
                    <a:pt x="2944" y="1751"/>
                    <a:pt x="2944" y="1373"/>
                    <a:pt x="2944" y="995"/>
                  </a:cubicBezTo>
                  <a:cubicBezTo>
                    <a:pt x="2998" y="671"/>
                    <a:pt x="3052" y="347"/>
                    <a:pt x="3106" y="77"/>
                  </a:cubicBezTo>
                  <a:cubicBezTo>
                    <a:pt x="2825" y="33"/>
                    <a:pt x="2523" y="0"/>
                    <a:pt x="2224" y="0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3815;p70">
              <a:extLst>
                <a:ext uri="{FF2B5EF4-FFF2-40B4-BE49-F238E27FC236}">
                  <a16:creationId xmlns:a16="http://schemas.microsoft.com/office/drawing/2014/main" id="{AF6B4E66-5EA3-16F4-F9A3-674B46E7BE30}"/>
                </a:ext>
              </a:extLst>
            </p:cNvPr>
            <p:cNvSpPr/>
            <p:nvPr/>
          </p:nvSpPr>
          <p:spPr>
            <a:xfrm>
              <a:off x="649925" y="2705600"/>
              <a:ext cx="1861900" cy="834425"/>
            </a:xfrm>
            <a:custGeom>
              <a:avLst/>
              <a:gdLst/>
              <a:ahLst/>
              <a:cxnLst/>
              <a:rect l="l" t="t" r="r" b="b"/>
              <a:pathLst>
                <a:path w="74476" h="33377" extrusionOk="0">
                  <a:moveTo>
                    <a:pt x="68157" y="0"/>
                  </a:moveTo>
                  <a:cubicBezTo>
                    <a:pt x="67239" y="216"/>
                    <a:pt x="66212" y="162"/>
                    <a:pt x="65348" y="270"/>
                  </a:cubicBezTo>
                  <a:lnTo>
                    <a:pt x="61838" y="594"/>
                  </a:lnTo>
                  <a:lnTo>
                    <a:pt x="54007" y="1350"/>
                  </a:lnTo>
                  <a:cubicBezTo>
                    <a:pt x="43422" y="2377"/>
                    <a:pt x="32728" y="3133"/>
                    <a:pt x="22251" y="4645"/>
                  </a:cubicBezTo>
                  <a:cubicBezTo>
                    <a:pt x="15932" y="5563"/>
                    <a:pt x="5131" y="6859"/>
                    <a:pt x="0" y="12260"/>
                  </a:cubicBezTo>
                  <a:cubicBezTo>
                    <a:pt x="2160" y="12800"/>
                    <a:pt x="4429" y="13124"/>
                    <a:pt x="6643" y="13232"/>
                  </a:cubicBezTo>
                  <a:cubicBezTo>
                    <a:pt x="8425" y="13340"/>
                    <a:pt x="10369" y="13340"/>
                    <a:pt x="12044" y="13880"/>
                  </a:cubicBezTo>
                  <a:cubicBezTo>
                    <a:pt x="15500" y="15068"/>
                    <a:pt x="15716" y="18362"/>
                    <a:pt x="15014" y="21387"/>
                  </a:cubicBezTo>
                  <a:cubicBezTo>
                    <a:pt x="17498" y="21333"/>
                    <a:pt x="19983" y="21171"/>
                    <a:pt x="22467" y="21009"/>
                  </a:cubicBezTo>
                  <a:cubicBezTo>
                    <a:pt x="26841" y="16364"/>
                    <a:pt x="33052" y="14096"/>
                    <a:pt x="39641" y="13664"/>
                  </a:cubicBezTo>
                  <a:cubicBezTo>
                    <a:pt x="40161" y="13632"/>
                    <a:pt x="40679" y="13616"/>
                    <a:pt x="41194" y="13616"/>
                  </a:cubicBezTo>
                  <a:cubicBezTo>
                    <a:pt x="49388" y="13616"/>
                    <a:pt x="56794" y="17640"/>
                    <a:pt x="60758" y="25059"/>
                  </a:cubicBezTo>
                  <a:cubicBezTo>
                    <a:pt x="61676" y="26733"/>
                    <a:pt x="62324" y="28462"/>
                    <a:pt x="62648" y="30352"/>
                  </a:cubicBezTo>
                  <a:cubicBezTo>
                    <a:pt x="62810" y="31324"/>
                    <a:pt x="62702" y="32242"/>
                    <a:pt x="63674" y="32728"/>
                  </a:cubicBezTo>
                  <a:cubicBezTo>
                    <a:pt x="64349" y="32953"/>
                    <a:pt x="65062" y="33066"/>
                    <a:pt x="65781" y="33066"/>
                  </a:cubicBezTo>
                  <a:cubicBezTo>
                    <a:pt x="65924" y="33066"/>
                    <a:pt x="66068" y="33061"/>
                    <a:pt x="66212" y="33052"/>
                  </a:cubicBezTo>
                  <a:cubicBezTo>
                    <a:pt x="68481" y="33160"/>
                    <a:pt x="72207" y="33322"/>
                    <a:pt x="74475" y="33376"/>
                  </a:cubicBezTo>
                  <a:cubicBezTo>
                    <a:pt x="72261" y="23439"/>
                    <a:pt x="72153" y="13124"/>
                    <a:pt x="74205" y="3079"/>
                  </a:cubicBezTo>
                  <a:cubicBezTo>
                    <a:pt x="74178" y="2917"/>
                    <a:pt x="73908" y="2876"/>
                    <a:pt x="73645" y="2876"/>
                  </a:cubicBezTo>
                  <a:cubicBezTo>
                    <a:pt x="73382" y="2876"/>
                    <a:pt x="73125" y="2917"/>
                    <a:pt x="73125" y="2917"/>
                  </a:cubicBezTo>
                  <a:cubicBezTo>
                    <a:pt x="73035" y="2921"/>
                    <a:pt x="72945" y="2924"/>
                    <a:pt x="72856" y="2924"/>
                  </a:cubicBezTo>
                  <a:cubicBezTo>
                    <a:pt x="70904" y="2924"/>
                    <a:pt x="69086" y="1808"/>
                    <a:pt x="68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3816;p70">
              <a:extLst>
                <a:ext uri="{FF2B5EF4-FFF2-40B4-BE49-F238E27FC236}">
                  <a16:creationId xmlns:a16="http://schemas.microsoft.com/office/drawing/2014/main" id="{29A9412C-D5C6-876F-F139-7EAFCED7A9BF}"/>
                </a:ext>
              </a:extLst>
            </p:cNvPr>
            <p:cNvSpPr/>
            <p:nvPr/>
          </p:nvSpPr>
          <p:spPr>
            <a:xfrm>
              <a:off x="1048225" y="3042875"/>
              <a:ext cx="1173300" cy="627100"/>
            </a:xfrm>
            <a:custGeom>
              <a:avLst/>
              <a:gdLst/>
              <a:ahLst/>
              <a:cxnLst/>
              <a:rect l="l" t="t" r="r" b="b"/>
              <a:pathLst>
                <a:path w="46932" h="25084" extrusionOk="0">
                  <a:moveTo>
                    <a:pt x="25478" y="0"/>
                  </a:moveTo>
                  <a:cubicBezTo>
                    <a:pt x="22365" y="0"/>
                    <a:pt x="19215" y="526"/>
                    <a:pt x="16418" y="1307"/>
                  </a:cubicBezTo>
                  <a:cubicBezTo>
                    <a:pt x="10909" y="2819"/>
                    <a:pt x="7993" y="5303"/>
                    <a:pt x="5131" y="9192"/>
                  </a:cubicBezTo>
                  <a:cubicBezTo>
                    <a:pt x="2538" y="12702"/>
                    <a:pt x="432" y="17509"/>
                    <a:pt x="0" y="21829"/>
                  </a:cubicBezTo>
                  <a:cubicBezTo>
                    <a:pt x="0" y="21883"/>
                    <a:pt x="108" y="22532"/>
                    <a:pt x="108" y="22532"/>
                  </a:cubicBezTo>
                  <a:cubicBezTo>
                    <a:pt x="846" y="23761"/>
                    <a:pt x="2828" y="25084"/>
                    <a:pt x="4661" y="25084"/>
                  </a:cubicBezTo>
                  <a:cubicBezTo>
                    <a:pt x="5243" y="25084"/>
                    <a:pt x="5811" y="24950"/>
                    <a:pt x="6319" y="24638"/>
                  </a:cubicBezTo>
                  <a:cubicBezTo>
                    <a:pt x="6913" y="24206"/>
                    <a:pt x="7399" y="23666"/>
                    <a:pt x="7669" y="23018"/>
                  </a:cubicBezTo>
                  <a:lnTo>
                    <a:pt x="7669" y="22964"/>
                  </a:lnTo>
                  <a:cubicBezTo>
                    <a:pt x="8047" y="22099"/>
                    <a:pt x="8371" y="21235"/>
                    <a:pt x="8641" y="20371"/>
                  </a:cubicBezTo>
                  <a:cubicBezTo>
                    <a:pt x="9451" y="17887"/>
                    <a:pt x="10693" y="15511"/>
                    <a:pt x="12314" y="13404"/>
                  </a:cubicBezTo>
                  <a:cubicBezTo>
                    <a:pt x="15338" y="9516"/>
                    <a:pt x="19767" y="6708"/>
                    <a:pt x="24789" y="6546"/>
                  </a:cubicBezTo>
                  <a:cubicBezTo>
                    <a:pt x="24937" y="6541"/>
                    <a:pt x="25085" y="6539"/>
                    <a:pt x="25231" y="6539"/>
                  </a:cubicBezTo>
                  <a:cubicBezTo>
                    <a:pt x="30337" y="6539"/>
                    <a:pt x="34756" y="9259"/>
                    <a:pt x="37643" y="13458"/>
                  </a:cubicBezTo>
                  <a:cubicBezTo>
                    <a:pt x="38399" y="14647"/>
                    <a:pt x="39101" y="15889"/>
                    <a:pt x="39695" y="17185"/>
                  </a:cubicBezTo>
                  <a:cubicBezTo>
                    <a:pt x="40343" y="18481"/>
                    <a:pt x="40937" y="20101"/>
                    <a:pt x="42233" y="20911"/>
                  </a:cubicBezTo>
                  <a:cubicBezTo>
                    <a:pt x="42806" y="21267"/>
                    <a:pt x="43428" y="21424"/>
                    <a:pt x="44025" y="21424"/>
                  </a:cubicBezTo>
                  <a:cubicBezTo>
                    <a:pt x="45513" y="21424"/>
                    <a:pt x="46855" y="20455"/>
                    <a:pt x="46932" y="19183"/>
                  </a:cubicBezTo>
                  <a:cubicBezTo>
                    <a:pt x="46932" y="17941"/>
                    <a:pt x="46770" y="16699"/>
                    <a:pt x="46554" y="15457"/>
                  </a:cubicBezTo>
                  <a:cubicBezTo>
                    <a:pt x="46122" y="13891"/>
                    <a:pt x="44556" y="11244"/>
                    <a:pt x="43746" y="9786"/>
                  </a:cubicBezTo>
                  <a:cubicBezTo>
                    <a:pt x="41099" y="5412"/>
                    <a:pt x="36401" y="2171"/>
                    <a:pt x="31486" y="767"/>
                  </a:cubicBezTo>
                  <a:cubicBezTo>
                    <a:pt x="29574" y="230"/>
                    <a:pt x="27534" y="0"/>
                    <a:pt x="25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3817;p70">
              <a:extLst>
                <a:ext uri="{FF2B5EF4-FFF2-40B4-BE49-F238E27FC236}">
                  <a16:creationId xmlns:a16="http://schemas.microsoft.com/office/drawing/2014/main" id="{0F74A3D4-45E3-09CB-1684-E81D239D8424}"/>
                </a:ext>
              </a:extLst>
            </p:cNvPr>
            <p:cNvSpPr/>
            <p:nvPr/>
          </p:nvSpPr>
          <p:spPr>
            <a:xfrm>
              <a:off x="1227775" y="3205575"/>
              <a:ext cx="879000" cy="710550"/>
            </a:xfrm>
            <a:custGeom>
              <a:avLst/>
              <a:gdLst/>
              <a:ahLst/>
              <a:cxnLst/>
              <a:rect l="l" t="t" r="r" b="b"/>
              <a:pathLst>
                <a:path w="35160" h="28422" extrusionOk="0">
                  <a:moveTo>
                    <a:pt x="17699" y="4085"/>
                  </a:moveTo>
                  <a:cubicBezTo>
                    <a:pt x="17776" y="4085"/>
                    <a:pt x="17854" y="4086"/>
                    <a:pt x="17931" y="4088"/>
                  </a:cubicBezTo>
                  <a:cubicBezTo>
                    <a:pt x="21874" y="4520"/>
                    <a:pt x="25276" y="8139"/>
                    <a:pt x="25816" y="12081"/>
                  </a:cubicBezTo>
                  <a:cubicBezTo>
                    <a:pt x="26248" y="15591"/>
                    <a:pt x="23764" y="18994"/>
                    <a:pt x="20686" y="20452"/>
                  </a:cubicBezTo>
                  <a:cubicBezTo>
                    <a:pt x="19537" y="20971"/>
                    <a:pt x="18318" y="21223"/>
                    <a:pt x="17112" y="21223"/>
                  </a:cubicBezTo>
                  <a:cubicBezTo>
                    <a:pt x="14803" y="21223"/>
                    <a:pt x="12542" y="20300"/>
                    <a:pt x="10910" y="18562"/>
                  </a:cubicBezTo>
                  <a:cubicBezTo>
                    <a:pt x="8426" y="16078"/>
                    <a:pt x="7508" y="12351"/>
                    <a:pt x="9344" y="9273"/>
                  </a:cubicBezTo>
                  <a:cubicBezTo>
                    <a:pt x="10981" y="6369"/>
                    <a:pt x="14321" y="4085"/>
                    <a:pt x="17699" y="4085"/>
                  </a:cubicBezTo>
                  <a:close/>
                  <a:moveTo>
                    <a:pt x="17772" y="1"/>
                  </a:moveTo>
                  <a:cubicBezTo>
                    <a:pt x="15084" y="1"/>
                    <a:pt x="12427" y="665"/>
                    <a:pt x="10262" y="2036"/>
                  </a:cubicBezTo>
                  <a:cubicBezTo>
                    <a:pt x="7778" y="3710"/>
                    <a:pt x="5618" y="5762"/>
                    <a:pt x="3889" y="8247"/>
                  </a:cubicBezTo>
                  <a:cubicBezTo>
                    <a:pt x="2377" y="10569"/>
                    <a:pt x="1189" y="14403"/>
                    <a:pt x="109" y="16942"/>
                  </a:cubicBezTo>
                  <a:cubicBezTo>
                    <a:pt x="109" y="17050"/>
                    <a:pt x="55" y="17104"/>
                    <a:pt x="1" y="17212"/>
                  </a:cubicBezTo>
                  <a:cubicBezTo>
                    <a:pt x="757" y="21046"/>
                    <a:pt x="4268" y="23746"/>
                    <a:pt x="7616" y="25745"/>
                  </a:cubicBezTo>
                  <a:cubicBezTo>
                    <a:pt x="10595" y="27503"/>
                    <a:pt x="14016" y="28422"/>
                    <a:pt x="17479" y="28422"/>
                  </a:cubicBezTo>
                  <a:cubicBezTo>
                    <a:pt x="17846" y="28422"/>
                    <a:pt x="18212" y="28412"/>
                    <a:pt x="18579" y="28391"/>
                  </a:cubicBezTo>
                  <a:cubicBezTo>
                    <a:pt x="33809" y="27635"/>
                    <a:pt x="35159" y="14511"/>
                    <a:pt x="35159" y="14511"/>
                  </a:cubicBezTo>
                  <a:cubicBezTo>
                    <a:pt x="33485" y="13431"/>
                    <a:pt x="32999" y="11541"/>
                    <a:pt x="32135" y="9867"/>
                  </a:cubicBezTo>
                  <a:cubicBezTo>
                    <a:pt x="30893" y="7383"/>
                    <a:pt x="29273" y="4682"/>
                    <a:pt x="27058" y="3008"/>
                  </a:cubicBezTo>
                  <a:cubicBezTo>
                    <a:pt x="24512" y="1031"/>
                    <a:pt x="21119" y="1"/>
                    <a:pt x="17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3818;p70">
              <a:extLst>
                <a:ext uri="{FF2B5EF4-FFF2-40B4-BE49-F238E27FC236}">
                  <a16:creationId xmlns:a16="http://schemas.microsoft.com/office/drawing/2014/main" id="{C0A23D65-DF1C-896B-D0DF-60CCE1AB83E5}"/>
                </a:ext>
              </a:extLst>
            </p:cNvPr>
            <p:cNvSpPr/>
            <p:nvPr/>
          </p:nvSpPr>
          <p:spPr>
            <a:xfrm>
              <a:off x="1415450" y="3306400"/>
              <a:ext cx="468550" cy="429750"/>
            </a:xfrm>
            <a:custGeom>
              <a:avLst/>
              <a:gdLst/>
              <a:ahLst/>
              <a:cxnLst/>
              <a:rect l="l" t="t" r="r" b="b"/>
              <a:pathLst>
                <a:path w="18742" h="17190" extrusionOk="0">
                  <a:moveTo>
                    <a:pt x="10235" y="1024"/>
                  </a:moveTo>
                  <a:cubicBezTo>
                    <a:pt x="10298" y="1024"/>
                    <a:pt x="10361" y="1025"/>
                    <a:pt x="10424" y="1027"/>
                  </a:cubicBezTo>
                  <a:cubicBezTo>
                    <a:pt x="14151" y="1459"/>
                    <a:pt x="17715" y="5618"/>
                    <a:pt x="17337" y="9398"/>
                  </a:cubicBezTo>
                  <a:lnTo>
                    <a:pt x="17337" y="9452"/>
                  </a:lnTo>
                  <a:cubicBezTo>
                    <a:pt x="16950" y="13226"/>
                    <a:pt x="13269" y="16220"/>
                    <a:pt x="9555" y="16220"/>
                  </a:cubicBezTo>
                  <a:cubicBezTo>
                    <a:pt x="9123" y="16220"/>
                    <a:pt x="8691" y="16179"/>
                    <a:pt x="8264" y="16095"/>
                  </a:cubicBezTo>
                  <a:cubicBezTo>
                    <a:pt x="4538" y="15393"/>
                    <a:pt x="919" y="11288"/>
                    <a:pt x="1999" y="7292"/>
                  </a:cubicBezTo>
                  <a:cubicBezTo>
                    <a:pt x="2901" y="3950"/>
                    <a:pt x="6721" y="1024"/>
                    <a:pt x="10235" y="1024"/>
                  </a:cubicBezTo>
                  <a:close/>
                  <a:moveTo>
                    <a:pt x="10306" y="0"/>
                  </a:moveTo>
                  <a:cubicBezTo>
                    <a:pt x="6889" y="0"/>
                    <a:pt x="3492" y="2303"/>
                    <a:pt x="1837" y="5186"/>
                  </a:cubicBezTo>
                  <a:cubicBezTo>
                    <a:pt x="1" y="8318"/>
                    <a:pt x="919" y="11991"/>
                    <a:pt x="3349" y="14529"/>
                  </a:cubicBezTo>
                  <a:cubicBezTo>
                    <a:pt x="5017" y="16267"/>
                    <a:pt x="7290" y="17190"/>
                    <a:pt x="9602" y="17190"/>
                  </a:cubicBezTo>
                  <a:cubicBezTo>
                    <a:pt x="10811" y="17190"/>
                    <a:pt x="12030" y="16938"/>
                    <a:pt x="13179" y="16419"/>
                  </a:cubicBezTo>
                  <a:cubicBezTo>
                    <a:pt x="16257" y="14961"/>
                    <a:pt x="18741" y="11558"/>
                    <a:pt x="18309" y="7994"/>
                  </a:cubicBezTo>
                  <a:cubicBezTo>
                    <a:pt x="17769" y="4106"/>
                    <a:pt x="14367" y="487"/>
                    <a:pt x="10424" y="1"/>
                  </a:cubicBezTo>
                  <a:cubicBezTo>
                    <a:pt x="10385" y="1"/>
                    <a:pt x="10345" y="0"/>
                    <a:pt x="10306" y="0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3819;p70">
              <a:extLst>
                <a:ext uri="{FF2B5EF4-FFF2-40B4-BE49-F238E27FC236}">
                  <a16:creationId xmlns:a16="http://schemas.microsoft.com/office/drawing/2014/main" id="{05754D4C-CB74-2F15-14EA-FB5021E940A6}"/>
                </a:ext>
              </a:extLst>
            </p:cNvPr>
            <p:cNvSpPr/>
            <p:nvPr/>
          </p:nvSpPr>
          <p:spPr>
            <a:xfrm>
              <a:off x="1439775" y="3333350"/>
              <a:ext cx="418575" cy="379225"/>
            </a:xfrm>
            <a:custGeom>
              <a:avLst/>
              <a:gdLst/>
              <a:ahLst/>
              <a:cxnLst/>
              <a:rect l="l" t="t" r="r" b="b"/>
              <a:pathLst>
                <a:path w="16743" h="15169" extrusionOk="0">
                  <a:moveTo>
                    <a:pt x="9141" y="1191"/>
                  </a:moveTo>
                  <a:cubicBezTo>
                    <a:pt x="9172" y="1191"/>
                    <a:pt x="9204" y="1191"/>
                    <a:pt x="9235" y="1191"/>
                  </a:cubicBezTo>
                  <a:cubicBezTo>
                    <a:pt x="12422" y="1569"/>
                    <a:pt x="15392" y="4810"/>
                    <a:pt x="15176" y="8104"/>
                  </a:cubicBezTo>
                  <a:lnTo>
                    <a:pt x="15176" y="8050"/>
                  </a:lnTo>
                  <a:cubicBezTo>
                    <a:pt x="14971" y="11324"/>
                    <a:pt x="11666" y="14016"/>
                    <a:pt x="8518" y="14016"/>
                  </a:cubicBezTo>
                  <a:cubicBezTo>
                    <a:pt x="8342" y="14016"/>
                    <a:pt x="8167" y="14008"/>
                    <a:pt x="7993" y="13991"/>
                  </a:cubicBezTo>
                  <a:cubicBezTo>
                    <a:pt x="4699" y="13667"/>
                    <a:pt x="1566" y="10372"/>
                    <a:pt x="2106" y="6916"/>
                  </a:cubicBezTo>
                  <a:cubicBezTo>
                    <a:pt x="2588" y="3815"/>
                    <a:pt x="6033" y="1191"/>
                    <a:pt x="9141" y="1191"/>
                  </a:cubicBezTo>
                  <a:close/>
                  <a:moveTo>
                    <a:pt x="9259" y="0"/>
                  </a:moveTo>
                  <a:cubicBezTo>
                    <a:pt x="5746" y="0"/>
                    <a:pt x="1928" y="2874"/>
                    <a:pt x="1026" y="6268"/>
                  </a:cubicBezTo>
                  <a:cubicBezTo>
                    <a:pt x="0" y="10210"/>
                    <a:pt x="3565" y="14369"/>
                    <a:pt x="7291" y="15071"/>
                  </a:cubicBezTo>
                  <a:cubicBezTo>
                    <a:pt x="7675" y="15137"/>
                    <a:pt x="8062" y="15168"/>
                    <a:pt x="8450" y="15168"/>
                  </a:cubicBezTo>
                  <a:cubicBezTo>
                    <a:pt x="12208" y="15168"/>
                    <a:pt x="15972" y="12193"/>
                    <a:pt x="16364" y="8374"/>
                  </a:cubicBezTo>
                  <a:cubicBezTo>
                    <a:pt x="16742" y="4540"/>
                    <a:pt x="13178" y="381"/>
                    <a:pt x="9451" y="3"/>
                  </a:cubicBezTo>
                  <a:cubicBezTo>
                    <a:pt x="9387" y="1"/>
                    <a:pt x="9323" y="0"/>
                    <a:pt x="9259" y="0"/>
                  </a:cubicBez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3820;p70">
              <a:extLst>
                <a:ext uri="{FF2B5EF4-FFF2-40B4-BE49-F238E27FC236}">
                  <a16:creationId xmlns:a16="http://schemas.microsoft.com/office/drawing/2014/main" id="{34373560-4818-9BE8-2411-7309A338B0A8}"/>
                </a:ext>
              </a:extLst>
            </p:cNvPr>
            <p:cNvSpPr/>
            <p:nvPr/>
          </p:nvSpPr>
          <p:spPr>
            <a:xfrm>
              <a:off x="1478925" y="3361750"/>
              <a:ext cx="345650" cy="322025"/>
            </a:xfrm>
            <a:custGeom>
              <a:avLst/>
              <a:gdLst/>
              <a:ahLst/>
              <a:cxnLst/>
              <a:rect l="l" t="t" r="r" b="b"/>
              <a:pathLst>
                <a:path w="13826" h="12881" extrusionOk="0">
                  <a:moveTo>
                    <a:pt x="7669" y="1028"/>
                  </a:moveTo>
                  <a:cubicBezTo>
                    <a:pt x="10262" y="1352"/>
                    <a:pt x="12800" y="4214"/>
                    <a:pt x="12584" y="6914"/>
                  </a:cubicBezTo>
                  <a:cubicBezTo>
                    <a:pt x="12386" y="9689"/>
                    <a:pt x="9687" y="11828"/>
                    <a:pt x="6990" y="11828"/>
                  </a:cubicBezTo>
                  <a:cubicBezTo>
                    <a:pt x="6748" y="11828"/>
                    <a:pt x="6505" y="11810"/>
                    <a:pt x="6265" y="11775"/>
                  </a:cubicBezTo>
                  <a:cubicBezTo>
                    <a:pt x="3511" y="11343"/>
                    <a:pt x="864" y="8426"/>
                    <a:pt x="1620" y="5510"/>
                  </a:cubicBezTo>
                  <a:cubicBezTo>
                    <a:pt x="2269" y="3026"/>
                    <a:pt x="5131" y="1028"/>
                    <a:pt x="7669" y="1028"/>
                  </a:cubicBezTo>
                  <a:close/>
                  <a:moveTo>
                    <a:pt x="7575" y="1"/>
                  </a:moveTo>
                  <a:cubicBezTo>
                    <a:pt x="4467" y="1"/>
                    <a:pt x="1022" y="2626"/>
                    <a:pt x="540" y="5780"/>
                  </a:cubicBezTo>
                  <a:cubicBezTo>
                    <a:pt x="0" y="9182"/>
                    <a:pt x="3025" y="12477"/>
                    <a:pt x="6427" y="12855"/>
                  </a:cubicBezTo>
                  <a:cubicBezTo>
                    <a:pt x="6607" y="12872"/>
                    <a:pt x="6787" y="12880"/>
                    <a:pt x="6967" y="12880"/>
                  </a:cubicBezTo>
                  <a:cubicBezTo>
                    <a:pt x="10197" y="12880"/>
                    <a:pt x="13405" y="10188"/>
                    <a:pt x="13610" y="6914"/>
                  </a:cubicBezTo>
                  <a:cubicBezTo>
                    <a:pt x="13826" y="3620"/>
                    <a:pt x="10856" y="379"/>
                    <a:pt x="7669" y="1"/>
                  </a:cubicBezTo>
                  <a:cubicBezTo>
                    <a:pt x="7638" y="1"/>
                    <a:pt x="7606" y="1"/>
                    <a:pt x="7575" y="1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3821;p70">
              <a:extLst>
                <a:ext uri="{FF2B5EF4-FFF2-40B4-BE49-F238E27FC236}">
                  <a16:creationId xmlns:a16="http://schemas.microsoft.com/office/drawing/2014/main" id="{8CB5B95B-DB2D-BB41-0DB7-1A4D19371CDC}"/>
                </a:ext>
              </a:extLst>
            </p:cNvPr>
            <p:cNvSpPr/>
            <p:nvPr/>
          </p:nvSpPr>
          <p:spPr>
            <a:xfrm>
              <a:off x="1500525" y="3387400"/>
              <a:ext cx="298400" cy="270025"/>
            </a:xfrm>
            <a:custGeom>
              <a:avLst/>
              <a:gdLst/>
              <a:ahLst/>
              <a:cxnLst/>
              <a:rect l="l" t="t" r="r" b="b"/>
              <a:pathLst>
                <a:path w="11936" h="10801" extrusionOk="0">
                  <a:moveTo>
                    <a:pt x="6707" y="0"/>
                  </a:moveTo>
                  <a:cubicBezTo>
                    <a:pt x="4193" y="0"/>
                    <a:pt x="1396" y="2032"/>
                    <a:pt x="756" y="4484"/>
                  </a:cubicBezTo>
                  <a:cubicBezTo>
                    <a:pt x="0" y="7400"/>
                    <a:pt x="2647" y="10317"/>
                    <a:pt x="5401" y="10749"/>
                  </a:cubicBezTo>
                  <a:cubicBezTo>
                    <a:pt x="5637" y="10784"/>
                    <a:pt x="5875" y="10801"/>
                    <a:pt x="6113" y="10801"/>
                  </a:cubicBezTo>
                  <a:cubicBezTo>
                    <a:pt x="8814" y="10801"/>
                    <a:pt x="11521" y="8618"/>
                    <a:pt x="11720" y="5888"/>
                  </a:cubicBezTo>
                  <a:cubicBezTo>
                    <a:pt x="11936" y="3188"/>
                    <a:pt x="9398" y="326"/>
                    <a:pt x="6805" y="2"/>
                  </a:cubicBezTo>
                  <a:cubicBezTo>
                    <a:pt x="6773" y="1"/>
                    <a:pt x="6740" y="0"/>
                    <a:pt x="6707" y="0"/>
                  </a:cubicBezTo>
                  <a:close/>
                </a:path>
              </a:pathLst>
            </a:custGeom>
            <a:solidFill>
              <a:srgbClr val="58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3822;p70">
              <a:extLst>
                <a:ext uri="{FF2B5EF4-FFF2-40B4-BE49-F238E27FC236}">
                  <a16:creationId xmlns:a16="http://schemas.microsoft.com/office/drawing/2014/main" id="{BB6C9318-F3EB-BFDB-EBE1-8DBADCE30A04}"/>
                </a:ext>
              </a:extLst>
            </p:cNvPr>
            <p:cNvSpPr/>
            <p:nvPr/>
          </p:nvSpPr>
          <p:spPr>
            <a:xfrm>
              <a:off x="385275" y="3199850"/>
              <a:ext cx="826325" cy="217300"/>
            </a:xfrm>
            <a:custGeom>
              <a:avLst/>
              <a:gdLst/>
              <a:ahLst/>
              <a:cxnLst/>
              <a:rect l="l" t="t" r="r" b="b"/>
              <a:pathLst>
                <a:path w="33053" h="8692" extrusionOk="0">
                  <a:moveTo>
                    <a:pt x="6292" y="0"/>
                  </a:moveTo>
                  <a:cubicBezTo>
                    <a:pt x="4546" y="0"/>
                    <a:pt x="2683" y="740"/>
                    <a:pt x="1621" y="2481"/>
                  </a:cubicBezTo>
                  <a:cubicBezTo>
                    <a:pt x="1" y="5181"/>
                    <a:pt x="2215" y="7071"/>
                    <a:pt x="4375" y="8206"/>
                  </a:cubicBezTo>
                  <a:lnTo>
                    <a:pt x="4537" y="8206"/>
                  </a:lnTo>
                  <a:cubicBezTo>
                    <a:pt x="8561" y="8530"/>
                    <a:pt x="12571" y="8692"/>
                    <a:pt x="16581" y="8692"/>
                  </a:cubicBezTo>
                  <a:cubicBezTo>
                    <a:pt x="20591" y="8692"/>
                    <a:pt x="24601" y="8530"/>
                    <a:pt x="28624" y="8206"/>
                  </a:cubicBezTo>
                  <a:cubicBezTo>
                    <a:pt x="29002" y="7233"/>
                    <a:pt x="29434" y="6315"/>
                    <a:pt x="29975" y="5451"/>
                  </a:cubicBezTo>
                  <a:cubicBezTo>
                    <a:pt x="30893" y="3939"/>
                    <a:pt x="31919" y="2589"/>
                    <a:pt x="33053" y="1239"/>
                  </a:cubicBezTo>
                  <a:lnTo>
                    <a:pt x="33053" y="1239"/>
                  </a:lnTo>
                  <a:cubicBezTo>
                    <a:pt x="29651" y="1464"/>
                    <a:pt x="26045" y="1645"/>
                    <a:pt x="22455" y="1645"/>
                  </a:cubicBezTo>
                  <a:cubicBezTo>
                    <a:pt x="19147" y="1645"/>
                    <a:pt x="15854" y="1491"/>
                    <a:pt x="12746" y="1077"/>
                  </a:cubicBezTo>
                  <a:cubicBezTo>
                    <a:pt x="11234" y="861"/>
                    <a:pt x="9182" y="483"/>
                    <a:pt x="7670" y="159"/>
                  </a:cubicBezTo>
                  <a:cubicBezTo>
                    <a:pt x="7231" y="55"/>
                    <a:pt x="6766" y="0"/>
                    <a:pt x="6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3823;p70">
              <a:extLst>
                <a:ext uri="{FF2B5EF4-FFF2-40B4-BE49-F238E27FC236}">
                  <a16:creationId xmlns:a16="http://schemas.microsoft.com/office/drawing/2014/main" id="{395F8A97-9EDF-1896-4DD6-A7D3731BCD38}"/>
                </a:ext>
              </a:extLst>
            </p:cNvPr>
            <p:cNvSpPr/>
            <p:nvPr/>
          </p:nvSpPr>
          <p:spPr>
            <a:xfrm>
              <a:off x="497350" y="3404975"/>
              <a:ext cx="604900" cy="231150"/>
            </a:xfrm>
            <a:custGeom>
              <a:avLst/>
              <a:gdLst/>
              <a:ahLst/>
              <a:cxnLst/>
              <a:rect l="l" t="t" r="r" b="b"/>
              <a:pathLst>
                <a:path w="24196" h="9246" extrusionOk="0">
                  <a:moveTo>
                    <a:pt x="162" y="1"/>
                  </a:moveTo>
                  <a:cubicBezTo>
                    <a:pt x="0" y="1459"/>
                    <a:pt x="0" y="2917"/>
                    <a:pt x="54" y="4375"/>
                  </a:cubicBezTo>
                  <a:cubicBezTo>
                    <a:pt x="0" y="5293"/>
                    <a:pt x="216" y="6211"/>
                    <a:pt x="648" y="7021"/>
                  </a:cubicBezTo>
                  <a:cubicBezTo>
                    <a:pt x="1512" y="8156"/>
                    <a:pt x="3241" y="8426"/>
                    <a:pt x="4591" y="8642"/>
                  </a:cubicBezTo>
                  <a:cubicBezTo>
                    <a:pt x="7284" y="8997"/>
                    <a:pt x="10096" y="9245"/>
                    <a:pt x="12910" y="9245"/>
                  </a:cubicBezTo>
                  <a:cubicBezTo>
                    <a:pt x="16078" y="9245"/>
                    <a:pt x="19248" y="8931"/>
                    <a:pt x="22251" y="8102"/>
                  </a:cubicBezTo>
                  <a:cubicBezTo>
                    <a:pt x="22575" y="5347"/>
                    <a:pt x="23223" y="2593"/>
                    <a:pt x="24195" y="1"/>
                  </a:cubicBezTo>
                  <a:lnTo>
                    <a:pt x="24195" y="1"/>
                  </a:lnTo>
                  <a:cubicBezTo>
                    <a:pt x="20199" y="298"/>
                    <a:pt x="16189" y="446"/>
                    <a:pt x="12179" y="446"/>
                  </a:cubicBezTo>
                  <a:cubicBezTo>
                    <a:pt x="8169" y="446"/>
                    <a:pt x="4159" y="298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3824;p70">
              <a:extLst>
                <a:ext uri="{FF2B5EF4-FFF2-40B4-BE49-F238E27FC236}">
                  <a16:creationId xmlns:a16="http://schemas.microsoft.com/office/drawing/2014/main" id="{0D02E187-5343-4C9D-034F-D905377447B2}"/>
                </a:ext>
              </a:extLst>
            </p:cNvPr>
            <p:cNvSpPr/>
            <p:nvPr/>
          </p:nvSpPr>
          <p:spPr>
            <a:xfrm>
              <a:off x="802475" y="3037725"/>
              <a:ext cx="248475" cy="205825"/>
            </a:xfrm>
            <a:custGeom>
              <a:avLst/>
              <a:gdLst/>
              <a:ahLst/>
              <a:cxnLst/>
              <a:rect l="l" t="t" r="r" b="b"/>
              <a:pathLst>
                <a:path w="9939" h="8233" extrusionOk="0">
                  <a:moveTo>
                    <a:pt x="595" y="1"/>
                  </a:moveTo>
                  <a:cubicBezTo>
                    <a:pt x="1" y="2647"/>
                    <a:pt x="55" y="5455"/>
                    <a:pt x="649" y="8102"/>
                  </a:cubicBezTo>
                  <a:cubicBezTo>
                    <a:pt x="1567" y="8156"/>
                    <a:pt x="2485" y="8210"/>
                    <a:pt x="3403" y="8210"/>
                  </a:cubicBezTo>
                  <a:cubicBezTo>
                    <a:pt x="3941" y="8226"/>
                    <a:pt x="4479" y="8232"/>
                    <a:pt x="5015" y="8232"/>
                  </a:cubicBezTo>
                  <a:cubicBezTo>
                    <a:pt x="6311" y="8232"/>
                    <a:pt x="7598" y="8194"/>
                    <a:pt x="8858" y="8156"/>
                  </a:cubicBezTo>
                  <a:cubicBezTo>
                    <a:pt x="9452" y="5834"/>
                    <a:pt x="9938" y="2863"/>
                    <a:pt x="7508" y="1243"/>
                  </a:cubicBezTo>
                  <a:cubicBezTo>
                    <a:pt x="5996" y="271"/>
                    <a:pt x="3889" y="217"/>
                    <a:pt x="2161" y="109"/>
                  </a:cubicBezTo>
                  <a:cubicBezTo>
                    <a:pt x="1621" y="55"/>
                    <a:pt x="1081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3825;p70">
              <a:extLst>
                <a:ext uri="{FF2B5EF4-FFF2-40B4-BE49-F238E27FC236}">
                  <a16:creationId xmlns:a16="http://schemas.microsoft.com/office/drawing/2014/main" id="{0C82AC5C-BF2E-DF17-5ED6-D0C0F6F211B5}"/>
                </a:ext>
              </a:extLst>
            </p:cNvPr>
            <p:cNvSpPr/>
            <p:nvPr/>
          </p:nvSpPr>
          <p:spPr>
            <a:xfrm>
              <a:off x="577000" y="3008025"/>
              <a:ext cx="245750" cy="232250"/>
            </a:xfrm>
            <a:custGeom>
              <a:avLst/>
              <a:gdLst/>
              <a:ahLst/>
              <a:cxnLst/>
              <a:rect l="l" t="t" r="r" b="b"/>
              <a:pathLst>
                <a:path w="9830" h="9290" extrusionOk="0">
                  <a:moveTo>
                    <a:pt x="2863" y="1"/>
                  </a:moveTo>
                  <a:cubicBezTo>
                    <a:pt x="1459" y="1837"/>
                    <a:pt x="1" y="4969"/>
                    <a:pt x="109" y="7670"/>
                  </a:cubicBezTo>
                  <a:cubicBezTo>
                    <a:pt x="109" y="7778"/>
                    <a:pt x="55" y="7886"/>
                    <a:pt x="1" y="7940"/>
                  </a:cubicBezTo>
                  <a:cubicBezTo>
                    <a:pt x="1891" y="8318"/>
                    <a:pt x="3781" y="8750"/>
                    <a:pt x="5671" y="8966"/>
                  </a:cubicBezTo>
                  <a:cubicBezTo>
                    <a:pt x="6698" y="9074"/>
                    <a:pt x="8804" y="9236"/>
                    <a:pt x="9830" y="9290"/>
                  </a:cubicBezTo>
                  <a:cubicBezTo>
                    <a:pt x="9290" y="6589"/>
                    <a:pt x="9236" y="3781"/>
                    <a:pt x="9614" y="1081"/>
                  </a:cubicBezTo>
                  <a:cubicBezTo>
                    <a:pt x="7508" y="919"/>
                    <a:pt x="5941" y="649"/>
                    <a:pt x="4105" y="487"/>
                  </a:cubicBezTo>
                  <a:cubicBezTo>
                    <a:pt x="3997" y="433"/>
                    <a:pt x="2917" y="55"/>
                    <a:pt x="2863" y="1"/>
                  </a:cubicBezTo>
                  <a:close/>
                </a:path>
              </a:pathLst>
            </a:custGeom>
            <a:solidFill>
              <a:srgbClr val="F3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3826;p70">
              <a:extLst>
                <a:ext uri="{FF2B5EF4-FFF2-40B4-BE49-F238E27FC236}">
                  <a16:creationId xmlns:a16="http://schemas.microsoft.com/office/drawing/2014/main" id="{B3B2AD22-250F-E667-BA15-E14B0447303E}"/>
                </a:ext>
              </a:extLst>
            </p:cNvPr>
            <p:cNvSpPr/>
            <p:nvPr/>
          </p:nvSpPr>
          <p:spPr>
            <a:xfrm>
              <a:off x="4056400" y="2281750"/>
              <a:ext cx="1235650" cy="472275"/>
            </a:xfrm>
            <a:custGeom>
              <a:avLst/>
              <a:gdLst/>
              <a:ahLst/>
              <a:cxnLst/>
              <a:rect l="l" t="t" r="r" b="b"/>
              <a:pathLst>
                <a:path w="49426" h="18891" extrusionOk="0">
                  <a:moveTo>
                    <a:pt x="5269" y="0"/>
                  </a:moveTo>
                  <a:cubicBezTo>
                    <a:pt x="4689" y="0"/>
                    <a:pt x="4127" y="117"/>
                    <a:pt x="3565" y="590"/>
                  </a:cubicBezTo>
                  <a:cubicBezTo>
                    <a:pt x="2539" y="1508"/>
                    <a:pt x="2323" y="2751"/>
                    <a:pt x="2107" y="4047"/>
                  </a:cubicBezTo>
                  <a:cubicBezTo>
                    <a:pt x="1782" y="6207"/>
                    <a:pt x="1458" y="8367"/>
                    <a:pt x="1188" y="10528"/>
                  </a:cubicBezTo>
                  <a:cubicBezTo>
                    <a:pt x="972" y="11662"/>
                    <a:pt x="810" y="12796"/>
                    <a:pt x="648" y="13822"/>
                  </a:cubicBezTo>
                  <a:cubicBezTo>
                    <a:pt x="540" y="14902"/>
                    <a:pt x="0" y="16414"/>
                    <a:pt x="162" y="17440"/>
                  </a:cubicBezTo>
                  <a:cubicBezTo>
                    <a:pt x="359" y="18652"/>
                    <a:pt x="2145" y="18891"/>
                    <a:pt x="3882" y="18891"/>
                  </a:cubicBezTo>
                  <a:cubicBezTo>
                    <a:pt x="5008" y="18891"/>
                    <a:pt x="6114" y="18791"/>
                    <a:pt x="6751" y="18791"/>
                  </a:cubicBezTo>
                  <a:cubicBezTo>
                    <a:pt x="14852" y="18791"/>
                    <a:pt x="22953" y="18736"/>
                    <a:pt x="31054" y="18574"/>
                  </a:cubicBezTo>
                  <a:cubicBezTo>
                    <a:pt x="35159" y="18466"/>
                    <a:pt x="39317" y="18358"/>
                    <a:pt x="43422" y="18196"/>
                  </a:cubicBezTo>
                  <a:cubicBezTo>
                    <a:pt x="43584" y="18193"/>
                    <a:pt x="43754" y="18191"/>
                    <a:pt x="43930" y="18191"/>
                  </a:cubicBezTo>
                  <a:cubicBezTo>
                    <a:pt x="44164" y="18191"/>
                    <a:pt x="44409" y="18193"/>
                    <a:pt x="44659" y="18193"/>
                  </a:cubicBezTo>
                  <a:cubicBezTo>
                    <a:pt x="46845" y="18193"/>
                    <a:pt x="49425" y="18043"/>
                    <a:pt x="48930" y="15118"/>
                  </a:cubicBezTo>
                  <a:cubicBezTo>
                    <a:pt x="48552" y="13282"/>
                    <a:pt x="47850" y="11500"/>
                    <a:pt x="46824" y="9933"/>
                  </a:cubicBezTo>
                  <a:cubicBezTo>
                    <a:pt x="45042" y="6963"/>
                    <a:pt x="42666" y="3399"/>
                    <a:pt x="39587" y="1670"/>
                  </a:cubicBezTo>
                  <a:cubicBezTo>
                    <a:pt x="36927" y="163"/>
                    <a:pt x="33648" y="112"/>
                    <a:pt x="30557" y="112"/>
                  </a:cubicBezTo>
                  <a:cubicBezTo>
                    <a:pt x="30330" y="112"/>
                    <a:pt x="30105" y="112"/>
                    <a:pt x="29880" y="112"/>
                  </a:cubicBezTo>
                  <a:cubicBezTo>
                    <a:pt x="29438" y="112"/>
                    <a:pt x="29000" y="111"/>
                    <a:pt x="28570" y="104"/>
                  </a:cubicBezTo>
                  <a:cubicBezTo>
                    <a:pt x="27814" y="50"/>
                    <a:pt x="21873" y="50"/>
                    <a:pt x="20199" y="50"/>
                  </a:cubicBezTo>
                  <a:cubicBezTo>
                    <a:pt x="20145" y="104"/>
                    <a:pt x="10802" y="104"/>
                    <a:pt x="6751" y="104"/>
                  </a:cubicBezTo>
                  <a:cubicBezTo>
                    <a:pt x="6238" y="80"/>
                    <a:pt x="5747" y="0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3827;p70">
              <a:extLst>
                <a:ext uri="{FF2B5EF4-FFF2-40B4-BE49-F238E27FC236}">
                  <a16:creationId xmlns:a16="http://schemas.microsoft.com/office/drawing/2014/main" id="{E91D4A9D-5174-9488-D958-82F938D8CD58}"/>
                </a:ext>
              </a:extLst>
            </p:cNvPr>
            <p:cNvSpPr/>
            <p:nvPr/>
          </p:nvSpPr>
          <p:spPr>
            <a:xfrm>
              <a:off x="3867375" y="2165525"/>
              <a:ext cx="180950" cy="1347500"/>
            </a:xfrm>
            <a:custGeom>
              <a:avLst/>
              <a:gdLst/>
              <a:ahLst/>
              <a:cxnLst/>
              <a:rect l="l" t="t" r="r" b="b"/>
              <a:pathLst>
                <a:path w="7238" h="53900" extrusionOk="0">
                  <a:moveTo>
                    <a:pt x="7237" y="1"/>
                  </a:moveTo>
                  <a:lnTo>
                    <a:pt x="5779" y="6698"/>
                  </a:lnTo>
                  <a:lnTo>
                    <a:pt x="4375" y="13340"/>
                  </a:lnTo>
                  <a:cubicBezTo>
                    <a:pt x="3511" y="17823"/>
                    <a:pt x="2539" y="22251"/>
                    <a:pt x="1566" y="26680"/>
                  </a:cubicBezTo>
                  <a:cubicBezTo>
                    <a:pt x="594" y="31162"/>
                    <a:pt x="108" y="35699"/>
                    <a:pt x="0" y="40235"/>
                  </a:cubicBezTo>
                  <a:cubicBezTo>
                    <a:pt x="0" y="42558"/>
                    <a:pt x="54" y="44826"/>
                    <a:pt x="162" y="47094"/>
                  </a:cubicBezTo>
                  <a:cubicBezTo>
                    <a:pt x="324" y="49363"/>
                    <a:pt x="540" y="51631"/>
                    <a:pt x="864" y="53899"/>
                  </a:cubicBezTo>
                  <a:cubicBezTo>
                    <a:pt x="594" y="51631"/>
                    <a:pt x="486" y="49363"/>
                    <a:pt x="378" y="47094"/>
                  </a:cubicBezTo>
                  <a:cubicBezTo>
                    <a:pt x="270" y="44826"/>
                    <a:pt x="324" y="42558"/>
                    <a:pt x="378" y="40289"/>
                  </a:cubicBezTo>
                  <a:cubicBezTo>
                    <a:pt x="594" y="35753"/>
                    <a:pt x="1134" y="31216"/>
                    <a:pt x="2107" y="26788"/>
                  </a:cubicBezTo>
                  <a:cubicBezTo>
                    <a:pt x="2971" y="22359"/>
                    <a:pt x="3997" y="17877"/>
                    <a:pt x="4807" y="13448"/>
                  </a:cubicBezTo>
                  <a:lnTo>
                    <a:pt x="6049" y="6698"/>
                  </a:lnTo>
                  <a:lnTo>
                    <a:pt x="72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3828;p70">
              <a:extLst>
                <a:ext uri="{FF2B5EF4-FFF2-40B4-BE49-F238E27FC236}">
                  <a16:creationId xmlns:a16="http://schemas.microsoft.com/office/drawing/2014/main" id="{37335E23-DA91-6C13-38F2-3B3005B50F05}"/>
                </a:ext>
              </a:extLst>
            </p:cNvPr>
            <p:cNvSpPr/>
            <p:nvPr/>
          </p:nvSpPr>
          <p:spPr>
            <a:xfrm>
              <a:off x="4947500" y="2177675"/>
              <a:ext cx="440175" cy="1355600"/>
            </a:xfrm>
            <a:custGeom>
              <a:avLst/>
              <a:gdLst/>
              <a:ahLst/>
              <a:cxnLst/>
              <a:rect l="l" t="t" r="r" b="b"/>
              <a:pathLst>
                <a:path w="17607" h="54224" extrusionOk="0">
                  <a:moveTo>
                    <a:pt x="2971" y="1"/>
                  </a:moveTo>
                  <a:lnTo>
                    <a:pt x="2971" y="1"/>
                  </a:lnTo>
                  <a:cubicBezTo>
                    <a:pt x="7238" y="3403"/>
                    <a:pt x="10802" y="7616"/>
                    <a:pt x="13448" y="12422"/>
                  </a:cubicBezTo>
                  <a:cubicBezTo>
                    <a:pt x="14799" y="14745"/>
                    <a:pt x="15879" y="17283"/>
                    <a:pt x="16635" y="19929"/>
                  </a:cubicBezTo>
                  <a:cubicBezTo>
                    <a:pt x="16959" y="21225"/>
                    <a:pt x="17121" y="22575"/>
                    <a:pt x="17121" y="23926"/>
                  </a:cubicBezTo>
                  <a:cubicBezTo>
                    <a:pt x="17067" y="25276"/>
                    <a:pt x="16797" y="26572"/>
                    <a:pt x="16257" y="27814"/>
                  </a:cubicBezTo>
                  <a:cubicBezTo>
                    <a:pt x="15717" y="29056"/>
                    <a:pt x="14961" y="30190"/>
                    <a:pt x="14097" y="31162"/>
                  </a:cubicBezTo>
                  <a:cubicBezTo>
                    <a:pt x="13232" y="32243"/>
                    <a:pt x="12260" y="33161"/>
                    <a:pt x="11126" y="33863"/>
                  </a:cubicBezTo>
                  <a:cubicBezTo>
                    <a:pt x="9992" y="34619"/>
                    <a:pt x="8642" y="35051"/>
                    <a:pt x="7508" y="35807"/>
                  </a:cubicBezTo>
                  <a:cubicBezTo>
                    <a:pt x="6320" y="36617"/>
                    <a:pt x="5293" y="37535"/>
                    <a:pt x="4429" y="38615"/>
                  </a:cubicBezTo>
                  <a:cubicBezTo>
                    <a:pt x="2701" y="40830"/>
                    <a:pt x="1459" y="43368"/>
                    <a:pt x="865" y="46068"/>
                  </a:cubicBezTo>
                  <a:cubicBezTo>
                    <a:pt x="163" y="48715"/>
                    <a:pt x="1" y="51523"/>
                    <a:pt x="325" y="54223"/>
                  </a:cubicBezTo>
                  <a:cubicBezTo>
                    <a:pt x="55" y="51523"/>
                    <a:pt x="325" y="48769"/>
                    <a:pt x="1081" y="46122"/>
                  </a:cubicBezTo>
                  <a:cubicBezTo>
                    <a:pt x="1783" y="43476"/>
                    <a:pt x="2971" y="41046"/>
                    <a:pt x="4699" y="38939"/>
                  </a:cubicBezTo>
                  <a:cubicBezTo>
                    <a:pt x="5563" y="37913"/>
                    <a:pt x="6590" y="36995"/>
                    <a:pt x="7724" y="36239"/>
                  </a:cubicBezTo>
                  <a:cubicBezTo>
                    <a:pt x="8858" y="35483"/>
                    <a:pt x="10154" y="35051"/>
                    <a:pt x="11342" y="34295"/>
                  </a:cubicBezTo>
                  <a:cubicBezTo>
                    <a:pt x="12530" y="33539"/>
                    <a:pt x="13556" y="32621"/>
                    <a:pt x="14475" y="31541"/>
                  </a:cubicBezTo>
                  <a:cubicBezTo>
                    <a:pt x="15393" y="30514"/>
                    <a:pt x="16149" y="29326"/>
                    <a:pt x="16743" y="28084"/>
                  </a:cubicBezTo>
                  <a:cubicBezTo>
                    <a:pt x="17283" y="26788"/>
                    <a:pt x="17553" y="25384"/>
                    <a:pt x="17607" y="23980"/>
                  </a:cubicBezTo>
                  <a:cubicBezTo>
                    <a:pt x="17607" y="22575"/>
                    <a:pt x="17445" y="21171"/>
                    <a:pt x="17067" y="19821"/>
                  </a:cubicBezTo>
                  <a:cubicBezTo>
                    <a:pt x="16311" y="17175"/>
                    <a:pt x="15231" y="14637"/>
                    <a:pt x="13772" y="12314"/>
                  </a:cubicBezTo>
                  <a:cubicBezTo>
                    <a:pt x="12422" y="9884"/>
                    <a:pt x="10802" y="7616"/>
                    <a:pt x="9020" y="5563"/>
                  </a:cubicBezTo>
                  <a:cubicBezTo>
                    <a:pt x="7238" y="3457"/>
                    <a:pt x="5185" y="1621"/>
                    <a:pt x="29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3829;p70">
              <a:extLst>
                <a:ext uri="{FF2B5EF4-FFF2-40B4-BE49-F238E27FC236}">
                  <a16:creationId xmlns:a16="http://schemas.microsoft.com/office/drawing/2014/main" id="{30C20DEF-C72B-A519-2957-8923719F7189}"/>
                </a:ext>
              </a:extLst>
            </p:cNvPr>
            <p:cNvSpPr/>
            <p:nvPr/>
          </p:nvSpPr>
          <p:spPr>
            <a:xfrm>
              <a:off x="5348500" y="2247900"/>
              <a:ext cx="611650" cy="452325"/>
            </a:xfrm>
            <a:custGeom>
              <a:avLst/>
              <a:gdLst/>
              <a:ahLst/>
              <a:cxnLst/>
              <a:rect l="l" t="t" r="r" b="b"/>
              <a:pathLst>
                <a:path w="24466" h="18093" extrusionOk="0">
                  <a:moveTo>
                    <a:pt x="271" y="0"/>
                  </a:moveTo>
                  <a:cubicBezTo>
                    <a:pt x="55" y="648"/>
                    <a:pt x="1" y="1404"/>
                    <a:pt x="217" y="2106"/>
                  </a:cubicBezTo>
                  <a:cubicBezTo>
                    <a:pt x="487" y="2754"/>
                    <a:pt x="919" y="3349"/>
                    <a:pt x="1513" y="3835"/>
                  </a:cubicBezTo>
                  <a:cubicBezTo>
                    <a:pt x="2053" y="4267"/>
                    <a:pt x="2647" y="4645"/>
                    <a:pt x="3241" y="5023"/>
                  </a:cubicBezTo>
                  <a:cubicBezTo>
                    <a:pt x="3835" y="5347"/>
                    <a:pt x="4429" y="5779"/>
                    <a:pt x="5023" y="6157"/>
                  </a:cubicBezTo>
                  <a:cubicBezTo>
                    <a:pt x="7346" y="7669"/>
                    <a:pt x="9560" y="9397"/>
                    <a:pt x="11558" y="11395"/>
                  </a:cubicBezTo>
                  <a:cubicBezTo>
                    <a:pt x="12530" y="12368"/>
                    <a:pt x="13502" y="13394"/>
                    <a:pt x="14367" y="14474"/>
                  </a:cubicBezTo>
                  <a:cubicBezTo>
                    <a:pt x="14799" y="15014"/>
                    <a:pt x="15231" y="15554"/>
                    <a:pt x="15663" y="16148"/>
                  </a:cubicBezTo>
                  <a:cubicBezTo>
                    <a:pt x="16149" y="16688"/>
                    <a:pt x="16743" y="17174"/>
                    <a:pt x="17391" y="17444"/>
                  </a:cubicBezTo>
                  <a:cubicBezTo>
                    <a:pt x="18255" y="17876"/>
                    <a:pt x="19215" y="18092"/>
                    <a:pt x="20175" y="18092"/>
                  </a:cubicBezTo>
                  <a:cubicBezTo>
                    <a:pt x="20655" y="18092"/>
                    <a:pt x="21135" y="18038"/>
                    <a:pt x="21603" y="17930"/>
                  </a:cubicBezTo>
                  <a:cubicBezTo>
                    <a:pt x="22306" y="17768"/>
                    <a:pt x="22954" y="17390"/>
                    <a:pt x="23440" y="16850"/>
                  </a:cubicBezTo>
                  <a:cubicBezTo>
                    <a:pt x="23926" y="16310"/>
                    <a:pt x="24250" y="15662"/>
                    <a:pt x="24466" y="15014"/>
                  </a:cubicBezTo>
                  <a:lnTo>
                    <a:pt x="24466" y="15014"/>
                  </a:lnTo>
                  <a:cubicBezTo>
                    <a:pt x="24196" y="15662"/>
                    <a:pt x="23818" y="16256"/>
                    <a:pt x="23386" y="16742"/>
                  </a:cubicBezTo>
                  <a:cubicBezTo>
                    <a:pt x="22846" y="17228"/>
                    <a:pt x="22252" y="17552"/>
                    <a:pt x="21549" y="17714"/>
                  </a:cubicBezTo>
                  <a:cubicBezTo>
                    <a:pt x="21212" y="17768"/>
                    <a:pt x="20871" y="17795"/>
                    <a:pt x="20531" y="17795"/>
                  </a:cubicBezTo>
                  <a:cubicBezTo>
                    <a:pt x="19511" y="17795"/>
                    <a:pt x="18498" y="17552"/>
                    <a:pt x="17607" y="17066"/>
                  </a:cubicBezTo>
                  <a:cubicBezTo>
                    <a:pt x="16959" y="16796"/>
                    <a:pt x="16473" y="16364"/>
                    <a:pt x="16041" y="15824"/>
                  </a:cubicBezTo>
                  <a:cubicBezTo>
                    <a:pt x="15609" y="15284"/>
                    <a:pt x="15177" y="14690"/>
                    <a:pt x="14745" y="14150"/>
                  </a:cubicBezTo>
                  <a:cubicBezTo>
                    <a:pt x="13881" y="13070"/>
                    <a:pt x="12908" y="11990"/>
                    <a:pt x="11936" y="11017"/>
                  </a:cubicBezTo>
                  <a:cubicBezTo>
                    <a:pt x="9884" y="9019"/>
                    <a:pt x="7616" y="7291"/>
                    <a:pt x="5239" y="5833"/>
                  </a:cubicBezTo>
                  <a:cubicBezTo>
                    <a:pt x="4645" y="5455"/>
                    <a:pt x="4051" y="5077"/>
                    <a:pt x="3403" y="4699"/>
                  </a:cubicBezTo>
                  <a:cubicBezTo>
                    <a:pt x="2809" y="4375"/>
                    <a:pt x="2215" y="3997"/>
                    <a:pt x="1675" y="3619"/>
                  </a:cubicBezTo>
                  <a:cubicBezTo>
                    <a:pt x="1081" y="3187"/>
                    <a:pt x="649" y="2646"/>
                    <a:pt x="379" y="2052"/>
                  </a:cubicBezTo>
                  <a:cubicBezTo>
                    <a:pt x="109" y="1350"/>
                    <a:pt x="109" y="648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3830;p70">
              <a:extLst>
                <a:ext uri="{FF2B5EF4-FFF2-40B4-BE49-F238E27FC236}">
                  <a16:creationId xmlns:a16="http://schemas.microsoft.com/office/drawing/2014/main" id="{4B847AA6-5955-E533-78C7-A7D66160CA62}"/>
                </a:ext>
              </a:extLst>
            </p:cNvPr>
            <p:cNvSpPr/>
            <p:nvPr/>
          </p:nvSpPr>
          <p:spPr>
            <a:xfrm>
              <a:off x="2345725" y="2247900"/>
              <a:ext cx="911400" cy="545950"/>
            </a:xfrm>
            <a:custGeom>
              <a:avLst/>
              <a:gdLst/>
              <a:ahLst/>
              <a:cxnLst/>
              <a:rect l="l" t="t" r="r" b="b"/>
              <a:pathLst>
                <a:path w="36456" h="21838" extrusionOk="0">
                  <a:moveTo>
                    <a:pt x="36077" y="0"/>
                  </a:moveTo>
                  <a:cubicBezTo>
                    <a:pt x="36293" y="432"/>
                    <a:pt x="36401" y="918"/>
                    <a:pt x="36401" y="1404"/>
                  </a:cubicBezTo>
                  <a:cubicBezTo>
                    <a:pt x="36347" y="1620"/>
                    <a:pt x="36293" y="1836"/>
                    <a:pt x="36185" y="2052"/>
                  </a:cubicBezTo>
                  <a:cubicBezTo>
                    <a:pt x="36023" y="2268"/>
                    <a:pt x="35861" y="2430"/>
                    <a:pt x="35699" y="2592"/>
                  </a:cubicBezTo>
                  <a:cubicBezTo>
                    <a:pt x="34997" y="3187"/>
                    <a:pt x="34187" y="3727"/>
                    <a:pt x="33431" y="4213"/>
                  </a:cubicBezTo>
                  <a:cubicBezTo>
                    <a:pt x="31811" y="5239"/>
                    <a:pt x="30190" y="6211"/>
                    <a:pt x="28570" y="7183"/>
                  </a:cubicBezTo>
                  <a:cubicBezTo>
                    <a:pt x="25330" y="9127"/>
                    <a:pt x="22143" y="11233"/>
                    <a:pt x="19119" y="13502"/>
                  </a:cubicBezTo>
                  <a:cubicBezTo>
                    <a:pt x="16149" y="15824"/>
                    <a:pt x="13016" y="17984"/>
                    <a:pt x="9776" y="19982"/>
                  </a:cubicBezTo>
                  <a:cubicBezTo>
                    <a:pt x="9020" y="20469"/>
                    <a:pt x="8156" y="20901"/>
                    <a:pt x="7292" y="21225"/>
                  </a:cubicBezTo>
                  <a:cubicBezTo>
                    <a:pt x="6759" y="21473"/>
                    <a:pt x="6157" y="21605"/>
                    <a:pt x="5547" y="21605"/>
                  </a:cubicBezTo>
                  <a:cubicBezTo>
                    <a:pt x="5228" y="21605"/>
                    <a:pt x="4906" y="21569"/>
                    <a:pt x="4591" y="21495"/>
                  </a:cubicBezTo>
                  <a:cubicBezTo>
                    <a:pt x="4375" y="21441"/>
                    <a:pt x="4159" y="21387"/>
                    <a:pt x="3943" y="21333"/>
                  </a:cubicBezTo>
                  <a:cubicBezTo>
                    <a:pt x="3673" y="21279"/>
                    <a:pt x="3457" y="21225"/>
                    <a:pt x="3241" y="21171"/>
                  </a:cubicBezTo>
                  <a:cubicBezTo>
                    <a:pt x="2809" y="21063"/>
                    <a:pt x="2377" y="20847"/>
                    <a:pt x="1999" y="20631"/>
                  </a:cubicBezTo>
                  <a:cubicBezTo>
                    <a:pt x="1189" y="20091"/>
                    <a:pt x="487" y="19443"/>
                    <a:pt x="1" y="18633"/>
                  </a:cubicBezTo>
                  <a:lnTo>
                    <a:pt x="1" y="18633"/>
                  </a:lnTo>
                  <a:cubicBezTo>
                    <a:pt x="487" y="19443"/>
                    <a:pt x="1135" y="20145"/>
                    <a:pt x="1891" y="20685"/>
                  </a:cubicBezTo>
                  <a:cubicBezTo>
                    <a:pt x="2323" y="20955"/>
                    <a:pt x="2755" y="21171"/>
                    <a:pt x="3187" y="21333"/>
                  </a:cubicBezTo>
                  <a:cubicBezTo>
                    <a:pt x="3403" y="21387"/>
                    <a:pt x="3673" y="21495"/>
                    <a:pt x="3889" y="21495"/>
                  </a:cubicBezTo>
                  <a:cubicBezTo>
                    <a:pt x="4105" y="21549"/>
                    <a:pt x="4321" y="21657"/>
                    <a:pt x="4537" y="21711"/>
                  </a:cubicBezTo>
                  <a:cubicBezTo>
                    <a:pt x="4912" y="21794"/>
                    <a:pt x="5294" y="21837"/>
                    <a:pt x="5675" y="21837"/>
                  </a:cubicBezTo>
                  <a:cubicBezTo>
                    <a:pt x="6284" y="21837"/>
                    <a:pt x="6889" y="21727"/>
                    <a:pt x="7454" y="21495"/>
                  </a:cubicBezTo>
                  <a:cubicBezTo>
                    <a:pt x="8318" y="21171"/>
                    <a:pt x="9182" y="20793"/>
                    <a:pt x="10046" y="20307"/>
                  </a:cubicBezTo>
                  <a:cubicBezTo>
                    <a:pt x="13286" y="18308"/>
                    <a:pt x="16419" y="16202"/>
                    <a:pt x="19443" y="13880"/>
                  </a:cubicBezTo>
                  <a:cubicBezTo>
                    <a:pt x="22413" y="11557"/>
                    <a:pt x="25546" y="9397"/>
                    <a:pt x="28786" y="7453"/>
                  </a:cubicBezTo>
                  <a:cubicBezTo>
                    <a:pt x="30406" y="6427"/>
                    <a:pt x="31973" y="5401"/>
                    <a:pt x="33539" y="4321"/>
                  </a:cubicBezTo>
                  <a:cubicBezTo>
                    <a:pt x="34349" y="3781"/>
                    <a:pt x="35105" y="3187"/>
                    <a:pt x="35807" y="2592"/>
                  </a:cubicBezTo>
                  <a:cubicBezTo>
                    <a:pt x="35969" y="2430"/>
                    <a:pt x="36131" y="2214"/>
                    <a:pt x="36293" y="2052"/>
                  </a:cubicBezTo>
                  <a:cubicBezTo>
                    <a:pt x="36347" y="1836"/>
                    <a:pt x="36455" y="1566"/>
                    <a:pt x="36455" y="1350"/>
                  </a:cubicBezTo>
                  <a:cubicBezTo>
                    <a:pt x="36455" y="864"/>
                    <a:pt x="36293" y="432"/>
                    <a:pt x="360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3831;p70">
              <a:extLst>
                <a:ext uri="{FF2B5EF4-FFF2-40B4-BE49-F238E27FC236}">
                  <a16:creationId xmlns:a16="http://schemas.microsoft.com/office/drawing/2014/main" id="{CE1F7C7A-2441-255E-1817-85AF3EA7B137}"/>
                </a:ext>
              </a:extLst>
            </p:cNvPr>
            <p:cNvSpPr/>
            <p:nvPr/>
          </p:nvSpPr>
          <p:spPr>
            <a:xfrm>
              <a:off x="3566000" y="2853075"/>
              <a:ext cx="283850" cy="137350"/>
            </a:xfrm>
            <a:custGeom>
              <a:avLst/>
              <a:gdLst/>
              <a:ahLst/>
              <a:cxnLst/>
              <a:rect l="l" t="t" r="r" b="b"/>
              <a:pathLst>
                <a:path w="11354" h="5494" extrusionOk="0">
                  <a:moveTo>
                    <a:pt x="3722" y="1"/>
                  </a:moveTo>
                  <a:cubicBezTo>
                    <a:pt x="3458" y="1"/>
                    <a:pt x="3193" y="14"/>
                    <a:pt x="2928" y="42"/>
                  </a:cubicBezTo>
                  <a:cubicBezTo>
                    <a:pt x="2388" y="96"/>
                    <a:pt x="1848" y="204"/>
                    <a:pt x="1308" y="420"/>
                  </a:cubicBezTo>
                  <a:cubicBezTo>
                    <a:pt x="336" y="852"/>
                    <a:pt x="174" y="852"/>
                    <a:pt x="120" y="2364"/>
                  </a:cubicBezTo>
                  <a:cubicBezTo>
                    <a:pt x="1" y="5020"/>
                    <a:pt x="2530" y="5494"/>
                    <a:pt x="4588" y="5494"/>
                  </a:cubicBezTo>
                  <a:cubicBezTo>
                    <a:pt x="5334" y="5494"/>
                    <a:pt x="6019" y="5432"/>
                    <a:pt x="6493" y="5389"/>
                  </a:cubicBezTo>
                  <a:cubicBezTo>
                    <a:pt x="7627" y="5281"/>
                    <a:pt x="10813" y="5389"/>
                    <a:pt x="11353" y="3498"/>
                  </a:cubicBezTo>
                  <a:cubicBezTo>
                    <a:pt x="11029" y="1500"/>
                    <a:pt x="7087" y="582"/>
                    <a:pt x="5953" y="312"/>
                  </a:cubicBezTo>
                  <a:cubicBezTo>
                    <a:pt x="5232" y="112"/>
                    <a:pt x="4481" y="1"/>
                    <a:pt x="3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3832;p70">
              <a:extLst>
                <a:ext uri="{FF2B5EF4-FFF2-40B4-BE49-F238E27FC236}">
                  <a16:creationId xmlns:a16="http://schemas.microsoft.com/office/drawing/2014/main" id="{1C0BE2FC-4DAE-BFA4-E762-1F87F2441F9D}"/>
                </a:ext>
              </a:extLst>
            </p:cNvPr>
            <p:cNvSpPr/>
            <p:nvPr/>
          </p:nvSpPr>
          <p:spPr>
            <a:xfrm>
              <a:off x="4969100" y="2823400"/>
              <a:ext cx="312550" cy="154150"/>
            </a:xfrm>
            <a:custGeom>
              <a:avLst/>
              <a:gdLst/>
              <a:ahLst/>
              <a:cxnLst/>
              <a:rect l="l" t="t" r="r" b="b"/>
              <a:pathLst>
                <a:path w="12502" h="6166" extrusionOk="0">
                  <a:moveTo>
                    <a:pt x="8440" y="0"/>
                  </a:moveTo>
                  <a:cubicBezTo>
                    <a:pt x="7592" y="0"/>
                    <a:pt x="6752" y="122"/>
                    <a:pt x="5942" y="365"/>
                  </a:cubicBezTo>
                  <a:cubicBezTo>
                    <a:pt x="4699" y="635"/>
                    <a:pt x="325" y="1661"/>
                    <a:pt x="1" y="3929"/>
                  </a:cubicBezTo>
                  <a:cubicBezTo>
                    <a:pt x="595" y="6090"/>
                    <a:pt x="4159" y="5928"/>
                    <a:pt x="5348" y="6036"/>
                  </a:cubicBezTo>
                  <a:cubicBezTo>
                    <a:pt x="5863" y="6093"/>
                    <a:pt x="6611" y="6165"/>
                    <a:pt x="7429" y="6165"/>
                  </a:cubicBezTo>
                  <a:cubicBezTo>
                    <a:pt x="9695" y="6165"/>
                    <a:pt x="12502" y="5609"/>
                    <a:pt x="12422" y="2633"/>
                  </a:cubicBezTo>
                  <a:cubicBezTo>
                    <a:pt x="12314" y="959"/>
                    <a:pt x="12098" y="959"/>
                    <a:pt x="11072" y="527"/>
                  </a:cubicBezTo>
                  <a:cubicBezTo>
                    <a:pt x="10478" y="257"/>
                    <a:pt x="9884" y="95"/>
                    <a:pt x="9290" y="41"/>
                  </a:cubicBezTo>
                  <a:cubicBezTo>
                    <a:pt x="9006" y="14"/>
                    <a:pt x="8723" y="0"/>
                    <a:pt x="8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3833;p70">
              <a:extLst>
                <a:ext uri="{FF2B5EF4-FFF2-40B4-BE49-F238E27FC236}">
                  <a16:creationId xmlns:a16="http://schemas.microsoft.com/office/drawing/2014/main" id="{4019648C-9C65-E467-83C3-D5C42AB84AA0}"/>
                </a:ext>
              </a:extLst>
            </p:cNvPr>
            <p:cNvSpPr/>
            <p:nvPr/>
          </p:nvSpPr>
          <p:spPr>
            <a:xfrm>
              <a:off x="5912875" y="3055275"/>
              <a:ext cx="1288100" cy="503050"/>
            </a:xfrm>
            <a:custGeom>
              <a:avLst/>
              <a:gdLst/>
              <a:ahLst/>
              <a:cxnLst/>
              <a:rect l="l" t="t" r="r" b="b"/>
              <a:pathLst>
                <a:path w="51524" h="20122" extrusionOk="0">
                  <a:moveTo>
                    <a:pt x="43908" y="1"/>
                  </a:moveTo>
                  <a:cubicBezTo>
                    <a:pt x="41370" y="1135"/>
                    <a:pt x="38723" y="1999"/>
                    <a:pt x="36023" y="2593"/>
                  </a:cubicBezTo>
                  <a:cubicBezTo>
                    <a:pt x="35159" y="2755"/>
                    <a:pt x="32081" y="2863"/>
                    <a:pt x="30838" y="2863"/>
                  </a:cubicBezTo>
                  <a:cubicBezTo>
                    <a:pt x="20793" y="3025"/>
                    <a:pt x="1" y="3295"/>
                    <a:pt x="1" y="3295"/>
                  </a:cubicBezTo>
                  <a:cubicBezTo>
                    <a:pt x="3187" y="5996"/>
                    <a:pt x="5455" y="9722"/>
                    <a:pt x="6427" y="13827"/>
                  </a:cubicBezTo>
                  <a:cubicBezTo>
                    <a:pt x="6589" y="14529"/>
                    <a:pt x="7508" y="18579"/>
                    <a:pt x="8804" y="19605"/>
                  </a:cubicBezTo>
                  <a:cubicBezTo>
                    <a:pt x="9263" y="19973"/>
                    <a:pt x="11580" y="20121"/>
                    <a:pt x="14857" y="20121"/>
                  </a:cubicBezTo>
                  <a:cubicBezTo>
                    <a:pt x="21208" y="20121"/>
                    <a:pt x="31165" y="19563"/>
                    <a:pt x="38183" y="18957"/>
                  </a:cubicBezTo>
                  <a:cubicBezTo>
                    <a:pt x="45960" y="18309"/>
                    <a:pt x="47959" y="16635"/>
                    <a:pt x="49147" y="15285"/>
                  </a:cubicBezTo>
                  <a:cubicBezTo>
                    <a:pt x="51199" y="12854"/>
                    <a:pt x="51523" y="9398"/>
                    <a:pt x="50011" y="6644"/>
                  </a:cubicBezTo>
                  <a:cubicBezTo>
                    <a:pt x="48661" y="3781"/>
                    <a:pt x="43908" y="1"/>
                    <a:pt x="4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3834;p70">
              <a:extLst>
                <a:ext uri="{FF2B5EF4-FFF2-40B4-BE49-F238E27FC236}">
                  <a16:creationId xmlns:a16="http://schemas.microsoft.com/office/drawing/2014/main" id="{0179AA0C-79FE-F93B-EB8A-C5352FCE048B}"/>
                </a:ext>
              </a:extLst>
            </p:cNvPr>
            <p:cNvSpPr/>
            <p:nvPr/>
          </p:nvSpPr>
          <p:spPr>
            <a:xfrm>
              <a:off x="2428100" y="2808200"/>
              <a:ext cx="67525" cy="716975"/>
            </a:xfrm>
            <a:custGeom>
              <a:avLst/>
              <a:gdLst/>
              <a:ahLst/>
              <a:cxnLst/>
              <a:rect l="l" t="t" r="r" b="b"/>
              <a:pathLst>
                <a:path w="2701" h="28679" extrusionOk="0">
                  <a:moveTo>
                    <a:pt x="1836" y="1"/>
                  </a:moveTo>
                  <a:lnTo>
                    <a:pt x="1836" y="1"/>
                  </a:lnTo>
                  <a:cubicBezTo>
                    <a:pt x="1188" y="2377"/>
                    <a:pt x="702" y="4753"/>
                    <a:pt x="432" y="7184"/>
                  </a:cubicBezTo>
                  <a:cubicBezTo>
                    <a:pt x="162" y="9560"/>
                    <a:pt x="0" y="11990"/>
                    <a:pt x="54" y="14420"/>
                  </a:cubicBezTo>
                  <a:cubicBezTo>
                    <a:pt x="108" y="16851"/>
                    <a:pt x="324" y="19281"/>
                    <a:pt x="756" y="21657"/>
                  </a:cubicBezTo>
                  <a:cubicBezTo>
                    <a:pt x="1134" y="24088"/>
                    <a:pt x="1782" y="26410"/>
                    <a:pt x="2700" y="28678"/>
                  </a:cubicBezTo>
                  <a:cubicBezTo>
                    <a:pt x="1998" y="26356"/>
                    <a:pt x="1458" y="23980"/>
                    <a:pt x="1134" y="21603"/>
                  </a:cubicBezTo>
                  <a:cubicBezTo>
                    <a:pt x="756" y="19227"/>
                    <a:pt x="594" y="16851"/>
                    <a:pt x="594" y="14420"/>
                  </a:cubicBezTo>
                  <a:cubicBezTo>
                    <a:pt x="540" y="11990"/>
                    <a:pt x="594" y="9614"/>
                    <a:pt x="810" y="7184"/>
                  </a:cubicBezTo>
                  <a:cubicBezTo>
                    <a:pt x="1026" y="4807"/>
                    <a:pt x="1404" y="2377"/>
                    <a:pt x="18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5"/>
          <p:cNvGrpSpPr/>
          <p:nvPr/>
        </p:nvGrpSpPr>
        <p:grpSpPr>
          <a:xfrm>
            <a:off x="3046403" y="-751346"/>
            <a:ext cx="45567" cy="62238"/>
            <a:chOff x="2717803" y="3283889"/>
            <a:chExt cx="45567" cy="62238"/>
          </a:xfrm>
        </p:grpSpPr>
        <p:sp>
          <p:nvSpPr>
            <p:cNvPr id="382" name="Google Shape;382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35"/>
          <p:cNvGrpSpPr/>
          <p:nvPr/>
        </p:nvGrpSpPr>
        <p:grpSpPr>
          <a:xfrm>
            <a:off x="3825053" y="-751346"/>
            <a:ext cx="45567" cy="62238"/>
            <a:chOff x="2717803" y="3283889"/>
            <a:chExt cx="45567" cy="62238"/>
          </a:xfrm>
        </p:grpSpPr>
        <p:sp>
          <p:nvSpPr>
            <p:cNvPr id="385" name="Google Shape;385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35"/>
          <p:cNvGrpSpPr/>
          <p:nvPr/>
        </p:nvGrpSpPr>
        <p:grpSpPr>
          <a:xfrm>
            <a:off x="5108578" y="-751346"/>
            <a:ext cx="45567" cy="62238"/>
            <a:chOff x="2717803" y="3283889"/>
            <a:chExt cx="45567" cy="62238"/>
          </a:xfrm>
        </p:grpSpPr>
        <p:sp>
          <p:nvSpPr>
            <p:cNvPr id="388" name="Google Shape;388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35"/>
          <p:cNvGrpSpPr/>
          <p:nvPr/>
        </p:nvGrpSpPr>
        <p:grpSpPr>
          <a:xfrm rot="913388">
            <a:off x="8247319" y="212376"/>
            <a:ext cx="579170" cy="490909"/>
            <a:chOff x="5324050" y="185025"/>
            <a:chExt cx="1189036" cy="1007836"/>
          </a:xfrm>
        </p:grpSpPr>
        <p:sp>
          <p:nvSpPr>
            <p:cNvPr id="391" name="Google Shape;391;p35"/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35"/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393" name="Google Shape;393;p35"/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5"/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5"/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5"/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F112F147-7EC1-D867-83B9-4F189E54E156}"/>
              </a:ext>
            </a:extLst>
          </p:cNvPr>
          <p:cNvSpPr txBox="1">
            <a:spLocks/>
          </p:cNvSpPr>
          <p:nvPr/>
        </p:nvSpPr>
        <p:spPr>
          <a:xfrm>
            <a:off x="849247" y="507856"/>
            <a:ext cx="737662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rgbClr val="302F3D"/>
                </a:solidFill>
                <a:latin typeface="+mj-lt"/>
              </a:rPr>
              <a:t>1. What are the students doing in each picture?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38821-1771-25B1-6D6D-271E4166CD8E}"/>
              </a:ext>
            </a:extLst>
          </p:cNvPr>
          <p:cNvGrpSpPr/>
          <p:nvPr/>
        </p:nvGrpSpPr>
        <p:grpSpPr>
          <a:xfrm>
            <a:off x="2956590" y="1043035"/>
            <a:ext cx="3161934" cy="2203181"/>
            <a:chOff x="-530146" y="1252371"/>
            <a:chExt cx="3403975" cy="23718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E7401D-C85E-F1B5-9316-054822F49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AA1DF7E-B8B9-8E9A-7660-3F772D727579}"/>
                </a:ext>
              </a:extLst>
            </p:cNvPr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8F6CB3-1620-BF84-668D-7B1D9B33716A}"/>
              </a:ext>
            </a:extLst>
          </p:cNvPr>
          <p:cNvGrpSpPr/>
          <p:nvPr/>
        </p:nvGrpSpPr>
        <p:grpSpPr>
          <a:xfrm>
            <a:off x="315589" y="2395675"/>
            <a:ext cx="3111138" cy="2247020"/>
            <a:chOff x="2570116" y="250372"/>
            <a:chExt cx="3538248" cy="2555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31599A-DF25-7BC1-5BA5-43CF24AAB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1CAD51-C3CF-D150-6B1D-CEBD76687712}"/>
                </a:ext>
              </a:extLst>
            </p:cNvPr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C0D973-8CB9-A72A-7E9C-47F4FD710484}"/>
              </a:ext>
            </a:extLst>
          </p:cNvPr>
          <p:cNvGrpSpPr/>
          <p:nvPr/>
        </p:nvGrpSpPr>
        <p:grpSpPr>
          <a:xfrm>
            <a:off x="6342998" y="2144625"/>
            <a:ext cx="1997799" cy="2502424"/>
            <a:chOff x="6293851" y="-17914"/>
            <a:chExt cx="2341727" cy="29332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F7FDC3-2831-0CE5-0DD0-2B4F8961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9854ED9-CCEB-2259-0DC5-EEE401766619}"/>
                </a:ext>
              </a:extLst>
            </p:cNvPr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c</a:t>
              </a:r>
            </a:p>
          </p:txBody>
        </p:sp>
      </p:grpSp>
      <p:sp>
        <p:nvSpPr>
          <p:cNvPr id="2" name="Google Shape;467;p37">
            <a:extLst>
              <a:ext uri="{FF2B5EF4-FFF2-40B4-BE49-F238E27FC236}">
                <a16:creationId xmlns:a16="http://schemas.microsoft.com/office/drawing/2014/main" id="{BFF46CD3-E30D-C299-5987-ABBACBD21046}"/>
              </a:ext>
            </a:extLst>
          </p:cNvPr>
          <p:cNvSpPr txBox="1">
            <a:spLocks/>
          </p:cNvSpPr>
          <p:nvPr/>
        </p:nvSpPr>
        <p:spPr>
          <a:xfrm>
            <a:off x="3426727" y="3103903"/>
            <a:ext cx="25687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talking.</a:t>
            </a:r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823573F9-0496-23E9-F1C8-9D074ED28F2B}"/>
              </a:ext>
            </a:extLst>
          </p:cNvPr>
          <p:cNvSpPr txBox="1">
            <a:spLocks/>
          </p:cNvSpPr>
          <p:nvPr/>
        </p:nvSpPr>
        <p:spPr>
          <a:xfrm>
            <a:off x="311233" y="4560997"/>
            <a:ext cx="367968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playing football.</a:t>
            </a:r>
          </a:p>
        </p:txBody>
      </p:sp>
      <p:sp>
        <p:nvSpPr>
          <p:cNvPr id="5" name="Google Shape;467;p37">
            <a:extLst>
              <a:ext uri="{FF2B5EF4-FFF2-40B4-BE49-F238E27FC236}">
                <a16:creationId xmlns:a16="http://schemas.microsoft.com/office/drawing/2014/main" id="{CEF24465-D885-A24C-12EA-E9F4EF47EDA7}"/>
              </a:ext>
            </a:extLst>
          </p:cNvPr>
          <p:cNvSpPr txBox="1">
            <a:spLocks/>
          </p:cNvSpPr>
          <p:nvPr/>
        </p:nvSpPr>
        <p:spPr>
          <a:xfrm>
            <a:off x="6594474" y="4560997"/>
            <a:ext cx="25687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walking.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0;p38">
            <a:extLst>
              <a:ext uri="{FF2B5EF4-FFF2-40B4-BE49-F238E27FC236}">
                <a16:creationId xmlns:a16="http://schemas.microsoft.com/office/drawing/2014/main" id="{9F33D424-CC12-26D2-5700-94DFC9648055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87A8746F-5E21-B3DD-EBA7-60979435C348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These are Mi and Minh’s best friends. One of them is Lan. The other is Chi. Describe these two girls.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6DD88-CA21-607B-53CE-A88668116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66" y="1109711"/>
            <a:ext cx="2838263" cy="4193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1B3FB-4433-36E5-DA82-D6B5B5ABE283}"/>
              </a:ext>
            </a:extLst>
          </p:cNvPr>
          <p:cNvSpPr txBox="1"/>
          <p:nvPr/>
        </p:nvSpPr>
        <p:spPr>
          <a:xfrm>
            <a:off x="770122" y="1292639"/>
            <a:ext cx="7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tall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1C41F-ECDC-F69D-55A1-165662003BD8}"/>
              </a:ext>
            </a:extLst>
          </p:cNvPr>
          <p:cNvSpPr txBox="1"/>
          <p:nvPr/>
        </p:nvSpPr>
        <p:spPr>
          <a:xfrm>
            <a:off x="1833886" y="1480897"/>
            <a:ext cx="1040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red 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A49CF-8F36-13A5-6E92-763597D12E29}"/>
              </a:ext>
            </a:extLst>
          </p:cNvPr>
          <p:cNvSpPr txBox="1"/>
          <p:nvPr/>
        </p:nvSpPr>
        <p:spPr>
          <a:xfrm>
            <a:off x="1831180" y="2227875"/>
            <a:ext cx="147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blue jeans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78263-C6A6-667A-8EEA-CC534B214446}"/>
              </a:ext>
            </a:extLst>
          </p:cNvPr>
          <p:cNvSpPr txBox="1"/>
          <p:nvPr/>
        </p:nvSpPr>
        <p:spPr>
          <a:xfrm>
            <a:off x="281850" y="1898875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white jackets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50372-23FA-3963-DB07-2D01338CF249}"/>
              </a:ext>
            </a:extLst>
          </p:cNvPr>
          <p:cNvSpPr txBox="1"/>
          <p:nvPr/>
        </p:nvSpPr>
        <p:spPr>
          <a:xfrm>
            <a:off x="281849" y="259564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red sneaker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F21AE-B940-8737-EC71-990A88B387F7}"/>
              </a:ext>
            </a:extLst>
          </p:cNvPr>
          <p:cNvSpPr txBox="1"/>
          <p:nvPr/>
        </p:nvSpPr>
        <p:spPr>
          <a:xfrm>
            <a:off x="1774121" y="2950587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short hair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88D749-7244-9276-2D10-A07AFA1011B1}"/>
              </a:ext>
            </a:extLst>
          </p:cNvPr>
          <p:cNvSpPr txBox="1"/>
          <p:nvPr/>
        </p:nvSpPr>
        <p:spPr>
          <a:xfrm>
            <a:off x="281849" y="3331051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small nose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B3675-0503-18FE-190C-BBDEBEB7A1C3}"/>
              </a:ext>
            </a:extLst>
          </p:cNvPr>
          <p:cNvSpPr txBox="1"/>
          <p:nvPr/>
        </p:nvSpPr>
        <p:spPr>
          <a:xfrm>
            <a:off x="1755542" y="3657189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small mouth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D96CC-C1A3-6C11-7FBB-F9FDB945430C}"/>
              </a:ext>
            </a:extLst>
          </p:cNvPr>
          <p:cNvSpPr txBox="1"/>
          <p:nvPr/>
        </p:nvSpPr>
        <p:spPr>
          <a:xfrm>
            <a:off x="1067391" y="409641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02F3D"/>
                </a:solidFill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3F508-0001-B7D1-F47A-63990F23985F}"/>
              </a:ext>
            </a:extLst>
          </p:cNvPr>
          <p:cNvSpPr txBox="1"/>
          <p:nvPr/>
        </p:nvSpPr>
        <p:spPr>
          <a:xfrm>
            <a:off x="6371932" y="1437639"/>
            <a:ext cx="7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short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935D2-812C-3044-BB58-B46A33DB5A4D}"/>
              </a:ext>
            </a:extLst>
          </p:cNvPr>
          <p:cNvSpPr txBox="1"/>
          <p:nvPr/>
        </p:nvSpPr>
        <p:spPr>
          <a:xfrm>
            <a:off x="7435695" y="1677941"/>
            <a:ext cx="160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white T-shirt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8C520-F8AD-6ED0-3F15-9F408C858B41}"/>
              </a:ext>
            </a:extLst>
          </p:cNvPr>
          <p:cNvSpPr txBox="1"/>
          <p:nvPr/>
        </p:nvSpPr>
        <p:spPr>
          <a:xfrm>
            <a:off x="7235078" y="2555674"/>
            <a:ext cx="196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long black hair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9E3CD-6FBF-DBB1-A26A-9B846F84BE3D}"/>
              </a:ext>
            </a:extLst>
          </p:cNvPr>
          <p:cNvSpPr txBox="1"/>
          <p:nvPr/>
        </p:nvSpPr>
        <p:spPr>
          <a:xfrm>
            <a:off x="5883660" y="2131393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skirt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1BBB1B-6DA6-8BC7-D871-441D73781ED0}"/>
              </a:ext>
            </a:extLst>
          </p:cNvPr>
          <p:cNvSpPr txBox="1"/>
          <p:nvPr/>
        </p:nvSpPr>
        <p:spPr>
          <a:xfrm>
            <a:off x="5883659" y="3013618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big nose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38A86-5CD0-3660-0870-DE0B0A8F28A9}"/>
              </a:ext>
            </a:extLst>
          </p:cNvPr>
          <p:cNvSpPr txBox="1"/>
          <p:nvPr/>
        </p:nvSpPr>
        <p:spPr>
          <a:xfrm>
            <a:off x="7375931" y="3271507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big mouth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DB0B4B-BF71-4233-4828-EF97C9672CF7}"/>
              </a:ext>
            </a:extLst>
          </p:cNvPr>
          <p:cNvSpPr txBox="1"/>
          <p:nvPr/>
        </p:nvSpPr>
        <p:spPr>
          <a:xfrm>
            <a:off x="6669201" y="398734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02F3D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28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10;p38">
            <a:extLst>
              <a:ext uri="{FF2B5EF4-FFF2-40B4-BE49-F238E27FC236}">
                <a16:creationId xmlns:a16="http://schemas.microsoft.com/office/drawing/2014/main" id="{6CDD9366-081F-A510-37F0-6DF9FA0DB245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31EE587F-FC76-9385-F762-E49BD76712FD}"/>
              </a:ext>
            </a:extLst>
          </p:cNvPr>
          <p:cNvSpPr txBox="1">
            <a:spLocks/>
          </p:cNvSpPr>
          <p:nvPr/>
        </p:nvSpPr>
        <p:spPr>
          <a:xfrm>
            <a:off x="883689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2. Listen to Mi and Minh talking about their best friends.  Look at the picture below and say which one is Lan and which one is Chi.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56496-3484-770F-3118-C4B37321F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9" y="1109711"/>
            <a:ext cx="2838263" cy="4193614"/>
          </a:xfrm>
          <a:prstGeom prst="rect">
            <a:avLst/>
          </a:prstGeom>
        </p:spPr>
      </p:pic>
      <p:grpSp>
        <p:nvGrpSpPr>
          <p:cNvPr id="2" name="Google Shape;994;p47">
            <a:extLst>
              <a:ext uri="{FF2B5EF4-FFF2-40B4-BE49-F238E27FC236}">
                <a16:creationId xmlns:a16="http://schemas.microsoft.com/office/drawing/2014/main" id="{71BD9A2A-5815-78E7-6A19-A5E1FE19CD40}"/>
              </a:ext>
            </a:extLst>
          </p:cNvPr>
          <p:cNvGrpSpPr/>
          <p:nvPr/>
        </p:nvGrpSpPr>
        <p:grpSpPr>
          <a:xfrm>
            <a:off x="8382149" y="169819"/>
            <a:ext cx="575513" cy="783193"/>
            <a:chOff x="7835413" y="3255975"/>
            <a:chExt cx="265225" cy="348975"/>
          </a:xfrm>
        </p:grpSpPr>
        <p:sp>
          <p:nvSpPr>
            <p:cNvPr id="3" name="Google Shape;995;p47">
              <a:extLst>
                <a:ext uri="{FF2B5EF4-FFF2-40B4-BE49-F238E27FC236}">
                  <a16:creationId xmlns:a16="http://schemas.microsoft.com/office/drawing/2014/main" id="{BE68C580-9701-0F4C-0ECD-95230FAE355B}"/>
                </a:ext>
              </a:extLst>
            </p:cNvPr>
            <p:cNvSpPr/>
            <p:nvPr/>
          </p:nvSpPr>
          <p:spPr>
            <a:xfrm>
              <a:off x="8007563" y="3530475"/>
              <a:ext cx="27175" cy="74475"/>
            </a:xfrm>
            <a:custGeom>
              <a:avLst/>
              <a:gdLst/>
              <a:ahLst/>
              <a:cxnLst/>
              <a:rect l="l" t="t" r="r" b="b"/>
              <a:pathLst>
                <a:path w="1087" h="2979" extrusionOk="0">
                  <a:moveTo>
                    <a:pt x="857" y="1"/>
                  </a:moveTo>
                  <a:cubicBezTo>
                    <a:pt x="760" y="1"/>
                    <a:pt x="667" y="63"/>
                    <a:pt x="652" y="187"/>
                  </a:cubicBezTo>
                  <a:lnTo>
                    <a:pt x="652" y="280"/>
                  </a:lnTo>
                  <a:cubicBezTo>
                    <a:pt x="652" y="466"/>
                    <a:pt x="590" y="528"/>
                    <a:pt x="435" y="683"/>
                  </a:cubicBezTo>
                  <a:cubicBezTo>
                    <a:pt x="0" y="1025"/>
                    <a:pt x="0" y="1707"/>
                    <a:pt x="435" y="2048"/>
                  </a:cubicBezTo>
                  <a:cubicBezTo>
                    <a:pt x="590" y="2203"/>
                    <a:pt x="652" y="2265"/>
                    <a:pt x="652" y="2451"/>
                  </a:cubicBezTo>
                  <a:cubicBezTo>
                    <a:pt x="652" y="2513"/>
                    <a:pt x="652" y="2607"/>
                    <a:pt x="590" y="2669"/>
                  </a:cubicBezTo>
                  <a:cubicBezTo>
                    <a:pt x="528" y="2762"/>
                    <a:pt x="559" y="2886"/>
                    <a:pt x="683" y="2948"/>
                  </a:cubicBezTo>
                  <a:cubicBezTo>
                    <a:pt x="714" y="2979"/>
                    <a:pt x="745" y="2979"/>
                    <a:pt x="776" y="2979"/>
                  </a:cubicBezTo>
                  <a:cubicBezTo>
                    <a:pt x="838" y="2979"/>
                    <a:pt x="931" y="2917"/>
                    <a:pt x="962" y="2855"/>
                  </a:cubicBezTo>
                  <a:cubicBezTo>
                    <a:pt x="1024" y="2731"/>
                    <a:pt x="1086" y="2576"/>
                    <a:pt x="1086" y="2420"/>
                  </a:cubicBezTo>
                  <a:cubicBezTo>
                    <a:pt x="1055" y="2141"/>
                    <a:pt x="931" y="1893"/>
                    <a:pt x="745" y="1738"/>
                  </a:cubicBezTo>
                  <a:cubicBezTo>
                    <a:pt x="590" y="1614"/>
                    <a:pt x="528" y="1521"/>
                    <a:pt x="528" y="1335"/>
                  </a:cubicBezTo>
                  <a:cubicBezTo>
                    <a:pt x="528" y="1180"/>
                    <a:pt x="590" y="1087"/>
                    <a:pt x="745" y="963"/>
                  </a:cubicBezTo>
                  <a:cubicBezTo>
                    <a:pt x="931" y="807"/>
                    <a:pt x="1055" y="559"/>
                    <a:pt x="1086" y="311"/>
                  </a:cubicBezTo>
                  <a:lnTo>
                    <a:pt x="1086" y="187"/>
                  </a:lnTo>
                  <a:cubicBezTo>
                    <a:pt x="1055" y="63"/>
                    <a:pt x="954" y="1"/>
                    <a:pt x="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6;p47">
              <a:extLst>
                <a:ext uri="{FF2B5EF4-FFF2-40B4-BE49-F238E27FC236}">
                  <a16:creationId xmlns:a16="http://schemas.microsoft.com/office/drawing/2014/main" id="{61038686-9C56-982E-F47B-98B68A1C9353}"/>
                </a:ext>
              </a:extLst>
            </p:cNvPr>
            <p:cNvSpPr/>
            <p:nvPr/>
          </p:nvSpPr>
          <p:spPr>
            <a:xfrm>
              <a:off x="7892013" y="3456825"/>
              <a:ext cx="29500" cy="148125"/>
            </a:xfrm>
            <a:custGeom>
              <a:avLst/>
              <a:gdLst/>
              <a:ahLst/>
              <a:cxnLst/>
              <a:rect l="l" t="t" r="r" b="b"/>
              <a:pathLst>
                <a:path w="1180" h="5925" extrusionOk="0">
                  <a:moveTo>
                    <a:pt x="854" y="0"/>
                  </a:moveTo>
                  <a:cubicBezTo>
                    <a:pt x="745" y="0"/>
                    <a:pt x="636" y="62"/>
                    <a:pt x="652" y="186"/>
                  </a:cubicBezTo>
                  <a:lnTo>
                    <a:pt x="652" y="341"/>
                  </a:lnTo>
                  <a:cubicBezTo>
                    <a:pt x="652" y="496"/>
                    <a:pt x="559" y="652"/>
                    <a:pt x="435" y="745"/>
                  </a:cubicBezTo>
                  <a:cubicBezTo>
                    <a:pt x="1" y="1086"/>
                    <a:pt x="1" y="1768"/>
                    <a:pt x="435" y="2109"/>
                  </a:cubicBezTo>
                  <a:cubicBezTo>
                    <a:pt x="559" y="2202"/>
                    <a:pt x="652" y="2358"/>
                    <a:pt x="652" y="2513"/>
                  </a:cubicBezTo>
                  <a:cubicBezTo>
                    <a:pt x="652" y="2637"/>
                    <a:pt x="559" y="2792"/>
                    <a:pt x="435" y="2885"/>
                  </a:cubicBezTo>
                  <a:cubicBezTo>
                    <a:pt x="1" y="3226"/>
                    <a:pt x="1" y="3909"/>
                    <a:pt x="435" y="4250"/>
                  </a:cubicBezTo>
                  <a:cubicBezTo>
                    <a:pt x="714" y="4436"/>
                    <a:pt x="714" y="4839"/>
                    <a:pt x="435" y="5025"/>
                  </a:cubicBezTo>
                  <a:cubicBezTo>
                    <a:pt x="249" y="5211"/>
                    <a:pt x="125" y="5459"/>
                    <a:pt x="125" y="5739"/>
                  </a:cubicBezTo>
                  <a:cubicBezTo>
                    <a:pt x="94" y="5832"/>
                    <a:pt x="187" y="5925"/>
                    <a:pt x="311" y="5925"/>
                  </a:cubicBezTo>
                  <a:cubicBezTo>
                    <a:pt x="435" y="5925"/>
                    <a:pt x="528" y="5832"/>
                    <a:pt x="528" y="5708"/>
                  </a:cubicBezTo>
                  <a:cubicBezTo>
                    <a:pt x="528" y="5553"/>
                    <a:pt x="621" y="5428"/>
                    <a:pt x="745" y="5335"/>
                  </a:cubicBezTo>
                  <a:cubicBezTo>
                    <a:pt x="1179" y="4963"/>
                    <a:pt x="1179" y="4312"/>
                    <a:pt x="745" y="3940"/>
                  </a:cubicBezTo>
                  <a:cubicBezTo>
                    <a:pt x="466" y="3753"/>
                    <a:pt x="466" y="3350"/>
                    <a:pt x="745" y="3164"/>
                  </a:cubicBezTo>
                  <a:cubicBezTo>
                    <a:pt x="1179" y="2823"/>
                    <a:pt x="1179" y="2140"/>
                    <a:pt x="745" y="1799"/>
                  </a:cubicBezTo>
                  <a:cubicBezTo>
                    <a:pt x="466" y="1613"/>
                    <a:pt x="466" y="1210"/>
                    <a:pt x="745" y="1024"/>
                  </a:cubicBezTo>
                  <a:cubicBezTo>
                    <a:pt x="931" y="869"/>
                    <a:pt x="1055" y="620"/>
                    <a:pt x="1055" y="341"/>
                  </a:cubicBezTo>
                  <a:lnTo>
                    <a:pt x="1055" y="186"/>
                  </a:lnTo>
                  <a:cubicBezTo>
                    <a:pt x="1071" y="62"/>
                    <a:pt x="962" y="0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7;p47">
              <a:extLst>
                <a:ext uri="{FF2B5EF4-FFF2-40B4-BE49-F238E27FC236}">
                  <a16:creationId xmlns:a16="http://schemas.microsoft.com/office/drawing/2014/main" id="{A1EEBE96-6E26-4785-0716-FD9CCCCC77FC}"/>
                </a:ext>
              </a:extLst>
            </p:cNvPr>
            <p:cNvSpPr/>
            <p:nvPr/>
          </p:nvSpPr>
          <p:spPr>
            <a:xfrm>
              <a:off x="7889688" y="3427725"/>
              <a:ext cx="42675" cy="36875"/>
            </a:xfrm>
            <a:custGeom>
              <a:avLst/>
              <a:gdLst/>
              <a:ahLst/>
              <a:cxnLst/>
              <a:rect l="l" t="t" r="r" b="b"/>
              <a:pathLst>
                <a:path w="1707" h="1475" extrusionOk="0">
                  <a:moveTo>
                    <a:pt x="854" y="1"/>
                  </a:moveTo>
                  <a:cubicBezTo>
                    <a:pt x="760" y="1"/>
                    <a:pt x="667" y="47"/>
                    <a:pt x="621" y="140"/>
                  </a:cubicBezTo>
                  <a:lnTo>
                    <a:pt x="125" y="1009"/>
                  </a:lnTo>
                  <a:cubicBezTo>
                    <a:pt x="1" y="1195"/>
                    <a:pt x="156" y="1443"/>
                    <a:pt x="373" y="1443"/>
                  </a:cubicBezTo>
                  <a:lnTo>
                    <a:pt x="714" y="1474"/>
                  </a:lnTo>
                  <a:lnTo>
                    <a:pt x="1365" y="1474"/>
                  </a:lnTo>
                  <a:cubicBezTo>
                    <a:pt x="1582" y="1474"/>
                    <a:pt x="1707" y="1226"/>
                    <a:pt x="1614" y="1040"/>
                  </a:cubicBezTo>
                  <a:lnTo>
                    <a:pt x="1086" y="140"/>
                  </a:lnTo>
                  <a:cubicBezTo>
                    <a:pt x="1040" y="47"/>
                    <a:pt x="94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8;p47">
              <a:extLst>
                <a:ext uri="{FF2B5EF4-FFF2-40B4-BE49-F238E27FC236}">
                  <a16:creationId xmlns:a16="http://schemas.microsoft.com/office/drawing/2014/main" id="{A891C14F-F737-2722-759E-7740283B2295}"/>
                </a:ext>
              </a:extLst>
            </p:cNvPr>
            <p:cNvSpPr/>
            <p:nvPr/>
          </p:nvSpPr>
          <p:spPr>
            <a:xfrm>
              <a:off x="7888913" y="3427900"/>
              <a:ext cx="27175" cy="36700"/>
            </a:xfrm>
            <a:custGeom>
              <a:avLst/>
              <a:gdLst/>
              <a:ahLst/>
              <a:cxnLst/>
              <a:rect l="l" t="t" r="r" b="b"/>
              <a:pathLst>
                <a:path w="1087" h="1468" extrusionOk="0">
                  <a:moveTo>
                    <a:pt x="868" y="0"/>
                  </a:moveTo>
                  <a:cubicBezTo>
                    <a:pt x="770" y="0"/>
                    <a:pt x="672" y="48"/>
                    <a:pt x="621" y="133"/>
                  </a:cubicBezTo>
                  <a:lnTo>
                    <a:pt x="125" y="1033"/>
                  </a:lnTo>
                  <a:cubicBezTo>
                    <a:pt x="0" y="1219"/>
                    <a:pt x="156" y="1467"/>
                    <a:pt x="373" y="1467"/>
                  </a:cubicBezTo>
                  <a:lnTo>
                    <a:pt x="776" y="1467"/>
                  </a:lnTo>
                  <a:cubicBezTo>
                    <a:pt x="559" y="1467"/>
                    <a:pt x="435" y="1219"/>
                    <a:pt x="528" y="1033"/>
                  </a:cubicBezTo>
                  <a:lnTo>
                    <a:pt x="1055" y="133"/>
                  </a:lnTo>
                  <a:cubicBezTo>
                    <a:pt x="1055" y="133"/>
                    <a:pt x="1055" y="102"/>
                    <a:pt x="1086" y="102"/>
                  </a:cubicBezTo>
                  <a:cubicBezTo>
                    <a:pt x="1030" y="33"/>
                    <a:pt x="949" y="0"/>
                    <a:pt x="868" y="0"/>
                  </a:cubicBezTo>
                  <a:close/>
                </a:path>
              </a:pathLst>
            </a:custGeom>
            <a:solidFill>
              <a:srgbClr val="FFE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9;p47">
              <a:extLst>
                <a:ext uri="{FF2B5EF4-FFF2-40B4-BE49-F238E27FC236}">
                  <a16:creationId xmlns:a16="http://schemas.microsoft.com/office/drawing/2014/main" id="{2F65DEF1-7833-8BB9-C85B-C72A977AA492}"/>
                </a:ext>
              </a:extLst>
            </p:cNvPr>
            <p:cNvSpPr/>
            <p:nvPr/>
          </p:nvSpPr>
          <p:spPr>
            <a:xfrm>
              <a:off x="7837738" y="3255975"/>
              <a:ext cx="148900" cy="178375"/>
            </a:xfrm>
            <a:custGeom>
              <a:avLst/>
              <a:gdLst/>
              <a:ahLst/>
              <a:cxnLst/>
              <a:rect l="l" t="t" r="r" b="b"/>
              <a:pathLst>
                <a:path w="5956" h="7135" extrusionOk="0">
                  <a:moveTo>
                    <a:pt x="2947" y="0"/>
                  </a:moveTo>
                  <a:cubicBezTo>
                    <a:pt x="1303" y="31"/>
                    <a:pt x="0" y="1365"/>
                    <a:pt x="31" y="3009"/>
                  </a:cubicBezTo>
                  <a:cubicBezTo>
                    <a:pt x="31" y="4498"/>
                    <a:pt x="1055" y="6545"/>
                    <a:pt x="2451" y="7010"/>
                  </a:cubicBezTo>
                  <a:cubicBezTo>
                    <a:pt x="2606" y="7073"/>
                    <a:pt x="2761" y="7104"/>
                    <a:pt x="2947" y="7135"/>
                  </a:cubicBezTo>
                  <a:lnTo>
                    <a:pt x="3195" y="7135"/>
                  </a:lnTo>
                  <a:cubicBezTo>
                    <a:pt x="4746" y="6886"/>
                    <a:pt x="5956" y="4591"/>
                    <a:pt x="5956" y="3009"/>
                  </a:cubicBezTo>
                  <a:cubicBezTo>
                    <a:pt x="5956" y="1427"/>
                    <a:pt x="4746" y="124"/>
                    <a:pt x="3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00;p47">
              <a:extLst>
                <a:ext uri="{FF2B5EF4-FFF2-40B4-BE49-F238E27FC236}">
                  <a16:creationId xmlns:a16="http://schemas.microsoft.com/office/drawing/2014/main" id="{CBCF726F-5665-0E17-A1BD-AB3B0CCD6B6E}"/>
                </a:ext>
              </a:extLst>
            </p:cNvPr>
            <p:cNvSpPr/>
            <p:nvPr/>
          </p:nvSpPr>
          <p:spPr>
            <a:xfrm>
              <a:off x="7835413" y="3255975"/>
              <a:ext cx="82225" cy="178375"/>
            </a:xfrm>
            <a:custGeom>
              <a:avLst/>
              <a:gdLst/>
              <a:ahLst/>
              <a:cxnLst/>
              <a:rect l="l" t="t" r="r" b="b"/>
              <a:pathLst>
                <a:path w="3289" h="7135" extrusionOk="0">
                  <a:moveTo>
                    <a:pt x="3009" y="0"/>
                  </a:moveTo>
                  <a:cubicBezTo>
                    <a:pt x="1365" y="0"/>
                    <a:pt x="0" y="1365"/>
                    <a:pt x="0" y="3009"/>
                  </a:cubicBezTo>
                  <a:cubicBezTo>
                    <a:pt x="0" y="4684"/>
                    <a:pt x="1365" y="7135"/>
                    <a:pt x="3009" y="7135"/>
                  </a:cubicBezTo>
                  <a:lnTo>
                    <a:pt x="3102" y="7135"/>
                  </a:lnTo>
                  <a:cubicBezTo>
                    <a:pt x="1675" y="6731"/>
                    <a:pt x="558" y="4529"/>
                    <a:pt x="558" y="3009"/>
                  </a:cubicBezTo>
                  <a:cubicBezTo>
                    <a:pt x="558" y="1458"/>
                    <a:pt x="1737" y="155"/>
                    <a:pt x="3288" y="0"/>
                  </a:cubicBezTo>
                  <a:close/>
                </a:path>
              </a:pathLst>
            </a:custGeom>
            <a:solidFill>
              <a:srgbClr val="FFE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1;p47">
              <a:extLst>
                <a:ext uri="{FF2B5EF4-FFF2-40B4-BE49-F238E27FC236}">
                  <a16:creationId xmlns:a16="http://schemas.microsoft.com/office/drawing/2014/main" id="{9222F0AA-BAF3-2D62-2ABA-2FD406B0F749}"/>
                </a:ext>
              </a:extLst>
            </p:cNvPr>
            <p:cNvSpPr/>
            <p:nvPr/>
          </p:nvSpPr>
          <p:spPr>
            <a:xfrm>
              <a:off x="7902088" y="3307925"/>
              <a:ext cx="24850" cy="44225"/>
            </a:xfrm>
            <a:custGeom>
              <a:avLst/>
              <a:gdLst/>
              <a:ahLst/>
              <a:cxnLst/>
              <a:rect l="l" t="t" r="r" b="b"/>
              <a:pathLst>
                <a:path w="994" h="1769" extrusionOk="0">
                  <a:moveTo>
                    <a:pt x="218" y="0"/>
                  </a:moveTo>
                  <a:cubicBezTo>
                    <a:pt x="94" y="0"/>
                    <a:pt x="1" y="93"/>
                    <a:pt x="1" y="187"/>
                  </a:cubicBezTo>
                  <a:lnTo>
                    <a:pt x="1" y="1551"/>
                  </a:lnTo>
                  <a:cubicBezTo>
                    <a:pt x="1" y="1675"/>
                    <a:pt x="94" y="1769"/>
                    <a:pt x="218" y="1769"/>
                  </a:cubicBezTo>
                  <a:cubicBezTo>
                    <a:pt x="342" y="1769"/>
                    <a:pt x="435" y="1675"/>
                    <a:pt x="435" y="1582"/>
                  </a:cubicBezTo>
                  <a:lnTo>
                    <a:pt x="435" y="404"/>
                  </a:lnTo>
                  <a:lnTo>
                    <a:pt x="776" y="404"/>
                  </a:lnTo>
                  <a:cubicBezTo>
                    <a:pt x="993" y="373"/>
                    <a:pt x="993" y="31"/>
                    <a:pt x="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2;p47">
              <a:extLst>
                <a:ext uri="{FF2B5EF4-FFF2-40B4-BE49-F238E27FC236}">
                  <a16:creationId xmlns:a16="http://schemas.microsoft.com/office/drawing/2014/main" id="{CEF48E8E-1EF6-A89F-BE9A-60C1D569ED7A}"/>
                </a:ext>
              </a:extLst>
            </p:cNvPr>
            <p:cNvSpPr/>
            <p:nvPr/>
          </p:nvSpPr>
          <p:spPr>
            <a:xfrm>
              <a:off x="7902288" y="3324175"/>
              <a:ext cx="23875" cy="10175"/>
            </a:xfrm>
            <a:custGeom>
              <a:avLst/>
              <a:gdLst/>
              <a:ahLst/>
              <a:cxnLst/>
              <a:rect l="l" t="t" r="r" b="b"/>
              <a:pathLst>
                <a:path w="955" h="407" extrusionOk="0">
                  <a:moveTo>
                    <a:pt x="218" y="0"/>
                  </a:moveTo>
                  <a:cubicBezTo>
                    <a:pt x="1" y="0"/>
                    <a:pt x="1" y="407"/>
                    <a:pt x="218" y="407"/>
                  </a:cubicBezTo>
                  <a:cubicBezTo>
                    <a:pt x="225" y="407"/>
                    <a:pt x="233" y="406"/>
                    <a:pt x="241" y="405"/>
                  </a:cubicBezTo>
                  <a:lnTo>
                    <a:pt x="706" y="405"/>
                  </a:lnTo>
                  <a:cubicBezTo>
                    <a:pt x="954" y="374"/>
                    <a:pt x="954" y="33"/>
                    <a:pt x="706" y="2"/>
                  </a:cubicBezTo>
                  <a:lnTo>
                    <a:pt x="241" y="2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3;p47">
              <a:extLst>
                <a:ext uri="{FF2B5EF4-FFF2-40B4-BE49-F238E27FC236}">
                  <a16:creationId xmlns:a16="http://schemas.microsoft.com/office/drawing/2014/main" id="{A450C4E2-95F5-9F5D-A0FC-2C00F6CA3626}"/>
                </a:ext>
              </a:extLst>
            </p:cNvPr>
            <p:cNvSpPr/>
            <p:nvPr/>
          </p:nvSpPr>
          <p:spPr>
            <a:xfrm>
              <a:off x="7936988" y="3307925"/>
              <a:ext cx="24850" cy="44225"/>
            </a:xfrm>
            <a:custGeom>
              <a:avLst/>
              <a:gdLst/>
              <a:ahLst/>
              <a:cxnLst/>
              <a:rect l="l" t="t" r="r" b="b"/>
              <a:pathLst>
                <a:path w="994" h="1769" extrusionOk="0">
                  <a:moveTo>
                    <a:pt x="218" y="0"/>
                  </a:moveTo>
                  <a:cubicBezTo>
                    <a:pt x="94" y="0"/>
                    <a:pt x="1" y="93"/>
                    <a:pt x="1" y="187"/>
                  </a:cubicBezTo>
                  <a:lnTo>
                    <a:pt x="1" y="1551"/>
                  </a:lnTo>
                  <a:cubicBezTo>
                    <a:pt x="1" y="1675"/>
                    <a:pt x="94" y="1769"/>
                    <a:pt x="218" y="1769"/>
                  </a:cubicBezTo>
                  <a:cubicBezTo>
                    <a:pt x="311" y="1769"/>
                    <a:pt x="404" y="1675"/>
                    <a:pt x="404" y="1582"/>
                  </a:cubicBezTo>
                  <a:lnTo>
                    <a:pt x="404" y="404"/>
                  </a:lnTo>
                  <a:lnTo>
                    <a:pt x="745" y="404"/>
                  </a:lnTo>
                  <a:cubicBezTo>
                    <a:pt x="993" y="373"/>
                    <a:pt x="993" y="31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4;p47">
              <a:extLst>
                <a:ext uri="{FF2B5EF4-FFF2-40B4-BE49-F238E27FC236}">
                  <a16:creationId xmlns:a16="http://schemas.microsoft.com/office/drawing/2014/main" id="{C38F7499-FB80-5571-718D-185FE04D79A6}"/>
                </a:ext>
              </a:extLst>
            </p:cNvPr>
            <p:cNvSpPr/>
            <p:nvPr/>
          </p:nvSpPr>
          <p:spPr>
            <a:xfrm>
              <a:off x="7937188" y="3324175"/>
              <a:ext cx="22925" cy="10175"/>
            </a:xfrm>
            <a:custGeom>
              <a:avLst/>
              <a:gdLst/>
              <a:ahLst/>
              <a:cxnLst/>
              <a:rect l="l" t="t" r="r" b="b"/>
              <a:pathLst>
                <a:path w="917" h="407" extrusionOk="0">
                  <a:moveTo>
                    <a:pt x="218" y="0"/>
                  </a:moveTo>
                  <a:cubicBezTo>
                    <a:pt x="0" y="0"/>
                    <a:pt x="0" y="407"/>
                    <a:pt x="218" y="407"/>
                  </a:cubicBezTo>
                  <a:cubicBezTo>
                    <a:pt x="225" y="407"/>
                    <a:pt x="233" y="406"/>
                    <a:pt x="241" y="405"/>
                  </a:cubicBezTo>
                  <a:lnTo>
                    <a:pt x="706" y="405"/>
                  </a:lnTo>
                  <a:cubicBezTo>
                    <a:pt x="713" y="406"/>
                    <a:pt x="720" y="407"/>
                    <a:pt x="726" y="407"/>
                  </a:cubicBezTo>
                  <a:cubicBezTo>
                    <a:pt x="916" y="407"/>
                    <a:pt x="916" y="0"/>
                    <a:pt x="726" y="0"/>
                  </a:cubicBezTo>
                  <a:cubicBezTo>
                    <a:pt x="720" y="0"/>
                    <a:pt x="713" y="1"/>
                    <a:pt x="706" y="2"/>
                  </a:cubicBezTo>
                  <a:lnTo>
                    <a:pt x="241" y="2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5;p47">
              <a:extLst>
                <a:ext uri="{FF2B5EF4-FFF2-40B4-BE49-F238E27FC236}">
                  <a16:creationId xmlns:a16="http://schemas.microsoft.com/office/drawing/2014/main" id="{D1EC23CE-AEFB-A233-F94D-71B47D456F8B}"/>
                </a:ext>
              </a:extLst>
            </p:cNvPr>
            <p:cNvSpPr/>
            <p:nvPr/>
          </p:nvSpPr>
          <p:spPr>
            <a:xfrm>
              <a:off x="7860988" y="3307925"/>
              <a:ext cx="31825" cy="26400"/>
            </a:xfrm>
            <a:custGeom>
              <a:avLst/>
              <a:gdLst/>
              <a:ahLst/>
              <a:cxnLst/>
              <a:rect l="l" t="t" r="r" b="b"/>
              <a:pathLst>
                <a:path w="1273" h="1056" extrusionOk="0">
                  <a:moveTo>
                    <a:pt x="590" y="404"/>
                  </a:moveTo>
                  <a:cubicBezTo>
                    <a:pt x="745" y="404"/>
                    <a:pt x="745" y="621"/>
                    <a:pt x="590" y="621"/>
                  </a:cubicBezTo>
                  <a:lnTo>
                    <a:pt x="404" y="621"/>
                  </a:lnTo>
                  <a:lnTo>
                    <a:pt x="404" y="404"/>
                  </a:lnTo>
                  <a:close/>
                  <a:moveTo>
                    <a:pt x="187" y="0"/>
                  </a:moveTo>
                  <a:cubicBezTo>
                    <a:pt x="94" y="0"/>
                    <a:pt x="1" y="93"/>
                    <a:pt x="1" y="218"/>
                  </a:cubicBezTo>
                  <a:lnTo>
                    <a:pt x="1" y="838"/>
                  </a:lnTo>
                  <a:cubicBezTo>
                    <a:pt x="1" y="962"/>
                    <a:pt x="94" y="1024"/>
                    <a:pt x="187" y="1024"/>
                  </a:cubicBezTo>
                  <a:lnTo>
                    <a:pt x="590" y="1055"/>
                  </a:lnTo>
                  <a:cubicBezTo>
                    <a:pt x="1273" y="1055"/>
                    <a:pt x="1273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6;p47">
              <a:extLst>
                <a:ext uri="{FF2B5EF4-FFF2-40B4-BE49-F238E27FC236}">
                  <a16:creationId xmlns:a16="http://schemas.microsoft.com/office/drawing/2014/main" id="{70DE756B-2BC8-7C28-EB84-9A074C100467}"/>
                </a:ext>
              </a:extLst>
            </p:cNvPr>
            <p:cNvSpPr/>
            <p:nvPr/>
          </p:nvSpPr>
          <p:spPr>
            <a:xfrm>
              <a:off x="7860988" y="3323425"/>
              <a:ext cx="35700" cy="29500"/>
            </a:xfrm>
            <a:custGeom>
              <a:avLst/>
              <a:gdLst/>
              <a:ahLst/>
              <a:cxnLst/>
              <a:rect l="l" t="t" r="r" b="b"/>
              <a:pathLst>
                <a:path w="1428" h="1180" extrusionOk="0">
                  <a:moveTo>
                    <a:pt x="652" y="404"/>
                  </a:moveTo>
                  <a:cubicBezTo>
                    <a:pt x="745" y="404"/>
                    <a:pt x="807" y="466"/>
                    <a:pt x="807" y="559"/>
                  </a:cubicBezTo>
                  <a:cubicBezTo>
                    <a:pt x="807" y="652"/>
                    <a:pt x="745" y="714"/>
                    <a:pt x="652" y="714"/>
                  </a:cubicBezTo>
                  <a:lnTo>
                    <a:pt x="404" y="714"/>
                  </a:lnTo>
                  <a:lnTo>
                    <a:pt x="404" y="404"/>
                  </a:lnTo>
                  <a:close/>
                  <a:moveTo>
                    <a:pt x="187" y="1"/>
                  </a:moveTo>
                  <a:cubicBezTo>
                    <a:pt x="94" y="1"/>
                    <a:pt x="1" y="94"/>
                    <a:pt x="1" y="218"/>
                  </a:cubicBezTo>
                  <a:lnTo>
                    <a:pt x="1" y="931"/>
                  </a:lnTo>
                  <a:cubicBezTo>
                    <a:pt x="1" y="1055"/>
                    <a:pt x="94" y="1149"/>
                    <a:pt x="187" y="1149"/>
                  </a:cubicBezTo>
                  <a:lnTo>
                    <a:pt x="652" y="1180"/>
                  </a:lnTo>
                  <a:cubicBezTo>
                    <a:pt x="1428" y="1180"/>
                    <a:pt x="1428" y="1"/>
                    <a:pt x="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07;p47">
              <a:extLst>
                <a:ext uri="{FF2B5EF4-FFF2-40B4-BE49-F238E27FC236}">
                  <a16:creationId xmlns:a16="http://schemas.microsoft.com/office/drawing/2014/main" id="{F1B31056-E39F-B068-21F1-F01850B98C44}"/>
                </a:ext>
              </a:extLst>
            </p:cNvPr>
            <p:cNvSpPr/>
            <p:nvPr/>
          </p:nvSpPr>
          <p:spPr>
            <a:xfrm>
              <a:off x="7891238" y="3371475"/>
              <a:ext cx="39575" cy="32625"/>
            </a:xfrm>
            <a:custGeom>
              <a:avLst/>
              <a:gdLst/>
              <a:ahLst/>
              <a:cxnLst/>
              <a:rect l="l" t="t" r="r" b="b"/>
              <a:pathLst>
                <a:path w="1583" h="1305" extrusionOk="0">
                  <a:moveTo>
                    <a:pt x="1134" y="0"/>
                  </a:moveTo>
                  <a:cubicBezTo>
                    <a:pt x="1030" y="0"/>
                    <a:pt x="925" y="39"/>
                    <a:pt x="838" y="126"/>
                  </a:cubicBezTo>
                  <a:cubicBezTo>
                    <a:pt x="823" y="142"/>
                    <a:pt x="807" y="149"/>
                    <a:pt x="792" y="149"/>
                  </a:cubicBezTo>
                  <a:cubicBezTo>
                    <a:pt x="776" y="149"/>
                    <a:pt x="761" y="142"/>
                    <a:pt x="745" y="126"/>
                  </a:cubicBezTo>
                  <a:cubicBezTo>
                    <a:pt x="652" y="64"/>
                    <a:pt x="559" y="2"/>
                    <a:pt x="435" y="2"/>
                  </a:cubicBezTo>
                  <a:lnTo>
                    <a:pt x="404" y="2"/>
                  </a:lnTo>
                  <a:cubicBezTo>
                    <a:pt x="311" y="33"/>
                    <a:pt x="249" y="64"/>
                    <a:pt x="187" y="95"/>
                  </a:cubicBezTo>
                  <a:cubicBezTo>
                    <a:pt x="94" y="188"/>
                    <a:pt x="1" y="343"/>
                    <a:pt x="1" y="467"/>
                  </a:cubicBezTo>
                  <a:cubicBezTo>
                    <a:pt x="1" y="933"/>
                    <a:pt x="621" y="1212"/>
                    <a:pt x="745" y="1305"/>
                  </a:cubicBezTo>
                  <a:lnTo>
                    <a:pt x="807" y="1305"/>
                  </a:lnTo>
                  <a:cubicBezTo>
                    <a:pt x="900" y="1274"/>
                    <a:pt x="962" y="1243"/>
                    <a:pt x="1024" y="1181"/>
                  </a:cubicBezTo>
                  <a:cubicBezTo>
                    <a:pt x="1272" y="1026"/>
                    <a:pt x="1583" y="777"/>
                    <a:pt x="1583" y="467"/>
                  </a:cubicBezTo>
                  <a:cubicBezTo>
                    <a:pt x="1583" y="190"/>
                    <a:pt x="1362" y="0"/>
                    <a:pt x="1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8;p47">
              <a:extLst>
                <a:ext uri="{FF2B5EF4-FFF2-40B4-BE49-F238E27FC236}">
                  <a16:creationId xmlns:a16="http://schemas.microsoft.com/office/drawing/2014/main" id="{B9B17040-29C9-218C-5C60-4F132DD3B19F}"/>
                </a:ext>
              </a:extLst>
            </p:cNvPr>
            <p:cNvSpPr/>
            <p:nvPr/>
          </p:nvSpPr>
          <p:spPr>
            <a:xfrm>
              <a:off x="7890463" y="3371525"/>
              <a:ext cx="26400" cy="33350"/>
            </a:xfrm>
            <a:custGeom>
              <a:avLst/>
              <a:gdLst/>
              <a:ahLst/>
              <a:cxnLst/>
              <a:rect l="l" t="t" r="r" b="b"/>
              <a:pathLst>
                <a:path w="1056" h="1334" extrusionOk="0">
                  <a:moveTo>
                    <a:pt x="435" y="0"/>
                  </a:moveTo>
                  <a:lnTo>
                    <a:pt x="435" y="0"/>
                  </a:lnTo>
                  <a:cubicBezTo>
                    <a:pt x="187" y="31"/>
                    <a:pt x="32" y="217"/>
                    <a:pt x="1" y="465"/>
                  </a:cubicBezTo>
                  <a:cubicBezTo>
                    <a:pt x="1" y="900"/>
                    <a:pt x="652" y="1241"/>
                    <a:pt x="776" y="1334"/>
                  </a:cubicBezTo>
                  <a:lnTo>
                    <a:pt x="838" y="1334"/>
                  </a:lnTo>
                  <a:cubicBezTo>
                    <a:pt x="931" y="1272"/>
                    <a:pt x="993" y="1241"/>
                    <a:pt x="1055" y="1179"/>
                  </a:cubicBezTo>
                  <a:cubicBezTo>
                    <a:pt x="931" y="1117"/>
                    <a:pt x="280" y="775"/>
                    <a:pt x="280" y="310"/>
                  </a:cubicBezTo>
                  <a:cubicBezTo>
                    <a:pt x="280" y="217"/>
                    <a:pt x="342" y="93"/>
                    <a:pt x="435" y="0"/>
                  </a:cubicBezTo>
                  <a:close/>
                </a:path>
              </a:pathLst>
            </a:custGeom>
            <a:solidFill>
              <a:srgbClr val="F6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9;p47">
              <a:extLst>
                <a:ext uri="{FF2B5EF4-FFF2-40B4-BE49-F238E27FC236}">
                  <a16:creationId xmlns:a16="http://schemas.microsoft.com/office/drawing/2014/main" id="{D214F433-4D9B-4E5D-799A-306D01DFC813}"/>
                </a:ext>
              </a:extLst>
            </p:cNvPr>
            <p:cNvSpPr/>
            <p:nvPr/>
          </p:nvSpPr>
          <p:spPr>
            <a:xfrm>
              <a:off x="8003688" y="3501400"/>
              <a:ext cx="42675" cy="36875"/>
            </a:xfrm>
            <a:custGeom>
              <a:avLst/>
              <a:gdLst/>
              <a:ahLst/>
              <a:cxnLst/>
              <a:rect l="l" t="t" r="r" b="b"/>
              <a:pathLst>
                <a:path w="1707" h="1475" extrusionOk="0">
                  <a:moveTo>
                    <a:pt x="869" y="1"/>
                  </a:moveTo>
                  <a:cubicBezTo>
                    <a:pt x="776" y="1"/>
                    <a:pt x="683" y="47"/>
                    <a:pt x="621" y="140"/>
                  </a:cubicBezTo>
                  <a:lnTo>
                    <a:pt x="124" y="1009"/>
                  </a:lnTo>
                  <a:cubicBezTo>
                    <a:pt x="0" y="1195"/>
                    <a:pt x="155" y="1443"/>
                    <a:pt x="373" y="1443"/>
                  </a:cubicBezTo>
                  <a:lnTo>
                    <a:pt x="714" y="1474"/>
                  </a:lnTo>
                  <a:lnTo>
                    <a:pt x="1365" y="1474"/>
                  </a:lnTo>
                  <a:cubicBezTo>
                    <a:pt x="1582" y="1443"/>
                    <a:pt x="1706" y="1226"/>
                    <a:pt x="1613" y="1040"/>
                  </a:cubicBezTo>
                  <a:lnTo>
                    <a:pt x="1117" y="140"/>
                  </a:lnTo>
                  <a:cubicBezTo>
                    <a:pt x="1055" y="47"/>
                    <a:pt x="962" y="1"/>
                    <a:pt x="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0;p47">
              <a:extLst>
                <a:ext uri="{FF2B5EF4-FFF2-40B4-BE49-F238E27FC236}">
                  <a16:creationId xmlns:a16="http://schemas.microsoft.com/office/drawing/2014/main" id="{391AD307-0FFE-460E-E2C0-219B33CA8175}"/>
                </a:ext>
              </a:extLst>
            </p:cNvPr>
            <p:cNvSpPr/>
            <p:nvPr/>
          </p:nvSpPr>
          <p:spPr>
            <a:xfrm>
              <a:off x="8002913" y="3501575"/>
              <a:ext cx="27150" cy="36700"/>
            </a:xfrm>
            <a:custGeom>
              <a:avLst/>
              <a:gdLst/>
              <a:ahLst/>
              <a:cxnLst/>
              <a:rect l="l" t="t" r="r" b="b"/>
              <a:pathLst>
                <a:path w="1086" h="1468" extrusionOk="0">
                  <a:moveTo>
                    <a:pt x="868" y="0"/>
                  </a:moveTo>
                  <a:cubicBezTo>
                    <a:pt x="770" y="0"/>
                    <a:pt x="672" y="48"/>
                    <a:pt x="621" y="133"/>
                  </a:cubicBezTo>
                  <a:lnTo>
                    <a:pt x="124" y="1033"/>
                  </a:lnTo>
                  <a:cubicBezTo>
                    <a:pt x="0" y="1219"/>
                    <a:pt x="155" y="1467"/>
                    <a:pt x="373" y="1467"/>
                  </a:cubicBezTo>
                  <a:lnTo>
                    <a:pt x="807" y="1467"/>
                  </a:lnTo>
                  <a:cubicBezTo>
                    <a:pt x="559" y="1436"/>
                    <a:pt x="435" y="1219"/>
                    <a:pt x="528" y="1033"/>
                  </a:cubicBezTo>
                  <a:lnTo>
                    <a:pt x="1055" y="133"/>
                  </a:lnTo>
                  <a:cubicBezTo>
                    <a:pt x="1055" y="133"/>
                    <a:pt x="1086" y="102"/>
                    <a:pt x="1086" y="102"/>
                  </a:cubicBezTo>
                  <a:cubicBezTo>
                    <a:pt x="1030" y="32"/>
                    <a:pt x="949" y="0"/>
                    <a:pt x="868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1;p47">
              <a:extLst>
                <a:ext uri="{FF2B5EF4-FFF2-40B4-BE49-F238E27FC236}">
                  <a16:creationId xmlns:a16="http://schemas.microsoft.com/office/drawing/2014/main" id="{8D6F0F2C-3543-2566-69E2-022735015983}"/>
                </a:ext>
              </a:extLst>
            </p:cNvPr>
            <p:cNvSpPr/>
            <p:nvPr/>
          </p:nvSpPr>
          <p:spPr>
            <a:xfrm>
              <a:off x="7951738" y="3330400"/>
              <a:ext cx="148900" cy="177625"/>
            </a:xfrm>
            <a:custGeom>
              <a:avLst/>
              <a:gdLst/>
              <a:ahLst/>
              <a:cxnLst/>
              <a:rect l="l" t="t" r="r" b="b"/>
              <a:pathLst>
                <a:path w="5956" h="7105" extrusionOk="0">
                  <a:moveTo>
                    <a:pt x="2916" y="1"/>
                  </a:moveTo>
                  <a:cubicBezTo>
                    <a:pt x="2730" y="1"/>
                    <a:pt x="2544" y="32"/>
                    <a:pt x="2326" y="63"/>
                  </a:cubicBezTo>
                  <a:cubicBezTo>
                    <a:pt x="962" y="373"/>
                    <a:pt x="0" y="1583"/>
                    <a:pt x="0" y="3010"/>
                  </a:cubicBezTo>
                  <a:cubicBezTo>
                    <a:pt x="0" y="4468"/>
                    <a:pt x="1024" y="6546"/>
                    <a:pt x="2420" y="6980"/>
                  </a:cubicBezTo>
                  <a:cubicBezTo>
                    <a:pt x="2575" y="7042"/>
                    <a:pt x="2761" y="7104"/>
                    <a:pt x="2916" y="7104"/>
                  </a:cubicBezTo>
                  <a:lnTo>
                    <a:pt x="3195" y="7104"/>
                  </a:lnTo>
                  <a:cubicBezTo>
                    <a:pt x="4746" y="6856"/>
                    <a:pt x="5956" y="4561"/>
                    <a:pt x="5956" y="2979"/>
                  </a:cubicBezTo>
                  <a:lnTo>
                    <a:pt x="5956" y="2979"/>
                  </a:lnTo>
                  <a:lnTo>
                    <a:pt x="5925" y="3010"/>
                  </a:lnTo>
                  <a:cubicBezTo>
                    <a:pt x="5925" y="1428"/>
                    <a:pt x="4715" y="125"/>
                    <a:pt x="3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2;p47">
              <a:extLst>
                <a:ext uri="{FF2B5EF4-FFF2-40B4-BE49-F238E27FC236}">
                  <a16:creationId xmlns:a16="http://schemas.microsoft.com/office/drawing/2014/main" id="{991B9C2E-4D53-AFB9-52D5-A484EC8878E7}"/>
                </a:ext>
              </a:extLst>
            </p:cNvPr>
            <p:cNvSpPr/>
            <p:nvPr/>
          </p:nvSpPr>
          <p:spPr>
            <a:xfrm>
              <a:off x="7950188" y="3329625"/>
              <a:ext cx="82225" cy="178400"/>
            </a:xfrm>
            <a:custGeom>
              <a:avLst/>
              <a:gdLst/>
              <a:ahLst/>
              <a:cxnLst/>
              <a:rect l="l" t="t" r="r" b="b"/>
              <a:pathLst>
                <a:path w="3289" h="7136" extrusionOk="0">
                  <a:moveTo>
                    <a:pt x="3009" y="1"/>
                  </a:moveTo>
                  <a:cubicBezTo>
                    <a:pt x="1334" y="1"/>
                    <a:pt x="0" y="1366"/>
                    <a:pt x="0" y="3010"/>
                  </a:cubicBezTo>
                  <a:cubicBezTo>
                    <a:pt x="0" y="4685"/>
                    <a:pt x="1334" y="7135"/>
                    <a:pt x="3009" y="7135"/>
                  </a:cubicBezTo>
                  <a:lnTo>
                    <a:pt x="3102" y="7135"/>
                  </a:lnTo>
                  <a:cubicBezTo>
                    <a:pt x="1644" y="6732"/>
                    <a:pt x="558" y="4530"/>
                    <a:pt x="558" y="3010"/>
                  </a:cubicBezTo>
                  <a:cubicBezTo>
                    <a:pt x="558" y="1459"/>
                    <a:pt x="1737" y="156"/>
                    <a:pt x="3288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3;p47">
              <a:extLst>
                <a:ext uri="{FF2B5EF4-FFF2-40B4-BE49-F238E27FC236}">
                  <a16:creationId xmlns:a16="http://schemas.microsoft.com/office/drawing/2014/main" id="{3EE7248A-504F-7B23-C604-D3B0248AFC55}"/>
                </a:ext>
              </a:extLst>
            </p:cNvPr>
            <p:cNvSpPr/>
            <p:nvPr/>
          </p:nvSpPr>
          <p:spPr>
            <a:xfrm>
              <a:off x="8016088" y="3381550"/>
              <a:ext cx="24675" cy="44275"/>
            </a:xfrm>
            <a:custGeom>
              <a:avLst/>
              <a:gdLst/>
              <a:ahLst/>
              <a:cxnLst/>
              <a:rect l="l" t="t" r="r" b="b"/>
              <a:pathLst>
                <a:path w="987" h="1771" extrusionOk="0">
                  <a:moveTo>
                    <a:pt x="795" y="1"/>
                  </a:moveTo>
                  <a:cubicBezTo>
                    <a:pt x="789" y="1"/>
                    <a:pt x="783" y="1"/>
                    <a:pt x="776" y="2"/>
                  </a:cubicBezTo>
                  <a:lnTo>
                    <a:pt x="218" y="2"/>
                  </a:lnTo>
                  <a:cubicBezTo>
                    <a:pt x="94" y="2"/>
                    <a:pt x="32" y="95"/>
                    <a:pt x="32" y="219"/>
                  </a:cubicBezTo>
                  <a:lnTo>
                    <a:pt x="32" y="1553"/>
                  </a:lnTo>
                  <a:cubicBezTo>
                    <a:pt x="1" y="1677"/>
                    <a:pt x="94" y="1770"/>
                    <a:pt x="218" y="1770"/>
                  </a:cubicBezTo>
                  <a:cubicBezTo>
                    <a:pt x="342" y="1770"/>
                    <a:pt x="435" y="1677"/>
                    <a:pt x="435" y="1553"/>
                  </a:cubicBezTo>
                  <a:lnTo>
                    <a:pt x="435" y="437"/>
                  </a:lnTo>
                  <a:lnTo>
                    <a:pt x="776" y="437"/>
                  </a:lnTo>
                  <a:cubicBezTo>
                    <a:pt x="783" y="437"/>
                    <a:pt x="789" y="438"/>
                    <a:pt x="795" y="438"/>
                  </a:cubicBezTo>
                  <a:cubicBezTo>
                    <a:pt x="987" y="438"/>
                    <a:pt x="987" y="1"/>
                    <a:pt x="79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4;p47">
              <a:extLst>
                <a:ext uri="{FF2B5EF4-FFF2-40B4-BE49-F238E27FC236}">
                  <a16:creationId xmlns:a16="http://schemas.microsoft.com/office/drawing/2014/main" id="{0AE284C0-9121-2963-4C9C-3FF345AD8B76}"/>
                </a:ext>
              </a:extLst>
            </p:cNvPr>
            <p:cNvSpPr/>
            <p:nvPr/>
          </p:nvSpPr>
          <p:spPr>
            <a:xfrm>
              <a:off x="8016863" y="3397875"/>
              <a:ext cx="22525" cy="10100"/>
            </a:xfrm>
            <a:custGeom>
              <a:avLst/>
              <a:gdLst/>
              <a:ahLst/>
              <a:cxnLst/>
              <a:rect l="l" t="t" r="r" b="b"/>
              <a:pathLst>
                <a:path w="901" h="404" extrusionOk="0"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cubicBezTo>
                    <a:pt x="1" y="311"/>
                    <a:pt x="94" y="404"/>
                    <a:pt x="218" y="404"/>
                  </a:cubicBezTo>
                  <a:lnTo>
                    <a:pt x="683" y="404"/>
                  </a:lnTo>
                  <a:cubicBezTo>
                    <a:pt x="807" y="404"/>
                    <a:pt x="900" y="311"/>
                    <a:pt x="900" y="218"/>
                  </a:cubicBezTo>
                  <a:cubicBezTo>
                    <a:pt x="900" y="94"/>
                    <a:pt x="807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5;p47">
              <a:extLst>
                <a:ext uri="{FF2B5EF4-FFF2-40B4-BE49-F238E27FC236}">
                  <a16:creationId xmlns:a16="http://schemas.microsoft.com/office/drawing/2014/main" id="{A2D7E250-74AB-2DBB-29CA-D687E4D44F05}"/>
                </a:ext>
              </a:extLst>
            </p:cNvPr>
            <p:cNvSpPr/>
            <p:nvPr/>
          </p:nvSpPr>
          <p:spPr>
            <a:xfrm>
              <a:off x="8050988" y="3381550"/>
              <a:ext cx="24650" cy="44275"/>
            </a:xfrm>
            <a:custGeom>
              <a:avLst/>
              <a:gdLst/>
              <a:ahLst/>
              <a:cxnLst/>
              <a:rect l="l" t="t" r="r" b="b"/>
              <a:pathLst>
                <a:path w="986" h="1771" extrusionOk="0">
                  <a:moveTo>
                    <a:pt x="767" y="1"/>
                  </a:moveTo>
                  <a:cubicBezTo>
                    <a:pt x="760" y="1"/>
                    <a:pt x="753" y="1"/>
                    <a:pt x="745" y="2"/>
                  </a:cubicBezTo>
                  <a:lnTo>
                    <a:pt x="218" y="2"/>
                  </a:lnTo>
                  <a:cubicBezTo>
                    <a:pt x="94" y="2"/>
                    <a:pt x="1" y="95"/>
                    <a:pt x="1" y="219"/>
                  </a:cubicBezTo>
                  <a:lnTo>
                    <a:pt x="1" y="1553"/>
                  </a:lnTo>
                  <a:cubicBezTo>
                    <a:pt x="1" y="1677"/>
                    <a:pt x="94" y="1770"/>
                    <a:pt x="218" y="1770"/>
                  </a:cubicBezTo>
                  <a:cubicBezTo>
                    <a:pt x="311" y="1770"/>
                    <a:pt x="404" y="1677"/>
                    <a:pt x="404" y="1553"/>
                  </a:cubicBezTo>
                  <a:lnTo>
                    <a:pt x="404" y="437"/>
                  </a:lnTo>
                  <a:lnTo>
                    <a:pt x="745" y="437"/>
                  </a:lnTo>
                  <a:cubicBezTo>
                    <a:pt x="753" y="437"/>
                    <a:pt x="760" y="438"/>
                    <a:pt x="767" y="438"/>
                  </a:cubicBezTo>
                  <a:cubicBezTo>
                    <a:pt x="986" y="438"/>
                    <a:pt x="986" y="1"/>
                    <a:pt x="767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6;p47">
              <a:extLst>
                <a:ext uri="{FF2B5EF4-FFF2-40B4-BE49-F238E27FC236}">
                  <a16:creationId xmlns:a16="http://schemas.microsoft.com/office/drawing/2014/main" id="{6B4BED55-5C68-64C8-88AE-7116AFDAEA79}"/>
                </a:ext>
              </a:extLst>
            </p:cNvPr>
            <p:cNvSpPr/>
            <p:nvPr/>
          </p:nvSpPr>
          <p:spPr>
            <a:xfrm>
              <a:off x="8051763" y="3397875"/>
              <a:ext cx="22525" cy="10100"/>
            </a:xfrm>
            <a:custGeom>
              <a:avLst/>
              <a:gdLst/>
              <a:ahLst/>
              <a:cxnLst/>
              <a:rect l="l" t="t" r="r" b="b"/>
              <a:pathLst>
                <a:path w="901" h="404" extrusionOk="0"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cubicBezTo>
                    <a:pt x="1" y="311"/>
                    <a:pt x="94" y="404"/>
                    <a:pt x="218" y="404"/>
                  </a:cubicBezTo>
                  <a:lnTo>
                    <a:pt x="683" y="404"/>
                  </a:lnTo>
                  <a:cubicBezTo>
                    <a:pt x="807" y="404"/>
                    <a:pt x="900" y="311"/>
                    <a:pt x="900" y="218"/>
                  </a:cubicBezTo>
                  <a:cubicBezTo>
                    <a:pt x="900" y="94"/>
                    <a:pt x="807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7;p47">
              <a:extLst>
                <a:ext uri="{FF2B5EF4-FFF2-40B4-BE49-F238E27FC236}">
                  <a16:creationId xmlns:a16="http://schemas.microsoft.com/office/drawing/2014/main" id="{452C89A6-A638-6021-7AFE-A3699A88A707}"/>
                </a:ext>
              </a:extLst>
            </p:cNvPr>
            <p:cNvSpPr/>
            <p:nvPr/>
          </p:nvSpPr>
          <p:spPr>
            <a:xfrm>
              <a:off x="7974988" y="3380825"/>
              <a:ext cx="31050" cy="26375"/>
            </a:xfrm>
            <a:custGeom>
              <a:avLst/>
              <a:gdLst/>
              <a:ahLst/>
              <a:cxnLst/>
              <a:rect l="l" t="t" r="r" b="b"/>
              <a:pathLst>
                <a:path w="1242" h="1055" extrusionOk="0">
                  <a:moveTo>
                    <a:pt x="590" y="435"/>
                  </a:moveTo>
                  <a:cubicBezTo>
                    <a:pt x="652" y="435"/>
                    <a:pt x="714" y="466"/>
                    <a:pt x="714" y="528"/>
                  </a:cubicBezTo>
                  <a:cubicBezTo>
                    <a:pt x="714" y="590"/>
                    <a:pt x="652" y="652"/>
                    <a:pt x="590" y="652"/>
                  </a:cubicBezTo>
                  <a:lnTo>
                    <a:pt x="404" y="652"/>
                  </a:lnTo>
                  <a:lnTo>
                    <a:pt x="404" y="435"/>
                  </a:lnTo>
                  <a:close/>
                  <a:moveTo>
                    <a:pt x="218" y="0"/>
                  </a:moveTo>
                  <a:cubicBezTo>
                    <a:pt x="94" y="0"/>
                    <a:pt x="1" y="93"/>
                    <a:pt x="1" y="217"/>
                  </a:cubicBezTo>
                  <a:lnTo>
                    <a:pt x="1" y="838"/>
                  </a:lnTo>
                  <a:cubicBezTo>
                    <a:pt x="1" y="962"/>
                    <a:pt x="94" y="1055"/>
                    <a:pt x="218" y="1055"/>
                  </a:cubicBezTo>
                  <a:lnTo>
                    <a:pt x="590" y="1055"/>
                  </a:lnTo>
                  <a:cubicBezTo>
                    <a:pt x="1241" y="993"/>
                    <a:pt x="1241" y="62"/>
                    <a:pt x="59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8;p47">
              <a:extLst>
                <a:ext uri="{FF2B5EF4-FFF2-40B4-BE49-F238E27FC236}">
                  <a16:creationId xmlns:a16="http://schemas.microsoft.com/office/drawing/2014/main" id="{7D08086F-39C3-7669-A82E-9DCE431558BF}"/>
                </a:ext>
              </a:extLst>
            </p:cNvPr>
            <p:cNvSpPr/>
            <p:nvPr/>
          </p:nvSpPr>
          <p:spPr>
            <a:xfrm>
              <a:off x="7974988" y="3397100"/>
              <a:ext cx="35700" cy="29500"/>
            </a:xfrm>
            <a:custGeom>
              <a:avLst/>
              <a:gdLst/>
              <a:ahLst/>
              <a:cxnLst/>
              <a:rect l="l" t="t" r="r" b="b"/>
              <a:pathLst>
                <a:path w="1428" h="1180" extrusionOk="0">
                  <a:moveTo>
                    <a:pt x="683" y="404"/>
                  </a:moveTo>
                  <a:cubicBezTo>
                    <a:pt x="745" y="404"/>
                    <a:pt x="838" y="497"/>
                    <a:pt x="838" y="590"/>
                  </a:cubicBezTo>
                  <a:cubicBezTo>
                    <a:pt x="838" y="652"/>
                    <a:pt x="745" y="745"/>
                    <a:pt x="683" y="745"/>
                  </a:cubicBezTo>
                  <a:lnTo>
                    <a:pt x="404" y="745"/>
                  </a:lnTo>
                  <a:lnTo>
                    <a:pt x="404" y="404"/>
                  </a:lnTo>
                  <a:close/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lnTo>
                    <a:pt x="1" y="931"/>
                  </a:lnTo>
                  <a:cubicBezTo>
                    <a:pt x="1" y="993"/>
                    <a:pt x="32" y="1055"/>
                    <a:pt x="63" y="1086"/>
                  </a:cubicBezTo>
                  <a:cubicBezTo>
                    <a:pt x="94" y="1117"/>
                    <a:pt x="156" y="1148"/>
                    <a:pt x="218" y="1148"/>
                  </a:cubicBezTo>
                  <a:lnTo>
                    <a:pt x="683" y="1179"/>
                  </a:lnTo>
                  <a:cubicBezTo>
                    <a:pt x="1428" y="1179"/>
                    <a:pt x="1428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9;p47">
              <a:extLst>
                <a:ext uri="{FF2B5EF4-FFF2-40B4-BE49-F238E27FC236}">
                  <a16:creationId xmlns:a16="http://schemas.microsoft.com/office/drawing/2014/main" id="{9A413DDE-92F7-6836-EE3F-B42E2316C6E9}"/>
                </a:ext>
              </a:extLst>
            </p:cNvPr>
            <p:cNvSpPr/>
            <p:nvPr/>
          </p:nvSpPr>
          <p:spPr>
            <a:xfrm>
              <a:off x="8005238" y="3445175"/>
              <a:ext cx="39575" cy="32600"/>
            </a:xfrm>
            <a:custGeom>
              <a:avLst/>
              <a:gdLst/>
              <a:ahLst/>
              <a:cxnLst/>
              <a:rect l="l" t="t" r="r" b="b"/>
              <a:pathLst>
                <a:path w="1583" h="1304" extrusionOk="0">
                  <a:moveTo>
                    <a:pt x="435" y="1"/>
                  </a:moveTo>
                  <a:cubicBezTo>
                    <a:pt x="342" y="32"/>
                    <a:pt x="249" y="63"/>
                    <a:pt x="218" y="94"/>
                  </a:cubicBezTo>
                  <a:cubicBezTo>
                    <a:pt x="93" y="187"/>
                    <a:pt x="31" y="342"/>
                    <a:pt x="31" y="466"/>
                  </a:cubicBezTo>
                  <a:cubicBezTo>
                    <a:pt x="0" y="900"/>
                    <a:pt x="621" y="1211"/>
                    <a:pt x="745" y="1304"/>
                  </a:cubicBezTo>
                  <a:lnTo>
                    <a:pt x="807" y="1304"/>
                  </a:lnTo>
                  <a:cubicBezTo>
                    <a:pt x="900" y="1273"/>
                    <a:pt x="962" y="1211"/>
                    <a:pt x="1055" y="1180"/>
                  </a:cubicBezTo>
                  <a:cubicBezTo>
                    <a:pt x="1272" y="1024"/>
                    <a:pt x="1582" y="745"/>
                    <a:pt x="1582" y="466"/>
                  </a:cubicBezTo>
                  <a:cubicBezTo>
                    <a:pt x="1582" y="218"/>
                    <a:pt x="1396" y="1"/>
                    <a:pt x="1148" y="1"/>
                  </a:cubicBezTo>
                  <a:cubicBezTo>
                    <a:pt x="1024" y="1"/>
                    <a:pt x="900" y="63"/>
                    <a:pt x="838" y="125"/>
                  </a:cubicBezTo>
                  <a:cubicBezTo>
                    <a:pt x="822" y="140"/>
                    <a:pt x="807" y="148"/>
                    <a:pt x="791" y="148"/>
                  </a:cubicBezTo>
                  <a:cubicBezTo>
                    <a:pt x="776" y="148"/>
                    <a:pt x="760" y="140"/>
                    <a:pt x="745" y="125"/>
                  </a:cubicBezTo>
                  <a:lnTo>
                    <a:pt x="776" y="125"/>
                  </a:lnTo>
                  <a:cubicBezTo>
                    <a:pt x="683" y="32"/>
                    <a:pt x="590" y="1"/>
                    <a:pt x="46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20;p47">
              <a:extLst>
                <a:ext uri="{FF2B5EF4-FFF2-40B4-BE49-F238E27FC236}">
                  <a16:creationId xmlns:a16="http://schemas.microsoft.com/office/drawing/2014/main" id="{4B953D45-879C-0B72-2906-3A6C11D82806}"/>
                </a:ext>
              </a:extLst>
            </p:cNvPr>
            <p:cNvSpPr/>
            <p:nvPr/>
          </p:nvSpPr>
          <p:spPr>
            <a:xfrm>
              <a:off x="8005238" y="3445175"/>
              <a:ext cx="26400" cy="32600"/>
            </a:xfrm>
            <a:custGeom>
              <a:avLst/>
              <a:gdLst/>
              <a:ahLst/>
              <a:cxnLst/>
              <a:rect l="l" t="t" r="r" b="b"/>
              <a:pathLst>
                <a:path w="1056" h="1304" extrusionOk="0">
                  <a:moveTo>
                    <a:pt x="435" y="1"/>
                  </a:moveTo>
                  <a:cubicBezTo>
                    <a:pt x="186" y="32"/>
                    <a:pt x="0" y="218"/>
                    <a:pt x="0" y="435"/>
                  </a:cubicBezTo>
                  <a:cubicBezTo>
                    <a:pt x="0" y="900"/>
                    <a:pt x="621" y="1242"/>
                    <a:pt x="776" y="1304"/>
                  </a:cubicBezTo>
                  <a:lnTo>
                    <a:pt x="807" y="1304"/>
                  </a:lnTo>
                  <a:cubicBezTo>
                    <a:pt x="900" y="1273"/>
                    <a:pt x="962" y="1211"/>
                    <a:pt x="1055" y="1180"/>
                  </a:cubicBezTo>
                  <a:cubicBezTo>
                    <a:pt x="931" y="1086"/>
                    <a:pt x="280" y="776"/>
                    <a:pt x="280" y="311"/>
                  </a:cubicBezTo>
                  <a:cubicBezTo>
                    <a:pt x="280" y="187"/>
                    <a:pt x="342" y="94"/>
                    <a:pt x="435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7F529C1-B82C-9B1E-A9D9-03F31EE2C2B9}"/>
              </a:ext>
            </a:extLst>
          </p:cNvPr>
          <p:cNvSpPr txBox="1"/>
          <p:nvPr/>
        </p:nvSpPr>
        <p:spPr>
          <a:xfrm>
            <a:off x="3978329" y="1340142"/>
            <a:ext cx="4658590" cy="1123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My best friend is Lan. … She’s </a:t>
            </a:r>
            <a:r>
              <a:rPr lang="en-US" sz="2000" b="1" dirty="0">
                <a:solidFill>
                  <a:srgbClr val="302F3D"/>
                </a:solidFill>
              </a:rPr>
              <a:t>tall</a:t>
            </a:r>
            <a:r>
              <a:rPr lang="en-US" sz="2000" dirty="0">
                <a:solidFill>
                  <a:srgbClr val="302F3D"/>
                </a:solidFill>
              </a:rPr>
              <a:t> and </a:t>
            </a:r>
            <a:r>
              <a:rPr lang="en-US" sz="2000" b="1" dirty="0">
                <a:solidFill>
                  <a:srgbClr val="302F3D"/>
                </a:solidFill>
              </a:rPr>
              <a:t>slim</a:t>
            </a:r>
            <a:r>
              <a:rPr lang="en-US" sz="2000" dirty="0">
                <a:solidFill>
                  <a:srgbClr val="302F3D"/>
                </a:solidFill>
              </a:rPr>
              <a:t>. She has </a:t>
            </a:r>
            <a:r>
              <a:rPr lang="en-US" sz="2000" b="1" dirty="0">
                <a:solidFill>
                  <a:srgbClr val="302F3D"/>
                </a:solidFill>
              </a:rPr>
              <a:t>short black hair</a:t>
            </a:r>
            <a:r>
              <a:rPr lang="en-US" sz="2000" dirty="0">
                <a:solidFill>
                  <a:srgbClr val="302F3D"/>
                </a:solidFill>
              </a:rPr>
              <a:t> and a </a:t>
            </a:r>
            <a:r>
              <a:rPr lang="en-US" sz="2000" b="1" dirty="0">
                <a:solidFill>
                  <a:srgbClr val="302F3D"/>
                </a:solidFill>
              </a:rPr>
              <a:t>small mouth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53AE15-D924-E4BF-4377-20CB4413E447}"/>
              </a:ext>
            </a:extLst>
          </p:cNvPr>
          <p:cNvSpPr txBox="1"/>
          <p:nvPr/>
        </p:nvSpPr>
        <p:spPr>
          <a:xfrm>
            <a:off x="3978329" y="3435551"/>
            <a:ext cx="4658590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Chi is my best friend…She’s </a:t>
            </a:r>
            <a:r>
              <a:rPr lang="en-US" sz="2000" b="1" dirty="0">
                <a:solidFill>
                  <a:srgbClr val="302F3D"/>
                </a:solidFill>
              </a:rPr>
              <a:t>short </a:t>
            </a:r>
            <a:r>
              <a:rPr lang="en-US" sz="2000" dirty="0">
                <a:solidFill>
                  <a:srgbClr val="302F3D"/>
                </a:solidFill>
              </a:rPr>
              <a:t>with </a:t>
            </a:r>
            <a:r>
              <a:rPr lang="en-US" sz="2000" b="1" dirty="0">
                <a:solidFill>
                  <a:srgbClr val="302F3D"/>
                </a:solidFill>
              </a:rPr>
              <a:t>long black hair </a:t>
            </a:r>
            <a:r>
              <a:rPr lang="en-US" sz="2000" dirty="0">
                <a:solidFill>
                  <a:srgbClr val="302F3D"/>
                </a:solidFill>
              </a:rPr>
              <a:t>and a </a:t>
            </a:r>
            <a:r>
              <a:rPr lang="en-US" sz="2000" b="1" dirty="0">
                <a:solidFill>
                  <a:srgbClr val="302F3D"/>
                </a:solidFill>
              </a:rPr>
              <a:t>big nose</a:t>
            </a:r>
            <a:r>
              <a:rPr lang="en-US" sz="2000" dirty="0">
                <a:solidFill>
                  <a:srgbClr val="302F3D"/>
                </a:solidFill>
              </a:rPr>
              <a:t>. 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4D6867-2878-EC3A-8E66-07AC9189E70D}"/>
              </a:ext>
            </a:extLst>
          </p:cNvPr>
          <p:cNvSpPr txBox="1"/>
          <p:nvPr/>
        </p:nvSpPr>
        <p:spPr>
          <a:xfrm>
            <a:off x="387872" y="1978563"/>
            <a:ext cx="663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Lan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0021CE-AA5F-030A-9F88-5B1B1A66D925}"/>
              </a:ext>
            </a:extLst>
          </p:cNvPr>
          <p:cNvSpPr txBox="1"/>
          <p:nvPr/>
        </p:nvSpPr>
        <p:spPr>
          <a:xfrm>
            <a:off x="2662276" y="1454654"/>
            <a:ext cx="6190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Chi</a:t>
            </a:r>
          </a:p>
        </p:txBody>
      </p:sp>
      <p:pic>
        <p:nvPicPr>
          <p:cNvPr id="41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3F27DF7E-83AA-1B78-9F15-252570EF5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7589" y="412249"/>
            <a:ext cx="365522" cy="3655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DD8983-8A65-CF3C-2EF6-6926BB24E6A8}"/>
              </a:ext>
            </a:extLst>
          </p:cNvPr>
          <p:cNvSpPr txBox="1"/>
          <p:nvPr/>
        </p:nvSpPr>
        <p:spPr>
          <a:xfrm>
            <a:off x="4039008" y="244816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Lan is the girl wearing a red and white jacket and a red cap.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6867CB-4A37-6CCB-1272-DFFADD826DAC}"/>
              </a:ext>
            </a:extLst>
          </p:cNvPr>
          <p:cNvSpPr txBox="1"/>
          <p:nvPr/>
        </p:nvSpPr>
        <p:spPr>
          <a:xfrm>
            <a:off x="4039008" y="420981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Chi is the girl wearing a white T-shirt and a blue skirt. </a:t>
            </a:r>
          </a:p>
        </p:txBody>
      </p:sp>
      <p:pic>
        <p:nvPicPr>
          <p:cNvPr id="35" name="Tiếng Anh 6 Tập 1 - Global Success - UNIT 3 MY FRIENDS - SKILLS 2 - 2 Listen to Mi and Minh talking about their best friends. Lo">
            <a:hlinkClick r:id="" action="ppaction://media"/>
            <a:extLst>
              <a:ext uri="{FF2B5EF4-FFF2-40B4-BE49-F238E27FC236}">
                <a16:creationId xmlns:a16="http://schemas.microsoft.com/office/drawing/2014/main" id="{0D75B94C-5314-D398-3A37-50E4FFB859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395" end="45158.83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7589" y="1602465"/>
            <a:ext cx="535373" cy="535373"/>
          </a:xfrm>
          <a:prstGeom prst="rect">
            <a:avLst/>
          </a:prstGeom>
        </p:spPr>
      </p:pic>
      <p:pic>
        <p:nvPicPr>
          <p:cNvPr id="36" name="Tiếng Anh 6 Tập 1 - Global Success - UNIT 3 MY FRIENDS - SKILLS 2 - 2 Listen to Mi and Minh talking about their best friends. Lo">
            <a:hlinkClick r:id="" action="ppaction://media"/>
            <a:extLst>
              <a:ext uri="{FF2B5EF4-FFF2-40B4-BE49-F238E27FC236}">
                <a16:creationId xmlns:a16="http://schemas.microsoft.com/office/drawing/2014/main" id="{CF81C5E5-7CF9-1205-DAF3-A6CC0AE779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644" end="20874.83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7589" y="3506745"/>
            <a:ext cx="658424" cy="6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8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9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/>
      <p:bldP spid="37" grpId="0" animBg="1"/>
      <p:bldP spid="38" grpId="0" animBg="1"/>
      <p:bldP spid="39" grpId="0"/>
      <p:bldP spid="40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8421A707-2DFE-DAE3-F16F-681999053464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8FC1737-42B0-BF73-3787-EE16920D6592}"/>
              </a:ext>
            </a:extLst>
          </p:cNvPr>
          <p:cNvSpPr txBox="1">
            <a:spLocks/>
          </p:cNvSpPr>
          <p:nvPr/>
        </p:nvSpPr>
        <p:spPr>
          <a:xfrm>
            <a:off x="883689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3. </a:t>
            </a:r>
            <a:r>
              <a:rPr lang="en-US" sz="2100" b="1" u="sng" dirty="0">
                <a:solidFill>
                  <a:srgbClr val="302F3D"/>
                </a:solidFill>
                <a:latin typeface="+mj-lt"/>
              </a:rPr>
              <a:t>Underline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 and guess the words to fill in the blank with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word / number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C08E0-52E7-7A14-E4A1-331B0CE27AAE}"/>
              </a:ext>
            </a:extLst>
          </p:cNvPr>
          <p:cNvSpPr txBox="1"/>
          <p:nvPr/>
        </p:nvSpPr>
        <p:spPr>
          <a:xfrm>
            <a:off x="251683" y="1123007"/>
            <a:ext cx="4355822" cy="391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1. Mi and Lan are studying in class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2. Lan has short ________ hair and a small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3. Lan is active and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4. Chi's hair is long and black, and her nose is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5. Chi is ________ to Minh. </a:t>
            </a:r>
          </a:p>
        </p:txBody>
      </p:sp>
      <p:sp>
        <p:nvSpPr>
          <p:cNvPr id="6" name="Google Shape;467;p37">
            <a:extLst>
              <a:ext uri="{FF2B5EF4-FFF2-40B4-BE49-F238E27FC236}">
                <a16:creationId xmlns:a16="http://schemas.microsoft.com/office/drawing/2014/main" id="{CD3189CF-3E88-9638-B208-A95626288543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3. Listen again and check. Fill each blank with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word / number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 you hear.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BEC75D-3F48-75D5-2B0D-C56CB1011DBA}"/>
              </a:ext>
            </a:extLst>
          </p:cNvPr>
          <p:cNvCxnSpPr>
            <a:cxnSpLocks/>
          </p:cNvCxnSpPr>
          <p:nvPr/>
        </p:nvCxnSpPr>
        <p:spPr>
          <a:xfrm>
            <a:off x="656943" y="1571348"/>
            <a:ext cx="1278383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6172A8-9037-3ED0-0442-2650EC614B19}"/>
              </a:ext>
            </a:extLst>
          </p:cNvPr>
          <p:cNvCxnSpPr>
            <a:cxnSpLocks/>
          </p:cNvCxnSpPr>
          <p:nvPr/>
        </p:nvCxnSpPr>
        <p:spPr>
          <a:xfrm>
            <a:off x="3568818" y="1571348"/>
            <a:ext cx="870011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759F19-1420-D623-1133-08B927B71EB7}"/>
              </a:ext>
            </a:extLst>
          </p:cNvPr>
          <p:cNvCxnSpPr>
            <a:cxnSpLocks/>
          </p:cNvCxnSpPr>
          <p:nvPr/>
        </p:nvCxnSpPr>
        <p:spPr>
          <a:xfrm>
            <a:off x="656943" y="2530136"/>
            <a:ext cx="399494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394DF3-00F0-8F46-8FD4-471F7256D7DC}"/>
              </a:ext>
            </a:extLst>
          </p:cNvPr>
          <p:cNvCxnSpPr>
            <a:cxnSpLocks/>
          </p:cNvCxnSpPr>
          <p:nvPr/>
        </p:nvCxnSpPr>
        <p:spPr>
          <a:xfrm>
            <a:off x="1660119" y="2530136"/>
            <a:ext cx="603681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DAB687-68BB-7680-3741-4942AF0AD3A0}"/>
              </a:ext>
            </a:extLst>
          </p:cNvPr>
          <p:cNvCxnSpPr>
            <a:cxnSpLocks/>
          </p:cNvCxnSpPr>
          <p:nvPr/>
        </p:nvCxnSpPr>
        <p:spPr>
          <a:xfrm>
            <a:off x="3568818" y="2530136"/>
            <a:ext cx="452761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D11511-BA70-BEF5-F2A7-EB7FBCC88128}"/>
              </a:ext>
            </a:extLst>
          </p:cNvPr>
          <p:cNvCxnSpPr>
            <a:cxnSpLocks/>
          </p:cNvCxnSpPr>
          <p:nvPr/>
        </p:nvCxnSpPr>
        <p:spPr>
          <a:xfrm>
            <a:off x="1074192" y="3009530"/>
            <a:ext cx="656948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B1B11B-5046-C69A-1CEE-CEDDF0646F39}"/>
              </a:ext>
            </a:extLst>
          </p:cNvPr>
          <p:cNvCxnSpPr>
            <a:cxnSpLocks/>
          </p:cNvCxnSpPr>
          <p:nvPr/>
        </p:nvCxnSpPr>
        <p:spPr>
          <a:xfrm>
            <a:off x="639186" y="3480047"/>
            <a:ext cx="435006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4ACA24-CD32-8EA4-9E35-EE122DFD23F0}"/>
              </a:ext>
            </a:extLst>
          </p:cNvPr>
          <p:cNvCxnSpPr>
            <a:cxnSpLocks/>
          </p:cNvCxnSpPr>
          <p:nvPr/>
        </p:nvCxnSpPr>
        <p:spPr>
          <a:xfrm>
            <a:off x="1411543" y="3480047"/>
            <a:ext cx="1216242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80335C-30C5-B3D6-9B0B-3F2DC0D8DEDB}"/>
              </a:ext>
            </a:extLst>
          </p:cNvPr>
          <p:cNvCxnSpPr>
            <a:cxnSpLocks/>
          </p:cNvCxnSpPr>
          <p:nvPr/>
        </p:nvCxnSpPr>
        <p:spPr>
          <a:xfrm>
            <a:off x="639186" y="3968318"/>
            <a:ext cx="577049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E6BB96-CEC1-A89E-CA4C-DA90BAE0C532}"/>
              </a:ext>
            </a:extLst>
          </p:cNvPr>
          <p:cNvCxnSpPr>
            <a:cxnSpLocks/>
          </p:cNvCxnSpPr>
          <p:nvPr/>
        </p:nvCxnSpPr>
        <p:spPr>
          <a:xfrm>
            <a:off x="816739" y="4438835"/>
            <a:ext cx="843380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2BDB78-5DEB-257F-F9E9-AFAB953C251D}"/>
              </a:ext>
            </a:extLst>
          </p:cNvPr>
          <p:cNvCxnSpPr>
            <a:cxnSpLocks/>
          </p:cNvCxnSpPr>
          <p:nvPr/>
        </p:nvCxnSpPr>
        <p:spPr>
          <a:xfrm>
            <a:off x="634747" y="4927108"/>
            <a:ext cx="421690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A5C18C-714A-D1C8-6B18-489F713EAB0B}"/>
              </a:ext>
            </a:extLst>
          </p:cNvPr>
          <p:cNvCxnSpPr>
            <a:cxnSpLocks/>
          </p:cNvCxnSpPr>
          <p:nvPr/>
        </p:nvCxnSpPr>
        <p:spPr>
          <a:xfrm>
            <a:off x="2632223" y="4927108"/>
            <a:ext cx="936595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35347A0A-56C4-0AA3-5962-E5D435D4C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74023" y="254714"/>
            <a:ext cx="487363" cy="4873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ED8420C-560F-E310-7918-876FBC649EC6}"/>
              </a:ext>
            </a:extLst>
          </p:cNvPr>
          <p:cNvSpPr txBox="1"/>
          <p:nvPr/>
        </p:nvSpPr>
        <p:spPr>
          <a:xfrm>
            <a:off x="547149" y="1723093"/>
            <a:ext cx="5277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6A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13D7F-1CD6-639F-6296-8CCB03C2F7AF}"/>
              </a:ext>
            </a:extLst>
          </p:cNvPr>
          <p:cNvSpPr txBox="1"/>
          <p:nvPr/>
        </p:nvSpPr>
        <p:spPr>
          <a:xfrm>
            <a:off x="4570434" y="1253202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1. My best friend is </a:t>
            </a:r>
            <a:r>
              <a:rPr lang="en-US" sz="2000" b="1" dirty="0">
                <a:solidFill>
                  <a:srgbClr val="302F3D"/>
                </a:solidFill>
              </a:rPr>
              <a:t>Lan</a:t>
            </a:r>
            <a:r>
              <a:rPr lang="en-US" sz="2000" dirty="0">
                <a:solidFill>
                  <a:srgbClr val="302F3D"/>
                </a:solidFill>
              </a:rPr>
              <a:t>. She studies with me </a:t>
            </a:r>
            <a:r>
              <a:rPr lang="en-US" sz="2000" b="1" dirty="0">
                <a:solidFill>
                  <a:srgbClr val="302F3D"/>
                </a:solidFill>
              </a:rPr>
              <a:t>in class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6A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7CFCD6-0A04-5D12-8CA5-14F106E220C9}"/>
              </a:ext>
            </a:extLst>
          </p:cNvPr>
          <p:cNvSpPr txBox="1"/>
          <p:nvPr/>
        </p:nvSpPr>
        <p:spPr>
          <a:xfrm>
            <a:off x="4598238" y="2144660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2. She has </a:t>
            </a:r>
            <a:r>
              <a:rPr lang="en-US" sz="2000" b="1" dirty="0">
                <a:solidFill>
                  <a:srgbClr val="302F3D"/>
                </a:solidFill>
              </a:rPr>
              <a:t>short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black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dirty="0">
                <a:solidFill>
                  <a:srgbClr val="302F3D"/>
                </a:solidFill>
              </a:rPr>
              <a:t>hair</a:t>
            </a:r>
            <a:r>
              <a:rPr lang="en-US" sz="2000" dirty="0">
                <a:solidFill>
                  <a:srgbClr val="302F3D"/>
                </a:solidFill>
              </a:rPr>
              <a:t> and a </a:t>
            </a:r>
            <a:r>
              <a:rPr lang="en-US" sz="2000" b="1" dirty="0">
                <a:solidFill>
                  <a:srgbClr val="302F3D"/>
                </a:solidFill>
              </a:rPr>
              <a:t>small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mouth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5B400A-2567-D86B-FED4-39CFA2F787A5}"/>
              </a:ext>
            </a:extLst>
          </p:cNvPr>
          <p:cNvSpPr txBox="1"/>
          <p:nvPr/>
        </p:nvSpPr>
        <p:spPr>
          <a:xfrm>
            <a:off x="2546714" y="2197185"/>
            <a:ext cx="8723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20CC9A-1322-BF85-269D-35C74C318BFB}"/>
              </a:ext>
            </a:extLst>
          </p:cNvPr>
          <p:cNvSpPr txBox="1"/>
          <p:nvPr/>
        </p:nvSpPr>
        <p:spPr>
          <a:xfrm>
            <a:off x="1913415" y="2667701"/>
            <a:ext cx="10086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mouth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52CE98-94C0-00C6-8278-6DBE1E867978}"/>
              </a:ext>
            </a:extLst>
          </p:cNvPr>
          <p:cNvSpPr txBox="1"/>
          <p:nvPr/>
        </p:nvSpPr>
        <p:spPr>
          <a:xfrm>
            <a:off x="4570434" y="3053875"/>
            <a:ext cx="4422646" cy="4426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3.She’s very </a:t>
            </a:r>
            <a:r>
              <a:rPr lang="en-US" sz="2000" b="1" dirty="0">
                <a:solidFill>
                  <a:srgbClr val="302F3D"/>
                </a:solidFill>
              </a:rPr>
              <a:t>active and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friendly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7669DF-2602-1AFA-A996-6FCA105B40C1}"/>
              </a:ext>
            </a:extLst>
          </p:cNvPr>
          <p:cNvSpPr txBox="1"/>
          <p:nvPr/>
        </p:nvSpPr>
        <p:spPr>
          <a:xfrm>
            <a:off x="2741292" y="3155972"/>
            <a:ext cx="1157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friendly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F5ECBC-1231-EFC1-E087-9727BCB017FB}"/>
              </a:ext>
            </a:extLst>
          </p:cNvPr>
          <p:cNvSpPr txBox="1"/>
          <p:nvPr/>
        </p:nvSpPr>
        <p:spPr>
          <a:xfrm>
            <a:off x="4607505" y="3633312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4. She’s short with long black hair and a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big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dirty="0">
                <a:solidFill>
                  <a:srgbClr val="302F3D"/>
                </a:solidFill>
              </a:rPr>
              <a:t>nose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296CC9-845E-53D1-72A3-B575FAFAF454}"/>
              </a:ext>
            </a:extLst>
          </p:cNvPr>
          <p:cNvSpPr txBox="1"/>
          <p:nvPr/>
        </p:nvSpPr>
        <p:spPr>
          <a:xfrm>
            <a:off x="1804929" y="4097006"/>
            <a:ext cx="5902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big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658B9C-E8CC-686A-105D-E87CDAA5C57D}"/>
              </a:ext>
            </a:extLst>
          </p:cNvPr>
          <p:cNvSpPr txBox="1"/>
          <p:nvPr/>
        </p:nvSpPr>
        <p:spPr>
          <a:xfrm>
            <a:off x="4588970" y="4566726"/>
            <a:ext cx="4422646" cy="4256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solidFill>
                  <a:srgbClr val="302F3D"/>
                </a:solidFill>
              </a:rPr>
              <a:t>5. I like her because </a:t>
            </a:r>
            <a:r>
              <a:rPr lang="en-US" sz="1900" b="1" dirty="0">
                <a:solidFill>
                  <a:srgbClr val="302F3D"/>
                </a:solidFill>
              </a:rPr>
              <a:t>she</a:t>
            </a:r>
            <a:r>
              <a:rPr lang="en-US" sz="1900" dirty="0">
                <a:solidFill>
                  <a:srgbClr val="302F3D"/>
                </a:solidFill>
              </a:rPr>
              <a:t>’s </a:t>
            </a:r>
            <a:r>
              <a:rPr lang="en-US" sz="1900" b="1" i="1" dirty="0">
                <a:solidFill>
                  <a:schemeClr val="accent1">
                    <a:lumMod val="75000"/>
                  </a:schemeClr>
                </a:solidFill>
              </a:rPr>
              <a:t>kind</a:t>
            </a:r>
            <a:r>
              <a:rPr lang="en-US" sz="1900" dirty="0">
                <a:solidFill>
                  <a:srgbClr val="302F3D"/>
                </a:solidFill>
              </a:rPr>
              <a:t> </a:t>
            </a:r>
            <a:r>
              <a:rPr lang="en-US" sz="1900" b="1" dirty="0">
                <a:solidFill>
                  <a:srgbClr val="302F3D"/>
                </a:solidFill>
              </a:rPr>
              <a:t>to me</a:t>
            </a:r>
            <a:r>
              <a:rPr lang="en-US" sz="19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6B0866-A9BD-700B-7D17-E1DE82D9C892}"/>
              </a:ext>
            </a:extLst>
          </p:cNvPr>
          <p:cNvSpPr txBox="1"/>
          <p:nvPr/>
        </p:nvSpPr>
        <p:spPr>
          <a:xfrm>
            <a:off x="1592306" y="4585279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kind</a:t>
            </a:r>
          </a:p>
        </p:txBody>
      </p:sp>
      <p:pic>
        <p:nvPicPr>
          <p:cNvPr id="4" name="01-6A">
            <a:hlinkClick r:id="" action="ppaction://media"/>
            <a:extLst>
              <a:ext uri="{FF2B5EF4-FFF2-40B4-BE49-F238E27FC236}">
                <a16:creationId xmlns:a16="http://schemas.microsoft.com/office/drawing/2014/main" id="{CDBCEDD3-22BB-5A28-5193-2E5D005D0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37066" y="1158390"/>
            <a:ext cx="406400" cy="406400"/>
          </a:xfrm>
          <a:prstGeom prst="rect">
            <a:avLst/>
          </a:prstGeom>
        </p:spPr>
      </p:pic>
      <p:pic>
        <p:nvPicPr>
          <p:cNvPr id="7" name="02-small">
            <a:hlinkClick r:id="" action="ppaction://media"/>
            <a:extLst>
              <a:ext uri="{FF2B5EF4-FFF2-40B4-BE49-F238E27FC236}">
                <a16:creationId xmlns:a16="http://schemas.microsoft.com/office/drawing/2014/main" id="{5196D74A-EB9F-1C45-52A5-D79BCD163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31950" y="1777903"/>
            <a:ext cx="406400" cy="406400"/>
          </a:xfrm>
          <a:prstGeom prst="rect">
            <a:avLst/>
          </a:prstGeom>
        </p:spPr>
      </p:pic>
      <p:pic>
        <p:nvPicPr>
          <p:cNvPr id="9" name="03-friendly">
            <a:hlinkClick r:id="" action="ppaction://media"/>
            <a:extLst>
              <a:ext uri="{FF2B5EF4-FFF2-40B4-BE49-F238E27FC236}">
                <a16:creationId xmlns:a16="http://schemas.microsoft.com/office/drawing/2014/main" id="{59DACDBC-5C04-442B-9BB2-1C8D37CC1E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37066" y="2464501"/>
            <a:ext cx="406400" cy="406400"/>
          </a:xfrm>
          <a:prstGeom prst="rect">
            <a:avLst/>
          </a:prstGeom>
        </p:spPr>
      </p:pic>
      <p:pic>
        <p:nvPicPr>
          <p:cNvPr id="11" name="04-nose">
            <a:hlinkClick r:id="" action="ppaction://media"/>
            <a:extLst>
              <a:ext uri="{FF2B5EF4-FFF2-40B4-BE49-F238E27FC236}">
                <a16:creationId xmlns:a16="http://schemas.microsoft.com/office/drawing/2014/main" id="{48A765C3-0F2C-2F37-C18F-AE0C66203E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0041" y="2967538"/>
            <a:ext cx="406400" cy="406400"/>
          </a:xfrm>
          <a:prstGeom prst="rect">
            <a:avLst/>
          </a:prstGeom>
        </p:spPr>
      </p:pic>
      <p:pic>
        <p:nvPicPr>
          <p:cNvPr id="13" name="05-kind">
            <a:hlinkClick r:id="" action="ppaction://media"/>
            <a:extLst>
              <a:ext uri="{FF2B5EF4-FFF2-40B4-BE49-F238E27FC236}">
                <a16:creationId xmlns:a16="http://schemas.microsoft.com/office/drawing/2014/main" id="{12F8BA7A-A39C-5DE9-C3C9-E918FE6C29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0041" y="3648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5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554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5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/>
          <p:nvPr/>
        </p:nvSpPr>
        <p:spPr>
          <a:xfrm rot="-5400000">
            <a:off x="4112877" y="874380"/>
            <a:ext cx="918220" cy="951697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8"/>
          <p:cNvSpPr/>
          <p:nvPr/>
        </p:nvSpPr>
        <p:spPr>
          <a:xfrm>
            <a:off x="2853092" y="2395031"/>
            <a:ext cx="3998061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38"/>
          <p:cNvSpPr txBox="1">
            <a:spLocks noGrp="1"/>
          </p:cNvSpPr>
          <p:nvPr>
            <p:ph type="title"/>
          </p:nvPr>
        </p:nvSpPr>
        <p:spPr>
          <a:xfrm>
            <a:off x="2982281" y="2412432"/>
            <a:ext cx="375408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 R I T I N G</a:t>
            </a:r>
            <a:endParaRPr sz="4800" dirty="0"/>
          </a:p>
        </p:txBody>
      </p:sp>
      <p:sp>
        <p:nvSpPr>
          <p:cNvPr id="512" name="Google Shape;512;p38"/>
          <p:cNvSpPr txBox="1">
            <a:spLocks noGrp="1"/>
          </p:cNvSpPr>
          <p:nvPr>
            <p:ph type="title" idx="2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514" name="Google Shape;514;p38"/>
          <p:cNvGrpSpPr/>
          <p:nvPr/>
        </p:nvGrpSpPr>
        <p:grpSpPr>
          <a:xfrm>
            <a:off x="3581292" y="2780321"/>
            <a:ext cx="77327" cy="105600"/>
            <a:chOff x="2717803" y="3283889"/>
            <a:chExt cx="45567" cy="62238"/>
          </a:xfrm>
        </p:grpSpPr>
        <p:sp>
          <p:nvSpPr>
            <p:cNvPr id="515" name="Google Shape;515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38"/>
          <p:cNvGrpSpPr/>
          <p:nvPr/>
        </p:nvGrpSpPr>
        <p:grpSpPr>
          <a:xfrm>
            <a:off x="5533123" y="2777729"/>
            <a:ext cx="77327" cy="105600"/>
            <a:chOff x="2717803" y="3283889"/>
            <a:chExt cx="45567" cy="62238"/>
          </a:xfrm>
        </p:grpSpPr>
        <p:sp>
          <p:nvSpPr>
            <p:cNvPr id="518" name="Google Shape;518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8"/>
          <p:cNvGrpSpPr/>
          <p:nvPr/>
        </p:nvGrpSpPr>
        <p:grpSpPr>
          <a:xfrm>
            <a:off x="4668964" y="2780532"/>
            <a:ext cx="77327" cy="105600"/>
            <a:chOff x="2717803" y="3283889"/>
            <a:chExt cx="45567" cy="62238"/>
          </a:xfrm>
        </p:grpSpPr>
        <p:sp>
          <p:nvSpPr>
            <p:cNvPr id="521" name="Google Shape;521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416;p36">
            <a:extLst>
              <a:ext uri="{FF2B5EF4-FFF2-40B4-BE49-F238E27FC236}">
                <a16:creationId xmlns:a16="http://schemas.microsoft.com/office/drawing/2014/main" id="{0574925A-3E77-6FF4-21EB-D0BC53B9B516}"/>
              </a:ext>
            </a:extLst>
          </p:cNvPr>
          <p:cNvGrpSpPr/>
          <p:nvPr/>
        </p:nvGrpSpPr>
        <p:grpSpPr>
          <a:xfrm rot="-648101" flipH="1">
            <a:off x="702016" y="2919267"/>
            <a:ext cx="1327447" cy="1372352"/>
            <a:chOff x="7520550" y="404338"/>
            <a:chExt cx="1076025" cy="1112425"/>
          </a:xfrm>
        </p:grpSpPr>
        <p:sp>
          <p:nvSpPr>
            <p:cNvPr id="3" name="Google Shape;417;p36">
              <a:extLst>
                <a:ext uri="{FF2B5EF4-FFF2-40B4-BE49-F238E27FC236}">
                  <a16:creationId xmlns:a16="http://schemas.microsoft.com/office/drawing/2014/main" id="{3FF9075B-8F5E-EA5A-7B0E-BD456A21207C}"/>
                </a:ext>
              </a:extLst>
            </p:cNvPr>
            <p:cNvSpPr/>
            <p:nvPr/>
          </p:nvSpPr>
          <p:spPr>
            <a:xfrm>
              <a:off x="7520550" y="404338"/>
              <a:ext cx="1076025" cy="1112425"/>
            </a:xfrm>
            <a:custGeom>
              <a:avLst/>
              <a:gdLst/>
              <a:ahLst/>
              <a:cxnLst/>
              <a:rect l="l" t="t" r="r" b="b"/>
              <a:pathLst>
                <a:path w="43041" h="44497" extrusionOk="0">
                  <a:moveTo>
                    <a:pt x="21441" y="0"/>
                  </a:moveTo>
                  <a:cubicBezTo>
                    <a:pt x="20105" y="0"/>
                    <a:pt x="18493" y="277"/>
                    <a:pt x="17077" y="1295"/>
                  </a:cubicBezTo>
                  <a:cubicBezTo>
                    <a:pt x="16299" y="1857"/>
                    <a:pt x="15650" y="2594"/>
                    <a:pt x="15154" y="3486"/>
                  </a:cubicBezTo>
                  <a:cubicBezTo>
                    <a:pt x="14624" y="4440"/>
                    <a:pt x="14259" y="5587"/>
                    <a:pt x="14073" y="6900"/>
                  </a:cubicBezTo>
                  <a:cubicBezTo>
                    <a:pt x="13860" y="8381"/>
                    <a:pt x="13746" y="10131"/>
                    <a:pt x="13728" y="12098"/>
                  </a:cubicBezTo>
                  <a:cubicBezTo>
                    <a:pt x="13715" y="13659"/>
                    <a:pt x="13763" y="15357"/>
                    <a:pt x="13873" y="17155"/>
                  </a:cubicBezTo>
                  <a:cubicBezTo>
                    <a:pt x="13973" y="18819"/>
                    <a:pt x="14104" y="20241"/>
                    <a:pt x="14208" y="21209"/>
                  </a:cubicBezTo>
                  <a:cubicBezTo>
                    <a:pt x="13025" y="21392"/>
                    <a:pt x="11200" y="21688"/>
                    <a:pt x="9333" y="22047"/>
                  </a:cubicBezTo>
                  <a:cubicBezTo>
                    <a:pt x="7470" y="22405"/>
                    <a:pt x="5923" y="22753"/>
                    <a:pt x="4741" y="23084"/>
                  </a:cubicBezTo>
                  <a:cubicBezTo>
                    <a:pt x="3997" y="23290"/>
                    <a:pt x="3401" y="23486"/>
                    <a:pt x="2923" y="23686"/>
                  </a:cubicBezTo>
                  <a:cubicBezTo>
                    <a:pt x="2226" y="23972"/>
                    <a:pt x="1782" y="24258"/>
                    <a:pt x="1479" y="24610"/>
                  </a:cubicBezTo>
                  <a:cubicBezTo>
                    <a:pt x="759" y="25446"/>
                    <a:pt x="311" y="26353"/>
                    <a:pt x="139" y="27307"/>
                  </a:cubicBezTo>
                  <a:cubicBezTo>
                    <a:pt x="1" y="28092"/>
                    <a:pt x="53" y="28888"/>
                    <a:pt x="298" y="29680"/>
                  </a:cubicBezTo>
                  <a:cubicBezTo>
                    <a:pt x="521" y="30410"/>
                    <a:pt x="866" y="30993"/>
                    <a:pt x="1138" y="31375"/>
                  </a:cubicBezTo>
                  <a:cubicBezTo>
                    <a:pt x="1114" y="32116"/>
                    <a:pt x="1072" y="33569"/>
                    <a:pt x="1055" y="35065"/>
                  </a:cubicBezTo>
                  <a:cubicBezTo>
                    <a:pt x="1042" y="36326"/>
                    <a:pt x="1048" y="37372"/>
                    <a:pt x="1076" y="38175"/>
                  </a:cubicBezTo>
                  <a:cubicBezTo>
                    <a:pt x="1120" y="39629"/>
                    <a:pt x="1224" y="40132"/>
                    <a:pt x="1372" y="40476"/>
                  </a:cubicBezTo>
                  <a:lnTo>
                    <a:pt x="1500" y="40765"/>
                  </a:lnTo>
                  <a:lnTo>
                    <a:pt x="1744" y="40972"/>
                  </a:lnTo>
                  <a:cubicBezTo>
                    <a:pt x="2141" y="41310"/>
                    <a:pt x="2681" y="41455"/>
                    <a:pt x="3729" y="41506"/>
                  </a:cubicBezTo>
                  <a:cubicBezTo>
                    <a:pt x="3996" y="41519"/>
                    <a:pt x="4301" y="41525"/>
                    <a:pt x="4642" y="41525"/>
                  </a:cubicBezTo>
                  <a:cubicBezTo>
                    <a:pt x="5071" y="41525"/>
                    <a:pt x="5556" y="41515"/>
                    <a:pt x="6095" y="41496"/>
                  </a:cubicBezTo>
                  <a:lnTo>
                    <a:pt x="19706" y="44028"/>
                  </a:lnTo>
                  <a:cubicBezTo>
                    <a:pt x="19995" y="44142"/>
                    <a:pt x="20298" y="44176"/>
                    <a:pt x="20566" y="44186"/>
                  </a:cubicBezTo>
                  <a:lnTo>
                    <a:pt x="22240" y="44496"/>
                  </a:lnTo>
                  <a:lnTo>
                    <a:pt x="22306" y="44069"/>
                  </a:lnTo>
                  <a:cubicBezTo>
                    <a:pt x="25100" y="43714"/>
                    <a:pt x="30005" y="42660"/>
                    <a:pt x="34050" y="41786"/>
                  </a:cubicBezTo>
                  <a:cubicBezTo>
                    <a:pt x="35731" y="41423"/>
                    <a:pt x="37315" y="41083"/>
                    <a:pt x="38455" y="40855"/>
                  </a:cubicBezTo>
                  <a:cubicBezTo>
                    <a:pt x="39055" y="40738"/>
                    <a:pt x="39592" y="40418"/>
                    <a:pt x="40006" y="39929"/>
                  </a:cubicBezTo>
                  <a:cubicBezTo>
                    <a:pt x="40305" y="39574"/>
                    <a:pt x="40550" y="39126"/>
                    <a:pt x="40729" y="38592"/>
                  </a:cubicBezTo>
                  <a:cubicBezTo>
                    <a:pt x="40956" y="37924"/>
                    <a:pt x="41090" y="37107"/>
                    <a:pt x="41142" y="36102"/>
                  </a:cubicBezTo>
                  <a:lnTo>
                    <a:pt x="43003" y="3731"/>
                  </a:lnTo>
                  <a:cubicBezTo>
                    <a:pt x="43041" y="3086"/>
                    <a:pt x="42837" y="2459"/>
                    <a:pt x="42434" y="1960"/>
                  </a:cubicBezTo>
                  <a:cubicBezTo>
                    <a:pt x="42028" y="1461"/>
                    <a:pt x="41452" y="1133"/>
                    <a:pt x="40815" y="1037"/>
                  </a:cubicBezTo>
                  <a:cubicBezTo>
                    <a:pt x="40314" y="963"/>
                    <a:pt x="39817" y="925"/>
                    <a:pt x="39330" y="925"/>
                  </a:cubicBezTo>
                  <a:cubicBezTo>
                    <a:pt x="39071" y="925"/>
                    <a:pt x="38815" y="936"/>
                    <a:pt x="38562" y="957"/>
                  </a:cubicBezTo>
                  <a:cubicBezTo>
                    <a:pt x="35279" y="723"/>
                    <a:pt x="27501" y="197"/>
                    <a:pt x="23164" y="148"/>
                  </a:cubicBezTo>
                  <a:cubicBezTo>
                    <a:pt x="22696" y="68"/>
                    <a:pt x="22102" y="0"/>
                    <a:pt x="21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418;p36">
              <a:extLst>
                <a:ext uri="{FF2B5EF4-FFF2-40B4-BE49-F238E27FC236}">
                  <a16:creationId xmlns:a16="http://schemas.microsoft.com/office/drawing/2014/main" id="{53A19673-5C86-8EA9-050A-6EE233204FAD}"/>
                </a:ext>
              </a:extLst>
            </p:cNvPr>
            <p:cNvGrpSpPr/>
            <p:nvPr/>
          </p:nvGrpSpPr>
          <p:grpSpPr>
            <a:xfrm>
              <a:off x="7520550" y="441738"/>
              <a:ext cx="1039500" cy="1037600"/>
              <a:chOff x="7520550" y="441738"/>
              <a:chExt cx="1039500" cy="1037600"/>
            </a:xfrm>
          </p:grpSpPr>
          <p:sp>
            <p:nvSpPr>
              <p:cNvPr id="23" name="Google Shape;419;p36">
                <a:extLst>
                  <a:ext uri="{FF2B5EF4-FFF2-40B4-BE49-F238E27FC236}">
                    <a16:creationId xmlns:a16="http://schemas.microsoft.com/office/drawing/2014/main" id="{D6E6DD1B-2D2F-5CCA-AC90-9943C648274A}"/>
                  </a:ext>
                </a:extLst>
              </p:cNvPr>
              <p:cNvSpPr/>
              <p:nvPr/>
            </p:nvSpPr>
            <p:spPr>
              <a:xfrm>
                <a:off x="7520550" y="441738"/>
                <a:ext cx="592725" cy="969200"/>
              </a:xfrm>
              <a:custGeom>
                <a:avLst/>
                <a:gdLst/>
                <a:ahLst/>
                <a:cxnLst/>
                <a:rect l="l" t="t" r="r" b="b"/>
                <a:pathLst>
                  <a:path w="23709" h="38768" extrusionOk="0">
                    <a:moveTo>
                      <a:pt x="21346" y="0"/>
                    </a:moveTo>
                    <a:cubicBezTo>
                      <a:pt x="19123" y="0"/>
                      <a:pt x="16036" y="904"/>
                      <a:pt x="15350" y="5715"/>
                    </a:cubicBezTo>
                    <a:cubicBezTo>
                      <a:pt x="14462" y="11950"/>
                      <a:pt x="15640" y="20996"/>
                      <a:pt x="15640" y="20996"/>
                    </a:cubicBezTo>
                    <a:cubicBezTo>
                      <a:pt x="15640" y="20996"/>
                      <a:pt x="3683" y="22684"/>
                      <a:pt x="2440" y="24131"/>
                    </a:cubicBezTo>
                    <a:cubicBezTo>
                      <a:pt x="1" y="26962"/>
                      <a:pt x="2446" y="29539"/>
                      <a:pt x="2446" y="29539"/>
                    </a:cubicBezTo>
                    <a:cubicBezTo>
                      <a:pt x="2446" y="29539"/>
                      <a:pt x="2154" y="37635"/>
                      <a:pt x="2550" y="38544"/>
                    </a:cubicBezTo>
                    <a:cubicBezTo>
                      <a:pt x="2734" y="38700"/>
                      <a:pt x="3477" y="38768"/>
                      <a:pt x="4574" y="38768"/>
                    </a:cubicBezTo>
                    <a:cubicBezTo>
                      <a:pt x="8368" y="38768"/>
                      <a:pt x="16398" y="37959"/>
                      <a:pt x="20211" y="37201"/>
                    </a:cubicBezTo>
                    <a:cubicBezTo>
                      <a:pt x="21465" y="36953"/>
                      <a:pt x="21724" y="34999"/>
                      <a:pt x="21789" y="33721"/>
                    </a:cubicBezTo>
                    <a:lnTo>
                      <a:pt x="23708" y="328"/>
                    </a:lnTo>
                    <a:cubicBezTo>
                      <a:pt x="23708" y="328"/>
                      <a:pt x="22683" y="0"/>
                      <a:pt x="21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20;p36">
                <a:extLst>
                  <a:ext uri="{FF2B5EF4-FFF2-40B4-BE49-F238E27FC236}">
                    <a16:creationId xmlns:a16="http://schemas.microsoft.com/office/drawing/2014/main" id="{3B9833B3-8BE4-513D-906E-96BEAF288B6E}"/>
                  </a:ext>
                </a:extLst>
              </p:cNvPr>
              <p:cNvSpPr/>
              <p:nvPr/>
            </p:nvSpPr>
            <p:spPr>
              <a:xfrm>
                <a:off x="7554475" y="441738"/>
                <a:ext cx="539825" cy="969200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8768" extrusionOk="0">
                    <a:moveTo>
                      <a:pt x="19991" y="0"/>
                    </a:moveTo>
                    <a:cubicBezTo>
                      <a:pt x="17769" y="0"/>
                      <a:pt x="14679" y="902"/>
                      <a:pt x="13993" y="5715"/>
                    </a:cubicBezTo>
                    <a:cubicBezTo>
                      <a:pt x="13753" y="7424"/>
                      <a:pt x="13663" y="9342"/>
                      <a:pt x="13663" y="11227"/>
                    </a:cubicBezTo>
                    <a:cubicBezTo>
                      <a:pt x="13663" y="16228"/>
                      <a:pt x="14283" y="20996"/>
                      <a:pt x="14283" y="20996"/>
                    </a:cubicBezTo>
                    <a:cubicBezTo>
                      <a:pt x="14283" y="20996"/>
                      <a:pt x="2326" y="22684"/>
                      <a:pt x="1083" y="24131"/>
                    </a:cubicBezTo>
                    <a:cubicBezTo>
                      <a:pt x="269" y="25075"/>
                      <a:pt x="1" y="25987"/>
                      <a:pt x="1" y="26790"/>
                    </a:cubicBezTo>
                    <a:cubicBezTo>
                      <a:pt x="1" y="28392"/>
                      <a:pt x="1089" y="29539"/>
                      <a:pt x="1089" y="29539"/>
                    </a:cubicBezTo>
                    <a:cubicBezTo>
                      <a:pt x="1089" y="29539"/>
                      <a:pt x="986" y="32398"/>
                      <a:pt x="986" y="34910"/>
                    </a:cubicBezTo>
                    <a:cubicBezTo>
                      <a:pt x="986" y="36622"/>
                      <a:pt x="1031" y="38175"/>
                      <a:pt x="1193" y="38544"/>
                    </a:cubicBezTo>
                    <a:cubicBezTo>
                      <a:pt x="1379" y="38702"/>
                      <a:pt x="2120" y="38767"/>
                      <a:pt x="3215" y="38767"/>
                    </a:cubicBezTo>
                    <a:cubicBezTo>
                      <a:pt x="3670" y="38767"/>
                      <a:pt x="4190" y="38757"/>
                      <a:pt x="4751" y="38733"/>
                    </a:cubicBezTo>
                    <a:lnTo>
                      <a:pt x="3986" y="38592"/>
                    </a:lnTo>
                    <a:cubicBezTo>
                      <a:pt x="3986" y="38592"/>
                      <a:pt x="4355" y="33408"/>
                      <a:pt x="4427" y="29791"/>
                    </a:cubicBezTo>
                    <a:lnTo>
                      <a:pt x="4365" y="29698"/>
                    </a:lnTo>
                    <a:cubicBezTo>
                      <a:pt x="3742" y="28606"/>
                      <a:pt x="4090" y="28595"/>
                      <a:pt x="4303" y="27538"/>
                    </a:cubicBezTo>
                    <a:cubicBezTo>
                      <a:pt x="4597" y="26091"/>
                      <a:pt x="4031" y="25905"/>
                      <a:pt x="5385" y="25316"/>
                    </a:cubicBezTo>
                    <a:cubicBezTo>
                      <a:pt x="11689" y="22560"/>
                      <a:pt x="16498" y="22319"/>
                      <a:pt x="17990" y="22319"/>
                    </a:cubicBezTo>
                    <a:cubicBezTo>
                      <a:pt x="18303" y="22319"/>
                      <a:pt x="18472" y="22329"/>
                      <a:pt x="18472" y="22329"/>
                    </a:cubicBezTo>
                    <a:cubicBezTo>
                      <a:pt x="15906" y="11030"/>
                      <a:pt x="19519" y="190"/>
                      <a:pt x="19519" y="190"/>
                    </a:cubicBezTo>
                    <a:cubicBezTo>
                      <a:pt x="19925" y="158"/>
                      <a:pt x="20466" y="145"/>
                      <a:pt x="21103" y="145"/>
                    </a:cubicBezTo>
                    <a:cubicBezTo>
                      <a:pt x="21262" y="145"/>
                      <a:pt x="21424" y="145"/>
                      <a:pt x="21593" y="148"/>
                    </a:cubicBezTo>
                    <a:cubicBezTo>
                      <a:pt x="21176" y="72"/>
                      <a:pt x="20618" y="0"/>
                      <a:pt x="19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21;p36">
                <a:extLst>
                  <a:ext uri="{FF2B5EF4-FFF2-40B4-BE49-F238E27FC236}">
                    <a16:creationId xmlns:a16="http://schemas.microsoft.com/office/drawing/2014/main" id="{EA3A15B2-E037-C1C9-CCB4-DB222916F892}"/>
                  </a:ext>
                </a:extLst>
              </p:cNvPr>
              <p:cNvSpPr/>
              <p:nvPr/>
            </p:nvSpPr>
            <p:spPr>
              <a:xfrm>
                <a:off x="7654125" y="1159713"/>
                <a:ext cx="438725" cy="319625"/>
              </a:xfrm>
              <a:custGeom>
                <a:avLst/>
                <a:gdLst/>
                <a:ahLst/>
                <a:cxnLst/>
                <a:rect l="l" t="t" r="r" b="b"/>
                <a:pathLst>
                  <a:path w="17549" h="12785" extrusionOk="0">
                    <a:moveTo>
                      <a:pt x="11152" y="0"/>
                    </a:moveTo>
                    <a:cubicBezTo>
                      <a:pt x="4585" y="0"/>
                      <a:pt x="445" y="917"/>
                      <a:pt x="445" y="917"/>
                    </a:cubicBezTo>
                    <a:cubicBezTo>
                      <a:pt x="379" y="4537"/>
                      <a:pt x="0" y="9873"/>
                      <a:pt x="0" y="9873"/>
                    </a:cubicBezTo>
                    <a:lnTo>
                      <a:pt x="15661" y="12784"/>
                    </a:lnTo>
                    <a:lnTo>
                      <a:pt x="17548" y="286"/>
                    </a:lnTo>
                    <a:cubicBezTo>
                      <a:pt x="15235" y="80"/>
                      <a:pt x="13088" y="0"/>
                      <a:pt x="11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22;p36">
                <a:extLst>
                  <a:ext uri="{FF2B5EF4-FFF2-40B4-BE49-F238E27FC236}">
                    <a16:creationId xmlns:a16="http://schemas.microsoft.com/office/drawing/2014/main" id="{61C18C4A-78DF-1D2E-FF91-C4D699716CED}"/>
                  </a:ext>
                </a:extLst>
              </p:cNvPr>
              <p:cNvSpPr/>
              <p:nvPr/>
            </p:nvSpPr>
            <p:spPr>
              <a:xfrm>
                <a:off x="7648000" y="445388"/>
                <a:ext cx="874675" cy="808075"/>
              </a:xfrm>
              <a:custGeom>
                <a:avLst/>
                <a:gdLst/>
                <a:ahLst/>
                <a:cxnLst/>
                <a:rect l="l" t="t" r="r" b="b"/>
                <a:pathLst>
                  <a:path w="34987" h="32323" extrusionOk="0">
                    <a:moveTo>
                      <a:pt x="17368" y="0"/>
                    </a:moveTo>
                    <a:cubicBezTo>
                      <a:pt x="16729" y="0"/>
                      <a:pt x="16188" y="14"/>
                      <a:pt x="15778" y="44"/>
                    </a:cubicBezTo>
                    <a:cubicBezTo>
                      <a:pt x="15778" y="44"/>
                      <a:pt x="12165" y="10884"/>
                      <a:pt x="14731" y="22183"/>
                    </a:cubicBezTo>
                    <a:cubicBezTo>
                      <a:pt x="14731" y="22183"/>
                      <a:pt x="14564" y="22172"/>
                      <a:pt x="14247" y="22172"/>
                    </a:cubicBezTo>
                    <a:cubicBezTo>
                      <a:pt x="12755" y="22172"/>
                      <a:pt x="7944" y="22414"/>
                      <a:pt x="1644" y="25170"/>
                    </a:cubicBezTo>
                    <a:cubicBezTo>
                      <a:pt x="290" y="25759"/>
                      <a:pt x="856" y="25945"/>
                      <a:pt x="562" y="27392"/>
                    </a:cubicBezTo>
                    <a:cubicBezTo>
                      <a:pt x="349" y="28449"/>
                      <a:pt x="1" y="28460"/>
                      <a:pt x="624" y="29552"/>
                    </a:cubicBezTo>
                    <a:cubicBezTo>
                      <a:pt x="1984" y="31928"/>
                      <a:pt x="15145" y="32323"/>
                      <a:pt x="23743" y="32323"/>
                    </a:cubicBezTo>
                    <a:cubicBezTo>
                      <a:pt x="28021" y="32323"/>
                      <a:pt x="31169" y="32225"/>
                      <a:pt x="31169" y="32225"/>
                    </a:cubicBezTo>
                    <a:lnTo>
                      <a:pt x="34986" y="932"/>
                    </a:lnTo>
                    <a:cubicBezTo>
                      <a:pt x="34986" y="932"/>
                      <a:pt x="22719" y="0"/>
                      <a:pt x="173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23;p36">
                <a:extLst>
                  <a:ext uri="{FF2B5EF4-FFF2-40B4-BE49-F238E27FC236}">
                    <a16:creationId xmlns:a16="http://schemas.microsoft.com/office/drawing/2014/main" id="{0712C5D8-10DB-D99E-7596-15AA54113CAC}"/>
                  </a:ext>
                </a:extLst>
              </p:cNvPr>
              <p:cNvSpPr/>
              <p:nvPr/>
            </p:nvSpPr>
            <p:spPr>
              <a:xfrm>
                <a:off x="8046575" y="1250988"/>
                <a:ext cx="380675" cy="222225"/>
              </a:xfrm>
              <a:custGeom>
                <a:avLst/>
                <a:gdLst/>
                <a:ahLst/>
                <a:cxnLst/>
                <a:rect l="l" t="t" r="r" b="b"/>
                <a:pathLst>
                  <a:path w="15227" h="8889" extrusionOk="0">
                    <a:moveTo>
                      <a:pt x="15226" y="1"/>
                    </a:moveTo>
                    <a:cubicBezTo>
                      <a:pt x="15226" y="1"/>
                      <a:pt x="12081" y="98"/>
                      <a:pt x="7799" y="98"/>
                    </a:cubicBezTo>
                    <a:cubicBezTo>
                      <a:pt x="5822" y="98"/>
                      <a:pt x="3604" y="77"/>
                      <a:pt x="1340" y="15"/>
                    </a:cubicBezTo>
                    <a:lnTo>
                      <a:pt x="1" y="8888"/>
                    </a:lnTo>
                    <a:cubicBezTo>
                      <a:pt x="6931" y="6553"/>
                      <a:pt x="15226" y="1"/>
                      <a:pt x="15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4;p36">
                <a:extLst>
                  <a:ext uri="{FF2B5EF4-FFF2-40B4-BE49-F238E27FC236}">
                    <a16:creationId xmlns:a16="http://schemas.microsoft.com/office/drawing/2014/main" id="{B0688527-824A-25FB-81B5-DA0A1D3ACD58}"/>
                  </a:ext>
                </a:extLst>
              </p:cNvPr>
              <p:cNvSpPr/>
              <p:nvPr/>
            </p:nvSpPr>
            <p:spPr>
              <a:xfrm>
                <a:off x="7652400" y="482563"/>
                <a:ext cx="381450" cy="905025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36201" extrusionOk="0">
                    <a:moveTo>
                      <a:pt x="15123" y="0"/>
                    </a:moveTo>
                    <a:cubicBezTo>
                      <a:pt x="14238" y="3393"/>
                      <a:pt x="13722" y="6879"/>
                      <a:pt x="13569" y="10386"/>
                    </a:cubicBezTo>
                    <a:cubicBezTo>
                      <a:pt x="13497" y="12136"/>
                      <a:pt x="13497" y="13896"/>
                      <a:pt x="13642" y="15646"/>
                    </a:cubicBezTo>
                    <a:cubicBezTo>
                      <a:pt x="13779" y="17339"/>
                      <a:pt x="14009" y="19027"/>
                      <a:pt x="14373" y="20689"/>
                    </a:cubicBezTo>
                    <a:lnTo>
                      <a:pt x="14373" y="20689"/>
                    </a:lnTo>
                    <a:cubicBezTo>
                      <a:pt x="12913" y="20809"/>
                      <a:pt x="11463" y="20980"/>
                      <a:pt x="10014" y="21192"/>
                    </a:cubicBezTo>
                    <a:cubicBezTo>
                      <a:pt x="8513" y="21416"/>
                      <a:pt x="7014" y="21688"/>
                      <a:pt x="5537" y="22043"/>
                    </a:cubicBezTo>
                    <a:cubicBezTo>
                      <a:pt x="4796" y="22216"/>
                      <a:pt x="4062" y="22422"/>
                      <a:pt x="3335" y="22650"/>
                    </a:cubicBezTo>
                    <a:cubicBezTo>
                      <a:pt x="2970" y="22763"/>
                      <a:pt x="2615" y="22898"/>
                      <a:pt x="2254" y="23025"/>
                    </a:cubicBezTo>
                    <a:cubicBezTo>
                      <a:pt x="1885" y="23170"/>
                      <a:pt x="1544" y="23390"/>
                      <a:pt x="1272" y="23679"/>
                    </a:cubicBezTo>
                    <a:cubicBezTo>
                      <a:pt x="249" y="24901"/>
                      <a:pt x="44" y="26591"/>
                      <a:pt x="399" y="28075"/>
                    </a:cubicBezTo>
                    <a:lnTo>
                      <a:pt x="399" y="28075"/>
                    </a:lnTo>
                    <a:lnTo>
                      <a:pt x="1" y="36194"/>
                    </a:lnTo>
                    <a:lnTo>
                      <a:pt x="138" y="36201"/>
                    </a:lnTo>
                    <a:lnTo>
                      <a:pt x="624" y="28072"/>
                    </a:lnTo>
                    <a:lnTo>
                      <a:pt x="627" y="28054"/>
                    </a:lnTo>
                    <a:lnTo>
                      <a:pt x="624" y="28040"/>
                    </a:lnTo>
                    <a:cubicBezTo>
                      <a:pt x="452" y="27313"/>
                      <a:pt x="414" y="26559"/>
                      <a:pt x="548" y="25829"/>
                    </a:cubicBezTo>
                    <a:cubicBezTo>
                      <a:pt x="618" y="25467"/>
                      <a:pt x="724" y="25109"/>
                      <a:pt x="869" y="24768"/>
                    </a:cubicBezTo>
                    <a:cubicBezTo>
                      <a:pt x="1020" y="24431"/>
                      <a:pt x="1192" y="24103"/>
                      <a:pt x="1448" y="23848"/>
                    </a:cubicBezTo>
                    <a:cubicBezTo>
                      <a:pt x="1696" y="23586"/>
                      <a:pt x="2006" y="23386"/>
                      <a:pt x="2343" y="23256"/>
                    </a:cubicBezTo>
                    <a:cubicBezTo>
                      <a:pt x="2698" y="23132"/>
                      <a:pt x="3052" y="23001"/>
                      <a:pt x="3411" y="22887"/>
                    </a:cubicBezTo>
                    <a:cubicBezTo>
                      <a:pt x="4131" y="22666"/>
                      <a:pt x="4861" y="22467"/>
                      <a:pt x="5595" y="22294"/>
                    </a:cubicBezTo>
                    <a:cubicBezTo>
                      <a:pt x="7066" y="21950"/>
                      <a:pt x="8558" y="21685"/>
                      <a:pt x="10056" y="21467"/>
                    </a:cubicBezTo>
                    <a:cubicBezTo>
                      <a:pt x="11551" y="21254"/>
                      <a:pt x="13060" y="21085"/>
                      <a:pt x="14565" y="20971"/>
                    </a:cubicBezTo>
                    <a:lnTo>
                      <a:pt x="14734" y="20958"/>
                    </a:lnTo>
                    <a:lnTo>
                      <a:pt x="14700" y="20789"/>
                    </a:lnTo>
                    <a:cubicBezTo>
                      <a:pt x="14331" y="19087"/>
                      <a:pt x="14065" y="17362"/>
                      <a:pt x="13921" y="15622"/>
                    </a:cubicBezTo>
                    <a:cubicBezTo>
                      <a:pt x="13769" y="13886"/>
                      <a:pt x="13759" y="12139"/>
                      <a:pt x="13817" y="10396"/>
                    </a:cubicBezTo>
                    <a:cubicBezTo>
                      <a:pt x="13883" y="8649"/>
                      <a:pt x="14045" y="6910"/>
                      <a:pt x="14290" y="5180"/>
                    </a:cubicBezTo>
                    <a:cubicBezTo>
                      <a:pt x="14528" y="3452"/>
                      <a:pt x="14841" y="1733"/>
                      <a:pt x="15258" y="34"/>
                    </a:cubicBezTo>
                    <a:lnTo>
                      <a:pt x="151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5;p36">
                <a:extLst>
                  <a:ext uri="{FF2B5EF4-FFF2-40B4-BE49-F238E27FC236}">
                    <a16:creationId xmlns:a16="http://schemas.microsoft.com/office/drawing/2014/main" id="{53678503-E78D-FC48-94F4-EC9AD48D0D8A}"/>
                  </a:ext>
                </a:extLst>
              </p:cNvPr>
              <p:cNvSpPr/>
              <p:nvPr/>
            </p:nvSpPr>
            <p:spPr>
              <a:xfrm>
                <a:off x="7967850" y="464863"/>
                <a:ext cx="592200" cy="1012725"/>
              </a:xfrm>
              <a:custGeom>
                <a:avLst/>
                <a:gdLst/>
                <a:ahLst/>
                <a:cxnLst/>
                <a:rect l="l" t="t" r="r" b="b"/>
                <a:pathLst>
                  <a:path w="23688" h="40509" extrusionOk="0">
                    <a:moveTo>
                      <a:pt x="21346" y="1"/>
                    </a:moveTo>
                    <a:cubicBezTo>
                      <a:pt x="19124" y="1"/>
                      <a:pt x="16036" y="907"/>
                      <a:pt x="15351" y="5716"/>
                    </a:cubicBezTo>
                    <a:cubicBezTo>
                      <a:pt x="14462" y="11952"/>
                      <a:pt x="15640" y="20997"/>
                      <a:pt x="15640" y="20997"/>
                    </a:cubicBezTo>
                    <a:cubicBezTo>
                      <a:pt x="15640" y="20997"/>
                      <a:pt x="3683" y="22686"/>
                      <a:pt x="2436" y="24132"/>
                    </a:cubicBezTo>
                    <a:cubicBezTo>
                      <a:pt x="1" y="26964"/>
                      <a:pt x="2443" y="29541"/>
                      <a:pt x="2443" y="29541"/>
                    </a:cubicBezTo>
                    <a:cubicBezTo>
                      <a:pt x="2443" y="29541"/>
                      <a:pt x="1772" y="39493"/>
                      <a:pt x="2168" y="40402"/>
                    </a:cubicBezTo>
                    <a:cubicBezTo>
                      <a:pt x="2253" y="40475"/>
                      <a:pt x="2465" y="40508"/>
                      <a:pt x="2782" y="40508"/>
                    </a:cubicBezTo>
                    <a:cubicBezTo>
                      <a:pt x="5485" y="40508"/>
                      <a:pt x="15810" y="38078"/>
                      <a:pt x="20208" y="37202"/>
                    </a:cubicBezTo>
                    <a:cubicBezTo>
                      <a:pt x="21466" y="36950"/>
                      <a:pt x="21724" y="35001"/>
                      <a:pt x="21789" y="33723"/>
                    </a:cubicBezTo>
                    <a:lnTo>
                      <a:pt x="23649" y="1349"/>
                    </a:lnTo>
                    <a:cubicBezTo>
                      <a:pt x="23687" y="732"/>
                      <a:pt x="23246" y="188"/>
                      <a:pt x="22636" y="98"/>
                    </a:cubicBezTo>
                    <a:cubicBezTo>
                      <a:pt x="22269" y="43"/>
                      <a:pt x="21828" y="1"/>
                      <a:pt x="21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6;p36">
                <a:extLst>
                  <a:ext uri="{FF2B5EF4-FFF2-40B4-BE49-F238E27FC236}">
                    <a16:creationId xmlns:a16="http://schemas.microsoft.com/office/drawing/2014/main" id="{A88A15CE-5C6F-7499-00E9-480A7EE7E3D6}"/>
                  </a:ext>
                </a:extLst>
              </p:cNvPr>
              <p:cNvSpPr/>
              <p:nvPr/>
            </p:nvSpPr>
            <p:spPr>
              <a:xfrm>
                <a:off x="7997825" y="475488"/>
                <a:ext cx="439825" cy="977125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39085" extrusionOk="0">
                    <a:moveTo>
                      <a:pt x="17538" y="0"/>
                    </a:moveTo>
                    <a:cubicBezTo>
                      <a:pt x="16688" y="358"/>
                      <a:pt x="15936" y="954"/>
                      <a:pt x="15389" y="1702"/>
                    </a:cubicBezTo>
                    <a:cubicBezTo>
                      <a:pt x="14844" y="2450"/>
                      <a:pt x="14486" y="3321"/>
                      <a:pt x="14259" y="4210"/>
                    </a:cubicBezTo>
                    <a:cubicBezTo>
                      <a:pt x="14155" y="4657"/>
                      <a:pt x="14063" y="5112"/>
                      <a:pt x="14014" y="5563"/>
                    </a:cubicBezTo>
                    <a:cubicBezTo>
                      <a:pt x="13959" y="6018"/>
                      <a:pt x="13890" y="6473"/>
                      <a:pt x="13863" y="6928"/>
                    </a:cubicBezTo>
                    <a:cubicBezTo>
                      <a:pt x="13825" y="7382"/>
                      <a:pt x="13787" y="7837"/>
                      <a:pt x="13769" y="8295"/>
                    </a:cubicBezTo>
                    <a:cubicBezTo>
                      <a:pt x="13742" y="8750"/>
                      <a:pt x="13724" y="9209"/>
                      <a:pt x="13718" y="9663"/>
                    </a:cubicBezTo>
                    <a:cubicBezTo>
                      <a:pt x="13680" y="11489"/>
                      <a:pt x="13728" y="13314"/>
                      <a:pt x="13831" y="15136"/>
                    </a:cubicBezTo>
                    <a:cubicBezTo>
                      <a:pt x="13932" y="16915"/>
                      <a:pt x="14082" y="18686"/>
                      <a:pt x="14291" y="20457"/>
                    </a:cubicBezTo>
                    <a:lnTo>
                      <a:pt x="14291" y="20457"/>
                    </a:lnTo>
                    <a:cubicBezTo>
                      <a:pt x="12717" y="20683"/>
                      <a:pt x="11146" y="20939"/>
                      <a:pt x="9581" y="21213"/>
                    </a:cubicBezTo>
                    <a:cubicBezTo>
                      <a:pt x="7972" y="21502"/>
                      <a:pt x="6363" y="21809"/>
                      <a:pt x="4772" y="22209"/>
                    </a:cubicBezTo>
                    <a:cubicBezTo>
                      <a:pt x="3980" y="22409"/>
                      <a:pt x="3187" y="22623"/>
                      <a:pt x="2412" y="22912"/>
                    </a:cubicBezTo>
                    <a:cubicBezTo>
                      <a:pt x="2023" y="23060"/>
                      <a:pt x="1637" y="23211"/>
                      <a:pt x="1282" y="23480"/>
                    </a:cubicBezTo>
                    <a:cubicBezTo>
                      <a:pt x="1193" y="23559"/>
                      <a:pt x="1110" y="23639"/>
                      <a:pt x="1055" y="23725"/>
                    </a:cubicBezTo>
                    <a:lnTo>
                      <a:pt x="865" y="23973"/>
                    </a:lnTo>
                    <a:cubicBezTo>
                      <a:pt x="727" y="24135"/>
                      <a:pt x="631" y="24321"/>
                      <a:pt x="528" y="24504"/>
                    </a:cubicBezTo>
                    <a:cubicBezTo>
                      <a:pt x="314" y="24868"/>
                      <a:pt x="183" y="25275"/>
                      <a:pt x="91" y="25688"/>
                    </a:cubicBezTo>
                    <a:cubicBezTo>
                      <a:pt x="29" y="26105"/>
                      <a:pt x="0" y="26532"/>
                      <a:pt x="80" y="26949"/>
                    </a:cubicBezTo>
                    <a:cubicBezTo>
                      <a:pt x="212" y="27767"/>
                      <a:pt x="586" y="28523"/>
                      <a:pt x="1121" y="29155"/>
                    </a:cubicBezTo>
                    <a:lnTo>
                      <a:pt x="1121" y="29155"/>
                    </a:lnTo>
                    <a:cubicBezTo>
                      <a:pt x="1019" y="30800"/>
                      <a:pt x="923" y="32443"/>
                      <a:pt x="855" y="34090"/>
                    </a:cubicBezTo>
                    <a:cubicBezTo>
                      <a:pt x="824" y="34921"/>
                      <a:pt x="797" y="35754"/>
                      <a:pt x="779" y="36584"/>
                    </a:cubicBezTo>
                    <a:cubicBezTo>
                      <a:pt x="765" y="37417"/>
                      <a:pt x="755" y="38252"/>
                      <a:pt x="789" y="39085"/>
                    </a:cubicBezTo>
                    <a:lnTo>
                      <a:pt x="927" y="39078"/>
                    </a:lnTo>
                    <a:cubicBezTo>
                      <a:pt x="907" y="38252"/>
                      <a:pt x="927" y="37422"/>
                      <a:pt x="959" y="36591"/>
                    </a:cubicBezTo>
                    <a:cubicBezTo>
                      <a:pt x="986" y="35761"/>
                      <a:pt x="1024" y="34931"/>
                      <a:pt x="1069" y="34100"/>
                    </a:cubicBezTo>
                    <a:cubicBezTo>
                      <a:pt x="1155" y="32440"/>
                      <a:pt x="1251" y="30779"/>
                      <a:pt x="1368" y="29123"/>
                    </a:cubicBezTo>
                    <a:lnTo>
                      <a:pt x="1372" y="29075"/>
                    </a:lnTo>
                    <a:lnTo>
                      <a:pt x="1334" y="29030"/>
                    </a:lnTo>
                    <a:cubicBezTo>
                      <a:pt x="827" y="28437"/>
                      <a:pt x="452" y="27690"/>
                      <a:pt x="334" y="26911"/>
                    </a:cubicBezTo>
                    <a:cubicBezTo>
                      <a:pt x="263" y="26522"/>
                      <a:pt x="290" y="26122"/>
                      <a:pt x="349" y="25736"/>
                    </a:cubicBezTo>
                    <a:cubicBezTo>
                      <a:pt x="438" y="25354"/>
                      <a:pt x="562" y="24975"/>
                      <a:pt x="762" y="24634"/>
                    </a:cubicBezTo>
                    <a:cubicBezTo>
                      <a:pt x="862" y="24462"/>
                      <a:pt x="955" y="24286"/>
                      <a:pt x="1086" y="24135"/>
                    </a:cubicBezTo>
                    <a:cubicBezTo>
                      <a:pt x="1207" y="23987"/>
                      <a:pt x="1320" y="23793"/>
                      <a:pt x="1455" y="23693"/>
                    </a:cubicBezTo>
                    <a:cubicBezTo>
                      <a:pt x="1751" y="23470"/>
                      <a:pt x="2137" y="23315"/>
                      <a:pt x="2509" y="23173"/>
                    </a:cubicBezTo>
                    <a:cubicBezTo>
                      <a:pt x="3266" y="22898"/>
                      <a:pt x="4055" y="22688"/>
                      <a:pt x="4844" y="22491"/>
                    </a:cubicBezTo>
                    <a:cubicBezTo>
                      <a:pt x="6425" y="22113"/>
                      <a:pt x="8027" y="21792"/>
                      <a:pt x="9632" y="21499"/>
                    </a:cubicBezTo>
                    <a:cubicBezTo>
                      <a:pt x="11238" y="21210"/>
                      <a:pt x="12846" y="20944"/>
                      <a:pt x="14462" y="20707"/>
                    </a:cubicBezTo>
                    <a:lnTo>
                      <a:pt x="14593" y="20690"/>
                    </a:lnTo>
                    <a:lnTo>
                      <a:pt x="14575" y="20556"/>
                    </a:lnTo>
                    <a:cubicBezTo>
                      <a:pt x="14355" y="18753"/>
                      <a:pt x="14193" y="16939"/>
                      <a:pt x="14083" y="15123"/>
                    </a:cubicBezTo>
                    <a:cubicBezTo>
                      <a:pt x="13973" y="13308"/>
                      <a:pt x="13918" y="11485"/>
                      <a:pt x="13952" y="9670"/>
                    </a:cubicBezTo>
                    <a:cubicBezTo>
                      <a:pt x="13955" y="9215"/>
                      <a:pt x="13973" y="8761"/>
                      <a:pt x="13996" y="8306"/>
                    </a:cubicBezTo>
                    <a:cubicBezTo>
                      <a:pt x="14011" y="7851"/>
                      <a:pt x="14049" y="7400"/>
                      <a:pt x="14083" y="6948"/>
                    </a:cubicBezTo>
                    <a:cubicBezTo>
                      <a:pt x="14111" y="6494"/>
                      <a:pt x="14173" y="6042"/>
                      <a:pt x="14221" y="5592"/>
                    </a:cubicBezTo>
                    <a:cubicBezTo>
                      <a:pt x="14269" y="5140"/>
                      <a:pt x="14352" y="4699"/>
                      <a:pt x="14451" y="4258"/>
                    </a:cubicBezTo>
                    <a:cubicBezTo>
                      <a:pt x="14665" y="3383"/>
                      <a:pt x="15003" y="2533"/>
                      <a:pt x="15526" y="1802"/>
                    </a:cubicBezTo>
                    <a:cubicBezTo>
                      <a:pt x="16050" y="1072"/>
                      <a:pt x="16770" y="486"/>
                      <a:pt x="17593" y="131"/>
                    </a:cubicBezTo>
                    <a:lnTo>
                      <a:pt x="175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7;p36">
                <a:extLst>
                  <a:ext uri="{FF2B5EF4-FFF2-40B4-BE49-F238E27FC236}">
                    <a16:creationId xmlns:a16="http://schemas.microsoft.com/office/drawing/2014/main" id="{AF48C46D-60BF-9512-4749-F0222DF7780F}"/>
                  </a:ext>
                </a:extLst>
              </p:cNvPr>
              <p:cNvSpPr/>
              <p:nvPr/>
            </p:nvSpPr>
            <p:spPr>
              <a:xfrm>
                <a:off x="8079650" y="1124488"/>
                <a:ext cx="403225" cy="85800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3432" extrusionOk="0">
                    <a:moveTo>
                      <a:pt x="16091" y="0"/>
                    </a:moveTo>
                    <a:cubicBezTo>
                      <a:pt x="13435" y="655"/>
                      <a:pt x="10738" y="1106"/>
                      <a:pt x="8041" y="1571"/>
                    </a:cubicBezTo>
                    <a:cubicBezTo>
                      <a:pt x="6690" y="1798"/>
                      <a:pt x="5340" y="2043"/>
                      <a:pt x="3996" y="2315"/>
                    </a:cubicBezTo>
                    <a:cubicBezTo>
                      <a:pt x="2653" y="2590"/>
                      <a:pt x="1316" y="2908"/>
                      <a:pt x="1" y="3297"/>
                    </a:cubicBezTo>
                    <a:lnTo>
                      <a:pt x="38" y="3431"/>
                    </a:lnTo>
                    <a:cubicBezTo>
                      <a:pt x="1368" y="3115"/>
                      <a:pt x="2708" y="2843"/>
                      <a:pt x="4052" y="2587"/>
                    </a:cubicBezTo>
                    <a:cubicBezTo>
                      <a:pt x="5391" y="2329"/>
                      <a:pt x="6742" y="2105"/>
                      <a:pt x="8089" y="1860"/>
                    </a:cubicBezTo>
                    <a:cubicBezTo>
                      <a:pt x="10786" y="1388"/>
                      <a:pt x="13490" y="892"/>
                      <a:pt x="16129" y="138"/>
                    </a:cubicBezTo>
                    <a:lnTo>
                      <a:pt x="160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28;p36">
                <a:extLst>
                  <a:ext uri="{FF2B5EF4-FFF2-40B4-BE49-F238E27FC236}">
                    <a16:creationId xmlns:a16="http://schemas.microsoft.com/office/drawing/2014/main" id="{A16EB762-E813-3E26-F7CC-7B6197A6CA15}"/>
                  </a:ext>
                </a:extLst>
              </p:cNvPr>
              <p:cNvSpPr/>
              <p:nvPr/>
            </p:nvSpPr>
            <p:spPr>
              <a:xfrm>
                <a:off x="7688650" y="1190363"/>
                <a:ext cx="316525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2661" h="1418" extrusionOk="0">
                    <a:moveTo>
                      <a:pt x="32" y="1"/>
                    </a:moveTo>
                    <a:lnTo>
                      <a:pt x="1" y="138"/>
                    </a:lnTo>
                    <a:cubicBezTo>
                      <a:pt x="1038" y="380"/>
                      <a:pt x="2085" y="569"/>
                      <a:pt x="3132" y="734"/>
                    </a:cubicBezTo>
                    <a:cubicBezTo>
                      <a:pt x="4183" y="893"/>
                      <a:pt x="5237" y="1034"/>
                      <a:pt x="6294" y="1134"/>
                    </a:cubicBezTo>
                    <a:cubicBezTo>
                      <a:pt x="7352" y="1241"/>
                      <a:pt x="8410" y="1327"/>
                      <a:pt x="9474" y="1368"/>
                    </a:cubicBezTo>
                    <a:cubicBezTo>
                      <a:pt x="10159" y="1406"/>
                      <a:pt x="10843" y="1418"/>
                      <a:pt x="11528" y="1418"/>
                    </a:cubicBezTo>
                    <a:cubicBezTo>
                      <a:pt x="11905" y="1418"/>
                      <a:pt x="12282" y="1414"/>
                      <a:pt x="12660" y="1410"/>
                    </a:cubicBezTo>
                    <a:lnTo>
                      <a:pt x="12660" y="1272"/>
                    </a:lnTo>
                    <a:cubicBezTo>
                      <a:pt x="11599" y="1237"/>
                      <a:pt x="10542" y="1196"/>
                      <a:pt x="9488" y="1120"/>
                    </a:cubicBezTo>
                    <a:cubicBezTo>
                      <a:pt x="8430" y="1041"/>
                      <a:pt x="7376" y="958"/>
                      <a:pt x="6326" y="841"/>
                    </a:cubicBezTo>
                    <a:cubicBezTo>
                      <a:pt x="5275" y="724"/>
                      <a:pt x="4221" y="607"/>
                      <a:pt x="3173" y="459"/>
                    </a:cubicBezTo>
                    <a:cubicBezTo>
                      <a:pt x="2123" y="318"/>
                      <a:pt x="1076" y="170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29;p36">
                <a:extLst>
                  <a:ext uri="{FF2B5EF4-FFF2-40B4-BE49-F238E27FC236}">
                    <a16:creationId xmlns:a16="http://schemas.microsoft.com/office/drawing/2014/main" id="{F2B5B253-B500-6CD4-30F7-86718225BFC2}"/>
                  </a:ext>
                </a:extLst>
              </p:cNvPr>
              <p:cNvSpPr/>
              <p:nvPr/>
            </p:nvSpPr>
            <p:spPr>
              <a:xfrm>
                <a:off x="7723625" y="1079188"/>
                <a:ext cx="2564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0256" h="1355" extrusionOk="0">
                    <a:moveTo>
                      <a:pt x="28" y="0"/>
                    </a:moveTo>
                    <a:lnTo>
                      <a:pt x="1" y="138"/>
                    </a:lnTo>
                    <a:cubicBezTo>
                      <a:pt x="841" y="345"/>
                      <a:pt x="1685" y="504"/>
                      <a:pt x="2536" y="645"/>
                    </a:cubicBezTo>
                    <a:cubicBezTo>
                      <a:pt x="3386" y="782"/>
                      <a:pt x="4238" y="909"/>
                      <a:pt x="5095" y="1000"/>
                    </a:cubicBezTo>
                    <a:cubicBezTo>
                      <a:pt x="5949" y="1100"/>
                      <a:pt x="6807" y="1189"/>
                      <a:pt x="7669" y="1240"/>
                    </a:cubicBezTo>
                    <a:cubicBezTo>
                      <a:pt x="8526" y="1310"/>
                      <a:pt x="9388" y="1334"/>
                      <a:pt x="10248" y="1354"/>
                    </a:cubicBezTo>
                    <a:lnTo>
                      <a:pt x="10256" y="1216"/>
                    </a:lnTo>
                    <a:cubicBezTo>
                      <a:pt x="8540" y="1082"/>
                      <a:pt x="6835" y="920"/>
                      <a:pt x="5130" y="710"/>
                    </a:cubicBezTo>
                    <a:cubicBezTo>
                      <a:pt x="3428" y="500"/>
                      <a:pt x="1726" y="255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30;p36">
                <a:extLst>
                  <a:ext uri="{FF2B5EF4-FFF2-40B4-BE49-F238E27FC236}">
                    <a16:creationId xmlns:a16="http://schemas.microsoft.com/office/drawing/2014/main" id="{B0EF3003-0651-5464-B3E5-29A677B603AB}"/>
                  </a:ext>
                </a:extLst>
              </p:cNvPr>
              <p:cNvSpPr/>
              <p:nvPr/>
            </p:nvSpPr>
            <p:spPr>
              <a:xfrm>
                <a:off x="8034950" y="1128788"/>
                <a:ext cx="201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224" extrusionOk="0">
                    <a:moveTo>
                      <a:pt x="682" y="0"/>
                    </a:moveTo>
                    <a:cubicBezTo>
                      <a:pt x="524" y="166"/>
                      <a:pt x="393" y="348"/>
                      <a:pt x="272" y="538"/>
                    </a:cubicBezTo>
                    <a:cubicBezTo>
                      <a:pt x="156" y="724"/>
                      <a:pt x="48" y="924"/>
                      <a:pt x="0" y="1154"/>
                    </a:cubicBezTo>
                    <a:lnTo>
                      <a:pt x="121" y="1224"/>
                    </a:lnTo>
                    <a:cubicBezTo>
                      <a:pt x="296" y="1072"/>
                      <a:pt x="420" y="882"/>
                      <a:pt x="531" y="690"/>
                    </a:cubicBezTo>
                    <a:cubicBezTo>
                      <a:pt x="638" y="493"/>
                      <a:pt x="734" y="290"/>
                      <a:pt x="803" y="73"/>
                    </a:cubicBezTo>
                    <a:lnTo>
                      <a:pt x="6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31;p36">
                <a:extLst>
                  <a:ext uri="{FF2B5EF4-FFF2-40B4-BE49-F238E27FC236}">
                    <a16:creationId xmlns:a16="http://schemas.microsoft.com/office/drawing/2014/main" id="{670D6ABC-DC0F-77C9-DF28-D3693989ECDE}"/>
                  </a:ext>
                </a:extLst>
              </p:cNvPr>
              <p:cNvSpPr/>
              <p:nvPr/>
            </p:nvSpPr>
            <p:spPr>
              <a:xfrm>
                <a:off x="8027800" y="1128788"/>
                <a:ext cx="3240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131" extrusionOk="0">
                    <a:moveTo>
                      <a:pt x="94" y="0"/>
                    </a:moveTo>
                    <a:lnTo>
                      <a:pt x="0" y="108"/>
                    </a:lnTo>
                    <a:cubicBezTo>
                      <a:pt x="156" y="335"/>
                      <a:pt x="348" y="514"/>
                      <a:pt x="552" y="679"/>
                    </a:cubicBezTo>
                    <a:cubicBezTo>
                      <a:pt x="758" y="844"/>
                      <a:pt x="968" y="1000"/>
                      <a:pt x="1206" y="1130"/>
                    </a:cubicBezTo>
                    <a:lnTo>
                      <a:pt x="1296" y="1024"/>
                    </a:lnTo>
                    <a:cubicBezTo>
                      <a:pt x="1130" y="814"/>
                      <a:pt x="941" y="628"/>
                      <a:pt x="744" y="452"/>
                    </a:cubicBezTo>
                    <a:cubicBezTo>
                      <a:pt x="548" y="276"/>
                      <a:pt x="342" y="114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32;p36">
                <a:extLst>
                  <a:ext uri="{FF2B5EF4-FFF2-40B4-BE49-F238E27FC236}">
                    <a16:creationId xmlns:a16="http://schemas.microsoft.com/office/drawing/2014/main" id="{40628BF2-9A75-D020-A2E1-D25BEE0132E3}"/>
                  </a:ext>
                </a:extLst>
              </p:cNvPr>
              <p:cNvSpPr/>
              <p:nvPr/>
            </p:nvSpPr>
            <p:spPr>
              <a:xfrm>
                <a:off x="8072575" y="1089088"/>
                <a:ext cx="23450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3900" extrusionOk="0">
                    <a:moveTo>
                      <a:pt x="118" y="1"/>
                    </a:moveTo>
                    <a:lnTo>
                      <a:pt x="1" y="76"/>
                    </a:lnTo>
                    <a:cubicBezTo>
                      <a:pt x="290" y="666"/>
                      <a:pt x="490" y="1286"/>
                      <a:pt x="569" y="1923"/>
                    </a:cubicBezTo>
                    <a:cubicBezTo>
                      <a:pt x="651" y="2564"/>
                      <a:pt x="604" y="3218"/>
                      <a:pt x="435" y="3852"/>
                    </a:cubicBezTo>
                    <a:lnTo>
                      <a:pt x="565" y="3900"/>
                    </a:lnTo>
                    <a:cubicBezTo>
                      <a:pt x="845" y="3276"/>
                      <a:pt x="938" y="2574"/>
                      <a:pt x="866" y="1888"/>
                    </a:cubicBezTo>
                    <a:cubicBezTo>
                      <a:pt x="796" y="1206"/>
                      <a:pt x="548" y="531"/>
                      <a:pt x="1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33;p36">
                <a:extLst>
                  <a:ext uri="{FF2B5EF4-FFF2-40B4-BE49-F238E27FC236}">
                    <a16:creationId xmlns:a16="http://schemas.microsoft.com/office/drawing/2014/main" id="{47F10B89-693E-9448-FD5D-F8C51E7243F7}"/>
                  </a:ext>
                </a:extLst>
              </p:cNvPr>
              <p:cNvSpPr/>
              <p:nvPr/>
            </p:nvSpPr>
            <p:spPr>
              <a:xfrm>
                <a:off x="7621725" y="1047488"/>
                <a:ext cx="25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752" extrusionOk="0">
                    <a:moveTo>
                      <a:pt x="62" y="1"/>
                    </a:moveTo>
                    <a:cubicBezTo>
                      <a:pt x="58" y="1"/>
                      <a:pt x="54" y="1"/>
                      <a:pt x="50" y="1"/>
                    </a:cubicBezTo>
                    <a:lnTo>
                      <a:pt x="1" y="135"/>
                    </a:lnTo>
                    <a:cubicBezTo>
                      <a:pt x="153" y="266"/>
                      <a:pt x="304" y="355"/>
                      <a:pt x="460" y="449"/>
                    </a:cubicBezTo>
                    <a:lnTo>
                      <a:pt x="928" y="751"/>
                    </a:lnTo>
                    <a:lnTo>
                      <a:pt x="1031" y="655"/>
                    </a:lnTo>
                    <a:cubicBezTo>
                      <a:pt x="935" y="473"/>
                      <a:pt x="790" y="321"/>
                      <a:pt x="625" y="204"/>
                    </a:cubicBezTo>
                    <a:cubicBezTo>
                      <a:pt x="459" y="86"/>
                      <a:pt x="270" y="1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34;p36">
                <a:extLst>
                  <a:ext uri="{FF2B5EF4-FFF2-40B4-BE49-F238E27FC236}">
                    <a16:creationId xmlns:a16="http://schemas.microsoft.com/office/drawing/2014/main" id="{4585D88A-D5EF-3D77-B3E6-BEFE80C19DEA}"/>
                  </a:ext>
                </a:extLst>
              </p:cNvPr>
              <p:cNvSpPr/>
              <p:nvPr/>
            </p:nvSpPr>
            <p:spPr>
              <a:xfrm>
                <a:off x="8066125" y="560563"/>
                <a:ext cx="3887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34" extrusionOk="0">
                    <a:moveTo>
                      <a:pt x="1444" y="1"/>
                    </a:moveTo>
                    <a:cubicBezTo>
                      <a:pt x="1203" y="228"/>
                      <a:pt x="971" y="452"/>
                      <a:pt x="731" y="666"/>
                    </a:cubicBezTo>
                    <a:cubicBezTo>
                      <a:pt x="486" y="879"/>
                      <a:pt x="238" y="1079"/>
                      <a:pt x="0" y="1316"/>
                    </a:cubicBezTo>
                    <a:lnTo>
                      <a:pt x="73" y="1434"/>
                    </a:lnTo>
                    <a:cubicBezTo>
                      <a:pt x="400" y="1320"/>
                      <a:pt x="682" y="1120"/>
                      <a:pt x="930" y="886"/>
                    </a:cubicBezTo>
                    <a:cubicBezTo>
                      <a:pt x="1175" y="652"/>
                      <a:pt x="1396" y="383"/>
                      <a:pt x="1554" y="84"/>
                    </a:cubicBez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35;p36">
                <a:extLst>
                  <a:ext uri="{FF2B5EF4-FFF2-40B4-BE49-F238E27FC236}">
                    <a16:creationId xmlns:a16="http://schemas.microsoft.com/office/drawing/2014/main" id="{208C18AA-6940-84A6-BC8C-439655DB640E}"/>
                  </a:ext>
                </a:extLst>
              </p:cNvPr>
              <p:cNvSpPr/>
              <p:nvPr/>
            </p:nvSpPr>
            <p:spPr>
              <a:xfrm>
                <a:off x="8077825" y="564113"/>
                <a:ext cx="34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4" extrusionOk="0">
                    <a:moveTo>
                      <a:pt x="94" y="0"/>
                    </a:moveTo>
                    <a:lnTo>
                      <a:pt x="1" y="107"/>
                    </a:lnTo>
                    <a:cubicBezTo>
                      <a:pt x="169" y="348"/>
                      <a:pt x="379" y="544"/>
                      <a:pt x="600" y="724"/>
                    </a:cubicBezTo>
                    <a:cubicBezTo>
                      <a:pt x="821" y="906"/>
                      <a:pt x="1052" y="1078"/>
                      <a:pt x="1303" y="1223"/>
                    </a:cubicBezTo>
                    <a:lnTo>
                      <a:pt x="1392" y="1120"/>
                    </a:lnTo>
                    <a:cubicBezTo>
                      <a:pt x="1210" y="892"/>
                      <a:pt x="1007" y="692"/>
                      <a:pt x="793" y="500"/>
                    </a:cubicBezTo>
                    <a:cubicBezTo>
                      <a:pt x="580" y="306"/>
                      <a:pt x="359" y="131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36;p36">
                <a:extLst>
                  <a:ext uri="{FF2B5EF4-FFF2-40B4-BE49-F238E27FC236}">
                    <a16:creationId xmlns:a16="http://schemas.microsoft.com/office/drawing/2014/main" id="{05E67F50-921E-4576-0071-197545E85F63}"/>
                  </a:ext>
                </a:extLst>
              </p:cNvPr>
              <p:cNvSpPr/>
              <p:nvPr/>
            </p:nvSpPr>
            <p:spPr>
              <a:xfrm>
                <a:off x="8262050" y="566688"/>
                <a:ext cx="46025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596" extrusionOk="0">
                    <a:moveTo>
                      <a:pt x="1757" y="1"/>
                    </a:moveTo>
                    <a:cubicBezTo>
                      <a:pt x="1416" y="187"/>
                      <a:pt x="1103" y="414"/>
                      <a:pt x="803" y="658"/>
                    </a:cubicBezTo>
                    <a:cubicBezTo>
                      <a:pt x="503" y="903"/>
                      <a:pt x="224" y="1171"/>
                      <a:pt x="1" y="1495"/>
                    </a:cubicBezTo>
                    <a:lnTo>
                      <a:pt x="97" y="1596"/>
                    </a:lnTo>
                    <a:cubicBezTo>
                      <a:pt x="421" y="1381"/>
                      <a:pt x="710" y="1137"/>
                      <a:pt x="996" y="885"/>
                    </a:cubicBezTo>
                    <a:cubicBezTo>
                      <a:pt x="1278" y="634"/>
                      <a:pt x="1564" y="383"/>
                      <a:pt x="1840" y="114"/>
                    </a:cubicBezTo>
                    <a:lnTo>
                      <a:pt x="17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37;p36">
                <a:extLst>
                  <a:ext uri="{FF2B5EF4-FFF2-40B4-BE49-F238E27FC236}">
                    <a16:creationId xmlns:a16="http://schemas.microsoft.com/office/drawing/2014/main" id="{9A828C81-5596-C06F-EE75-FDCEA07B0852}"/>
                  </a:ext>
                </a:extLst>
              </p:cNvPr>
              <p:cNvSpPr/>
              <p:nvPr/>
            </p:nvSpPr>
            <p:spPr>
              <a:xfrm>
                <a:off x="8268075" y="569513"/>
                <a:ext cx="383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896" extrusionOk="0">
                    <a:moveTo>
                      <a:pt x="111" y="1"/>
                    </a:moveTo>
                    <a:lnTo>
                      <a:pt x="0" y="87"/>
                    </a:lnTo>
                    <a:cubicBezTo>
                      <a:pt x="180" y="435"/>
                      <a:pt x="407" y="742"/>
                      <a:pt x="652" y="1038"/>
                    </a:cubicBezTo>
                    <a:cubicBezTo>
                      <a:pt x="892" y="1338"/>
                      <a:pt x="1144" y="1627"/>
                      <a:pt x="1423" y="1896"/>
                    </a:cubicBezTo>
                    <a:lnTo>
                      <a:pt x="1533" y="1810"/>
                    </a:lnTo>
                    <a:cubicBezTo>
                      <a:pt x="1337" y="1475"/>
                      <a:pt x="1116" y="1162"/>
                      <a:pt x="882" y="855"/>
                    </a:cubicBezTo>
                    <a:cubicBezTo>
                      <a:pt x="652" y="549"/>
                      <a:pt x="407" y="256"/>
                      <a:pt x="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38;p36">
                <a:extLst>
                  <a:ext uri="{FF2B5EF4-FFF2-40B4-BE49-F238E27FC236}">
                    <a16:creationId xmlns:a16="http://schemas.microsoft.com/office/drawing/2014/main" id="{6537A7DA-B948-CA00-218E-2775523220B7}"/>
                  </a:ext>
                </a:extLst>
              </p:cNvPr>
              <p:cNvSpPr/>
              <p:nvPr/>
            </p:nvSpPr>
            <p:spPr>
              <a:xfrm>
                <a:off x="8157675" y="663213"/>
                <a:ext cx="405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2" extrusionOk="0">
                    <a:moveTo>
                      <a:pt x="1523" y="1"/>
                    </a:moveTo>
                    <a:cubicBezTo>
                      <a:pt x="1233" y="207"/>
                      <a:pt x="965" y="435"/>
                      <a:pt x="707" y="676"/>
                    </a:cubicBezTo>
                    <a:cubicBezTo>
                      <a:pt x="448" y="914"/>
                      <a:pt x="203" y="1166"/>
                      <a:pt x="1" y="1462"/>
                    </a:cubicBezTo>
                    <a:lnTo>
                      <a:pt x="96" y="1562"/>
                    </a:lnTo>
                    <a:cubicBezTo>
                      <a:pt x="400" y="1372"/>
                      <a:pt x="662" y="1137"/>
                      <a:pt x="913" y="889"/>
                    </a:cubicBezTo>
                    <a:cubicBezTo>
                      <a:pt x="1161" y="641"/>
                      <a:pt x="1402" y="383"/>
                      <a:pt x="1623" y="101"/>
                    </a:cubicBez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39;p36">
                <a:extLst>
                  <a:ext uri="{FF2B5EF4-FFF2-40B4-BE49-F238E27FC236}">
                    <a16:creationId xmlns:a16="http://schemas.microsoft.com/office/drawing/2014/main" id="{BD61A8F6-9F1C-4029-379E-1F3457F13A74}"/>
                  </a:ext>
                </a:extLst>
              </p:cNvPr>
              <p:cNvSpPr/>
              <p:nvPr/>
            </p:nvSpPr>
            <p:spPr>
              <a:xfrm>
                <a:off x="8157850" y="666838"/>
                <a:ext cx="360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555" extrusionOk="0">
                    <a:moveTo>
                      <a:pt x="103" y="0"/>
                    </a:moveTo>
                    <a:lnTo>
                      <a:pt x="0" y="94"/>
                    </a:lnTo>
                    <a:cubicBezTo>
                      <a:pt x="169" y="386"/>
                      <a:pt x="382" y="638"/>
                      <a:pt x="609" y="879"/>
                    </a:cubicBezTo>
                    <a:cubicBezTo>
                      <a:pt x="837" y="1116"/>
                      <a:pt x="1075" y="1348"/>
                      <a:pt x="1337" y="1555"/>
                    </a:cubicBezTo>
                    <a:lnTo>
                      <a:pt x="1440" y="1461"/>
                    </a:lnTo>
                    <a:cubicBezTo>
                      <a:pt x="1254" y="1183"/>
                      <a:pt x="1048" y="924"/>
                      <a:pt x="830" y="676"/>
                    </a:cubicBezTo>
                    <a:cubicBezTo>
                      <a:pt x="614" y="428"/>
                      <a:pt x="382" y="194"/>
                      <a:pt x="1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40;p36">
                <a:extLst>
                  <a:ext uri="{FF2B5EF4-FFF2-40B4-BE49-F238E27FC236}">
                    <a16:creationId xmlns:a16="http://schemas.microsoft.com/office/drawing/2014/main" id="{AF805A28-967C-91BF-42AF-CF94BA713707}"/>
                  </a:ext>
                </a:extLst>
              </p:cNvPr>
              <p:cNvSpPr/>
              <p:nvPr/>
            </p:nvSpPr>
            <p:spPr>
              <a:xfrm>
                <a:off x="8065175" y="746238"/>
                <a:ext cx="3627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731" extrusionOk="0">
                    <a:moveTo>
                      <a:pt x="1330" y="1"/>
                    </a:moveTo>
                    <a:cubicBezTo>
                      <a:pt x="1109" y="280"/>
                      <a:pt x="896" y="555"/>
                      <a:pt x="672" y="818"/>
                    </a:cubicBezTo>
                    <a:cubicBezTo>
                      <a:pt x="448" y="1082"/>
                      <a:pt x="217" y="1338"/>
                      <a:pt x="1" y="1624"/>
                    </a:cubicBezTo>
                    <a:lnTo>
                      <a:pt x="93" y="1730"/>
                    </a:lnTo>
                    <a:cubicBezTo>
                      <a:pt x="414" y="1548"/>
                      <a:pt x="679" y="1293"/>
                      <a:pt x="903" y="1007"/>
                    </a:cubicBezTo>
                    <a:cubicBezTo>
                      <a:pt x="1127" y="721"/>
                      <a:pt x="1319" y="407"/>
                      <a:pt x="1451" y="69"/>
                    </a:cubicBezTo>
                    <a:lnTo>
                      <a:pt x="13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41;p36">
                <a:extLst>
                  <a:ext uri="{FF2B5EF4-FFF2-40B4-BE49-F238E27FC236}">
                    <a16:creationId xmlns:a16="http://schemas.microsoft.com/office/drawing/2014/main" id="{C50518D7-B6C1-6708-9979-CEA733B01B9E}"/>
                  </a:ext>
                </a:extLst>
              </p:cNvPr>
              <p:cNvSpPr/>
              <p:nvPr/>
            </p:nvSpPr>
            <p:spPr>
              <a:xfrm>
                <a:off x="8062500" y="747438"/>
                <a:ext cx="469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017" extrusionOk="0">
                    <a:moveTo>
                      <a:pt x="80" y="1"/>
                    </a:moveTo>
                    <a:lnTo>
                      <a:pt x="0" y="115"/>
                    </a:lnTo>
                    <a:cubicBezTo>
                      <a:pt x="307" y="428"/>
                      <a:pt x="620" y="721"/>
                      <a:pt x="917" y="1031"/>
                    </a:cubicBezTo>
                    <a:cubicBezTo>
                      <a:pt x="1213" y="1341"/>
                      <a:pt x="1488" y="1672"/>
                      <a:pt x="1757" y="2016"/>
                    </a:cubicBezTo>
                    <a:lnTo>
                      <a:pt x="1878" y="1944"/>
                    </a:lnTo>
                    <a:cubicBezTo>
                      <a:pt x="1692" y="1534"/>
                      <a:pt x="1434" y="1162"/>
                      <a:pt x="1134" y="827"/>
                    </a:cubicBezTo>
                    <a:cubicBezTo>
                      <a:pt x="835" y="493"/>
                      <a:pt x="486" y="201"/>
                      <a:pt x="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42;p36">
                <a:extLst>
                  <a:ext uri="{FF2B5EF4-FFF2-40B4-BE49-F238E27FC236}">
                    <a16:creationId xmlns:a16="http://schemas.microsoft.com/office/drawing/2014/main" id="{529D16CB-FF65-5EB4-7190-4EB6CCED6272}"/>
                  </a:ext>
                </a:extLst>
              </p:cNvPr>
              <p:cNvSpPr/>
              <p:nvPr/>
            </p:nvSpPr>
            <p:spPr>
              <a:xfrm>
                <a:off x="8254625" y="761588"/>
                <a:ext cx="35525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316" extrusionOk="0">
                    <a:moveTo>
                      <a:pt x="1358" y="0"/>
                    </a:moveTo>
                    <a:cubicBezTo>
                      <a:pt x="1055" y="93"/>
                      <a:pt x="780" y="261"/>
                      <a:pt x="542" y="468"/>
                    </a:cubicBezTo>
                    <a:cubicBezTo>
                      <a:pt x="304" y="679"/>
                      <a:pt x="101" y="937"/>
                      <a:pt x="1" y="1240"/>
                    </a:cubicBezTo>
                    <a:lnTo>
                      <a:pt x="122" y="1316"/>
                    </a:lnTo>
                    <a:cubicBezTo>
                      <a:pt x="339" y="1102"/>
                      <a:pt x="532" y="889"/>
                      <a:pt x="742" y="689"/>
                    </a:cubicBezTo>
                    <a:cubicBezTo>
                      <a:pt x="952" y="485"/>
                      <a:pt x="1179" y="307"/>
                      <a:pt x="1420" y="124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43;p36">
                <a:extLst>
                  <a:ext uri="{FF2B5EF4-FFF2-40B4-BE49-F238E27FC236}">
                    <a16:creationId xmlns:a16="http://schemas.microsoft.com/office/drawing/2014/main" id="{58C1F6E0-7F64-D1D6-C21E-E404F27888ED}"/>
                  </a:ext>
                </a:extLst>
              </p:cNvPr>
              <p:cNvSpPr/>
              <p:nvPr/>
            </p:nvSpPr>
            <p:spPr>
              <a:xfrm>
                <a:off x="8255850" y="762338"/>
                <a:ext cx="317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658" extrusionOk="0">
                    <a:moveTo>
                      <a:pt x="90" y="1"/>
                    </a:moveTo>
                    <a:lnTo>
                      <a:pt x="1" y="112"/>
                    </a:lnTo>
                    <a:cubicBezTo>
                      <a:pt x="203" y="373"/>
                      <a:pt x="410" y="608"/>
                      <a:pt x="603" y="859"/>
                    </a:cubicBezTo>
                    <a:cubicBezTo>
                      <a:pt x="796" y="1114"/>
                      <a:pt x="968" y="1379"/>
                      <a:pt x="1141" y="1658"/>
                    </a:cubicBezTo>
                    <a:lnTo>
                      <a:pt x="1268" y="1606"/>
                    </a:lnTo>
                    <a:cubicBezTo>
                      <a:pt x="1192" y="1276"/>
                      <a:pt x="1041" y="962"/>
                      <a:pt x="844" y="683"/>
                    </a:cubicBezTo>
                    <a:cubicBezTo>
                      <a:pt x="648" y="408"/>
                      <a:pt x="397" y="159"/>
                      <a:pt x="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44;p36">
                <a:extLst>
                  <a:ext uri="{FF2B5EF4-FFF2-40B4-BE49-F238E27FC236}">
                    <a16:creationId xmlns:a16="http://schemas.microsoft.com/office/drawing/2014/main" id="{2706A121-90B1-8CD1-2DC0-AB8386B82FE8}"/>
                  </a:ext>
                </a:extLst>
              </p:cNvPr>
              <p:cNvSpPr/>
              <p:nvPr/>
            </p:nvSpPr>
            <p:spPr>
              <a:xfrm>
                <a:off x="8170600" y="842013"/>
                <a:ext cx="300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975" extrusionOk="0">
                    <a:moveTo>
                      <a:pt x="1082" y="0"/>
                    </a:moveTo>
                    <a:cubicBezTo>
                      <a:pt x="837" y="279"/>
                      <a:pt x="648" y="593"/>
                      <a:pt x="471" y="914"/>
                    </a:cubicBezTo>
                    <a:cubicBezTo>
                      <a:pt x="296" y="1234"/>
                      <a:pt x="134" y="1561"/>
                      <a:pt x="0" y="1906"/>
                    </a:cubicBezTo>
                    <a:lnTo>
                      <a:pt x="120" y="1974"/>
                    </a:lnTo>
                    <a:cubicBezTo>
                      <a:pt x="347" y="1682"/>
                      <a:pt x="544" y="1375"/>
                      <a:pt x="730" y="1062"/>
                    </a:cubicBezTo>
                    <a:cubicBezTo>
                      <a:pt x="916" y="744"/>
                      <a:pt x="1088" y="424"/>
                      <a:pt x="1202" y="69"/>
                    </a:cubicBezTo>
                    <a:lnTo>
                      <a:pt x="10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45;p36">
                <a:extLst>
                  <a:ext uri="{FF2B5EF4-FFF2-40B4-BE49-F238E27FC236}">
                    <a16:creationId xmlns:a16="http://schemas.microsoft.com/office/drawing/2014/main" id="{91B5EDF9-68D4-8464-9E50-19B404CB7A1A}"/>
                  </a:ext>
                </a:extLst>
              </p:cNvPr>
              <p:cNvSpPr/>
              <p:nvPr/>
            </p:nvSpPr>
            <p:spPr>
              <a:xfrm>
                <a:off x="8173775" y="855788"/>
                <a:ext cx="3437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492" extrusionOk="0">
                    <a:moveTo>
                      <a:pt x="104" y="0"/>
                    </a:moveTo>
                    <a:lnTo>
                      <a:pt x="1" y="97"/>
                    </a:lnTo>
                    <a:cubicBezTo>
                      <a:pt x="155" y="379"/>
                      <a:pt x="359" y="621"/>
                      <a:pt x="576" y="848"/>
                    </a:cubicBezTo>
                    <a:cubicBezTo>
                      <a:pt x="793" y="1075"/>
                      <a:pt x="1020" y="1296"/>
                      <a:pt x="1271" y="1492"/>
                    </a:cubicBezTo>
                    <a:lnTo>
                      <a:pt x="1375" y="1399"/>
                    </a:lnTo>
                    <a:cubicBezTo>
                      <a:pt x="1203" y="1131"/>
                      <a:pt x="1003" y="886"/>
                      <a:pt x="796" y="648"/>
                    </a:cubicBezTo>
                    <a:cubicBezTo>
                      <a:pt x="589" y="411"/>
                      <a:pt x="369" y="183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46;p36">
                <a:extLst>
                  <a:ext uri="{FF2B5EF4-FFF2-40B4-BE49-F238E27FC236}">
                    <a16:creationId xmlns:a16="http://schemas.microsoft.com/office/drawing/2014/main" id="{37096032-37A2-C598-0B2D-5FCE201E6836}"/>
                  </a:ext>
                </a:extLst>
              </p:cNvPr>
              <p:cNvSpPr/>
              <p:nvPr/>
            </p:nvSpPr>
            <p:spPr>
              <a:xfrm>
                <a:off x="8070425" y="921338"/>
                <a:ext cx="28525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599" extrusionOk="0">
                    <a:moveTo>
                      <a:pt x="1024" y="0"/>
                    </a:moveTo>
                    <a:cubicBezTo>
                      <a:pt x="793" y="210"/>
                      <a:pt x="613" y="458"/>
                      <a:pt x="448" y="717"/>
                    </a:cubicBezTo>
                    <a:cubicBezTo>
                      <a:pt x="283" y="972"/>
                      <a:pt x="128" y="1237"/>
                      <a:pt x="1" y="1519"/>
                    </a:cubicBezTo>
                    <a:lnTo>
                      <a:pt x="117" y="1598"/>
                    </a:lnTo>
                    <a:cubicBezTo>
                      <a:pt x="332" y="1374"/>
                      <a:pt x="518" y="1130"/>
                      <a:pt x="693" y="882"/>
                    </a:cubicBezTo>
                    <a:cubicBezTo>
                      <a:pt x="869" y="630"/>
                      <a:pt x="1031" y="372"/>
                      <a:pt x="1141" y="76"/>
                    </a:cubicBezTo>
                    <a:lnTo>
                      <a:pt x="10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47;p36">
                <a:extLst>
                  <a:ext uri="{FF2B5EF4-FFF2-40B4-BE49-F238E27FC236}">
                    <a16:creationId xmlns:a16="http://schemas.microsoft.com/office/drawing/2014/main" id="{3DEC0C92-9740-B1A2-3BA6-A9593D2E3684}"/>
                  </a:ext>
                </a:extLst>
              </p:cNvPr>
              <p:cNvSpPr/>
              <p:nvPr/>
            </p:nvSpPr>
            <p:spPr>
              <a:xfrm>
                <a:off x="8065600" y="925888"/>
                <a:ext cx="426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1407" extrusionOk="0">
                    <a:moveTo>
                      <a:pt x="83" y="1"/>
                    </a:moveTo>
                    <a:lnTo>
                      <a:pt x="0" y="111"/>
                    </a:lnTo>
                    <a:cubicBezTo>
                      <a:pt x="232" y="376"/>
                      <a:pt x="486" y="604"/>
                      <a:pt x="758" y="817"/>
                    </a:cubicBezTo>
                    <a:cubicBezTo>
                      <a:pt x="1030" y="1031"/>
                      <a:pt x="1310" y="1241"/>
                      <a:pt x="1623" y="1406"/>
                    </a:cubicBezTo>
                    <a:lnTo>
                      <a:pt x="1706" y="1292"/>
                    </a:lnTo>
                    <a:cubicBezTo>
                      <a:pt x="1465" y="1047"/>
                      <a:pt x="1210" y="814"/>
                      <a:pt x="948" y="589"/>
                    </a:cubicBezTo>
                    <a:cubicBezTo>
                      <a:pt x="682" y="365"/>
                      <a:pt x="410" y="149"/>
                      <a:pt x="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448;p36">
                <a:extLst>
                  <a:ext uri="{FF2B5EF4-FFF2-40B4-BE49-F238E27FC236}">
                    <a16:creationId xmlns:a16="http://schemas.microsoft.com/office/drawing/2014/main" id="{93229C66-865A-61A3-8D6D-D1EE1C3E12E1}"/>
                  </a:ext>
                </a:extLst>
              </p:cNvPr>
              <p:cNvSpPr/>
              <p:nvPr/>
            </p:nvSpPr>
            <p:spPr>
              <a:xfrm>
                <a:off x="8240250" y="949388"/>
                <a:ext cx="2975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365" extrusionOk="0">
                    <a:moveTo>
                      <a:pt x="1083" y="1"/>
                    </a:moveTo>
                    <a:cubicBezTo>
                      <a:pt x="845" y="166"/>
                      <a:pt x="655" y="370"/>
                      <a:pt x="483" y="587"/>
                    </a:cubicBezTo>
                    <a:cubicBezTo>
                      <a:pt x="307" y="804"/>
                      <a:pt x="142" y="1028"/>
                      <a:pt x="0" y="1272"/>
                    </a:cubicBezTo>
                    <a:lnTo>
                      <a:pt x="108" y="1365"/>
                    </a:lnTo>
                    <a:cubicBezTo>
                      <a:pt x="328" y="1186"/>
                      <a:pt x="525" y="986"/>
                      <a:pt x="707" y="780"/>
                    </a:cubicBezTo>
                    <a:cubicBezTo>
                      <a:pt x="893" y="573"/>
                      <a:pt x="1065" y="352"/>
                      <a:pt x="1189" y="94"/>
                    </a:cubicBezTo>
                    <a:lnTo>
                      <a:pt x="10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449;p36">
                <a:extLst>
                  <a:ext uri="{FF2B5EF4-FFF2-40B4-BE49-F238E27FC236}">
                    <a16:creationId xmlns:a16="http://schemas.microsoft.com/office/drawing/2014/main" id="{7FA3786C-4367-D93A-67BA-6AE608990F09}"/>
                  </a:ext>
                </a:extLst>
              </p:cNvPr>
              <p:cNvSpPr/>
              <p:nvPr/>
            </p:nvSpPr>
            <p:spPr>
              <a:xfrm>
                <a:off x="8232775" y="958788"/>
                <a:ext cx="418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320" extrusionOk="0">
                    <a:moveTo>
                      <a:pt x="86" y="0"/>
                    </a:moveTo>
                    <a:lnTo>
                      <a:pt x="0" y="111"/>
                    </a:lnTo>
                    <a:cubicBezTo>
                      <a:pt x="221" y="372"/>
                      <a:pt x="479" y="583"/>
                      <a:pt x="747" y="779"/>
                    </a:cubicBezTo>
                    <a:cubicBezTo>
                      <a:pt x="1016" y="976"/>
                      <a:pt x="1291" y="1162"/>
                      <a:pt x="1588" y="1320"/>
                    </a:cubicBezTo>
                    <a:lnTo>
                      <a:pt x="1674" y="1210"/>
                    </a:lnTo>
                    <a:cubicBezTo>
                      <a:pt x="1440" y="965"/>
                      <a:pt x="1188" y="748"/>
                      <a:pt x="927" y="542"/>
                    </a:cubicBezTo>
                    <a:cubicBezTo>
                      <a:pt x="668" y="335"/>
                      <a:pt x="396" y="142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450;p36">
                <a:extLst>
                  <a:ext uri="{FF2B5EF4-FFF2-40B4-BE49-F238E27FC236}">
                    <a16:creationId xmlns:a16="http://schemas.microsoft.com/office/drawing/2014/main" id="{6D0909C8-9E94-0EBD-FFD2-E51D1264800C}"/>
                  </a:ext>
                </a:extLst>
              </p:cNvPr>
              <p:cNvSpPr/>
              <p:nvPr/>
            </p:nvSpPr>
            <p:spPr>
              <a:xfrm>
                <a:off x="8172750" y="1017088"/>
                <a:ext cx="587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24" extrusionOk="0">
                    <a:moveTo>
                      <a:pt x="35" y="1"/>
                    </a:moveTo>
                    <a:cubicBezTo>
                      <a:pt x="29" y="1"/>
                      <a:pt x="25" y="2"/>
                      <a:pt x="21" y="4"/>
                    </a:cubicBezTo>
                    <a:cubicBezTo>
                      <a:pt x="4" y="11"/>
                      <a:pt x="0" y="29"/>
                      <a:pt x="45" y="91"/>
                    </a:cubicBezTo>
                    <a:lnTo>
                      <a:pt x="142" y="190"/>
                    </a:lnTo>
                    <a:cubicBezTo>
                      <a:pt x="181" y="215"/>
                      <a:pt x="203" y="223"/>
                      <a:pt x="216" y="223"/>
                    </a:cubicBezTo>
                    <a:cubicBezTo>
                      <a:pt x="224" y="223"/>
                      <a:pt x="228" y="220"/>
                      <a:pt x="231" y="215"/>
                    </a:cubicBezTo>
                    <a:cubicBezTo>
                      <a:pt x="234" y="197"/>
                      <a:pt x="231" y="173"/>
                      <a:pt x="207" y="124"/>
                    </a:cubicBezTo>
                    <a:lnTo>
                      <a:pt x="107" y="29"/>
                    </a:lnTo>
                    <a:cubicBezTo>
                      <a:pt x="72" y="8"/>
                      <a:pt x="50" y="1"/>
                      <a:pt x="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451;p36">
                <a:extLst>
                  <a:ext uri="{FF2B5EF4-FFF2-40B4-BE49-F238E27FC236}">
                    <a16:creationId xmlns:a16="http://schemas.microsoft.com/office/drawing/2014/main" id="{D2A89539-1385-70E1-D9FD-57BBB8C35DE6}"/>
                  </a:ext>
                </a:extLst>
              </p:cNvPr>
              <p:cNvSpPr/>
              <p:nvPr/>
            </p:nvSpPr>
            <p:spPr>
              <a:xfrm>
                <a:off x="8015900" y="1001413"/>
                <a:ext cx="16875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744" extrusionOk="0">
                    <a:moveTo>
                      <a:pt x="25" y="1"/>
                    </a:moveTo>
                    <a:lnTo>
                      <a:pt x="1" y="139"/>
                    </a:lnTo>
                    <a:cubicBezTo>
                      <a:pt x="556" y="263"/>
                      <a:pt x="1114" y="355"/>
                      <a:pt x="1672" y="438"/>
                    </a:cubicBezTo>
                    <a:cubicBezTo>
                      <a:pt x="2233" y="514"/>
                      <a:pt x="2791" y="586"/>
                      <a:pt x="3357" y="631"/>
                    </a:cubicBezTo>
                    <a:cubicBezTo>
                      <a:pt x="4124" y="697"/>
                      <a:pt x="4896" y="743"/>
                      <a:pt x="5668" y="743"/>
                    </a:cubicBezTo>
                    <a:cubicBezTo>
                      <a:pt x="6028" y="743"/>
                      <a:pt x="6389" y="733"/>
                      <a:pt x="6750" y="710"/>
                    </a:cubicBezTo>
                    <a:lnTo>
                      <a:pt x="6746" y="569"/>
                    </a:lnTo>
                    <a:cubicBezTo>
                      <a:pt x="5623" y="538"/>
                      <a:pt x="4503" y="449"/>
                      <a:pt x="3384" y="338"/>
                    </a:cubicBezTo>
                    <a:lnTo>
                      <a:pt x="1706" y="163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4" name="Google Shape;452;p36">
            <a:extLst>
              <a:ext uri="{FF2B5EF4-FFF2-40B4-BE49-F238E27FC236}">
                <a16:creationId xmlns:a16="http://schemas.microsoft.com/office/drawing/2014/main" id="{1D59FA2A-60DE-3D04-B148-08062DA382B8}"/>
              </a:ext>
            </a:extLst>
          </p:cNvPr>
          <p:cNvGrpSpPr/>
          <p:nvPr/>
        </p:nvGrpSpPr>
        <p:grpSpPr>
          <a:xfrm rot="913675">
            <a:off x="7248143" y="881798"/>
            <a:ext cx="944314" cy="800408"/>
            <a:chOff x="5324050" y="185025"/>
            <a:chExt cx="1189036" cy="1007836"/>
          </a:xfrm>
        </p:grpSpPr>
        <p:sp>
          <p:nvSpPr>
            <p:cNvPr id="505" name="Google Shape;453;p36">
              <a:extLst>
                <a:ext uri="{FF2B5EF4-FFF2-40B4-BE49-F238E27FC236}">
                  <a16:creationId xmlns:a16="http://schemas.microsoft.com/office/drawing/2014/main" id="{106D023F-29F8-7FFD-3AD3-416872A6A295}"/>
                </a:ext>
              </a:extLst>
            </p:cNvPr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6" name="Google Shape;454;p36">
              <a:extLst>
                <a:ext uri="{FF2B5EF4-FFF2-40B4-BE49-F238E27FC236}">
                  <a16:creationId xmlns:a16="http://schemas.microsoft.com/office/drawing/2014/main" id="{1421920A-B87A-4804-F198-83CE932069D6}"/>
                </a:ext>
              </a:extLst>
            </p:cNvPr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507" name="Google Shape;455;p36">
                <a:extLst>
                  <a:ext uri="{FF2B5EF4-FFF2-40B4-BE49-F238E27FC236}">
                    <a16:creationId xmlns:a16="http://schemas.microsoft.com/office/drawing/2014/main" id="{57ABD7CB-1DA9-7476-08EA-090A3703EFFE}"/>
                  </a:ext>
                </a:extLst>
              </p:cNvPr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456;p36">
                <a:extLst>
                  <a:ext uri="{FF2B5EF4-FFF2-40B4-BE49-F238E27FC236}">
                    <a16:creationId xmlns:a16="http://schemas.microsoft.com/office/drawing/2014/main" id="{5C4AC8C7-C73D-5BAF-0FD7-D772229DECD8}"/>
                  </a:ext>
                </a:extLst>
              </p:cNvPr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457;p36">
                <a:extLst>
                  <a:ext uri="{FF2B5EF4-FFF2-40B4-BE49-F238E27FC236}">
                    <a16:creationId xmlns:a16="http://schemas.microsoft.com/office/drawing/2014/main" id="{5AE5F5B0-EC01-B4C2-D191-FA7B7D1AAE0D}"/>
                  </a:ext>
                </a:extLst>
              </p:cNvPr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458;p36">
                <a:extLst>
                  <a:ext uri="{FF2B5EF4-FFF2-40B4-BE49-F238E27FC236}">
                    <a16:creationId xmlns:a16="http://schemas.microsoft.com/office/drawing/2014/main" id="{152F599A-62F8-3C1B-FB01-7F96E86699AF}"/>
                  </a:ext>
                </a:extLst>
              </p:cNvPr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30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d Buddies The Meeting by Slidesgo">
  <a:themeElements>
    <a:clrScheme name="Simple Light">
      <a:dk1>
        <a:srgbClr val="D0E0E3"/>
      </a:dk1>
      <a:lt1>
        <a:srgbClr val="6D9EEB"/>
      </a:lt1>
      <a:dk2>
        <a:srgbClr val="302F3D"/>
      </a:dk2>
      <a:lt2>
        <a:srgbClr val="F3F3F3"/>
      </a:lt2>
      <a:accent1>
        <a:srgbClr val="F44B4B"/>
      </a:accent1>
      <a:accent2>
        <a:srgbClr val="FF8368"/>
      </a:accent2>
      <a:accent3>
        <a:srgbClr val="134F5C"/>
      </a:accent3>
      <a:accent4>
        <a:srgbClr val="FEB01B"/>
      </a:accent4>
      <a:accent5>
        <a:srgbClr val="FFFFFF"/>
      </a:accent5>
      <a:accent6>
        <a:srgbClr val="FFFFFF"/>
      </a:accent6>
      <a:hlink>
        <a:srgbClr val="302F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910</Words>
  <Application>Microsoft Office PowerPoint</Application>
  <PresentationFormat>On-screen Show (16:9)</PresentationFormat>
  <Paragraphs>123</Paragraphs>
  <Slides>15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Didact Gothic</vt:lpstr>
      <vt:lpstr>Arial</vt:lpstr>
      <vt:lpstr>Covered By Your Grace</vt:lpstr>
      <vt:lpstr>Wingdings</vt:lpstr>
      <vt:lpstr>Roboto Condensed Light</vt:lpstr>
      <vt:lpstr>MyriadPro-Regular-Identity-H</vt:lpstr>
      <vt:lpstr>MyriadPro-Regular</vt:lpstr>
      <vt:lpstr>MyriadPro-It</vt:lpstr>
      <vt:lpstr>Calibri</vt:lpstr>
      <vt:lpstr>Old Buddies The Meeting by Slidesgo</vt:lpstr>
      <vt:lpstr>PowerPoint Presentation</vt:lpstr>
      <vt:lpstr>PowerPoint Presentation</vt:lpstr>
      <vt:lpstr>F R I E N D S</vt:lpstr>
      <vt:lpstr>L I S T E N I N G</vt:lpstr>
      <vt:lpstr>PowerPoint Presentation</vt:lpstr>
      <vt:lpstr>PowerPoint Presentation</vt:lpstr>
      <vt:lpstr>PowerPoint Presentation</vt:lpstr>
      <vt:lpstr>PowerPoint Presentation</vt:lpstr>
      <vt:lpstr>W R I T I N G</vt:lpstr>
      <vt:lpstr>PowerPoint Presentation</vt:lpstr>
      <vt:lpstr>PowerPoint Presentation</vt:lpstr>
      <vt:lpstr>PowerPoint Presentation</vt:lpstr>
      <vt:lpstr>PowerPoint Presentation</vt:lpstr>
      <vt:lpstr>W R A P - U P</vt:lpstr>
      <vt:lpstr>T H A N K 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 R I E N D S</dc:title>
  <cp:lastModifiedBy>Admin</cp:lastModifiedBy>
  <cp:revision>41</cp:revision>
  <dcterms:modified xsi:type="dcterms:W3CDTF">2024-11-15T08:51:31Z</dcterms:modified>
</cp:coreProperties>
</file>