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4" r:id="rId2"/>
  </p:sldMasterIdLst>
  <p:notesMasterIdLst>
    <p:notesMasterId r:id="rId22"/>
  </p:notesMasterIdLst>
  <p:sldIdLst>
    <p:sldId id="337" r:id="rId3"/>
    <p:sldId id="313" r:id="rId4"/>
    <p:sldId id="256" r:id="rId5"/>
    <p:sldId id="314" r:id="rId6"/>
    <p:sldId id="257" r:id="rId7"/>
    <p:sldId id="315" r:id="rId8"/>
    <p:sldId id="316" r:id="rId9"/>
    <p:sldId id="258" r:id="rId10"/>
    <p:sldId id="320" r:id="rId11"/>
    <p:sldId id="325" r:id="rId12"/>
    <p:sldId id="326" r:id="rId13"/>
    <p:sldId id="327" r:id="rId14"/>
    <p:sldId id="328" r:id="rId15"/>
    <p:sldId id="329" r:id="rId16"/>
    <p:sldId id="331" r:id="rId17"/>
    <p:sldId id="332" r:id="rId18"/>
    <p:sldId id="333" r:id="rId19"/>
    <p:sldId id="336" r:id="rId20"/>
    <p:sldId id="334" r:id="rId21"/>
  </p:sldIdLst>
  <p:sldSz cx="9144000" cy="5143500" type="screen16x9"/>
  <p:notesSz cx="6858000" cy="9144000"/>
  <p:embeddedFontLst>
    <p:embeddedFont>
      <p:font typeface="Franklin Gothic Medium" panose="020B0603020102020204" pitchFamily="34" charset="0"/>
      <p:regular r:id="rId23"/>
      <p: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Pangolin" panose="020B0604020202020204" charset="0"/>
      <p:regular r:id="rId29"/>
    </p:embeddedFont>
    <p:embeddedFont>
      <p:font typeface="Arimo" panose="020B0604020202020204" charset="0"/>
      <p:regular r:id="rId30"/>
      <p:bold r:id="rId31"/>
      <p:italic r:id="rId32"/>
      <p:boldItalic r:id="rId33"/>
    </p:embeddedFont>
    <p:embeddedFont>
      <p:font typeface="Fredoka One" panose="020B0604020202020204" charset="0"/>
      <p:regular r:id="rId34"/>
    </p:embeddedFont>
    <p:embeddedFont>
      <p:font typeface="Quicksand" panose="020B0604020202020204" charset="0"/>
      <p:regular r:id="rId35"/>
      <p:bold r:id="rId36"/>
    </p:embeddedFont>
    <p:embeddedFont>
      <p:font typeface="Quicksand Medium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F3"/>
    <a:srgbClr val="53A8B0"/>
    <a:srgbClr val="72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7A87C-DF99-47AD-8E2E-22E202076C84}">
  <a:tblStyle styleId="{90F7A87C-DF99-47AD-8E2E-22E202076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3"/>
    <p:restoredTop sz="91449"/>
  </p:normalViewPr>
  <p:slideViewPr>
    <p:cSldViewPr snapToGrid="0">
      <p:cViewPr varScale="1">
        <p:scale>
          <a:sx n="90" d="100"/>
          <a:sy n="90" d="100"/>
        </p:scale>
        <p:origin x="11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Where</a:t>
            </a:r>
            <a:r>
              <a:rPr lang="en-US" baseline="0" dirty="0"/>
              <a:t> is the book? A, B or C</a:t>
            </a:r>
          </a:p>
          <a:p>
            <a:pPr marL="158750" indent="0">
              <a:buNone/>
            </a:pPr>
            <a:r>
              <a:rPr lang="en-US" baseline="0" dirty="0"/>
              <a:t>Why? Con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? ON =&gt; A</a:t>
            </a:r>
          </a:p>
          <a:p>
            <a:pPr marL="158750" indent="0">
              <a:buNone/>
            </a:pPr>
            <a:r>
              <a:rPr lang="en-US" baseline="0" dirty="0"/>
              <a:t>ON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WHERE? Ở </a:t>
            </a:r>
            <a:r>
              <a:rPr lang="en-US" baseline="0" dirty="0" err="1"/>
              <a:t>đâu</a:t>
            </a:r>
            <a:r>
              <a:rPr lang="en-US" baseline="0" dirty="0"/>
              <a:t>?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Preposition of place (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9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31c238aa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31c238aa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44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11d14916459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11d14916459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43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157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1d14916459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1d14916459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88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3000" y="3343675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822970" y="-76202"/>
            <a:ext cx="4784060" cy="1363661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871753" y="379013"/>
            <a:ext cx="274600" cy="321970"/>
            <a:chOff x="4636986" y="2820121"/>
            <a:chExt cx="86206" cy="101077"/>
          </a:xfrm>
        </p:grpSpPr>
        <p:sp>
          <p:nvSpPr>
            <p:cNvPr id="14" name="Google Shape;14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822964" y="4511167"/>
            <a:ext cx="443211" cy="364591"/>
            <a:chOff x="1467054" y="3152821"/>
            <a:chExt cx="139138" cy="114457"/>
          </a:xfrm>
        </p:grpSpPr>
        <p:sp>
          <p:nvSpPr>
            <p:cNvPr id="18" name="Google Shape;18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271253" y="287251"/>
            <a:ext cx="274600" cy="321970"/>
            <a:chOff x="4636986" y="2820121"/>
            <a:chExt cx="86206" cy="101077"/>
          </a:xfrm>
        </p:grpSpPr>
        <p:sp>
          <p:nvSpPr>
            <p:cNvPr id="23" name="Google Shape;23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83476" y="103092"/>
            <a:ext cx="443211" cy="364591"/>
            <a:chOff x="1467054" y="3152821"/>
            <a:chExt cx="139138" cy="114457"/>
          </a:xfrm>
        </p:grpSpPr>
        <p:sp>
          <p:nvSpPr>
            <p:cNvPr id="27" name="Google Shape;27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7664387">
            <a:off x="3447312" y="4010765"/>
            <a:ext cx="348716" cy="364589"/>
            <a:chOff x="1467054" y="3152821"/>
            <a:chExt cx="109474" cy="114457"/>
          </a:xfrm>
        </p:grpSpPr>
        <p:sp>
          <p:nvSpPr>
            <p:cNvPr id="32" name="Google Shape;32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10800000">
            <a:off x="1993653" y="4442513"/>
            <a:ext cx="274600" cy="321970"/>
            <a:chOff x="4636986" y="2820121"/>
            <a:chExt cx="86206" cy="101077"/>
          </a:xfrm>
        </p:grpSpPr>
        <p:sp>
          <p:nvSpPr>
            <p:cNvPr id="36" name="Google Shape;36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8477748">
            <a:off x="4757656" y="654498"/>
            <a:ext cx="443204" cy="364585"/>
            <a:chOff x="1467054" y="3152821"/>
            <a:chExt cx="139138" cy="114457"/>
          </a:xfrm>
        </p:grpSpPr>
        <p:sp>
          <p:nvSpPr>
            <p:cNvPr id="40" name="Google Shape;40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rot="-10119784">
            <a:off x="-353766" y="4273531"/>
            <a:ext cx="2515243" cy="83984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210736">
            <a:off x="-257445" y="-148354"/>
            <a:ext cx="1590291" cy="1193187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4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9" name="Google Shape;1069;p32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070" name="Google Shape;1070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32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074" name="Google Shape;1074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2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079" name="Google Shape;1079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2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083" name="Google Shape;1083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2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087" name="Google Shape;108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2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092" name="Google Shape;1092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2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097" name="Google Shape;109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2"/>
          <p:cNvSpPr/>
          <p:nvPr/>
        </p:nvSpPr>
        <p:spPr>
          <a:xfrm rot="9280412">
            <a:off x="-224266" y="-56579"/>
            <a:ext cx="1590261" cy="119316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 rot="-1656122">
            <a:off x="7723757" y="4136451"/>
            <a:ext cx="1590247" cy="119315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33"/>
          <p:cNvGrpSpPr/>
          <p:nvPr/>
        </p:nvGrpSpPr>
        <p:grpSpPr>
          <a:xfrm>
            <a:off x="354103" y="1605562"/>
            <a:ext cx="274600" cy="321970"/>
            <a:chOff x="4636986" y="2820121"/>
            <a:chExt cx="86206" cy="101077"/>
          </a:xfrm>
        </p:grpSpPr>
        <p:sp>
          <p:nvSpPr>
            <p:cNvPr id="1106" name="Google Shape;1106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3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10" name="Google Shape;1110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115" name="Google Shape;1115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33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119" name="Google Shape;1119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123" name="Google Shape;112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128" name="Google Shape;1128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3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133" name="Google Shape;113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33"/>
          <p:cNvSpPr/>
          <p:nvPr/>
        </p:nvSpPr>
        <p:spPr>
          <a:xfrm rot="2461016" flipH="1">
            <a:off x="614666" y="-717726"/>
            <a:ext cx="1222814" cy="2606296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3"/>
          <p:cNvSpPr/>
          <p:nvPr/>
        </p:nvSpPr>
        <p:spPr>
          <a:xfrm rot="-8543599" flipH="1">
            <a:off x="7267057" y="3187283"/>
            <a:ext cx="1222813" cy="2606293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4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6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ctrTitle"/>
          </p:nvPr>
        </p:nvSpPr>
        <p:spPr>
          <a:xfrm>
            <a:off x="2540425" y="1991825"/>
            <a:ext cx="4063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10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8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4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31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5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6700" y="-4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3"/>
          <p:cNvGrpSpPr/>
          <p:nvPr/>
        </p:nvGrpSpPr>
        <p:grpSpPr>
          <a:xfrm rot="10800000">
            <a:off x="525225" y="379023"/>
            <a:ext cx="274600" cy="321970"/>
            <a:chOff x="4636986" y="2820121"/>
            <a:chExt cx="86206" cy="101077"/>
          </a:xfrm>
        </p:grpSpPr>
        <p:sp>
          <p:nvSpPr>
            <p:cNvPr id="49" name="Google Shape;49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3"/>
          <p:cNvGrpSpPr/>
          <p:nvPr/>
        </p:nvGrpSpPr>
        <p:grpSpPr>
          <a:xfrm rot="-6464290">
            <a:off x="544766" y="4440220"/>
            <a:ext cx="443216" cy="364595"/>
            <a:chOff x="1467054" y="3152821"/>
            <a:chExt cx="139138" cy="114457"/>
          </a:xfrm>
        </p:grpSpPr>
        <p:sp>
          <p:nvSpPr>
            <p:cNvPr id="53" name="Google Shape;53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0396968">
            <a:off x="4717660" y="939778"/>
            <a:ext cx="443220" cy="364598"/>
            <a:chOff x="1467054" y="3152821"/>
            <a:chExt cx="139138" cy="114457"/>
          </a:xfrm>
        </p:grpSpPr>
        <p:sp>
          <p:nvSpPr>
            <p:cNvPr id="58" name="Google Shape;58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5519150" y="2848500"/>
            <a:ext cx="26148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440050" y="727600"/>
            <a:ext cx="27729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5439975" y="3710900"/>
            <a:ext cx="27729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967100" y="761673"/>
            <a:ext cx="274600" cy="321970"/>
            <a:chOff x="4636986" y="2820121"/>
            <a:chExt cx="86206" cy="101077"/>
          </a:xfrm>
        </p:grpSpPr>
        <p:sp>
          <p:nvSpPr>
            <p:cNvPr id="66" name="Google Shape;66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 rot="10396968">
            <a:off x="8583760" y="4499853"/>
            <a:ext cx="443220" cy="364598"/>
            <a:chOff x="1467054" y="3152821"/>
            <a:chExt cx="139138" cy="114457"/>
          </a:xfrm>
        </p:grpSpPr>
        <p:sp>
          <p:nvSpPr>
            <p:cNvPr id="70" name="Google Shape;70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/>
          <p:nvPr/>
        </p:nvSpPr>
        <p:spPr>
          <a:xfrm rot="9668764" flipH="1">
            <a:off x="7264620" y="4183581"/>
            <a:ext cx="2515184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8381809" flipH="1">
            <a:off x="6031957" y="-41478"/>
            <a:ext cx="4784100" cy="1363672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123004" flipH="1">
            <a:off x="-638736" y="-5553"/>
            <a:ext cx="2515183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57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6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59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6"/>
          <p:cNvGrpSpPr/>
          <p:nvPr/>
        </p:nvGrpSpPr>
        <p:grpSpPr>
          <a:xfrm>
            <a:off x="196541" y="260988"/>
            <a:ext cx="274600" cy="321970"/>
            <a:chOff x="4636986" y="2820121"/>
            <a:chExt cx="86206" cy="101077"/>
          </a:xfrm>
        </p:grpSpPr>
        <p:sp>
          <p:nvSpPr>
            <p:cNvPr id="150" name="Google Shape;150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-4091855">
            <a:off x="8552547" y="1760419"/>
            <a:ext cx="443218" cy="364597"/>
            <a:chOff x="1467054" y="3152821"/>
            <a:chExt cx="139138" cy="114457"/>
          </a:xfrm>
        </p:grpSpPr>
        <p:sp>
          <p:nvSpPr>
            <p:cNvPr id="154" name="Google Shape;154;p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4091855">
            <a:off x="112235" y="4595744"/>
            <a:ext cx="443218" cy="364597"/>
            <a:chOff x="1467054" y="3152821"/>
            <a:chExt cx="139138" cy="114457"/>
          </a:xfrm>
        </p:grpSpPr>
        <p:sp>
          <p:nvSpPr>
            <p:cNvPr id="159" name="Google Shape;159;p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8424003" y="4442513"/>
            <a:ext cx="274600" cy="321970"/>
            <a:chOff x="4636986" y="2820121"/>
            <a:chExt cx="86206" cy="101077"/>
          </a:xfrm>
        </p:grpSpPr>
        <p:sp>
          <p:nvSpPr>
            <p:cNvPr id="164" name="Google Shape;164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6"/>
          <p:cNvGrpSpPr/>
          <p:nvPr/>
        </p:nvGrpSpPr>
        <p:grpSpPr>
          <a:xfrm>
            <a:off x="6110928" y="1231801"/>
            <a:ext cx="274600" cy="321970"/>
            <a:chOff x="4636986" y="2820121"/>
            <a:chExt cx="86206" cy="101077"/>
          </a:xfrm>
        </p:grpSpPr>
        <p:sp>
          <p:nvSpPr>
            <p:cNvPr id="168" name="Google Shape;168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6"/>
          <p:cNvSpPr/>
          <p:nvPr/>
        </p:nvSpPr>
        <p:spPr>
          <a:xfrm rot="1291919">
            <a:off x="7586609" y="120078"/>
            <a:ext cx="2515220" cy="83984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"/>
          <p:cNvSpPr/>
          <p:nvPr/>
        </p:nvSpPr>
        <p:spPr>
          <a:xfrm rot="-9712240">
            <a:off x="-617356" y="4299527"/>
            <a:ext cx="2515189" cy="83983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>
            <a:spLocks noGrp="1"/>
          </p:cNvSpPr>
          <p:nvPr>
            <p:ph type="body" idx="1"/>
          </p:nvPr>
        </p:nvSpPr>
        <p:spPr>
          <a:xfrm>
            <a:off x="720000" y="1792563"/>
            <a:ext cx="5249700" cy="24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7"/>
          <p:cNvSpPr/>
          <p:nvPr/>
        </p:nvSpPr>
        <p:spPr>
          <a:xfrm rot="1291919">
            <a:off x="7586609" y="120078"/>
            <a:ext cx="2515220" cy="83984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9712240">
            <a:off x="-617356" y="4299527"/>
            <a:ext cx="2515189" cy="83983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7"/>
          <p:cNvGrpSpPr/>
          <p:nvPr/>
        </p:nvGrpSpPr>
        <p:grpSpPr>
          <a:xfrm rot="-9508128">
            <a:off x="8560565" y="1210112"/>
            <a:ext cx="443223" cy="364601"/>
            <a:chOff x="1467054" y="3152821"/>
            <a:chExt cx="139138" cy="114457"/>
          </a:xfrm>
        </p:grpSpPr>
        <p:sp>
          <p:nvSpPr>
            <p:cNvPr id="180" name="Google Shape;180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7"/>
          <p:cNvGrpSpPr/>
          <p:nvPr/>
        </p:nvGrpSpPr>
        <p:grpSpPr>
          <a:xfrm rot="1654042">
            <a:off x="5429715" y="4378081"/>
            <a:ext cx="443218" cy="364597"/>
            <a:chOff x="1467054" y="3152821"/>
            <a:chExt cx="139138" cy="114457"/>
          </a:xfrm>
        </p:grpSpPr>
        <p:sp>
          <p:nvSpPr>
            <p:cNvPr id="185" name="Google Shape;185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7"/>
          <p:cNvGrpSpPr/>
          <p:nvPr/>
        </p:nvGrpSpPr>
        <p:grpSpPr>
          <a:xfrm>
            <a:off x="8780616" y="4399401"/>
            <a:ext cx="274600" cy="321970"/>
            <a:chOff x="4636986" y="2820121"/>
            <a:chExt cx="86206" cy="101077"/>
          </a:xfrm>
        </p:grpSpPr>
        <p:sp>
          <p:nvSpPr>
            <p:cNvPr id="190" name="Google Shape;190;p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7"/>
          <p:cNvGrpSpPr/>
          <p:nvPr/>
        </p:nvGrpSpPr>
        <p:grpSpPr>
          <a:xfrm rot="-9508128">
            <a:off x="168215" y="3124124"/>
            <a:ext cx="443223" cy="364601"/>
            <a:chOff x="1467054" y="3152821"/>
            <a:chExt cx="139138" cy="114457"/>
          </a:xfrm>
        </p:grpSpPr>
        <p:sp>
          <p:nvSpPr>
            <p:cNvPr id="194" name="Google Shape;194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7703442">
            <a:off x="1333752" y="1244363"/>
            <a:ext cx="274600" cy="321971"/>
            <a:chOff x="4636986" y="2820121"/>
            <a:chExt cx="86206" cy="101077"/>
          </a:xfrm>
        </p:grpSpPr>
        <p:sp>
          <p:nvSpPr>
            <p:cNvPr id="199" name="Google Shape;199;p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body" idx="1"/>
          </p:nvPr>
        </p:nvSpPr>
        <p:spPr>
          <a:xfrm>
            <a:off x="715400" y="3781488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7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70600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870000" y="2075688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3"/>
          </p:nvPr>
        </p:nvSpPr>
        <p:spPr>
          <a:xfrm>
            <a:off x="720000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4" hasCustomPrompt="1"/>
          </p:nvPr>
        </p:nvSpPr>
        <p:spPr>
          <a:xfrm>
            <a:off x="4846025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5"/>
          </p:nvPr>
        </p:nvSpPr>
        <p:spPr>
          <a:xfrm>
            <a:off x="4245417" y="2075525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6"/>
          </p:nvPr>
        </p:nvSpPr>
        <p:spPr>
          <a:xfrm>
            <a:off x="4095425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7" hasCustomPrompt="1"/>
          </p:nvPr>
        </p:nvSpPr>
        <p:spPr>
          <a:xfrm>
            <a:off x="3158300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8"/>
          </p:nvPr>
        </p:nvSpPr>
        <p:spPr>
          <a:xfrm>
            <a:off x="2557708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9"/>
          </p:nvPr>
        </p:nvSpPr>
        <p:spPr>
          <a:xfrm>
            <a:off x="2407700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3725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4"/>
          </p:nvPr>
        </p:nvSpPr>
        <p:spPr>
          <a:xfrm>
            <a:off x="5933125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5"/>
          </p:nvPr>
        </p:nvSpPr>
        <p:spPr>
          <a:xfrm>
            <a:off x="5783125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315" name="Google Shape;315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 rot="1927793">
            <a:off x="5247909" y="3206713"/>
            <a:ext cx="443204" cy="364585"/>
            <a:chOff x="1467054" y="3152821"/>
            <a:chExt cx="139138" cy="114457"/>
          </a:xfrm>
        </p:grpSpPr>
        <p:sp>
          <p:nvSpPr>
            <p:cNvPr id="319" name="Google Shape;31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3"/>
          <p:cNvGrpSpPr/>
          <p:nvPr/>
        </p:nvGrpSpPr>
        <p:grpSpPr>
          <a:xfrm>
            <a:off x="3502516" y="1778551"/>
            <a:ext cx="274600" cy="321970"/>
            <a:chOff x="4636986" y="2820121"/>
            <a:chExt cx="86206" cy="101077"/>
          </a:xfrm>
        </p:grpSpPr>
        <p:sp>
          <p:nvSpPr>
            <p:cNvPr id="324" name="Google Shape;324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286591" y="1017726"/>
            <a:ext cx="274600" cy="321970"/>
            <a:chOff x="4636986" y="2820121"/>
            <a:chExt cx="86206" cy="101077"/>
          </a:xfrm>
        </p:grpSpPr>
        <p:sp>
          <p:nvSpPr>
            <p:cNvPr id="328" name="Google Shape;328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3"/>
          <p:cNvSpPr/>
          <p:nvPr/>
        </p:nvSpPr>
        <p:spPr>
          <a:xfrm rot="865481">
            <a:off x="-434889" y="3068437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334" name="Google Shape;334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339" name="Google Shape;33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1_1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17"/>
          <p:cNvGrpSpPr/>
          <p:nvPr/>
        </p:nvGrpSpPr>
        <p:grpSpPr>
          <a:xfrm rot="10800000">
            <a:off x="8527527" y="4332379"/>
            <a:ext cx="274600" cy="321970"/>
            <a:chOff x="4636986" y="2820121"/>
            <a:chExt cx="86206" cy="101077"/>
          </a:xfrm>
        </p:grpSpPr>
        <p:sp>
          <p:nvSpPr>
            <p:cNvPr id="445" name="Google Shape;445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17"/>
          <p:cNvGrpSpPr/>
          <p:nvPr/>
        </p:nvGrpSpPr>
        <p:grpSpPr>
          <a:xfrm rot="8100000">
            <a:off x="2526109" y="4578825"/>
            <a:ext cx="443207" cy="364588"/>
            <a:chOff x="1467054" y="3152821"/>
            <a:chExt cx="139138" cy="114457"/>
          </a:xfrm>
        </p:grpSpPr>
        <p:sp>
          <p:nvSpPr>
            <p:cNvPr id="449" name="Google Shape;449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7"/>
          <p:cNvGrpSpPr/>
          <p:nvPr/>
        </p:nvGrpSpPr>
        <p:grpSpPr>
          <a:xfrm rot="10800000">
            <a:off x="3170727" y="123478"/>
            <a:ext cx="274600" cy="321970"/>
            <a:chOff x="4636986" y="2820121"/>
            <a:chExt cx="86206" cy="101077"/>
          </a:xfrm>
        </p:grpSpPr>
        <p:sp>
          <p:nvSpPr>
            <p:cNvPr id="454" name="Google Shape;454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7"/>
          <p:cNvGrpSpPr/>
          <p:nvPr/>
        </p:nvGrpSpPr>
        <p:grpSpPr>
          <a:xfrm rot="10800000">
            <a:off x="127227" y="3580216"/>
            <a:ext cx="274600" cy="321970"/>
            <a:chOff x="4636986" y="2820121"/>
            <a:chExt cx="86206" cy="101077"/>
          </a:xfrm>
        </p:grpSpPr>
        <p:sp>
          <p:nvSpPr>
            <p:cNvPr id="458" name="Google Shape;458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7"/>
          <p:cNvGrpSpPr/>
          <p:nvPr/>
        </p:nvGrpSpPr>
        <p:grpSpPr>
          <a:xfrm rot="-5400000">
            <a:off x="8288081" y="102167"/>
            <a:ext cx="443211" cy="364591"/>
            <a:chOff x="1467054" y="3152821"/>
            <a:chExt cx="139138" cy="114457"/>
          </a:xfrm>
        </p:grpSpPr>
        <p:sp>
          <p:nvSpPr>
            <p:cNvPr id="462" name="Google Shape;462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7"/>
          <p:cNvGrpSpPr/>
          <p:nvPr/>
        </p:nvGrpSpPr>
        <p:grpSpPr>
          <a:xfrm>
            <a:off x="401806" y="247579"/>
            <a:ext cx="443211" cy="364591"/>
            <a:chOff x="1467054" y="3152821"/>
            <a:chExt cx="139138" cy="114457"/>
          </a:xfrm>
        </p:grpSpPr>
        <p:sp>
          <p:nvSpPr>
            <p:cNvPr id="467" name="Google Shape;467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7"/>
          <p:cNvSpPr txBox="1">
            <a:spLocks noGrp="1"/>
          </p:cNvSpPr>
          <p:nvPr>
            <p:ph type="title"/>
          </p:nvPr>
        </p:nvSpPr>
        <p:spPr>
          <a:xfrm>
            <a:off x="4844200" y="1780750"/>
            <a:ext cx="33999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2" name="Google Shape;472;p17"/>
          <p:cNvGrpSpPr/>
          <p:nvPr/>
        </p:nvGrpSpPr>
        <p:grpSpPr>
          <a:xfrm rot="173399">
            <a:off x="8637653" y="1099449"/>
            <a:ext cx="274596" cy="321966"/>
            <a:chOff x="4636986" y="2820121"/>
            <a:chExt cx="86206" cy="101077"/>
          </a:xfrm>
        </p:grpSpPr>
        <p:sp>
          <p:nvSpPr>
            <p:cNvPr id="473" name="Google Shape;473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7"/>
          <p:cNvSpPr txBox="1">
            <a:spLocks noGrp="1"/>
          </p:cNvSpPr>
          <p:nvPr>
            <p:ph type="subTitle" idx="1"/>
          </p:nvPr>
        </p:nvSpPr>
        <p:spPr>
          <a:xfrm>
            <a:off x="4844200" y="2414575"/>
            <a:ext cx="33999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7"/>
          <p:cNvSpPr/>
          <p:nvPr/>
        </p:nvSpPr>
        <p:spPr>
          <a:xfrm rot="902457">
            <a:off x="6980231" y="115480"/>
            <a:ext cx="3434199" cy="2042743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"/>
          <p:cNvSpPr/>
          <p:nvPr/>
        </p:nvSpPr>
        <p:spPr>
          <a:xfrm rot="-939874">
            <a:off x="109155" y="3300319"/>
            <a:ext cx="1222848" cy="2606368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_AND_TWO_COLUMNS_1_2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2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26"/>
          <p:cNvSpPr txBox="1">
            <a:spLocks noGrp="1"/>
          </p:cNvSpPr>
          <p:nvPr>
            <p:ph type="subTitle" idx="1"/>
          </p:nvPr>
        </p:nvSpPr>
        <p:spPr>
          <a:xfrm>
            <a:off x="2141100" y="1269825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92" name="Google Shape;792;p26"/>
          <p:cNvSpPr txBox="1">
            <a:spLocks noGrp="1"/>
          </p:cNvSpPr>
          <p:nvPr>
            <p:ph type="subTitle" idx="2"/>
          </p:nvPr>
        </p:nvSpPr>
        <p:spPr>
          <a:xfrm>
            <a:off x="4272575" y="1276275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93" name="Google Shape;793;p26"/>
          <p:cNvGrpSpPr/>
          <p:nvPr/>
        </p:nvGrpSpPr>
        <p:grpSpPr>
          <a:xfrm flipH="1">
            <a:off x="8527527" y="379024"/>
            <a:ext cx="274600" cy="321970"/>
            <a:chOff x="4636986" y="2820121"/>
            <a:chExt cx="86206" cy="101077"/>
          </a:xfrm>
        </p:grpSpPr>
        <p:sp>
          <p:nvSpPr>
            <p:cNvPr id="794" name="Google Shape;794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6"/>
          <p:cNvGrpSpPr/>
          <p:nvPr/>
        </p:nvGrpSpPr>
        <p:grpSpPr>
          <a:xfrm rot="2700000" flipH="1">
            <a:off x="2526109" y="89961"/>
            <a:ext cx="443207" cy="364588"/>
            <a:chOff x="1467054" y="3152821"/>
            <a:chExt cx="139138" cy="114457"/>
          </a:xfrm>
        </p:grpSpPr>
        <p:sp>
          <p:nvSpPr>
            <p:cNvPr id="798" name="Google Shape;798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26"/>
          <p:cNvGrpSpPr/>
          <p:nvPr/>
        </p:nvGrpSpPr>
        <p:grpSpPr>
          <a:xfrm flipH="1">
            <a:off x="3170727" y="4587926"/>
            <a:ext cx="274600" cy="321970"/>
            <a:chOff x="4636986" y="2820121"/>
            <a:chExt cx="86206" cy="101077"/>
          </a:xfrm>
        </p:grpSpPr>
        <p:sp>
          <p:nvSpPr>
            <p:cNvPr id="803" name="Google Shape;803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26"/>
          <p:cNvGrpSpPr/>
          <p:nvPr/>
        </p:nvGrpSpPr>
        <p:grpSpPr>
          <a:xfrm flipH="1">
            <a:off x="127227" y="1131188"/>
            <a:ext cx="274600" cy="321970"/>
            <a:chOff x="4636986" y="2820121"/>
            <a:chExt cx="86206" cy="101077"/>
          </a:xfrm>
        </p:grpSpPr>
        <p:sp>
          <p:nvSpPr>
            <p:cNvPr id="807" name="Google Shape;807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6"/>
          <p:cNvGrpSpPr/>
          <p:nvPr/>
        </p:nvGrpSpPr>
        <p:grpSpPr>
          <a:xfrm rot="-5400000" flipH="1">
            <a:off x="8288081" y="4566617"/>
            <a:ext cx="443211" cy="364591"/>
            <a:chOff x="1467054" y="3152821"/>
            <a:chExt cx="139138" cy="114457"/>
          </a:xfrm>
        </p:grpSpPr>
        <p:sp>
          <p:nvSpPr>
            <p:cNvPr id="811" name="Google Shape;811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26"/>
          <p:cNvGrpSpPr/>
          <p:nvPr/>
        </p:nvGrpSpPr>
        <p:grpSpPr>
          <a:xfrm rot="10800000" flipH="1">
            <a:off x="222906" y="4603505"/>
            <a:ext cx="443211" cy="364591"/>
            <a:chOff x="1467054" y="3152821"/>
            <a:chExt cx="139138" cy="114457"/>
          </a:xfrm>
        </p:grpSpPr>
        <p:sp>
          <p:nvSpPr>
            <p:cNvPr id="816" name="Google Shape;816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26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1" name="Google Shape;821;p26"/>
          <p:cNvGrpSpPr/>
          <p:nvPr/>
        </p:nvGrpSpPr>
        <p:grpSpPr>
          <a:xfrm rot="10626601" flipH="1">
            <a:off x="8637653" y="3611960"/>
            <a:ext cx="274596" cy="321966"/>
            <a:chOff x="4636986" y="2820121"/>
            <a:chExt cx="86206" cy="101077"/>
          </a:xfrm>
        </p:grpSpPr>
        <p:sp>
          <p:nvSpPr>
            <p:cNvPr id="822" name="Google Shape;822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2141100" y="1981444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4272575" y="1987894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subTitle" idx="5"/>
          </p:nvPr>
        </p:nvSpPr>
        <p:spPr>
          <a:xfrm>
            <a:off x="2141100" y="2693063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subTitle" idx="6"/>
          </p:nvPr>
        </p:nvSpPr>
        <p:spPr>
          <a:xfrm>
            <a:off x="4272575" y="2699513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6"/>
          <p:cNvSpPr txBox="1">
            <a:spLocks noGrp="1"/>
          </p:cNvSpPr>
          <p:nvPr>
            <p:ph type="subTitle" idx="7"/>
          </p:nvPr>
        </p:nvSpPr>
        <p:spPr>
          <a:xfrm>
            <a:off x="2141100" y="3404681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30" name="Google Shape;830;p26"/>
          <p:cNvSpPr txBox="1">
            <a:spLocks noGrp="1"/>
          </p:cNvSpPr>
          <p:nvPr>
            <p:ph type="subTitle" idx="8"/>
          </p:nvPr>
        </p:nvSpPr>
        <p:spPr>
          <a:xfrm>
            <a:off x="4272575" y="3411131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6"/>
          <p:cNvSpPr txBox="1">
            <a:spLocks noGrp="1"/>
          </p:cNvSpPr>
          <p:nvPr>
            <p:ph type="subTitle" idx="9"/>
          </p:nvPr>
        </p:nvSpPr>
        <p:spPr>
          <a:xfrm>
            <a:off x="2141100" y="4116300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32" name="Google Shape;832;p26"/>
          <p:cNvSpPr txBox="1">
            <a:spLocks noGrp="1"/>
          </p:cNvSpPr>
          <p:nvPr>
            <p:ph type="subTitle" idx="13"/>
          </p:nvPr>
        </p:nvSpPr>
        <p:spPr>
          <a:xfrm>
            <a:off x="4272575" y="4122750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6"/>
          <p:cNvSpPr/>
          <p:nvPr/>
        </p:nvSpPr>
        <p:spPr>
          <a:xfrm rot="-6081240" flipH="1">
            <a:off x="-942037" y="4472501"/>
            <a:ext cx="3336831" cy="1103749"/>
          </a:xfrm>
          <a:custGeom>
            <a:avLst/>
            <a:gdLst/>
            <a:ahLst/>
            <a:cxnLst/>
            <a:rect l="l" t="t" r="r" b="b"/>
            <a:pathLst>
              <a:path w="30259" h="10009" extrusionOk="0">
                <a:moveTo>
                  <a:pt x="28297" y="0"/>
                </a:moveTo>
                <a:lnTo>
                  <a:pt x="28278" y="91"/>
                </a:lnTo>
                <a:cubicBezTo>
                  <a:pt x="28314" y="108"/>
                  <a:pt x="28333" y="108"/>
                  <a:pt x="28369" y="108"/>
                </a:cubicBezTo>
                <a:lnTo>
                  <a:pt x="28386" y="19"/>
                </a:lnTo>
                <a:cubicBezTo>
                  <a:pt x="28350" y="19"/>
                  <a:pt x="28333" y="0"/>
                  <a:pt x="28297" y="0"/>
                </a:cubicBezTo>
                <a:close/>
                <a:moveTo>
                  <a:pt x="28621" y="91"/>
                </a:moveTo>
                <a:lnTo>
                  <a:pt x="28585" y="180"/>
                </a:lnTo>
                <a:cubicBezTo>
                  <a:pt x="28657" y="199"/>
                  <a:pt x="28729" y="235"/>
                  <a:pt x="28801" y="252"/>
                </a:cubicBezTo>
                <a:lnTo>
                  <a:pt x="28837" y="180"/>
                </a:lnTo>
                <a:cubicBezTo>
                  <a:pt x="28765" y="144"/>
                  <a:pt x="28693" y="108"/>
                  <a:pt x="28621" y="91"/>
                </a:cubicBezTo>
                <a:close/>
                <a:moveTo>
                  <a:pt x="29070" y="288"/>
                </a:moveTo>
                <a:lnTo>
                  <a:pt x="29017" y="360"/>
                </a:lnTo>
                <a:cubicBezTo>
                  <a:pt x="29089" y="415"/>
                  <a:pt x="29142" y="451"/>
                  <a:pt x="29214" y="504"/>
                </a:cubicBezTo>
                <a:lnTo>
                  <a:pt x="29269" y="415"/>
                </a:lnTo>
                <a:cubicBezTo>
                  <a:pt x="29197" y="379"/>
                  <a:pt x="29125" y="324"/>
                  <a:pt x="29070" y="288"/>
                </a:cubicBezTo>
                <a:close/>
                <a:moveTo>
                  <a:pt x="29449" y="576"/>
                </a:moveTo>
                <a:lnTo>
                  <a:pt x="29394" y="648"/>
                </a:lnTo>
                <a:lnTo>
                  <a:pt x="29557" y="811"/>
                </a:lnTo>
                <a:lnTo>
                  <a:pt x="29629" y="739"/>
                </a:lnTo>
                <a:cubicBezTo>
                  <a:pt x="29574" y="684"/>
                  <a:pt x="29521" y="631"/>
                  <a:pt x="29449" y="576"/>
                </a:cubicBezTo>
                <a:close/>
                <a:moveTo>
                  <a:pt x="144" y="756"/>
                </a:moveTo>
                <a:cubicBezTo>
                  <a:pt x="125" y="828"/>
                  <a:pt x="125" y="900"/>
                  <a:pt x="108" y="991"/>
                </a:cubicBezTo>
                <a:lnTo>
                  <a:pt x="197" y="1008"/>
                </a:lnTo>
                <a:cubicBezTo>
                  <a:pt x="216" y="919"/>
                  <a:pt x="233" y="847"/>
                  <a:pt x="233" y="756"/>
                </a:cubicBezTo>
                <a:close/>
                <a:moveTo>
                  <a:pt x="29790" y="936"/>
                </a:moveTo>
                <a:lnTo>
                  <a:pt x="29701" y="991"/>
                </a:lnTo>
                <a:cubicBezTo>
                  <a:pt x="29754" y="1063"/>
                  <a:pt x="29790" y="1116"/>
                  <a:pt x="29845" y="1188"/>
                </a:cubicBezTo>
                <a:lnTo>
                  <a:pt x="29917" y="1135"/>
                </a:lnTo>
                <a:cubicBezTo>
                  <a:pt x="29881" y="1063"/>
                  <a:pt x="29826" y="1008"/>
                  <a:pt x="29790" y="936"/>
                </a:cubicBezTo>
                <a:close/>
                <a:moveTo>
                  <a:pt x="72" y="1224"/>
                </a:moveTo>
                <a:cubicBezTo>
                  <a:pt x="53" y="1296"/>
                  <a:pt x="53" y="1387"/>
                  <a:pt x="36" y="1459"/>
                </a:cubicBezTo>
                <a:lnTo>
                  <a:pt x="144" y="1476"/>
                </a:lnTo>
                <a:cubicBezTo>
                  <a:pt x="144" y="1387"/>
                  <a:pt x="161" y="1315"/>
                  <a:pt x="161" y="1243"/>
                </a:cubicBezTo>
                <a:lnTo>
                  <a:pt x="72" y="1224"/>
                </a:lnTo>
                <a:close/>
                <a:moveTo>
                  <a:pt x="30042" y="1351"/>
                </a:moveTo>
                <a:lnTo>
                  <a:pt x="29953" y="1387"/>
                </a:lnTo>
                <a:cubicBezTo>
                  <a:pt x="29989" y="1459"/>
                  <a:pt x="30006" y="1531"/>
                  <a:pt x="30042" y="1603"/>
                </a:cubicBezTo>
                <a:lnTo>
                  <a:pt x="30133" y="1584"/>
                </a:lnTo>
                <a:cubicBezTo>
                  <a:pt x="30097" y="1495"/>
                  <a:pt x="30078" y="1423"/>
                  <a:pt x="30042" y="1351"/>
                </a:cubicBezTo>
                <a:close/>
                <a:moveTo>
                  <a:pt x="17" y="1692"/>
                </a:moveTo>
                <a:cubicBezTo>
                  <a:pt x="17" y="1783"/>
                  <a:pt x="0" y="1872"/>
                  <a:pt x="0" y="1944"/>
                </a:cubicBezTo>
                <a:lnTo>
                  <a:pt x="89" y="1944"/>
                </a:lnTo>
                <a:cubicBezTo>
                  <a:pt x="108" y="1872"/>
                  <a:pt x="108" y="1783"/>
                  <a:pt x="108" y="1711"/>
                </a:cubicBezTo>
                <a:lnTo>
                  <a:pt x="17" y="1692"/>
                </a:lnTo>
                <a:close/>
                <a:moveTo>
                  <a:pt x="30205" y="1819"/>
                </a:moveTo>
                <a:lnTo>
                  <a:pt x="30097" y="1836"/>
                </a:lnTo>
                <a:cubicBezTo>
                  <a:pt x="30114" y="1872"/>
                  <a:pt x="30114" y="1908"/>
                  <a:pt x="30133" y="1944"/>
                </a:cubicBezTo>
                <a:cubicBezTo>
                  <a:pt x="30133" y="1980"/>
                  <a:pt x="30133" y="2016"/>
                  <a:pt x="30150" y="2071"/>
                </a:cubicBezTo>
                <a:lnTo>
                  <a:pt x="30241" y="2052"/>
                </a:lnTo>
                <a:cubicBezTo>
                  <a:pt x="30241" y="2016"/>
                  <a:pt x="30222" y="1963"/>
                  <a:pt x="30222" y="1927"/>
                </a:cubicBezTo>
                <a:cubicBezTo>
                  <a:pt x="30205" y="1891"/>
                  <a:pt x="30205" y="1855"/>
                  <a:pt x="30205" y="1819"/>
                </a:cubicBezTo>
                <a:close/>
                <a:moveTo>
                  <a:pt x="0" y="2179"/>
                </a:moveTo>
                <a:lnTo>
                  <a:pt x="0" y="2215"/>
                </a:lnTo>
                <a:lnTo>
                  <a:pt x="0" y="2431"/>
                </a:lnTo>
                <a:lnTo>
                  <a:pt x="89" y="2412"/>
                </a:lnTo>
                <a:lnTo>
                  <a:pt x="89" y="2215"/>
                </a:lnTo>
                <a:lnTo>
                  <a:pt x="89" y="2179"/>
                </a:lnTo>
                <a:close/>
                <a:moveTo>
                  <a:pt x="30150" y="2304"/>
                </a:moveTo>
                <a:lnTo>
                  <a:pt x="30150" y="2539"/>
                </a:lnTo>
                <a:lnTo>
                  <a:pt x="30241" y="2539"/>
                </a:lnTo>
                <a:cubicBezTo>
                  <a:pt x="30241" y="2467"/>
                  <a:pt x="30258" y="2376"/>
                  <a:pt x="30258" y="2304"/>
                </a:cubicBezTo>
                <a:close/>
                <a:moveTo>
                  <a:pt x="17" y="2665"/>
                </a:moveTo>
                <a:cubicBezTo>
                  <a:pt x="17" y="2755"/>
                  <a:pt x="36" y="2827"/>
                  <a:pt x="53" y="2899"/>
                </a:cubicBezTo>
                <a:lnTo>
                  <a:pt x="144" y="2899"/>
                </a:lnTo>
                <a:cubicBezTo>
                  <a:pt x="125" y="2809"/>
                  <a:pt x="125" y="2737"/>
                  <a:pt x="108" y="2665"/>
                </a:cubicBezTo>
                <a:close/>
                <a:moveTo>
                  <a:pt x="6264" y="2827"/>
                </a:moveTo>
                <a:lnTo>
                  <a:pt x="6264" y="2935"/>
                </a:lnTo>
                <a:cubicBezTo>
                  <a:pt x="6300" y="2926"/>
                  <a:pt x="6341" y="2921"/>
                  <a:pt x="6381" y="2921"/>
                </a:cubicBezTo>
                <a:cubicBezTo>
                  <a:pt x="6421" y="2921"/>
                  <a:pt x="6462" y="2926"/>
                  <a:pt x="6498" y="2935"/>
                </a:cubicBezTo>
                <a:lnTo>
                  <a:pt x="6498" y="2827"/>
                </a:lnTo>
                <a:close/>
                <a:moveTo>
                  <a:pt x="6012" y="2845"/>
                </a:moveTo>
                <a:cubicBezTo>
                  <a:pt x="5940" y="2863"/>
                  <a:pt x="5850" y="2881"/>
                  <a:pt x="5778" y="2899"/>
                </a:cubicBezTo>
                <a:lnTo>
                  <a:pt x="5796" y="2989"/>
                </a:lnTo>
                <a:cubicBezTo>
                  <a:pt x="5868" y="2971"/>
                  <a:pt x="5940" y="2953"/>
                  <a:pt x="6030" y="2953"/>
                </a:cubicBezTo>
                <a:lnTo>
                  <a:pt x="6012" y="2845"/>
                </a:lnTo>
                <a:close/>
                <a:moveTo>
                  <a:pt x="6750" y="2863"/>
                </a:moveTo>
                <a:lnTo>
                  <a:pt x="6732" y="2953"/>
                </a:lnTo>
                <a:cubicBezTo>
                  <a:pt x="6804" y="2953"/>
                  <a:pt x="6876" y="2971"/>
                  <a:pt x="6966" y="2989"/>
                </a:cubicBezTo>
                <a:lnTo>
                  <a:pt x="6984" y="2899"/>
                </a:lnTo>
                <a:cubicBezTo>
                  <a:pt x="6894" y="2881"/>
                  <a:pt x="6822" y="2863"/>
                  <a:pt x="6750" y="2863"/>
                </a:cubicBezTo>
                <a:close/>
                <a:moveTo>
                  <a:pt x="30114" y="2773"/>
                </a:moveTo>
                <a:cubicBezTo>
                  <a:pt x="30097" y="2845"/>
                  <a:pt x="30078" y="2917"/>
                  <a:pt x="30042" y="2989"/>
                </a:cubicBezTo>
                <a:lnTo>
                  <a:pt x="30133" y="3025"/>
                </a:lnTo>
                <a:cubicBezTo>
                  <a:pt x="30169" y="2935"/>
                  <a:pt x="30186" y="2863"/>
                  <a:pt x="30205" y="2791"/>
                </a:cubicBezTo>
                <a:lnTo>
                  <a:pt x="30114" y="2773"/>
                </a:lnTo>
                <a:close/>
                <a:moveTo>
                  <a:pt x="7218" y="2953"/>
                </a:moveTo>
                <a:lnTo>
                  <a:pt x="7200" y="3043"/>
                </a:lnTo>
                <a:cubicBezTo>
                  <a:pt x="7272" y="3061"/>
                  <a:pt x="7344" y="3097"/>
                  <a:pt x="7416" y="3115"/>
                </a:cubicBezTo>
                <a:lnTo>
                  <a:pt x="7452" y="3025"/>
                </a:lnTo>
                <a:cubicBezTo>
                  <a:pt x="7380" y="3007"/>
                  <a:pt x="7290" y="2971"/>
                  <a:pt x="7218" y="2953"/>
                </a:cubicBezTo>
                <a:close/>
                <a:moveTo>
                  <a:pt x="5544" y="2971"/>
                </a:moveTo>
                <a:cubicBezTo>
                  <a:pt x="5508" y="2971"/>
                  <a:pt x="5472" y="2989"/>
                  <a:pt x="5454" y="2989"/>
                </a:cubicBezTo>
                <a:cubicBezTo>
                  <a:pt x="5400" y="3007"/>
                  <a:pt x="5364" y="3025"/>
                  <a:pt x="5310" y="3061"/>
                </a:cubicBezTo>
                <a:lnTo>
                  <a:pt x="5346" y="3133"/>
                </a:lnTo>
                <a:cubicBezTo>
                  <a:pt x="5400" y="3115"/>
                  <a:pt x="5436" y="3097"/>
                  <a:pt x="5490" y="3079"/>
                </a:cubicBezTo>
                <a:cubicBezTo>
                  <a:pt x="5508" y="3079"/>
                  <a:pt x="5544" y="3061"/>
                  <a:pt x="5562" y="3061"/>
                </a:cubicBezTo>
                <a:lnTo>
                  <a:pt x="5544" y="2971"/>
                </a:lnTo>
                <a:close/>
                <a:moveTo>
                  <a:pt x="7668" y="3115"/>
                </a:moveTo>
                <a:lnTo>
                  <a:pt x="7632" y="3205"/>
                </a:lnTo>
                <a:lnTo>
                  <a:pt x="7848" y="3313"/>
                </a:lnTo>
                <a:lnTo>
                  <a:pt x="7884" y="3223"/>
                </a:lnTo>
                <a:lnTo>
                  <a:pt x="7668" y="3115"/>
                </a:lnTo>
                <a:close/>
                <a:moveTo>
                  <a:pt x="5094" y="3169"/>
                </a:moveTo>
                <a:cubicBezTo>
                  <a:pt x="5022" y="3205"/>
                  <a:pt x="4950" y="3241"/>
                  <a:pt x="4896" y="3295"/>
                </a:cubicBezTo>
                <a:lnTo>
                  <a:pt x="4950" y="3367"/>
                </a:lnTo>
                <a:cubicBezTo>
                  <a:pt x="5004" y="3331"/>
                  <a:pt x="5076" y="3277"/>
                  <a:pt x="5148" y="3241"/>
                </a:cubicBezTo>
                <a:lnTo>
                  <a:pt x="5094" y="3169"/>
                </a:lnTo>
                <a:close/>
                <a:moveTo>
                  <a:pt x="197" y="3115"/>
                </a:moveTo>
                <a:lnTo>
                  <a:pt x="89" y="3151"/>
                </a:lnTo>
                <a:cubicBezTo>
                  <a:pt x="108" y="3223"/>
                  <a:pt x="144" y="3295"/>
                  <a:pt x="161" y="3385"/>
                </a:cubicBezTo>
                <a:lnTo>
                  <a:pt x="252" y="3349"/>
                </a:lnTo>
                <a:cubicBezTo>
                  <a:pt x="233" y="3277"/>
                  <a:pt x="216" y="3205"/>
                  <a:pt x="197" y="3115"/>
                </a:cubicBezTo>
                <a:close/>
                <a:moveTo>
                  <a:pt x="29970" y="3205"/>
                </a:moveTo>
                <a:lnTo>
                  <a:pt x="29862" y="3421"/>
                </a:lnTo>
                <a:lnTo>
                  <a:pt x="29953" y="3475"/>
                </a:lnTo>
                <a:lnTo>
                  <a:pt x="30061" y="3259"/>
                </a:lnTo>
                <a:lnTo>
                  <a:pt x="29970" y="3205"/>
                </a:lnTo>
                <a:close/>
                <a:moveTo>
                  <a:pt x="8100" y="3349"/>
                </a:moveTo>
                <a:lnTo>
                  <a:pt x="8046" y="3421"/>
                </a:lnTo>
                <a:cubicBezTo>
                  <a:pt x="8118" y="3457"/>
                  <a:pt x="8190" y="3511"/>
                  <a:pt x="8262" y="3547"/>
                </a:cubicBezTo>
                <a:lnTo>
                  <a:pt x="8316" y="3475"/>
                </a:lnTo>
                <a:cubicBezTo>
                  <a:pt x="8244" y="3421"/>
                  <a:pt x="8172" y="3385"/>
                  <a:pt x="8100" y="3349"/>
                </a:cubicBezTo>
                <a:close/>
                <a:moveTo>
                  <a:pt x="4697" y="3439"/>
                </a:moveTo>
                <a:cubicBezTo>
                  <a:pt x="4625" y="3475"/>
                  <a:pt x="4572" y="3529"/>
                  <a:pt x="4500" y="3583"/>
                </a:cubicBezTo>
                <a:lnTo>
                  <a:pt x="4553" y="3655"/>
                </a:lnTo>
                <a:cubicBezTo>
                  <a:pt x="4625" y="3601"/>
                  <a:pt x="4680" y="3547"/>
                  <a:pt x="4752" y="3511"/>
                </a:cubicBezTo>
                <a:lnTo>
                  <a:pt x="4697" y="3439"/>
                </a:lnTo>
                <a:close/>
                <a:moveTo>
                  <a:pt x="341" y="3565"/>
                </a:moveTo>
                <a:lnTo>
                  <a:pt x="252" y="3601"/>
                </a:lnTo>
                <a:cubicBezTo>
                  <a:pt x="269" y="3691"/>
                  <a:pt x="305" y="3763"/>
                  <a:pt x="360" y="3835"/>
                </a:cubicBezTo>
                <a:lnTo>
                  <a:pt x="432" y="3781"/>
                </a:lnTo>
                <a:cubicBezTo>
                  <a:pt x="396" y="3709"/>
                  <a:pt x="360" y="3637"/>
                  <a:pt x="341" y="3565"/>
                </a:cubicBezTo>
                <a:close/>
                <a:moveTo>
                  <a:pt x="8496" y="3619"/>
                </a:moveTo>
                <a:lnTo>
                  <a:pt x="8442" y="3691"/>
                </a:lnTo>
                <a:cubicBezTo>
                  <a:pt x="8514" y="3745"/>
                  <a:pt x="8568" y="3799"/>
                  <a:pt x="8622" y="3835"/>
                </a:cubicBezTo>
                <a:lnTo>
                  <a:pt x="8694" y="3763"/>
                </a:lnTo>
                <a:cubicBezTo>
                  <a:pt x="8622" y="3709"/>
                  <a:pt x="8568" y="3673"/>
                  <a:pt x="8496" y="3619"/>
                </a:cubicBezTo>
                <a:close/>
                <a:moveTo>
                  <a:pt x="29737" y="3619"/>
                </a:moveTo>
                <a:cubicBezTo>
                  <a:pt x="29701" y="3691"/>
                  <a:pt x="29646" y="3745"/>
                  <a:pt x="29593" y="3817"/>
                </a:cubicBezTo>
                <a:lnTo>
                  <a:pt x="29665" y="3871"/>
                </a:lnTo>
                <a:cubicBezTo>
                  <a:pt x="29718" y="3817"/>
                  <a:pt x="29773" y="3745"/>
                  <a:pt x="29826" y="3673"/>
                </a:cubicBezTo>
                <a:lnTo>
                  <a:pt x="29737" y="3619"/>
                </a:lnTo>
                <a:close/>
                <a:moveTo>
                  <a:pt x="4320" y="3727"/>
                </a:moveTo>
                <a:cubicBezTo>
                  <a:pt x="4248" y="3781"/>
                  <a:pt x="4193" y="3835"/>
                  <a:pt x="4121" y="3889"/>
                </a:cubicBezTo>
                <a:lnTo>
                  <a:pt x="4193" y="3961"/>
                </a:lnTo>
                <a:cubicBezTo>
                  <a:pt x="4248" y="3907"/>
                  <a:pt x="4320" y="3853"/>
                  <a:pt x="4373" y="3799"/>
                </a:cubicBezTo>
                <a:lnTo>
                  <a:pt x="4320" y="3727"/>
                </a:lnTo>
                <a:close/>
                <a:moveTo>
                  <a:pt x="8874" y="3925"/>
                </a:moveTo>
                <a:lnTo>
                  <a:pt x="8802" y="3997"/>
                </a:lnTo>
                <a:cubicBezTo>
                  <a:pt x="8856" y="4051"/>
                  <a:pt x="8910" y="4105"/>
                  <a:pt x="8964" y="4177"/>
                </a:cubicBezTo>
                <a:lnTo>
                  <a:pt x="9036" y="4105"/>
                </a:lnTo>
                <a:cubicBezTo>
                  <a:pt x="8982" y="4051"/>
                  <a:pt x="8928" y="3979"/>
                  <a:pt x="8874" y="3925"/>
                </a:cubicBezTo>
                <a:close/>
                <a:moveTo>
                  <a:pt x="29430" y="3979"/>
                </a:moveTo>
                <a:lnTo>
                  <a:pt x="29269" y="4141"/>
                </a:lnTo>
                <a:lnTo>
                  <a:pt x="29322" y="4213"/>
                </a:lnTo>
                <a:cubicBezTo>
                  <a:pt x="29377" y="4159"/>
                  <a:pt x="29449" y="4105"/>
                  <a:pt x="29502" y="4051"/>
                </a:cubicBezTo>
                <a:lnTo>
                  <a:pt x="29430" y="3979"/>
                </a:lnTo>
                <a:close/>
                <a:moveTo>
                  <a:pt x="557" y="3979"/>
                </a:moveTo>
                <a:lnTo>
                  <a:pt x="468" y="4033"/>
                </a:lnTo>
                <a:cubicBezTo>
                  <a:pt x="521" y="4105"/>
                  <a:pt x="576" y="4177"/>
                  <a:pt x="612" y="4231"/>
                </a:cubicBezTo>
                <a:lnTo>
                  <a:pt x="701" y="4177"/>
                </a:lnTo>
                <a:cubicBezTo>
                  <a:pt x="648" y="4105"/>
                  <a:pt x="593" y="4051"/>
                  <a:pt x="557" y="3979"/>
                </a:cubicBezTo>
                <a:close/>
                <a:moveTo>
                  <a:pt x="3941" y="4033"/>
                </a:moveTo>
                <a:cubicBezTo>
                  <a:pt x="3888" y="4087"/>
                  <a:pt x="3816" y="4141"/>
                  <a:pt x="3761" y="4195"/>
                </a:cubicBezTo>
                <a:lnTo>
                  <a:pt x="3816" y="4267"/>
                </a:lnTo>
                <a:cubicBezTo>
                  <a:pt x="3888" y="4213"/>
                  <a:pt x="3941" y="4159"/>
                  <a:pt x="4013" y="4105"/>
                </a:cubicBezTo>
                <a:lnTo>
                  <a:pt x="3941" y="4033"/>
                </a:lnTo>
                <a:close/>
                <a:moveTo>
                  <a:pt x="29070" y="4267"/>
                </a:moveTo>
                <a:cubicBezTo>
                  <a:pt x="29053" y="4285"/>
                  <a:pt x="29034" y="4285"/>
                  <a:pt x="29017" y="4303"/>
                </a:cubicBezTo>
                <a:cubicBezTo>
                  <a:pt x="28962" y="4321"/>
                  <a:pt x="28909" y="4357"/>
                  <a:pt x="28854" y="4375"/>
                </a:cubicBezTo>
                <a:lnTo>
                  <a:pt x="28909" y="4465"/>
                </a:lnTo>
                <a:cubicBezTo>
                  <a:pt x="28962" y="4447"/>
                  <a:pt x="29017" y="4411"/>
                  <a:pt x="29053" y="4393"/>
                </a:cubicBezTo>
                <a:cubicBezTo>
                  <a:pt x="29089" y="4375"/>
                  <a:pt x="29106" y="4357"/>
                  <a:pt x="29125" y="4357"/>
                </a:cubicBezTo>
                <a:lnTo>
                  <a:pt x="29070" y="4267"/>
                </a:lnTo>
                <a:close/>
                <a:moveTo>
                  <a:pt x="24625" y="4375"/>
                </a:moveTo>
                <a:lnTo>
                  <a:pt x="24625" y="4483"/>
                </a:lnTo>
                <a:lnTo>
                  <a:pt x="24858" y="4483"/>
                </a:lnTo>
                <a:lnTo>
                  <a:pt x="24877" y="4393"/>
                </a:lnTo>
                <a:cubicBezTo>
                  <a:pt x="24786" y="4375"/>
                  <a:pt x="24697" y="4375"/>
                  <a:pt x="24625" y="4375"/>
                </a:cubicBezTo>
                <a:close/>
                <a:moveTo>
                  <a:pt x="24390" y="4375"/>
                </a:moveTo>
                <a:cubicBezTo>
                  <a:pt x="24301" y="4393"/>
                  <a:pt x="24229" y="4393"/>
                  <a:pt x="24138" y="4393"/>
                </a:cubicBezTo>
                <a:lnTo>
                  <a:pt x="24157" y="4501"/>
                </a:lnTo>
                <a:cubicBezTo>
                  <a:pt x="24229" y="4483"/>
                  <a:pt x="24301" y="4483"/>
                  <a:pt x="24390" y="4483"/>
                </a:cubicBezTo>
                <a:lnTo>
                  <a:pt x="24390" y="4375"/>
                </a:lnTo>
                <a:close/>
                <a:moveTo>
                  <a:pt x="9198" y="4285"/>
                </a:moveTo>
                <a:lnTo>
                  <a:pt x="9144" y="4339"/>
                </a:lnTo>
                <a:cubicBezTo>
                  <a:pt x="9180" y="4393"/>
                  <a:pt x="9234" y="4465"/>
                  <a:pt x="9288" y="4519"/>
                </a:cubicBezTo>
                <a:lnTo>
                  <a:pt x="9360" y="4465"/>
                </a:lnTo>
                <a:cubicBezTo>
                  <a:pt x="9306" y="4393"/>
                  <a:pt x="9252" y="4339"/>
                  <a:pt x="9198" y="4285"/>
                </a:cubicBezTo>
                <a:close/>
                <a:moveTo>
                  <a:pt x="25110" y="4411"/>
                </a:moveTo>
                <a:lnTo>
                  <a:pt x="25093" y="4501"/>
                </a:lnTo>
                <a:cubicBezTo>
                  <a:pt x="25182" y="4501"/>
                  <a:pt x="25254" y="4519"/>
                  <a:pt x="25345" y="4519"/>
                </a:cubicBezTo>
                <a:lnTo>
                  <a:pt x="25345" y="4429"/>
                </a:lnTo>
                <a:cubicBezTo>
                  <a:pt x="25273" y="4411"/>
                  <a:pt x="25182" y="4411"/>
                  <a:pt x="25110" y="4411"/>
                </a:cubicBezTo>
                <a:close/>
                <a:moveTo>
                  <a:pt x="3581" y="4339"/>
                </a:moveTo>
                <a:cubicBezTo>
                  <a:pt x="3509" y="4393"/>
                  <a:pt x="3456" y="4429"/>
                  <a:pt x="3384" y="4483"/>
                </a:cubicBezTo>
                <a:lnTo>
                  <a:pt x="3437" y="4555"/>
                </a:lnTo>
                <a:cubicBezTo>
                  <a:pt x="3509" y="4519"/>
                  <a:pt x="3564" y="4465"/>
                  <a:pt x="3636" y="4411"/>
                </a:cubicBezTo>
                <a:lnTo>
                  <a:pt x="3581" y="4339"/>
                </a:lnTo>
                <a:close/>
                <a:moveTo>
                  <a:pt x="23905" y="4429"/>
                </a:moveTo>
                <a:cubicBezTo>
                  <a:pt x="23814" y="4447"/>
                  <a:pt x="23742" y="4465"/>
                  <a:pt x="23670" y="4483"/>
                </a:cubicBezTo>
                <a:lnTo>
                  <a:pt x="23689" y="4573"/>
                </a:lnTo>
                <a:cubicBezTo>
                  <a:pt x="23761" y="4555"/>
                  <a:pt x="23833" y="4537"/>
                  <a:pt x="23922" y="4519"/>
                </a:cubicBezTo>
                <a:lnTo>
                  <a:pt x="23905" y="4429"/>
                </a:lnTo>
                <a:close/>
                <a:moveTo>
                  <a:pt x="25578" y="4447"/>
                </a:moveTo>
                <a:lnTo>
                  <a:pt x="25578" y="4555"/>
                </a:lnTo>
                <a:cubicBezTo>
                  <a:pt x="25650" y="4555"/>
                  <a:pt x="25741" y="4573"/>
                  <a:pt x="25813" y="4573"/>
                </a:cubicBezTo>
                <a:lnTo>
                  <a:pt x="25830" y="4483"/>
                </a:lnTo>
                <a:cubicBezTo>
                  <a:pt x="25741" y="4465"/>
                  <a:pt x="25669" y="4465"/>
                  <a:pt x="25578" y="4447"/>
                </a:cubicBezTo>
                <a:close/>
                <a:moveTo>
                  <a:pt x="845" y="4357"/>
                </a:moveTo>
                <a:lnTo>
                  <a:pt x="773" y="4411"/>
                </a:lnTo>
                <a:lnTo>
                  <a:pt x="953" y="4591"/>
                </a:lnTo>
                <a:lnTo>
                  <a:pt x="1025" y="4501"/>
                </a:lnTo>
                <a:cubicBezTo>
                  <a:pt x="972" y="4465"/>
                  <a:pt x="900" y="4411"/>
                  <a:pt x="845" y="4357"/>
                </a:cubicBezTo>
                <a:close/>
                <a:moveTo>
                  <a:pt x="28638" y="4465"/>
                </a:moveTo>
                <a:cubicBezTo>
                  <a:pt x="28566" y="4501"/>
                  <a:pt x="28494" y="4519"/>
                  <a:pt x="28422" y="4537"/>
                </a:cubicBezTo>
                <a:lnTo>
                  <a:pt x="28441" y="4627"/>
                </a:lnTo>
                <a:cubicBezTo>
                  <a:pt x="28530" y="4609"/>
                  <a:pt x="28602" y="4591"/>
                  <a:pt x="28674" y="4555"/>
                </a:cubicBezTo>
                <a:lnTo>
                  <a:pt x="28638" y="4465"/>
                </a:lnTo>
                <a:close/>
                <a:moveTo>
                  <a:pt x="26065" y="4519"/>
                </a:moveTo>
                <a:lnTo>
                  <a:pt x="26046" y="4609"/>
                </a:lnTo>
                <a:cubicBezTo>
                  <a:pt x="26137" y="4627"/>
                  <a:pt x="26209" y="4627"/>
                  <a:pt x="26281" y="4645"/>
                </a:cubicBezTo>
                <a:lnTo>
                  <a:pt x="26298" y="4555"/>
                </a:lnTo>
                <a:cubicBezTo>
                  <a:pt x="26226" y="4537"/>
                  <a:pt x="26137" y="4519"/>
                  <a:pt x="26065" y="4519"/>
                </a:cubicBezTo>
                <a:close/>
                <a:moveTo>
                  <a:pt x="26533" y="4573"/>
                </a:moveTo>
                <a:lnTo>
                  <a:pt x="26533" y="4681"/>
                </a:lnTo>
                <a:cubicBezTo>
                  <a:pt x="26605" y="4681"/>
                  <a:pt x="26677" y="4699"/>
                  <a:pt x="26766" y="4699"/>
                </a:cubicBezTo>
                <a:lnTo>
                  <a:pt x="26766" y="4609"/>
                </a:lnTo>
                <a:cubicBezTo>
                  <a:pt x="26694" y="4591"/>
                  <a:pt x="26622" y="4591"/>
                  <a:pt x="26533" y="4573"/>
                </a:cubicBezTo>
                <a:close/>
                <a:moveTo>
                  <a:pt x="23437" y="4555"/>
                </a:moveTo>
                <a:cubicBezTo>
                  <a:pt x="23346" y="4573"/>
                  <a:pt x="23274" y="4609"/>
                  <a:pt x="23202" y="4645"/>
                </a:cubicBezTo>
                <a:lnTo>
                  <a:pt x="23238" y="4717"/>
                </a:lnTo>
                <a:cubicBezTo>
                  <a:pt x="23310" y="4699"/>
                  <a:pt x="23382" y="4663"/>
                  <a:pt x="23454" y="4645"/>
                </a:cubicBezTo>
                <a:lnTo>
                  <a:pt x="23437" y="4555"/>
                </a:lnTo>
                <a:close/>
                <a:moveTo>
                  <a:pt x="28189" y="4591"/>
                </a:moveTo>
                <a:cubicBezTo>
                  <a:pt x="28117" y="4609"/>
                  <a:pt x="28045" y="4627"/>
                  <a:pt x="27954" y="4627"/>
                </a:cubicBezTo>
                <a:lnTo>
                  <a:pt x="27973" y="4717"/>
                </a:lnTo>
                <a:cubicBezTo>
                  <a:pt x="28045" y="4717"/>
                  <a:pt x="28134" y="4699"/>
                  <a:pt x="28206" y="4681"/>
                </a:cubicBezTo>
                <a:lnTo>
                  <a:pt x="28189" y="4591"/>
                </a:lnTo>
                <a:close/>
                <a:moveTo>
                  <a:pt x="27018" y="4627"/>
                </a:moveTo>
                <a:lnTo>
                  <a:pt x="27001" y="4717"/>
                </a:lnTo>
                <a:cubicBezTo>
                  <a:pt x="27090" y="4735"/>
                  <a:pt x="27162" y="4735"/>
                  <a:pt x="27253" y="4735"/>
                </a:cubicBezTo>
                <a:lnTo>
                  <a:pt x="27253" y="4645"/>
                </a:lnTo>
                <a:cubicBezTo>
                  <a:pt x="27181" y="4645"/>
                  <a:pt x="27090" y="4627"/>
                  <a:pt x="27018" y="4627"/>
                </a:cubicBezTo>
                <a:close/>
                <a:moveTo>
                  <a:pt x="27486" y="4645"/>
                </a:moveTo>
                <a:lnTo>
                  <a:pt x="27486" y="4753"/>
                </a:lnTo>
                <a:lnTo>
                  <a:pt x="27505" y="4753"/>
                </a:lnTo>
                <a:cubicBezTo>
                  <a:pt x="27594" y="4753"/>
                  <a:pt x="27666" y="4753"/>
                  <a:pt x="27721" y="4735"/>
                </a:cubicBezTo>
                <a:lnTo>
                  <a:pt x="27721" y="4645"/>
                </a:lnTo>
                <a:close/>
                <a:moveTo>
                  <a:pt x="3185" y="4609"/>
                </a:moveTo>
                <a:cubicBezTo>
                  <a:pt x="3113" y="4645"/>
                  <a:pt x="3041" y="4699"/>
                  <a:pt x="2988" y="4717"/>
                </a:cubicBezTo>
                <a:lnTo>
                  <a:pt x="3024" y="4807"/>
                </a:lnTo>
                <a:lnTo>
                  <a:pt x="3240" y="4699"/>
                </a:lnTo>
                <a:lnTo>
                  <a:pt x="3185" y="4609"/>
                </a:lnTo>
                <a:close/>
                <a:moveTo>
                  <a:pt x="1205" y="4645"/>
                </a:moveTo>
                <a:lnTo>
                  <a:pt x="1152" y="4735"/>
                </a:lnTo>
                <a:lnTo>
                  <a:pt x="1368" y="4843"/>
                </a:lnTo>
                <a:lnTo>
                  <a:pt x="1421" y="4771"/>
                </a:lnTo>
                <a:cubicBezTo>
                  <a:pt x="1349" y="4735"/>
                  <a:pt x="1277" y="4699"/>
                  <a:pt x="1205" y="4645"/>
                </a:cubicBezTo>
                <a:close/>
                <a:moveTo>
                  <a:pt x="9522" y="4645"/>
                </a:moveTo>
                <a:lnTo>
                  <a:pt x="9450" y="4699"/>
                </a:lnTo>
                <a:cubicBezTo>
                  <a:pt x="9486" y="4771"/>
                  <a:pt x="9540" y="4825"/>
                  <a:pt x="9594" y="4897"/>
                </a:cubicBezTo>
                <a:lnTo>
                  <a:pt x="9666" y="4843"/>
                </a:lnTo>
                <a:cubicBezTo>
                  <a:pt x="9612" y="4771"/>
                  <a:pt x="9558" y="4717"/>
                  <a:pt x="9522" y="4645"/>
                </a:cubicBezTo>
                <a:close/>
                <a:moveTo>
                  <a:pt x="22986" y="4753"/>
                </a:moveTo>
                <a:cubicBezTo>
                  <a:pt x="22914" y="4789"/>
                  <a:pt x="22842" y="4825"/>
                  <a:pt x="22770" y="4879"/>
                </a:cubicBezTo>
                <a:lnTo>
                  <a:pt x="22825" y="4951"/>
                </a:lnTo>
                <a:cubicBezTo>
                  <a:pt x="22897" y="4915"/>
                  <a:pt x="22969" y="4861"/>
                  <a:pt x="23041" y="4825"/>
                </a:cubicBezTo>
                <a:lnTo>
                  <a:pt x="22986" y="4753"/>
                </a:lnTo>
                <a:close/>
                <a:moveTo>
                  <a:pt x="2772" y="4825"/>
                </a:moveTo>
                <a:cubicBezTo>
                  <a:pt x="2700" y="4843"/>
                  <a:pt x="2628" y="4879"/>
                  <a:pt x="2537" y="4897"/>
                </a:cubicBezTo>
                <a:lnTo>
                  <a:pt x="2573" y="4987"/>
                </a:lnTo>
                <a:cubicBezTo>
                  <a:pt x="2645" y="4969"/>
                  <a:pt x="2717" y="4933"/>
                  <a:pt x="2808" y="4915"/>
                </a:cubicBezTo>
                <a:lnTo>
                  <a:pt x="2772" y="4825"/>
                </a:lnTo>
                <a:close/>
                <a:moveTo>
                  <a:pt x="1637" y="4861"/>
                </a:moveTo>
                <a:lnTo>
                  <a:pt x="1601" y="4951"/>
                </a:lnTo>
                <a:cubicBezTo>
                  <a:pt x="1673" y="4969"/>
                  <a:pt x="1764" y="4987"/>
                  <a:pt x="1836" y="5005"/>
                </a:cubicBezTo>
                <a:lnTo>
                  <a:pt x="1853" y="4915"/>
                </a:lnTo>
                <a:lnTo>
                  <a:pt x="1637" y="4861"/>
                </a:lnTo>
                <a:close/>
                <a:moveTo>
                  <a:pt x="2088" y="4933"/>
                </a:moveTo>
                <a:lnTo>
                  <a:pt x="2088" y="5041"/>
                </a:lnTo>
                <a:lnTo>
                  <a:pt x="2141" y="5041"/>
                </a:lnTo>
                <a:cubicBezTo>
                  <a:pt x="2213" y="5041"/>
                  <a:pt x="2268" y="5023"/>
                  <a:pt x="2321" y="5023"/>
                </a:cubicBezTo>
                <a:lnTo>
                  <a:pt x="2321" y="4933"/>
                </a:lnTo>
                <a:close/>
                <a:moveTo>
                  <a:pt x="22590" y="5023"/>
                </a:moveTo>
                <a:cubicBezTo>
                  <a:pt x="22518" y="5059"/>
                  <a:pt x="22465" y="5113"/>
                  <a:pt x="22393" y="5167"/>
                </a:cubicBezTo>
                <a:lnTo>
                  <a:pt x="22465" y="5239"/>
                </a:lnTo>
                <a:cubicBezTo>
                  <a:pt x="22518" y="5185"/>
                  <a:pt x="22590" y="5149"/>
                  <a:pt x="22645" y="5095"/>
                </a:cubicBezTo>
                <a:lnTo>
                  <a:pt x="22590" y="5023"/>
                </a:lnTo>
                <a:close/>
                <a:moveTo>
                  <a:pt x="9810" y="5041"/>
                </a:moveTo>
                <a:lnTo>
                  <a:pt x="9720" y="5095"/>
                </a:lnTo>
                <a:cubicBezTo>
                  <a:pt x="9774" y="5149"/>
                  <a:pt x="9810" y="5221"/>
                  <a:pt x="9864" y="5275"/>
                </a:cubicBezTo>
                <a:lnTo>
                  <a:pt x="9936" y="5221"/>
                </a:lnTo>
                <a:cubicBezTo>
                  <a:pt x="9900" y="5167"/>
                  <a:pt x="9846" y="5095"/>
                  <a:pt x="9810" y="5041"/>
                </a:cubicBezTo>
                <a:close/>
                <a:moveTo>
                  <a:pt x="22230" y="5347"/>
                </a:moveTo>
                <a:cubicBezTo>
                  <a:pt x="22177" y="5401"/>
                  <a:pt x="22122" y="5455"/>
                  <a:pt x="22069" y="5527"/>
                </a:cubicBezTo>
                <a:lnTo>
                  <a:pt x="22141" y="5581"/>
                </a:lnTo>
                <a:lnTo>
                  <a:pt x="22302" y="5419"/>
                </a:lnTo>
                <a:lnTo>
                  <a:pt x="22230" y="5347"/>
                </a:lnTo>
                <a:close/>
                <a:moveTo>
                  <a:pt x="10080" y="5437"/>
                </a:moveTo>
                <a:lnTo>
                  <a:pt x="9990" y="5473"/>
                </a:lnTo>
                <a:cubicBezTo>
                  <a:pt x="10044" y="5545"/>
                  <a:pt x="10080" y="5617"/>
                  <a:pt x="10134" y="5689"/>
                </a:cubicBezTo>
                <a:lnTo>
                  <a:pt x="10206" y="5635"/>
                </a:lnTo>
                <a:cubicBezTo>
                  <a:pt x="10170" y="5563"/>
                  <a:pt x="10116" y="5491"/>
                  <a:pt x="10080" y="5437"/>
                </a:cubicBezTo>
                <a:close/>
                <a:moveTo>
                  <a:pt x="21906" y="5707"/>
                </a:moveTo>
                <a:cubicBezTo>
                  <a:pt x="21870" y="5779"/>
                  <a:pt x="21817" y="5833"/>
                  <a:pt x="21762" y="5905"/>
                </a:cubicBezTo>
                <a:lnTo>
                  <a:pt x="21834" y="5959"/>
                </a:lnTo>
                <a:cubicBezTo>
                  <a:pt x="21889" y="5887"/>
                  <a:pt x="21942" y="5833"/>
                  <a:pt x="21978" y="5761"/>
                </a:cubicBezTo>
                <a:lnTo>
                  <a:pt x="21906" y="5707"/>
                </a:lnTo>
                <a:close/>
                <a:moveTo>
                  <a:pt x="10332" y="5833"/>
                </a:moveTo>
                <a:lnTo>
                  <a:pt x="10260" y="5887"/>
                </a:lnTo>
                <a:cubicBezTo>
                  <a:pt x="10296" y="5959"/>
                  <a:pt x="10350" y="6013"/>
                  <a:pt x="10386" y="6085"/>
                </a:cubicBezTo>
                <a:lnTo>
                  <a:pt x="10458" y="6031"/>
                </a:lnTo>
                <a:cubicBezTo>
                  <a:pt x="10422" y="5977"/>
                  <a:pt x="10386" y="5905"/>
                  <a:pt x="10332" y="5833"/>
                </a:cubicBezTo>
                <a:close/>
                <a:moveTo>
                  <a:pt x="21618" y="6103"/>
                </a:moveTo>
                <a:cubicBezTo>
                  <a:pt x="21582" y="6157"/>
                  <a:pt x="21529" y="6229"/>
                  <a:pt x="21493" y="6301"/>
                </a:cubicBezTo>
                <a:lnTo>
                  <a:pt x="21565" y="6355"/>
                </a:lnTo>
                <a:cubicBezTo>
                  <a:pt x="21618" y="6283"/>
                  <a:pt x="21654" y="6211"/>
                  <a:pt x="21709" y="6157"/>
                </a:cubicBezTo>
                <a:lnTo>
                  <a:pt x="21618" y="6103"/>
                </a:lnTo>
                <a:close/>
                <a:moveTo>
                  <a:pt x="10584" y="6247"/>
                </a:moveTo>
                <a:lnTo>
                  <a:pt x="10512" y="6283"/>
                </a:lnTo>
                <a:cubicBezTo>
                  <a:pt x="10548" y="6355"/>
                  <a:pt x="10602" y="6427"/>
                  <a:pt x="10638" y="6499"/>
                </a:cubicBezTo>
                <a:lnTo>
                  <a:pt x="10728" y="6445"/>
                </a:lnTo>
                <a:cubicBezTo>
                  <a:pt x="10674" y="6373"/>
                  <a:pt x="10638" y="6301"/>
                  <a:pt x="10584" y="6247"/>
                </a:cubicBezTo>
                <a:close/>
                <a:moveTo>
                  <a:pt x="21349" y="6499"/>
                </a:moveTo>
                <a:cubicBezTo>
                  <a:pt x="21313" y="6571"/>
                  <a:pt x="21277" y="6625"/>
                  <a:pt x="21222" y="6697"/>
                </a:cubicBezTo>
                <a:lnTo>
                  <a:pt x="21313" y="6751"/>
                </a:lnTo>
                <a:cubicBezTo>
                  <a:pt x="21349" y="6679"/>
                  <a:pt x="21385" y="6625"/>
                  <a:pt x="21438" y="6553"/>
                </a:cubicBezTo>
                <a:lnTo>
                  <a:pt x="21349" y="6499"/>
                </a:lnTo>
                <a:close/>
                <a:moveTo>
                  <a:pt x="10854" y="6643"/>
                </a:moveTo>
                <a:lnTo>
                  <a:pt x="10764" y="6697"/>
                </a:lnTo>
                <a:cubicBezTo>
                  <a:pt x="10818" y="6769"/>
                  <a:pt x="10854" y="6823"/>
                  <a:pt x="10890" y="6895"/>
                </a:cubicBezTo>
                <a:lnTo>
                  <a:pt x="10980" y="6841"/>
                </a:lnTo>
                <a:cubicBezTo>
                  <a:pt x="10926" y="6769"/>
                  <a:pt x="10890" y="6715"/>
                  <a:pt x="10854" y="6643"/>
                </a:cubicBezTo>
                <a:close/>
                <a:moveTo>
                  <a:pt x="21097" y="6895"/>
                </a:moveTo>
                <a:cubicBezTo>
                  <a:pt x="21042" y="6967"/>
                  <a:pt x="21006" y="7039"/>
                  <a:pt x="20970" y="7093"/>
                </a:cubicBezTo>
                <a:lnTo>
                  <a:pt x="21042" y="7147"/>
                </a:lnTo>
                <a:cubicBezTo>
                  <a:pt x="21097" y="7093"/>
                  <a:pt x="21133" y="7021"/>
                  <a:pt x="21169" y="6949"/>
                </a:cubicBezTo>
                <a:lnTo>
                  <a:pt x="21097" y="6895"/>
                </a:lnTo>
                <a:close/>
                <a:moveTo>
                  <a:pt x="11106" y="7039"/>
                </a:moveTo>
                <a:lnTo>
                  <a:pt x="11034" y="7093"/>
                </a:lnTo>
                <a:cubicBezTo>
                  <a:pt x="11070" y="7165"/>
                  <a:pt x="11124" y="7237"/>
                  <a:pt x="11160" y="7291"/>
                </a:cubicBezTo>
                <a:lnTo>
                  <a:pt x="11250" y="7237"/>
                </a:lnTo>
                <a:cubicBezTo>
                  <a:pt x="11196" y="7165"/>
                  <a:pt x="11160" y="7111"/>
                  <a:pt x="11106" y="7039"/>
                </a:cubicBezTo>
                <a:close/>
                <a:moveTo>
                  <a:pt x="20826" y="7291"/>
                </a:moveTo>
                <a:cubicBezTo>
                  <a:pt x="20790" y="7363"/>
                  <a:pt x="20737" y="7435"/>
                  <a:pt x="20701" y="7489"/>
                </a:cubicBezTo>
                <a:lnTo>
                  <a:pt x="20773" y="7543"/>
                </a:lnTo>
                <a:cubicBezTo>
                  <a:pt x="20826" y="7489"/>
                  <a:pt x="20862" y="7417"/>
                  <a:pt x="20917" y="7345"/>
                </a:cubicBezTo>
                <a:lnTo>
                  <a:pt x="20826" y="7291"/>
                </a:lnTo>
                <a:close/>
                <a:moveTo>
                  <a:pt x="11376" y="7435"/>
                </a:moveTo>
                <a:lnTo>
                  <a:pt x="11304" y="7489"/>
                </a:lnTo>
                <a:cubicBezTo>
                  <a:pt x="11358" y="7561"/>
                  <a:pt x="11412" y="7615"/>
                  <a:pt x="11448" y="7687"/>
                </a:cubicBezTo>
                <a:lnTo>
                  <a:pt x="11520" y="7615"/>
                </a:lnTo>
                <a:cubicBezTo>
                  <a:pt x="11484" y="7561"/>
                  <a:pt x="11430" y="7489"/>
                  <a:pt x="11376" y="7435"/>
                </a:cubicBezTo>
                <a:close/>
                <a:moveTo>
                  <a:pt x="20557" y="7687"/>
                </a:moveTo>
                <a:cubicBezTo>
                  <a:pt x="20521" y="7723"/>
                  <a:pt x="20485" y="7777"/>
                  <a:pt x="20449" y="7831"/>
                </a:cubicBezTo>
                <a:cubicBezTo>
                  <a:pt x="20430" y="7831"/>
                  <a:pt x="20413" y="7849"/>
                  <a:pt x="20413" y="7867"/>
                </a:cubicBezTo>
                <a:lnTo>
                  <a:pt x="20485" y="7939"/>
                </a:lnTo>
                <a:cubicBezTo>
                  <a:pt x="20485" y="7921"/>
                  <a:pt x="20502" y="7903"/>
                  <a:pt x="20521" y="7885"/>
                </a:cubicBezTo>
                <a:cubicBezTo>
                  <a:pt x="20557" y="7831"/>
                  <a:pt x="20593" y="7795"/>
                  <a:pt x="20629" y="7741"/>
                </a:cubicBezTo>
                <a:lnTo>
                  <a:pt x="20557" y="7687"/>
                </a:lnTo>
                <a:close/>
                <a:moveTo>
                  <a:pt x="11682" y="7813"/>
                </a:moveTo>
                <a:lnTo>
                  <a:pt x="11610" y="7867"/>
                </a:lnTo>
                <a:cubicBezTo>
                  <a:pt x="11664" y="7939"/>
                  <a:pt x="11700" y="7993"/>
                  <a:pt x="11754" y="8047"/>
                </a:cubicBezTo>
                <a:lnTo>
                  <a:pt x="11826" y="7993"/>
                </a:lnTo>
                <a:cubicBezTo>
                  <a:pt x="11772" y="7939"/>
                  <a:pt x="11736" y="7867"/>
                  <a:pt x="11682" y="7813"/>
                </a:cubicBezTo>
                <a:close/>
                <a:moveTo>
                  <a:pt x="20250" y="8047"/>
                </a:moveTo>
                <a:cubicBezTo>
                  <a:pt x="20197" y="8101"/>
                  <a:pt x="20142" y="8173"/>
                  <a:pt x="20089" y="8227"/>
                </a:cubicBezTo>
                <a:lnTo>
                  <a:pt x="20161" y="8281"/>
                </a:lnTo>
                <a:lnTo>
                  <a:pt x="20322" y="8119"/>
                </a:lnTo>
                <a:lnTo>
                  <a:pt x="20250" y="8047"/>
                </a:lnTo>
                <a:close/>
                <a:moveTo>
                  <a:pt x="11988" y="8155"/>
                </a:moveTo>
                <a:lnTo>
                  <a:pt x="11916" y="8227"/>
                </a:lnTo>
                <a:lnTo>
                  <a:pt x="12042" y="8353"/>
                </a:lnTo>
                <a:lnTo>
                  <a:pt x="12096" y="8407"/>
                </a:lnTo>
                <a:lnTo>
                  <a:pt x="12169" y="8335"/>
                </a:lnTo>
                <a:lnTo>
                  <a:pt x="12114" y="8281"/>
                </a:lnTo>
                <a:lnTo>
                  <a:pt x="11988" y="8155"/>
                </a:lnTo>
                <a:close/>
                <a:moveTo>
                  <a:pt x="19909" y="8389"/>
                </a:moveTo>
                <a:lnTo>
                  <a:pt x="19746" y="8551"/>
                </a:lnTo>
                <a:lnTo>
                  <a:pt x="19801" y="8623"/>
                </a:lnTo>
                <a:cubicBezTo>
                  <a:pt x="19854" y="8569"/>
                  <a:pt x="19926" y="8515"/>
                  <a:pt x="19981" y="8461"/>
                </a:cubicBezTo>
                <a:lnTo>
                  <a:pt x="19909" y="8389"/>
                </a:lnTo>
                <a:close/>
                <a:moveTo>
                  <a:pt x="12330" y="8497"/>
                </a:moveTo>
                <a:lnTo>
                  <a:pt x="12277" y="8569"/>
                </a:lnTo>
                <a:cubicBezTo>
                  <a:pt x="12330" y="8623"/>
                  <a:pt x="12402" y="8677"/>
                  <a:pt x="12457" y="8713"/>
                </a:cubicBezTo>
                <a:lnTo>
                  <a:pt x="12510" y="8641"/>
                </a:lnTo>
                <a:cubicBezTo>
                  <a:pt x="12457" y="8587"/>
                  <a:pt x="12402" y="8551"/>
                  <a:pt x="12330" y="8497"/>
                </a:cubicBezTo>
                <a:close/>
                <a:moveTo>
                  <a:pt x="19549" y="8695"/>
                </a:moveTo>
                <a:cubicBezTo>
                  <a:pt x="19494" y="8749"/>
                  <a:pt x="19422" y="8785"/>
                  <a:pt x="19369" y="8839"/>
                </a:cubicBezTo>
                <a:lnTo>
                  <a:pt x="19422" y="8911"/>
                </a:lnTo>
                <a:cubicBezTo>
                  <a:pt x="19477" y="8875"/>
                  <a:pt x="19549" y="8821"/>
                  <a:pt x="19621" y="8767"/>
                </a:cubicBezTo>
                <a:lnTo>
                  <a:pt x="19549" y="8695"/>
                </a:lnTo>
                <a:close/>
                <a:moveTo>
                  <a:pt x="12709" y="8785"/>
                </a:moveTo>
                <a:lnTo>
                  <a:pt x="12654" y="8875"/>
                </a:lnTo>
                <a:cubicBezTo>
                  <a:pt x="12709" y="8911"/>
                  <a:pt x="12781" y="8965"/>
                  <a:pt x="12853" y="9001"/>
                </a:cubicBezTo>
                <a:lnTo>
                  <a:pt x="12906" y="8929"/>
                </a:lnTo>
                <a:cubicBezTo>
                  <a:pt x="12834" y="8875"/>
                  <a:pt x="12762" y="8839"/>
                  <a:pt x="12709" y="8785"/>
                </a:cubicBezTo>
                <a:close/>
                <a:moveTo>
                  <a:pt x="19170" y="8965"/>
                </a:moveTo>
                <a:cubicBezTo>
                  <a:pt x="19098" y="9019"/>
                  <a:pt x="19026" y="9055"/>
                  <a:pt x="18973" y="9091"/>
                </a:cubicBezTo>
                <a:lnTo>
                  <a:pt x="19009" y="9181"/>
                </a:lnTo>
                <a:cubicBezTo>
                  <a:pt x="19081" y="9145"/>
                  <a:pt x="19153" y="9091"/>
                  <a:pt x="19225" y="9055"/>
                </a:cubicBezTo>
                <a:lnTo>
                  <a:pt x="19170" y="8965"/>
                </a:lnTo>
                <a:close/>
                <a:moveTo>
                  <a:pt x="13105" y="9055"/>
                </a:moveTo>
                <a:lnTo>
                  <a:pt x="13050" y="9145"/>
                </a:lnTo>
                <a:cubicBezTo>
                  <a:pt x="13122" y="9181"/>
                  <a:pt x="13194" y="9217"/>
                  <a:pt x="13249" y="9253"/>
                </a:cubicBezTo>
                <a:lnTo>
                  <a:pt x="13302" y="9181"/>
                </a:lnTo>
                <a:cubicBezTo>
                  <a:pt x="13230" y="9145"/>
                  <a:pt x="13158" y="9091"/>
                  <a:pt x="13105" y="9055"/>
                </a:cubicBezTo>
                <a:close/>
                <a:moveTo>
                  <a:pt x="18757" y="9217"/>
                </a:moveTo>
                <a:lnTo>
                  <a:pt x="18541" y="9325"/>
                </a:lnTo>
                <a:lnTo>
                  <a:pt x="18594" y="9415"/>
                </a:lnTo>
                <a:lnTo>
                  <a:pt x="18810" y="9307"/>
                </a:lnTo>
                <a:lnTo>
                  <a:pt x="18757" y="9217"/>
                </a:lnTo>
                <a:close/>
                <a:moveTo>
                  <a:pt x="13518" y="9289"/>
                </a:moveTo>
                <a:lnTo>
                  <a:pt x="13465" y="9379"/>
                </a:lnTo>
                <a:cubicBezTo>
                  <a:pt x="13537" y="9415"/>
                  <a:pt x="13609" y="9451"/>
                  <a:pt x="13681" y="9469"/>
                </a:cubicBezTo>
                <a:lnTo>
                  <a:pt x="13734" y="9397"/>
                </a:lnTo>
                <a:lnTo>
                  <a:pt x="13518" y="9289"/>
                </a:lnTo>
                <a:close/>
                <a:moveTo>
                  <a:pt x="18342" y="9433"/>
                </a:moveTo>
                <a:cubicBezTo>
                  <a:pt x="18270" y="9451"/>
                  <a:pt x="18181" y="9487"/>
                  <a:pt x="18109" y="9523"/>
                </a:cubicBezTo>
                <a:lnTo>
                  <a:pt x="18145" y="9613"/>
                </a:lnTo>
                <a:cubicBezTo>
                  <a:pt x="18217" y="9577"/>
                  <a:pt x="18306" y="9541"/>
                  <a:pt x="18378" y="9505"/>
                </a:cubicBezTo>
                <a:lnTo>
                  <a:pt x="18342" y="9433"/>
                </a:lnTo>
                <a:close/>
                <a:moveTo>
                  <a:pt x="13950" y="9487"/>
                </a:moveTo>
                <a:lnTo>
                  <a:pt x="13914" y="9577"/>
                </a:lnTo>
                <a:cubicBezTo>
                  <a:pt x="13986" y="9595"/>
                  <a:pt x="14058" y="9631"/>
                  <a:pt x="14130" y="9667"/>
                </a:cubicBezTo>
                <a:lnTo>
                  <a:pt x="14166" y="9577"/>
                </a:lnTo>
                <a:cubicBezTo>
                  <a:pt x="14094" y="9541"/>
                  <a:pt x="14022" y="9523"/>
                  <a:pt x="13950" y="9487"/>
                </a:cubicBezTo>
                <a:close/>
                <a:moveTo>
                  <a:pt x="17893" y="9595"/>
                </a:moveTo>
                <a:cubicBezTo>
                  <a:pt x="17821" y="9631"/>
                  <a:pt x="17749" y="9649"/>
                  <a:pt x="17658" y="9667"/>
                </a:cubicBezTo>
                <a:lnTo>
                  <a:pt x="17694" y="9757"/>
                </a:lnTo>
                <a:cubicBezTo>
                  <a:pt x="17766" y="9739"/>
                  <a:pt x="17857" y="9721"/>
                  <a:pt x="17929" y="9685"/>
                </a:cubicBezTo>
                <a:lnTo>
                  <a:pt x="17893" y="9595"/>
                </a:lnTo>
                <a:close/>
                <a:moveTo>
                  <a:pt x="14401" y="9649"/>
                </a:moveTo>
                <a:lnTo>
                  <a:pt x="14365" y="9739"/>
                </a:lnTo>
                <a:cubicBezTo>
                  <a:pt x="14437" y="9757"/>
                  <a:pt x="14526" y="9775"/>
                  <a:pt x="14598" y="9811"/>
                </a:cubicBezTo>
                <a:lnTo>
                  <a:pt x="14617" y="9703"/>
                </a:lnTo>
                <a:lnTo>
                  <a:pt x="14401" y="9649"/>
                </a:lnTo>
                <a:close/>
                <a:moveTo>
                  <a:pt x="17442" y="9739"/>
                </a:moveTo>
                <a:cubicBezTo>
                  <a:pt x="17353" y="9757"/>
                  <a:pt x="17281" y="9775"/>
                  <a:pt x="17209" y="9793"/>
                </a:cubicBezTo>
                <a:lnTo>
                  <a:pt x="17226" y="9883"/>
                </a:lnTo>
                <a:cubicBezTo>
                  <a:pt x="17298" y="9865"/>
                  <a:pt x="17389" y="9847"/>
                  <a:pt x="17461" y="9829"/>
                </a:cubicBezTo>
                <a:lnTo>
                  <a:pt x="17442" y="9739"/>
                </a:lnTo>
                <a:close/>
                <a:moveTo>
                  <a:pt x="14850" y="9775"/>
                </a:moveTo>
                <a:lnTo>
                  <a:pt x="14833" y="9865"/>
                </a:lnTo>
                <a:cubicBezTo>
                  <a:pt x="14905" y="9883"/>
                  <a:pt x="14994" y="9901"/>
                  <a:pt x="15066" y="9919"/>
                </a:cubicBezTo>
                <a:lnTo>
                  <a:pt x="15085" y="9811"/>
                </a:lnTo>
                <a:cubicBezTo>
                  <a:pt x="15013" y="9811"/>
                  <a:pt x="14922" y="9793"/>
                  <a:pt x="14850" y="9775"/>
                </a:cubicBezTo>
                <a:close/>
                <a:moveTo>
                  <a:pt x="16974" y="9829"/>
                </a:moveTo>
                <a:cubicBezTo>
                  <a:pt x="16902" y="9847"/>
                  <a:pt x="16813" y="9865"/>
                  <a:pt x="16741" y="9865"/>
                </a:cubicBezTo>
                <a:lnTo>
                  <a:pt x="16758" y="9955"/>
                </a:lnTo>
                <a:cubicBezTo>
                  <a:pt x="16830" y="9955"/>
                  <a:pt x="16902" y="9937"/>
                  <a:pt x="16993" y="9919"/>
                </a:cubicBezTo>
                <a:lnTo>
                  <a:pt x="16974" y="9829"/>
                </a:lnTo>
                <a:close/>
                <a:moveTo>
                  <a:pt x="15318" y="9847"/>
                </a:moveTo>
                <a:lnTo>
                  <a:pt x="15301" y="9955"/>
                </a:lnTo>
                <a:cubicBezTo>
                  <a:pt x="15390" y="9955"/>
                  <a:pt x="15462" y="9973"/>
                  <a:pt x="15553" y="9973"/>
                </a:cubicBezTo>
                <a:lnTo>
                  <a:pt x="15553" y="9883"/>
                </a:lnTo>
                <a:cubicBezTo>
                  <a:pt x="15481" y="9883"/>
                  <a:pt x="15390" y="9865"/>
                  <a:pt x="15318" y="9847"/>
                </a:cubicBezTo>
                <a:close/>
                <a:moveTo>
                  <a:pt x="15786" y="9901"/>
                </a:moveTo>
                <a:lnTo>
                  <a:pt x="15786" y="9991"/>
                </a:lnTo>
                <a:cubicBezTo>
                  <a:pt x="15858" y="9991"/>
                  <a:pt x="15949" y="10009"/>
                  <a:pt x="16021" y="10009"/>
                </a:cubicBezTo>
                <a:lnTo>
                  <a:pt x="16021" y="9901"/>
                </a:lnTo>
                <a:close/>
                <a:moveTo>
                  <a:pt x="16506" y="9883"/>
                </a:moveTo>
                <a:cubicBezTo>
                  <a:pt x="16470" y="9901"/>
                  <a:pt x="16417" y="9901"/>
                  <a:pt x="16381" y="9901"/>
                </a:cubicBezTo>
                <a:lnTo>
                  <a:pt x="16273" y="9901"/>
                </a:lnTo>
                <a:lnTo>
                  <a:pt x="16273" y="10009"/>
                </a:lnTo>
                <a:cubicBezTo>
                  <a:pt x="16309" y="9991"/>
                  <a:pt x="16345" y="9991"/>
                  <a:pt x="16381" y="9991"/>
                </a:cubicBezTo>
                <a:lnTo>
                  <a:pt x="16506" y="9991"/>
                </a:lnTo>
                <a:lnTo>
                  <a:pt x="16506" y="9883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6"/>
          <p:cNvSpPr/>
          <p:nvPr/>
        </p:nvSpPr>
        <p:spPr>
          <a:xfrm rot="1806753" flipH="1">
            <a:off x="7027988" y="180736"/>
            <a:ext cx="2515263" cy="839855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  <p:sldLayoutId id="2147483658" r:id="rId6"/>
    <p:sldLayoutId id="2147483659" r:id="rId7"/>
    <p:sldLayoutId id="2147483663" r:id="rId8"/>
    <p:sldLayoutId id="2147483672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80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7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"/>
            <a:ext cx="63436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text_welcome_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41860"/>
            <a:ext cx="4629150" cy="177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168420"/>
      </p:ext>
    </p:extLst>
  </p:cSld>
  <p:clrMapOvr>
    <a:masterClrMapping/>
  </p:clrMapOvr>
  <p:transition spd="slow">
    <p:push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BA73-719E-B69F-4DCC-B45EC7D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2" y="336537"/>
            <a:ext cx="7704000" cy="572700"/>
          </a:xfrm>
        </p:spPr>
        <p:txBody>
          <a:bodyPr/>
          <a:lstStyle/>
          <a:p>
            <a:pPr algn="l"/>
            <a:r>
              <a:rPr lang="en-VN" dirty="0"/>
              <a:t>CHECK YOUR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EE322-7F81-B176-3E3A-55F2AEDB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29" y="909237"/>
            <a:ext cx="2984659" cy="2555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5F9EF-ECFC-E3A7-B0A4-7B22B591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91" y="650901"/>
            <a:ext cx="3011257" cy="271817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6033908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next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285747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behind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1587927" y="416858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dog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next to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armchair.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824647" y="415842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behind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TV.</a:t>
            </a:r>
          </a:p>
        </p:txBody>
      </p:sp>
    </p:spTree>
    <p:extLst>
      <p:ext uri="{BB962C8B-B14F-4D97-AF65-F5344CB8AC3E}">
        <p14:creationId xmlns:p14="http://schemas.microsoft.com/office/powerpoint/2010/main" val="26230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BA73-719E-B69F-4DCC-B45EC7D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2" y="336537"/>
            <a:ext cx="7704000" cy="572700"/>
          </a:xfrm>
        </p:spPr>
        <p:txBody>
          <a:bodyPr/>
          <a:lstStyle/>
          <a:p>
            <a:pPr algn="l"/>
            <a:r>
              <a:rPr lang="en-VN" dirty="0"/>
              <a:t>CHECK YOUR ANSWERS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5811903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063742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1587927" y="416858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in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wardrobe.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609484" y="4085525"/>
            <a:ext cx="312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dog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in front of </a:t>
            </a:r>
            <a:r>
              <a:rPr lang="en-US" sz="2600" dirty="0">
                <a:latin typeface="Pangolin" pitchFamily="2" charset="77"/>
              </a:rPr>
              <a:t>the doghouse.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8A3A05-27C9-543C-0FC6-5328F7B7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30" y="882288"/>
            <a:ext cx="2435437" cy="2555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0C70E2-7B1C-E8D9-B7CB-99B047EA6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74" y="650901"/>
            <a:ext cx="2695988" cy="2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5811903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between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063742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924559" y="4117460"/>
            <a:ext cx="4051783" cy="892552"/>
          </a:xfrm>
          <a:prstGeom prst="rect">
            <a:avLst/>
          </a:prstGeom>
          <a:solidFill>
            <a:srgbClr val="FCF7F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between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armchair and the lamp.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609484" y="4085525"/>
            <a:ext cx="312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under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table.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58861-BB30-B5DC-9186-A43433EC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03" y="1345169"/>
            <a:ext cx="3355697" cy="18913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5443FF-3366-295F-B3EB-FB917AE8D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6" y="1108440"/>
            <a:ext cx="2695988" cy="212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207B7-93C7-11D4-EF82-4B3DEB73D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1" y="346440"/>
            <a:ext cx="78359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7"/>
          <p:cNvSpPr txBox="1">
            <a:spLocks noGrp="1"/>
          </p:cNvSpPr>
          <p:nvPr>
            <p:ph type="subTitle" idx="1"/>
          </p:nvPr>
        </p:nvSpPr>
        <p:spPr>
          <a:xfrm>
            <a:off x="951182" y="1796275"/>
            <a:ext cx="509995" cy="334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1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1477" name="Google Shape;1477;p47"/>
          <p:cNvSpPr txBox="1">
            <a:spLocks noGrp="1"/>
          </p:cNvSpPr>
          <p:nvPr>
            <p:ph type="subTitle" idx="2"/>
          </p:nvPr>
        </p:nvSpPr>
        <p:spPr>
          <a:xfrm>
            <a:off x="1752925" y="1774250"/>
            <a:ext cx="6529475" cy="32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Remember the picture</a:t>
            </a:r>
            <a:endParaRPr sz="2800" dirty="0"/>
          </a:p>
        </p:txBody>
      </p:sp>
      <p:sp>
        <p:nvSpPr>
          <p:cNvPr id="1478" name="Google Shape;1478;p47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MEMORY CHALLENGE: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87" name="Google Shape;1487;p47"/>
          <p:cNvSpPr/>
          <p:nvPr/>
        </p:nvSpPr>
        <p:spPr>
          <a:xfrm>
            <a:off x="917650" y="1675145"/>
            <a:ext cx="617700" cy="61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11" name="Google Shape;1476;p47">
            <a:extLst>
              <a:ext uri="{FF2B5EF4-FFF2-40B4-BE49-F238E27FC236}">
                <a16:creationId xmlns:a16="http://schemas.microsoft.com/office/drawing/2014/main" id="{9A2B3573-C62A-9790-362F-ECA4F9C96B87}"/>
              </a:ext>
            </a:extLst>
          </p:cNvPr>
          <p:cNvSpPr txBox="1">
            <a:spLocks/>
          </p:cNvSpPr>
          <p:nvPr/>
        </p:nvSpPr>
        <p:spPr>
          <a:xfrm>
            <a:off x="951182" y="3178035"/>
            <a:ext cx="509995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" sz="28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2" name="Google Shape;1477;p47">
            <a:extLst>
              <a:ext uri="{FF2B5EF4-FFF2-40B4-BE49-F238E27FC236}">
                <a16:creationId xmlns:a16="http://schemas.microsoft.com/office/drawing/2014/main" id="{A7D459AA-DACC-C0D8-B094-9F3A5A1B19E8}"/>
              </a:ext>
            </a:extLst>
          </p:cNvPr>
          <p:cNvSpPr txBox="1">
            <a:spLocks/>
          </p:cNvSpPr>
          <p:nvPr/>
        </p:nvSpPr>
        <p:spPr>
          <a:xfrm>
            <a:off x="1752925" y="3156010"/>
            <a:ext cx="6529475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/>
              <a:t>Check True/False for the sentences.</a:t>
            </a:r>
          </a:p>
        </p:txBody>
      </p:sp>
      <p:sp>
        <p:nvSpPr>
          <p:cNvPr id="113" name="Google Shape;1487;p47">
            <a:extLst>
              <a:ext uri="{FF2B5EF4-FFF2-40B4-BE49-F238E27FC236}">
                <a16:creationId xmlns:a16="http://schemas.microsoft.com/office/drawing/2014/main" id="{C96D6F1E-F3AD-22E0-821B-596DEBABB592}"/>
              </a:ext>
            </a:extLst>
          </p:cNvPr>
          <p:cNvSpPr/>
          <p:nvPr/>
        </p:nvSpPr>
        <p:spPr>
          <a:xfrm>
            <a:off x="917650" y="3056905"/>
            <a:ext cx="617700" cy="6177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6" grpId="0" build="p"/>
      <p:bldP spid="1477" grpId="0" build="p"/>
      <p:bldP spid="1487" grpId="0" animBg="1"/>
      <p:bldP spid="111" grpId="0"/>
      <p:bldP spid="112" grpId="0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53FA2C-1A86-EECA-94AF-1366217F6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79"/>
          <a:stretch/>
        </p:blipFill>
        <p:spPr>
          <a:xfrm>
            <a:off x="3850955" y="121920"/>
            <a:ext cx="529304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Google Shape;1478;p47">
            <a:extLst>
              <a:ext uri="{FF2B5EF4-FFF2-40B4-BE49-F238E27FC236}">
                <a16:creationId xmlns:a16="http://schemas.microsoft.com/office/drawing/2014/main" id="{EAC8EE69-2F2C-4D2E-FA1C-2619B4880F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040" y="566945"/>
            <a:ext cx="32624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MEMORY CHALLENGE</a:t>
            </a:r>
            <a:endParaRPr sz="4000" dirty="0">
              <a:solidFill>
                <a:schemeClr val="lt2"/>
              </a:solidFill>
            </a:endParaRPr>
          </a:p>
        </p:txBody>
      </p:sp>
      <p:pic>
        <p:nvPicPr>
          <p:cNvPr id="16" name="Countdown Timer 90 sec ( v 516 ) simple timer with news theme sound effects HD 4k" descr="Countdown Timer 90 sec ( v 516 ) simple timer with news theme sound effects HD 4k">
            <a:hlinkClick r:id="" action="ppaction://media"/>
            <a:extLst>
              <a:ext uri="{FF2B5EF4-FFF2-40B4-BE49-F238E27FC236}">
                <a16:creationId xmlns:a16="http://schemas.microsoft.com/office/drawing/2014/main" id="{C4C7AB0F-0375-061A-B141-72F57898F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32.36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80" y="2438400"/>
            <a:ext cx="3165404" cy="1780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7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8124497" cy="572700"/>
          </a:xfrm>
          <a:prstGeom prst="rect">
            <a:avLst/>
          </a:prstGeom>
          <a:solidFill>
            <a:srgbClr val="FCF7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2"/>
                </a:solidFill>
              </a:rPr>
              <a:t>Write T/F for each sentence. Correct the false sentences.</a:t>
            </a:r>
            <a:endParaRPr sz="22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4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5DB91BF-DFB3-7AE6-D77E-0615866BD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36994"/>
              </p:ext>
            </p:extLst>
          </p:nvPr>
        </p:nvGraphicFramePr>
        <p:xfrm>
          <a:off x="317500" y="802148"/>
          <a:ext cx="8293100" cy="4141848"/>
        </p:xfrm>
        <a:graphic>
          <a:graphicData uri="http://schemas.openxmlformats.org/drawingml/2006/table">
            <a:tbl>
              <a:tblPr/>
              <a:tblGrid>
                <a:gridCol w="7329026">
                  <a:extLst>
                    <a:ext uri="{9D8B030D-6E8A-4147-A177-3AD203B41FA5}">
                      <a16:colId xmlns:a16="http://schemas.microsoft.com/office/drawing/2014/main" val="2916406089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709594356"/>
                    </a:ext>
                  </a:extLst>
                </a:gridCol>
              </a:tblGrid>
              <a:tr h="1303583">
                <a:tc>
                  <a:txBody>
                    <a:bodyPr/>
                    <a:lstStyle/>
                    <a:p>
                      <a:pPr fontAlgn="ctr"/>
                      <a:r>
                        <a:rPr lang="en-US" sz="2600" b="0" i="0" dirty="0">
                          <a:solidFill>
                            <a:srgbClr val="3AB5BC"/>
                          </a:solidFill>
                          <a:effectLst/>
                          <a:latin typeface="Century Gothic" panose="020B0502020202020204" pitchFamily="34" charset="0"/>
                        </a:rPr>
                        <a:t>Example: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 The books are under the table.</a:t>
                      </a:r>
                      <a:b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→ </a:t>
                      </a:r>
                      <a:r>
                        <a:rPr lang="en-US" sz="2600" b="0" i="0" dirty="0">
                          <a:solidFill>
                            <a:srgbClr val="F26649"/>
                          </a:solidFill>
                          <a:effectLst/>
                          <a:latin typeface="Century Gothic" panose="020B0502020202020204" pitchFamily="34" charset="0"/>
                        </a:rPr>
                        <a:t>The books are on the table.</a:t>
                      </a:r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940724191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The dog is behind the bed.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2683342151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school bag is on the table.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560416820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picture is between the clocks.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182627638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cat is in front of the computer.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017555029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cap is under the pillow.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endParaRPr lang="en-US" sz="2600" b="0" i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6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26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55F66-94A1-46B8-92FF-43453995F076}"/>
              </a:ext>
            </a:extLst>
          </p:cNvPr>
          <p:cNvSpPr/>
          <p:nvPr/>
        </p:nvSpPr>
        <p:spPr>
          <a:xfrm>
            <a:off x="0" y="0"/>
            <a:ext cx="9144000" cy="628074"/>
          </a:xfrm>
          <a:prstGeom prst="rect">
            <a:avLst/>
          </a:prstGeom>
          <a:solidFill>
            <a:srgbClr val="53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 you book &amp; check (page 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C28E-DF55-434B-A9F3-3C1A43BA7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6" t="28482" r="7678" b="13595"/>
          <a:stretch/>
        </p:blipFill>
        <p:spPr>
          <a:xfrm>
            <a:off x="5412976" y="1188353"/>
            <a:ext cx="3731024" cy="338051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9AB206-156D-43E4-9DB0-711981034E07}"/>
              </a:ext>
            </a:extLst>
          </p:cNvPr>
          <p:cNvGraphicFramePr>
            <a:graphicFrameLocks noGrp="1"/>
          </p:cNvGraphicFramePr>
          <p:nvPr/>
        </p:nvGraphicFramePr>
        <p:xfrm>
          <a:off x="13166" y="628074"/>
          <a:ext cx="5399810" cy="4501068"/>
        </p:xfrm>
        <a:graphic>
          <a:graphicData uri="http://schemas.openxmlformats.org/drawingml/2006/table">
            <a:tbl>
              <a:tblPr/>
              <a:tblGrid>
                <a:gridCol w="4772081">
                  <a:extLst>
                    <a:ext uri="{9D8B030D-6E8A-4147-A177-3AD203B41FA5}">
                      <a16:colId xmlns:a16="http://schemas.microsoft.com/office/drawing/2014/main" val="2916406089"/>
                    </a:ext>
                  </a:extLst>
                </a:gridCol>
                <a:gridCol w="627729">
                  <a:extLst>
                    <a:ext uri="{9D8B030D-6E8A-4147-A177-3AD203B41FA5}">
                      <a16:colId xmlns:a16="http://schemas.microsoft.com/office/drawing/2014/main" val="709594356"/>
                    </a:ext>
                  </a:extLst>
                </a:gridCol>
              </a:tblGrid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1.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dog is behind the bed.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2683342151"/>
                  </a:ext>
                </a:extLst>
              </a:tr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2.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school bag is </a:t>
                      </a:r>
                    </a:p>
                    <a:p>
                      <a:pPr fontAlgn="ctr"/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on the table.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560416820"/>
                  </a:ext>
                </a:extLst>
              </a:tr>
              <a:tr h="1159326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3.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picture is between </a:t>
                      </a:r>
                    </a:p>
                    <a:p>
                      <a:pPr fontAlgn="ctr"/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clocks.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182627638"/>
                  </a:ext>
                </a:extLst>
              </a:tr>
              <a:tr h="1159326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4.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cat is in front of the computer.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017555029"/>
                  </a:ext>
                </a:extLst>
              </a:tr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>
                          <a:solidFill>
                            <a:srgbClr val="333333"/>
                          </a:solidFill>
                          <a:effectLst/>
                        </a:rPr>
                        <a:t>5.</a:t>
                      </a:r>
                      <a:r>
                        <a:rPr lang="en-US" sz="2600">
                          <a:solidFill>
                            <a:srgbClr val="333333"/>
                          </a:solidFill>
                          <a:effectLst/>
                        </a:rPr>
                        <a:t>The cap is under the pillow.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6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BF90D7-0E36-45E7-8CAA-7D50273AE12F}"/>
              </a:ext>
            </a:extLst>
          </p:cNvPr>
          <p:cNvSpPr txBox="1"/>
          <p:nvPr/>
        </p:nvSpPr>
        <p:spPr>
          <a:xfrm>
            <a:off x="4822193" y="628074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B6C97-2FAA-4171-9860-4469D06A9892}"/>
              </a:ext>
            </a:extLst>
          </p:cNvPr>
          <p:cNvSpPr txBox="1"/>
          <p:nvPr/>
        </p:nvSpPr>
        <p:spPr>
          <a:xfrm>
            <a:off x="4822193" y="1430685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F895A-BDA7-4D16-B746-06C741926D3A}"/>
              </a:ext>
            </a:extLst>
          </p:cNvPr>
          <p:cNvSpPr txBox="1"/>
          <p:nvPr/>
        </p:nvSpPr>
        <p:spPr>
          <a:xfrm>
            <a:off x="13166" y="1646128"/>
            <a:ext cx="2728413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under the table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19718" y="2878608"/>
            <a:ext cx="764063" cy="538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24174" y="1245781"/>
            <a:ext cx="560199" cy="538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B994B-6F62-4EB0-AEAC-81C0EB594005}"/>
              </a:ext>
            </a:extLst>
          </p:cNvPr>
          <p:cNvSpPr txBox="1"/>
          <p:nvPr/>
        </p:nvSpPr>
        <p:spPr>
          <a:xfrm>
            <a:off x="4822193" y="2477302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BFB36-252B-47BF-B889-9B484AE5066D}"/>
              </a:ext>
            </a:extLst>
          </p:cNvPr>
          <p:cNvSpPr txBox="1"/>
          <p:nvPr/>
        </p:nvSpPr>
        <p:spPr>
          <a:xfrm>
            <a:off x="80880" y="2716190"/>
            <a:ext cx="233680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two pictures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BFB36-252B-47BF-B889-9B484AE5066D}"/>
              </a:ext>
            </a:extLst>
          </p:cNvPr>
          <p:cNvSpPr txBox="1"/>
          <p:nvPr/>
        </p:nvSpPr>
        <p:spPr>
          <a:xfrm>
            <a:off x="965648" y="2274202"/>
            <a:ext cx="108482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88475" y="2378716"/>
            <a:ext cx="609489" cy="613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05108" y="2106596"/>
            <a:ext cx="609489" cy="613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955AE-D71F-44CA-AA28-268BC9C7F54F}"/>
              </a:ext>
            </a:extLst>
          </p:cNvPr>
          <p:cNvSpPr txBox="1"/>
          <p:nvPr/>
        </p:nvSpPr>
        <p:spPr>
          <a:xfrm>
            <a:off x="4822193" y="3615132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63830" y="3001266"/>
            <a:ext cx="609489" cy="416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973E9D-7E50-4154-8AAD-3C9F77A2651B}"/>
              </a:ext>
            </a:extLst>
          </p:cNvPr>
          <p:cNvSpPr txBox="1"/>
          <p:nvPr/>
        </p:nvSpPr>
        <p:spPr>
          <a:xfrm>
            <a:off x="4828776" y="4495060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02F1A-4305-4DF2-A5B2-95219E27DACC}"/>
              </a:ext>
            </a:extLst>
          </p:cNvPr>
          <p:cNvSpPr txBox="1"/>
          <p:nvPr/>
        </p:nvSpPr>
        <p:spPr>
          <a:xfrm>
            <a:off x="2005347" y="4528956"/>
            <a:ext cx="230803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the pillow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9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 animBg="1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455F66-94A1-46B8-92FF-43453995F076}"/>
              </a:ext>
            </a:extLst>
          </p:cNvPr>
          <p:cNvSpPr/>
          <p:nvPr/>
        </p:nvSpPr>
        <p:spPr>
          <a:xfrm>
            <a:off x="0" y="-2"/>
            <a:ext cx="7065818" cy="1168980"/>
          </a:xfrm>
          <a:prstGeom prst="rect">
            <a:avLst/>
          </a:prstGeom>
          <a:solidFill>
            <a:srgbClr val="53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During the time bomb, a</a:t>
            </a:r>
            <a:r>
              <a:rPr kumimoji="0" lang="en-US" sz="300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sk</a:t>
            </a:r>
            <a:r>
              <a:rPr kumimoji="0" lang="en-US" sz="300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&amp; answer.</a:t>
            </a:r>
            <a:endParaRPr kumimoji="0" lang="en-US" sz="3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DC1040-3A39-4907-ABD3-5CDE16D96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0" t="27142" r="4545" b="12267"/>
          <a:stretch/>
        </p:blipFill>
        <p:spPr>
          <a:xfrm>
            <a:off x="4928525" y="1352840"/>
            <a:ext cx="3897745" cy="338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8CAFCE-2CF1-43F0-ACAA-BA94107B7084}"/>
              </a:ext>
            </a:extLst>
          </p:cNvPr>
          <p:cNvSpPr txBox="1"/>
          <p:nvPr/>
        </p:nvSpPr>
        <p:spPr>
          <a:xfrm>
            <a:off x="240982" y="1270578"/>
            <a:ext cx="4838700" cy="354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600" b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1. </a:t>
            </a: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Where is the cat?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dog?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3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are the pictures?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4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are the books?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5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school bag?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6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cap?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7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window?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8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table?</a:t>
            </a:r>
            <a:endParaRPr lang="en-US" sz="2600" dirty="0">
              <a:latin typeface="Century Gothic" panose="020B0502020202020204" pitchFamily="34" charset="0"/>
            </a:endParaRPr>
          </a:p>
        </p:txBody>
      </p:sp>
      <p:pic>
        <p:nvPicPr>
          <p:cNvPr id="2" name="3 Minute Timer BOMB 💣 With Giant Bomb Explo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5818" y="0"/>
            <a:ext cx="2078182" cy="11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648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718" y="685882"/>
            <a:ext cx="2284872" cy="3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770" y="1903606"/>
            <a:ext cx="1601830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4" y="1326418"/>
            <a:ext cx="2429590" cy="28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111" y="176843"/>
            <a:ext cx="5830428" cy="478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849" y="1069220"/>
            <a:ext cx="4979461" cy="102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758" y="2794242"/>
            <a:ext cx="5528442" cy="14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1405758" y="2428492"/>
            <a:ext cx="5624781" cy="45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lnSpc>
                <a:spcPct val="164305"/>
              </a:lnSpc>
            </a:pPr>
            <a:r>
              <a:rPr lang="en-US" sz="1800" dirty="0">
                <a:solidFill>
                  <a:srgbClr val="285648"/>
                </a:solidFill>
                <a:latin typeface="Fredoka One"/>
                <a:ea typeface="Fredoka One"/>
                <a:cs typeface="Fredoka One"/>
                <a:sym typeface="Fredoka One"/>
              </a:rPr>
              <a:t>Tick what you have learnt in the lesson today?</a:t>
            </a:r>
            <a:endParaRPr sz="1800" dirty="0">
              <a:solidFill>
                <a:srgbClr val="285648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1970662" y="2809235"/>
            <a:ext cx="2429590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Possessive case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91A2-7CB7-9D21-E630-8C0E18945928}"/>
              </a:ext>
            </a:extLst>
          </p:cNvPr>
          <p:cNvSpPr txBox="1"/>
          <p:nvPr/>
        </p:nvSpPr>
        <p:spPr>
          <a:xfrm>
            <a:off x="2635624" y="1209040"/>
            <a:ext cx="340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CF7F3"/>
                </a:solidFill>
                <a:latin typeface="Fredoka One"/>
                <a:ea typeface="Fredoka One"/>
                <a:cs typeface="Fredoka One"/>
              </a:rPr>
              <a:t>RECAP</a:t>
            </a:r>
          </a:p>
        </p:txBody>
      </p:sp>
      <p:sp>
        <p:nvSpPr>
          <p:cNvPr id="22" name="Google Shape;270;p10">
            <a:extLst>
              <a:ext uri="{FF2B5EF4-FFF2-40B4-BE49-F238E27FC236}">
                <a16:creationId xmlns:a16="http://schemas.microsoft.com/office/drawing/2014/main" id="{76A026B8-D911-FDD0-9F3E-B36FB2011640}"/>
              </a:ext>
            </a:extLst>
          </p:cNvPr>
          <p:cNvSpPr/>
          <p:nvPr/>
        </p:nvSpPr>
        <p:spPr>
          <a:xfrm>
            <a:off x="1970662" y="3327395"/>
            <a:ext cx="315461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Prepositions of time</a:t>
            </a:r>
          </a:p>
        </p:txBody>
      </p:sp>
      <p:sp>
        <p:nvSpPr>
          <p:cNvPr id="23" name="Google Shape;270;p10">
            <a:extLst>
              <a:ext uri="{FF2B5EF4-FFF2-40B4-BE49-F238E27FC236}">
                <a16:creationId xmlns:a16="http://schemas.microsoft.com/office/drawing/2014/main" id="{8ED4B97C-7BD8-08CF-0F1E-139325021648}"/>
              </a:ext>
            </a:extLst>
          </p:cNvPr>
          <p:cNvSpPr/>
          <p:nvPr/>
        </p:nvSpPr>
        <p:spPr>
          <a:xfrm>
            <a:off x="1970662" y="3825235"/>
            <a:ext cx="328707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Prepositions of place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2C7B61-6608-4283-E2C0-30BDA2411C3A}"/>
              </a:ext>
            </a:extLst>
          </p:cNvPr>
          <p:cNvSpPr/>
          <p:nvPr/>
        </p:nvSpPr>
        <p:spPr>
          <a:xfrm>
            <a:off x="1569718" y="2931918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950130-E051-D88A-3461-EE4185E39690}"/>
              </a:ext>
            </a:extLst>
          </p:cNvPr>
          <p:cNvSpPr/>
          <p:nvPr/>
        </p:nvSpPr>
        <p:spPr>
          <a:xfrm>
            <a:off x="1569718" y="3443982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9B33C9D-5E6E-95CD-126A-6560E14E7BFB}"/>
              </a:ext>
            </a:extLst>
          </p:cNvPr>
          <p:cNvSpPr/>
          <p:nvPr/>
        </p:nvSpPr>
        <p:spPr>
          <a:xfrm>
            <a:off x="1569718" y="3928614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62646AC9-E993-4470-B4D9-6183E5F02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4576" y="2931353"/>
            <a:ext cx="346091" cy="276873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E462C27-D0F2-F324-88CF-719597F49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848" y="3943029"/>
            <a:ext cx="346091" cy="27687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244E577-2E91-D3E6-D166-754A1C462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10746" y="2743580"/>
            <a:ext cx="2153024" cy="215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51"/>
          <p:cNvSpPr/>
          <p:nvPr/>
        </p:nvSpPr>
        <p:spPr>
          <a:xfrm>
            <a:off x="650400" y="4159877"/>
            <a:ext cx="7843200" cy="808935"/>
          </a:xfrm>
          <a:prstGeom prst="roundRect">
            <a:avLst>
              <a:gd name="adj" fmla="val 17629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51"/>
          <p:cNvSpPr txBox="1">
            <a:spLocks noGrp="1"/>
          </p:cNvSpPr>
          <p:nvPr>
            <p:ph type="body" idx="1"/>
          </p:nvPr>
        </p:nvSpPr>
        <p:spPr>
          <a:xfrm>
            <a:off x="705300" y="4279064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GREAT WORK! SEE YOU NEXT TIME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18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0C2287-A06D-B714-73AB-1316CD76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92" y="97057"/>
            <a:ext cx="7113567" cy="592200"/>
          </a:xfrm>
        </p:spPr>
        <p:txBody>
          <a:bodyPr/>
          <a:lstStyle/>
          <a:p>
            <a:r>
              <a:rPr lang="en-VN" dirty="0"/>
              <a:t>What are </a:t>
            </a:r>
            <a:r>
              <a:rPr lang="en-VN" dirty="0">
                <a:solidFill>
                  <a:schemeClr val="accent2"/>
                </a:solidFill>
              </a:rPr>
              <a:t>possessive cases </a:t>
            </a:r>
            <a:r>
              <a:rPr lang="en-VN" dirty="0"/>
              <a:t>in the video?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FEA529BB-4E7D-07F3-C192-3D5825263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6850" y="1174133"/>
            <a:ext cx="2914090" cy="454971"/>
          </a:xfrm>
        </p:spPr>
        <p:txBody>
          <a:bodyPr anchor="ctr"/>
          <a:lstStyle/>
          <a:p>
            <a:r>
              <a:rPr lang="en-US" sz="2400" dirty="0"/>
              <a:t>T</a:t>
            </a:r>
            <a:r>
              <a:rPr lang="en-VN" sz="2400" dirty="0"/>
              <a:t>he boy</a:t>
            </a:r>
            <a:r>
              <a:rPr lang="en-VN" sz="2400" dirty="0">
                <a:solidFill>
                  <a:schemeClr val="accent2"/>
                </a:solidFill>
              </a:rPr>
              <a:t>’</a:t>
            </a:r>
            <a:r>
              <a:rPr lang="en-VN" sz="2400" b="1" dirty="0">
                <a:solidFill>
                  <a:schemeClr val="accent2"/>
                </a:solidFill>
              </a:rPr>
              <a:t>s</a:t>
            </a:r>
            <a:r>
              <a:rPr lang="en-VN" sz="2400" dirty="0"/>
              <a:t> book</a:t>
            </a:r>
          </a:p>
        </p:txBody>
      </p:sp>
      <p:pic>
        <p:nvPicPr>
          <p:cNvPr id="9" name="videoplayback_Trim">
            <a:hlinkClick r:id="" action="ppaction://media"/>
            <a:extLst>
              <a:ext uri="{FF2B5EF4-FFF2-40B4-BE49-F238E27FC236}">
                <a16:creationId xmlns:a16="http://schemas.microsoft.com/office/drawing/2014/main" id="{DB41C0B7-B60B-F031-CA7F-376812739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164" y="689257"/>
            <a:ext cx="5779698" cy="4334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ubtitle 14">
            <a:extLst>
              <a:ext uri="{FF2B5EF4-FFF2-40B4-BE49-F238E27FC236}">
                <a16:creationId xmlns:a16="http://schemas.microsoft.com/office/drawing/2014/main" id="{434A3F0B-A868-6D8E-0787-90800238F886}"/>
              </a:ext>
            </a:extLst>
          </p:cNvPr>
          <p:cNvSpPr txBox="1">
            <a:spLocks/>
          </p:cNvSpPr>
          <p:nvPr/>
        </p:nvSpPr>
        <p:spPr>
          <a:xfrm>
            <a:off x="6177361" y="1993940"/>
            <a:ext cx="2914090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 sz="2400" dirty="0"/>
              <a:t>The girl</a:t>
            </a:r>
            <a:r>
              <a:rPr lang="en-US" sz="2400" b="1" dirty="0">
                <a:solidFill>
                  <a:schemeClr val="accent2"/>
                </a:solidFill>
              </a:rPr>
              <a:t>’s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dog</a:t>
            </a:r>
            <a:endParaRPr lang="en-VN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FD0780-73F7-7483-8F0E-9451C91CC17D}"/>
              </a:ext>
            </a:extLst>
          </p:cNvPr>
          <p:cNvSpPr/>
          <p:nvPr/>
        </p:nvSpPr>
        <p:spPr>
          <a:xfrm>
            <a:off x="6229910" y="2653922"/>
            <a:ext cx="2680926" cy="62972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singular noun</a:t>
            </a:r>
            <a:r>
              <a:rPr lang="en-US" sz="25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’s</a:t>
            </a:r>
          </a:p>
        </p:txBody>
      </p:sp>
      <p:sp>
        <p:nvSpPr>
          <p:cNvPr id="18" name="Subtitle 14">
            <a:extLst>
              <a:ext uri="{FF2B5EF4-FFF2-40B4-BE49-F238E27FC236}">
                <a16:creationId xmlns:a16="http://schemas.microsoft.com/office/drawing/2014/main" id="{AF5C2534-5B39-3813-ADE6-0EFDC3435885}"/>
              </a:ext>
            </a:extLst>
          </p:cNvPr>
          <p:cNvSpPr txBox="1">
            <a:spLocks/>
          </p:cNvSpPr>
          <p:nvPr/>
        </p:nvSpPr>
        <p:spPr>
          <a:xfrm>
            <a:off x="6177361" y="3675595"/>
            <a:ext cx="2914090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 sz="2400" dirty="0"/>
              <a:t>Ben’s friend</a:t>
            </a:r>
            <a:endParaRPr lang="en-VN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0CE5A61-E786-1DF4-B31F-31ED33DC0B65}"/>
              </a:ext>
            </a:extLst>
          </p:cNvPr>
          <p:cNvSpPr/>
          <p:nvPr/>
        </p:nvSpPr>
        <p:spPr>
          <a:xfrm>
            <a:off x="6229910" y="4219964"/>
            <a:ext cx="2680926" cy="62972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proper name</a:t>
            </a:r>
            <a:r>
              <a:rPr lang="en-US" sz="25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’s</a:t>
            </a:r>
          </a:p>
        </p:txBody>
      </p:sp>
    </p:spTree>
    <p:extLst>
      <p:ext uri="{BB962C8B-B14F-4D97-AF65-F5344CB8AC3E}">
        <p14:creationId xmlns:p14="http://schemas.microsoft.com/office/powerpoint/2010/main" val="38809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build="p"/>
      <p:bldP spid="16" grpId="0"/>
      <p:bldP spid="17" grpId="0" animBg="1"/>
      <p:bldP spid="17" grpId="1" animBg="1"/>
      <p:bldP spid="18" grpId="0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UNIT 2</a:t>
            </a:r>
            <a: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MY HOUSE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3: A closer look 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93AA63-25CF-F007-15F4-A5465107089A}"/>
              </a:ext>
            </a:extLst>
          </p:cNvPr>
          <p:cNvSpPr/>
          <p:nvPr/>
        </p:nvSpPr>
        <p:spPr>
          <a:xfrm>
            <a:off x="936701" y="700285"/>
            <a:ext cx="7370958" cy="4044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70DC9CE-4950-143A-C75C-25062488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223" y="398395"/>
            <a:ext cx="2635874" cy="603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2BCB2-EBFF-C68D-62B8-78006A35C198}"/>
              </a:ext>
            </a:extLst>
          </p:cNvPr>
          <p:cNvSpPr txBox="1"/>
          <p:nvPr/>
        </p:nvSpPr>
        <p:spPr>
          <a:xfrm>
            <a:off x="1131848" y="1423891"/>
            <a:ext cx="6880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ngolin" pitchFamily="2" charset="77"/>
              </a:rPr>
              <a:t>1</a:t>
            </a:r>
            <a:r>
              <a:rPr lang="en-US" sz="2800" dirty="0">
                <a:latin typeface="Pangolin" pitchFamily="2" charset="77"/>
              </a:rPr>
              <a:t>. We use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’s</a:t>
            </a:r>
            <a:r>
              <a:rPr lang="en-US" sz="2800" dirty="0">
                <a:latin typeface="Pangolin" pitchFamily="2" charset="77"/>
              </a:rPr>
              <a:t> after a proper name. (</a:t>
            </a:r>
            <a:r>
              <a:rPr lang="en-US" sz="2800" dirty="0" err="1">
                <a:latin typeface="Pangolin" pitchFamily="2" charset="77"/>
              </a:rPr>
              <a:t>tên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riêng</a:t>
            </a:r>
            <a:r>
              <a:rPr lang="en-US" sz="2800" dirty="0">
                <a:latin typeface="Pangolin" pitchFamily="2" charset="77"/>
              </a:rPr>
              <a:t>)</a:t>
            </a:r>
          </a:p>
          <a:p>
            <a:r>
              <a:rPr lang="en-US" sz="2800" dirty="0">
                <a:solidFill>
                  <a:srgbClr val="0070C0"/>
                </a:solidFill>
                <a:latin typeface="Pangolin" pitchFamily="2" charset="77"/>
              </a:rPr>
              <a:t>Example: </a:t>
            </a:r>
            <a:r>
              <a:rPr lang="en-US" sz="2800" dirty="0">
                <a:latin typeface="Pangolin" pitchFamily="2" charset="77"/>
              </a:rPr>
              <a:t>This is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Elena’s</a:t>
            </a:r>
            <a:r>
              <a:rPr lang="en-US" sz="2800" dirty="0">
                <a:latin typeface="Pangolin" pitchFamily="2" charset="77"/>
              </a:rPr>
              <a:t> room.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12DF7-5BFC-3DF4-62EA-B4C00DBFF5EB}"/>
              </a:ext>
            </a:extLst>
          </p:cNvPr>
          <p:cNvSpPr txBox="1"/>
          <p:nvPr/>
        </p:nvSpPr>
        <p:spPr>
          <a:xfrm>
            <a:off x="1131847" y="2999678"/>
            <a:ext cx="6880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ngolin" pitchFamily="2" charset="77"/>
              </a:rPr>
              <a:t>2</a:t>
            </a:r>
            <a:r>
              <a:rPr lang="en-US" sz="2800" dirty="0">
                <a:latin typeface="Pangolin" pitchFamily="2" charset="77"/>
              </a:rPr>
              <a:t>. We use</a:t>
            </a:r>
            <a:r>
              <a:rPr lang="en-US" sz="2800" b="1" dirty="0">
                <a:latin typeface="Pangolin" pitchFamily="2" charset="77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’s</a:t>
            </a:r>
            <a:r>
              <a:rPr lang="en-US" sz="2800" b="1" dirty="0">
                <a:latin typeface="Pangolin" pitchFamily="2" charset="77"/>
              </a:rPr>
              <a:t> </a:t>
            </a:r>
            <a:r>
              <a:rPr lang="en-US" sz="2800" dirty="0">
                <a:latin typeface="Pangolin" pitchFamily="2" charset="77"/>
              </a:rPr>
              <a:t>after a singular noun. (</a:t>
            </a:r>
            <a:r>
              <a:rPr lang="en-US" sz="2800" dirty="0" err="1">
                <a:latin typeface="Pangolin" pitchFamily="2" charset="77"/>
              </a:rPr>
              <a:t>danh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từ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đếm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được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số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ít</a:t>
            </a:r>
            <a:r>
              <a:rPr lang="en-US" sz="2800" dirty="0">
                <a:latin typeface="Pangolin" pitchFamily="2" charset="77"/>
              </a:rPr>
              <a:t>)</a:t>
            </a:r>
          </a:p>
          <a:p>
            <a:r>
              <a:rPr lang="en-US" sz="2800" dirty="0">
                <a:solidFill>
                  <a:srgbClr val="0070C0"/>
                </a:solidFill>
                <a:latin typeface="Pangolin" pitchFamily="2" charset="77"/>
              </a:rPr>
              <a:t>Example: </a:t>
            </a:r>
            <a:r>
              <a:rPr lang="en-US" sz="2800" dirty="0">
                <a:latin typeface="Pangolin" pitchFamily="2" charset="77"/>
              </a:rPr>
              <a:t>This is my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mum’s</a:t>
            </a:r>
            <a:r>
              <a:rPr lang="en-US" sz="2800" dirty="0">
                <a:latin typeface="Pangolin" pitchFamily="2" charset="77"/>
              </a:rPr>
              <a:t> book.</a:t>
            </a:r>
          </a:p>
        </p:txBody>
      </p:sp>
    </p:spTree>
    <p:extLst>
      <p:ext uri="{BB962C8B-B14F-4D97-AF65-F5344CB8AC3E}">
        <p14:creationId xmlns:p14="http://schemas.microsoft.com/office/powerpoint/2010/main" val="33468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71049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lt2"/>
                </a:solidFill>
              </a:rPr>
              <a:t>Choose the correct answer</a:t>
            </a:r>
            <a:endParaRPr sz="25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1</a:t>
            </a:r>
          </a:p>
        </p:txBody>
      </p:sp>
      <p:pic>
        <p:nvPicPr>
          <p:cNvPr id="4" name="U5 Communication - 1" descr="U5 Communication - 1">
            <a:hlinkClick r:id="" action="ppaction://media"/>
            <a:extLst>
              <a:ext uri="{FF2B5EF4-FFF2-40B4-BE49-F238E27FC236}">
                <a16:creationId xmlns:a16="http://schemas.microsoft.com/office/drawing/2014/main" id="{7AF83D86-E186-634C-F44D-20FB07A4F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8416" y="4115793"/>
            <a:ext cx="1492159" cy="83934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C7E881-7CC1-3373-7FD1-46E9DA109391}"/>
              </a:ext>
            </a:extLst>
          </p:cNvPr>
          <p:cNvSpPr/>
          <p:nvPr/>
        </p:nvSpPr>
        <p:spPr>
          <a:xfrm>
            <a:off x="3603220" y="1038661"/>
            <a:ext cx="2095500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156D5-9C38-30C6-DC9D-11FB12289714}"/>
              </a:ext>
            </a:extLst>
          </p:cNvPr>
          <p:cNvSpPr txBox="1"/>
          <p:nvPr/>
        </p:nvSpPr>
        <p:spPr>
          <a:xfrm>
            <a:off x="3497502" y="1453983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233FDB-9384-29FD-12B8-34669593FE06}"/>
              </a:ext>
            </a:extLst>
          </p:cNvPr>
          <p:cNvCxnSpPr>
            <a:cxnSpLocks/>
          </p:cNvCxnSpPr>
          <p:nvPr/>
        </p:nvCxnSpPr>
        <p:spPr>
          <a:xfrm>
            <a:off x="3646727" y="1456663"/>
            <a:ext cx="184919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BDA3EC-5AD2-9D91-1752-9D54AF1C3AC6}"/>
              </a:ext>
            </a:extLst>
          </p:cNvPr>
          <p:cNvCxnSpPr>
            <a:cxnSpLocks/>
          </p:cNvCxnSpPr>
          <p:nvPr/>
        </p:nvCxnSpPr>
        <p:spPr>
          <a:xfrm>
            <a:off x="2367202" y="2187773"/>
            <a:ext cx="95058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F3BC311-FA7B-8F64-DAF3-65D4E7550AFB}"/>
              </a:ext>
            </a:extLst>
          </p:cNvPr>
          <p:cNvSpPr txBox="1"/>
          <p:nvPr/>
        </p:nvSpPr>
        <p:spPr>
          <a:xfrm>
            <a:off x="1723052" y="2201794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11BF8C-EA14-338D-09D5-E8C23CEFAF9A}"/>
              </a:ext>
            </a:extLst>
          </p:cNvPr>
          <p:cNvCxnSpPr>
            <a:cxnSpLocks/>
          </p:cNvCxnSpPr>
          <p:nvPr/>
        </p:nvCxnSpPr>
        <p:spPr>
          <a:xfrm>
            <a:off x="1461424" y="2908696"/>
            <a:ext cx="102460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F9128E-9180-6BA9-D35C-E11C9FEDE2CD}"/>
              </a:ext>
            </a:extLst>
          </p:cNvPr>
          <p:cNvSpPr txBox="1"/>
          <p:nvPr/>
        </p:nvSpPr>
        <p:spPr>
          <a:xfrm>
            <a:off x="821386" y="2949605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F4DCF0-FE68-7046-600A-9F119A414332}"/>
              </a:ext>
            </a:extLst>
          </p:cNvPr>
          <p:cNvCxnSpPr>
            <a:cxnSpLocks/>
          </p:cNvCxnSpPr>
          <p:nvPr/>
        </p:nvCxnSpPr>
        <p:spPr>
          <a:xfrm>
            <a:off x="1027351" y="3633170"/>
            <a:ext cx="81097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372EBCD-A88D-F2E0-C559-1D7D0B25122C}"/>
              </a:ext>
            </a:extLst>
          </p:cNvPr>
          <p:cNvSpPr txBox="1"/>
          <p:nvPr/>
        </p:nvSpPr>
        <p:spPr>
          <a:xfrm>
            <a:off x="464552" y="3647148"/>
            <a:ext cx="199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proper name</a:t>
            </a:r>
            <a:endParaRPr lang="en-VN" b="1" dirty="0">
              <a:solidFill>
                <a:schemeClr val="accent2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DA8749-C790-5EB0-F473-A7615C3ED4EC}"/>
              </a:ext>
            </a:extLst>
          </p:cNvPr>
          <p:cNvCxnSpPr>
            <a:cxnSpLocks/>
          </p:cNvCxnSpPr>
          <p:nvPr/>
        </p:nvCxnSpPr>
        <p:spPr>
          <a:xfrm>
            <a:off x="5396690" y="4292798"/>
            <a:ext cx="6040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1C14443-332E-5D16-1C2E-C752A6391C5A}"/>
              </a:ext>
            </a:extLst>
          </p:cNvPr>
          <p:cNvSpPr/>
          <p:nvPr/>
        </p:nvSpPr>
        <p:spPr>
          <a:xfrm>
            <a:off x="2349009" y="1773888"/>
            <a:ext cx="968780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49F2615-2D10-194D-9412-4B31F6664CA6}"/>
              </a:ext>
            </a:extLst>
          </p:cNvPr>
          <p:cNvSpPr/>
          <p:nvPr/>
        </p:nvSpPr>
        <p:spPr>
          <a:xfrm>
            <a:off x="1432838" y="2496156"/>
            <a:ext cx="1098526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EE9BFDA-47DC-50D6-9374-54805A0F2C83}"/>
              </a:ext>
            </a:extLst>
          </p:cNvPr>
          <p:cNvSpPr/>
          <p:nvPr/>
        </p:nvSpPr>
        <p:spPr>
          <a:xfrm>
            <a:off x="1012708" y="3229569"/>
            <a:ext cx="877876" cy="325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08AE17-8DB9-00B4-372A-1B25AA46B2A4}"/>
              </a:ext>
            </a:extLst>
          </p:cNvPr>
          <p:cNvSpPr txBox="1"/>
          <p:nvPr/>
        </p:nvSpPr>
        <p:spPr>
          <a:xfrm>
            <a:off x="4734277" y="4333463"/>
            <a:ext cx="199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proper name</a:t>
            </a:r>
            <a:endParaRPr lang="en-VN" b="1" dirty="0">
              <a:solidFill>
                <a:schemeClr val="accent2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B7016F5-875B-47FA-5C4A-3E902BF267AE}"/>
              </a:ext>
            </a:extLst>
          </p:cNvPr>
          <p:cNvSpPr/>
          <p:nvPr/>
        </p:nvSpPr>
        <p:spPr>
          <a:xfrm>
            <a:off x="5372527" y="3927061"/>
            <a:ext cx="604060" cy="325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Google Shape;1160;p38">
            <a:extLst>
              <a:ext uri="{FF2B5EF4-FFF2-40B4-BE49-F238E27FC236}">
                <a16:creationId xmlns:a16="http://schemas.microsoft.com/office/drawing/2014/main" id="{E319B1FC-4E42-DFB1-6ADB-08D5F000A0A4}"/>
              </a:ext>
            </a:extLst>
          </p:cNvPr>
          <p:cNvSpPr txBox="1"/>
          <p:nvPr/>
        </p:nvSpPr>
        <p:spPr>
          <a:xfrm>
            <a:off x="516180" y="1005348"/>
            <a:ext cx="7704000" cy="376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(grandmothers / grandmother's)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house is in Hanoi.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This is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(sister's / sister')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desk.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(cousin's / cousin)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dad is my uncle.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4. (Nam's / Nam')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house is small.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There are two bedrooms in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(Ans / </a:t>
            </a:r>
            <a:r>
              <a:rPr lang="en-US" sz="2200" b="1" dirty="0" err="1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An's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)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 flat.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/>
      <p:bldP spid="21" grpId="0"/>
      <p:bldP spid="27" grpId="0"/>
      <p:bldP spid="30" grpId="0" animBg="1"/>
      <p:bldP spid="32" grpId="0" animBg="1"/>
      <p:bldP spid="33" grpId="0" animBg="1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1EFD43-BA8F-EC49-D6D5-A3EFBC601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97" y="906693"/>
            <a:ext cx="9010186" cy="3330114"/>
          </a:xfrm>
        </p:spPr>
        <p:txBody>
          <a:bodyPr/>
          <a:lstStyle/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1. </a:t>
            </a:r>
            <a:r>
              <a:rPr lang="en-US" sz="2200" dirty="0" err="1"/>
              <a:t>Thuc</a:t>
            </a:r>
            <a:r>
              <a:rPr lang="en-US" sz="2200" dirty="0"/>
              <a:t> Anh is _________ cousin. (Mi)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2</a:t>
            </a:r>
            <a:r>
              <a:rPr lang="en-US" sz="2200" dirty="0"/>
              <a:t>. This is their  _________ chair. (teacher)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3</a:t>
            </a:r>
            <a:r>
              <a:rPr lang="en-US" sz="2200" dirty="0"/>
              <a:t>. Where is  _________ computer? (Nick)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4. </a:t>
            </a:r>
            <a:r>
              <a:rPr lang="en-US" sz="2200" dirty="0"/>
              <a:t>My  _________ motorbike is in the garden. (father)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5</a:t>
            </a:r>
            <a:r>
              <a:rPr lang="en-US" sz="2200" dirty="0"/>
              <a:t>. My  _________ bedroom is next to the living room. (brother)</a:t>
            </a:r>
          </a:p>
          <a:p>
            <a:pPr marL="127000" indent="0">
              <a:lnSpc>
                <a:spcPts val="2840"/>
              </a:lnSpc>
              <a:buNone/>
            </a:pPr>
            <a:endParaRPr lang="en-VN" sz="2200" dirty="0"/>
          </a:p>
        </p:txBody>
      </p:sp>
      <p:sp>
        <p:nvSpPr>
          <p:cNvPr id="3" name="Google Shape;1158;p38">
            <a:extLst>
              <a:ext uri="{FF2B5EF4-FFF2-40B4-BE49-F238E27FC236}">
                <a16:creationId xmlns:a16="http://schemas.microsoft.com/office/drawing/2014/main" id="{68F13BA5-865F-A80E-2EEB-5C717DC975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890" y="2294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</a:rPr>
              <a:t>Complete the sentences with the correct possessive forms.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314384-BFD6-44EE-4130-B873E7040230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F190-B216-5037-2D23-59016F85C6FF}"/>
              </a:ext>
            </a:extLst>
          </p:cNvPr>
          <p:cNvSpPr txBox="1"/>
          <p:nvPr/>
        </p:nvSpPr>
        <p:spPr>
          <a:xfrm>
            <a:off x="2402114" y="906693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Mi’s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A7136-91A2-C75E-BEBA-6328BAAB90F2}"/>
              </a:ext>
            </a:extLst>
          </p:cNvPr>
          <p:cNvSpPr txBox="1"/>
          <p:nvPr/>
        </p:nvSpPr>
        <p:spPr>
          <a:xfrm>
            <a:off x="2445657" y="1581607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teacher’s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FEEE5-65FF-565A-48C9-88AC0FE66655}"/>
              </a:ext>
            </a:extLst>
          </p:cNvPr>
          <p:cNvSpPr txBox="1"/>
          <p:nvPr/>
        </p:nvSpPr>
        <p:spPr>
          <a:xfrm>
            <a:off x="2075543" y="2354493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Nick’s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099A2-B695-41DF-2E10-A96F42CF6CCA}"/>
              </a:ext>
            </a:extLst>
          </p:cNvPr>
          <p:cNvSpPr txBox="1"/>
          <p:nvPr/>
        </p:nvSpPr>
        <p:spPr>
          <a:xfrm>
            <a:off x="1367971" y="3072950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Quicksand Medium"/>
                <a:sym typeface="Quicksand Medium"/>
              </a:rPr>
              <a:t>f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ather’s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 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9D6E5-FC6F-B5DA-DE30-E417281E9B3C}"/>
              </a:ext>
            </a:extLst>
          </p:cNvPr>
          <p:cNvSpPr txBox="1"/>
          <p:nvPr/>
        </p:nvSpPr>
        <p:spPr>
          <a:xfrm>
            <a:off x="1324428" y="3780521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Quicksand Medium"/>
                <a:sym typeface="Quicksand Medium"/>
              </a:rPr>
              <a:t>b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rother’s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7;p9"/>
          <p:cNvSpPr/>
          <p:nvPr/>
        </p:nvSpPr>
        <p:spPr>
          <a:xfrm>
            <a:off x="0" y="1077218"/>
            <a:ext cx="9144000" cy="4066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</a:t>
            </a:r>
            <a:endParaRPr sz="1350" b="1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Where is the boy’s book? </a:t>
            </a:r>
          </a:p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The boy’s book is ON the desk.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9337" y="1829476"/>
            <a:ext cx="2287158" cy="2530776"/>
            <a:chOff x="359337" y="1829476"/>
            <a:chExt cx="2287158" cy="2530776"/>
          </a:xfrm>
        </p:grpSpPr>
        <p:pic>
          <p:nvPicPr>
            <p:cNvPr id="1028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37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94" y="1829476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27821" y="3898587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54144" y="2020435"/>
            <a:ext cx="2287158" cy="2339817"/>
            <a:chOff x="3381867" y="2020435"/>
            <a:chExt cx="2287158" cy="2339817"/>
          </a:xfrm>
        </p:grpSpPr>
        <p:pic>
          <p:nvPicPr>
            <p:cNvPr id="8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867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24" y="3249797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50350" y="3898587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00999" y="2020435"/>
            <a:ext cx="3014921" cy="2318208"/>
            <a:chOff x="5900999" y="2020435"/>
            <a:chExt cx="3014921" cy="2318208"/>
          </a:xfrm>
        </p:grpSpPr>
        <p:pic>
          <p:nvPicPr>
            <p:cNvPr id="10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762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999" y="3249796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67625" y="3876978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3761731" y="1244825"/>
            <a:ext cx="2979473" cy="471622"/>
          </a:xfrm>
          <a:prstGeom prst="wedgeRoundRectCallout">
            <a:avLst>
              <a:gd name="adj1" fmla="val -40566"/>
              <a:gd name="adj2" fmla="val -788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angolin" pitchFamily="2" charset="77"/>
              </a:rPr>
              <a:t>prepositions of place</a:t>
            </a:r>
          </a:p>
        </p:txBody>
      </p:sp>
      <p:sp>
        <p:nvSpPr>
          <p:cNvPr id="19" name="Oval 18"/>
          <p:cNvSpPr/>
          <p:nvPr/>
        </p:nvSpPr>
        <p:spPr>
          <a:xfrm>
            <a:off x="1227821" y="3920194"/>
            <a:ext cx="418449" cy="418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9227" y="4451003"/>
            <a:ext cx="8706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To describe </a:t>
            </a:r>
            <a:r>
              <a:rPr lang="en-US" sz="20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where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people or things are, we use prepositions of place.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7149B7-8036-F189-5AA5-462D58B0AF1D}"/>
              </a:ext>
            </a:extLst>
          </p:cNvPr>
          <p:cNvSpPr txBox="1"/>
          <p:nvPr/>
        </p:nvSpPr>
        <p:spPr>
          <a:xfrm>
            <a:off x="-1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Where is the boy’s book? </a:t>
            </a:r>
          </a:p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The boy’s book is </a:t>
            </a:r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ON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the desk.</a:t>
            </a:r>
          </a:p>
        </p:txBody>
      </p:sp>
    </p:spTree>
    <p:extLst>
      <p:ext uri="{BB962C8B-B14F-4D97-AF65-F5344CB8AC3E}">
        <p14:creationId xmlns:p14="http://schemas.microsoft.com/office/powerpoint/2010/main" val="28305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9"/>
          <p:cNvSpPr/>
          <p:nvPr/>
        </p:nvSpPr>
        <p:spPr>
          <a:xfrm>
            <a:off x="2687151" y="1281255"/>
            <a:ext cx="2733339" cy="119931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75" name="Google Shape;1175;p39"/>
          <p:cNvSpPr txBox="1">
            <a:spLocks noGrp="1"/>
          </p:cNvSpPr>
          <p:nvPr>
            <p:ph type="title" idx="4294967295"/>
          </p:nvPr>
        </p:nvSpPr>
        <p:spPr>
          <a:xfrm>
            <a:off x="265157" y="147299"/>
            <a:ext cx="8729330" cy="606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2"/>
                </a:solidFill>
              </a:rPr>
              <a:t>How many ‘prepositions of place’ do you know?</a:t>
            </a:r>
            <a:endParaRPr b="1" dirty="0">
              <a:solidFill>
                <a:schemeClr val="lt2"/>
              </a:solidFill>
            </a:endParaRPr>
          </a:p>
        </p:txBody>
      </p:sp>
      <p:sp>
        <p:nvSpPr>
          <p:cNvPr id="1187" name="Google Shape;1187;p39"/>
          <p:cNvSpPr txBox="1">
            <a:spLocks noGrp="1"/>
          </p:cNvSpPr>
          <p:nvPr>
            <p:ph type="subTitle" idx="4294967295"/>
          </p:nvPr>
        </p:nvSpPr>
        <p:spPr>
          <a:xfrm>
            <a:off x="2883640" y="1491743"/>
            <a:ext cx="2361047" cy="33496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/>
              <a:t>P</a:t>
            </a:r>
            <a:r>
              <a:rPr lang="en" sz="2800" b="1" dirty="0"/>
              <a:t>repositions of place</a:t>
            </a:r>
            <a:endParaRPr sz="2800" b="1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094457-352E-8251-132D-5A79BFBF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78" y="695732"/>
            <a:ext cx="1649808" cy="17867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CCAA59-7439-86A9-B765-DC4127238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4"/>
          <a:stretch/>
        </p:blipFill>
        <p:spPr>
          <a:xfrm>
            <a:off x="37200" y="2522857"/>
            <a:ext cx="1775438" cy="16132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6D666E-41A2-ED53-CA85-1477276B0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489" y="3174093"/>
            <a:ext cx="1850584" cy="19240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A067E59-EDD9-DCD6-C9E9-4B3C1C53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695" y="3324595"/>
            <a:ext cx="2090253" cy="16202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0C49F97-43B5-80AF-03C9-B4517DA89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455" y="801031"/>
            <a:ext cx="1724679" cy="17060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05FCD1-044F-28A1-ADB0-3AE4797C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521" y="3274113"/>
            <a:ext cx="1860109" cy="18334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DD14C6-15F6-1829-2EF2-D3A594129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57" y="2702596"/>
            <a:ext cx="1856543" cy="1731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71049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lt2"/>
                </a:solidFill>
              </a:rPr>
              <a:t>Write the correct preposition under the picture</a:t>
            </a:r>
            <a:endParaRPr sz="23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FF9F5"/>
                </a:solidFill>
                <a:latin typeface="Franklin Gothic Medium" panose="020B0603020102020204" pitchFamily="34" charset="0"/>
              </a:rPr>
              <a:t>3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FF9F5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4E37556-D837-CCDE-ABE5-7A8E65A9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0" y="800786"/>
            <a:ext cx="1482125" cy="17234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A2FCBC-9E3C-B6E6-4604-EDBAE462A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4" y="709148"/>
            <a:ext cx="2096716" cy="17955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90364E-2572-CF42-CCCD-4374902A3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1642"/>
            <a:ext cx="2115401" cy="19095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358D79-01AB-0203-F7C2-C2AEDF0E8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09" y="992200"/>
            <a:ext cx="1456871" cy="15289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B9CEA7-D599-6241-5A16-2FC21D6FC2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72" y="2635315"/>
            <a:ext cx="1893925" cy="19095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CAB1AA-2AFB-35E3-18F8-866C60C5D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031261"/>
            <a:ext cx="2481555" cy="1398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EFC4B4-F4FB-3F84-0735-1A80C26A6D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1" y="2971072"/>
            <a:ext cx="1993697" cy="15737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DCDE45-CA17-35DB-774E-79B390E3E2E9}"/>
              </a:ext>
            </a:extLst>
          </p:cNvPr>
          <p:cNvSpPr/>
          <p:nvPr/>
        </p:nvSpPr>
        <p:spPr>
          <a:xfrm>
            <a:off x="385854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A0BF836-586A-4B6E-9580-1D22A7790207}"/>
              </a:ext>
            </a:extLst>
          </p:cNvPr>
          <p:cNvSpPr/>
          <p:nvPr/>
        </p:nvSpPr>
        <p:spPr>
          <a:xfrm>
            <a:off x="2571306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FE8E4FA-F6FE-27B3-B4AA-3BB1D996BA3A}"/>
              </a:ext>
            </a:extLst>
          </p:cNvPr>
          <p:cNvSpPr/>
          <p:nvPr/>
        </p:nvSpPr>
        <p:spPr>
          <a:xfrm>
            <a:off x="5080308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99F72EE-5C94-8F23-6680-C4D7041B1F91}"/>
              </a:ext>
            </a:extLst>
          </p:cNvPr>
          <p:cNvSpPr/>
          <p:nvPr/>
        </p:nvSpPr>
        <p:spPr>
          <a:xfrm>
            <a:off x="7335409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673FDD5-AF5E-346B-F65C-C2669E447728}"/>
              </a:ext>
            </a:extLst>
          </p:cNvPr>
          <p:cNvSpPr/>
          <p:nvPr/>
        </p:nvSpPr>
        <p:spPr>
          <a:xfrm>
            <a:off x="651662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C72B200-B062-3765-842C-2DC9E9F8E60A}"/>
              </a:ext>
            </a:extLst>
          </p:cNvPr>
          <p:cNvSpPr/>
          <p:nvPr/>
        </p:nvSpPr>
        <p:spPr>
          <a:xfrm>
            <a:off x="2966450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F3873CC-E962-590B-E83E-E4AB39974C68}"/>
              </a:ext>
            </a:extLst>
          </p:cNvPr>
          <p:cNvSpPr/>
          <p:nvPr/>
        </p:nvSpPr>
        <p:spPr>
          <a:xfrm>
            <a:off x="5145565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92993-83AB-4C6C-B9A2-2E94F37730E3}"/>
              </a:ext>
            </a:extLst>
          </p:cNvPr>
          <p:cNvSpPr txBox="1"/>
          <p:nvPr/>
        </p:nvSpPr>
        <p:spPr>
          <a:xfrm>
            <a:off x="6966201" y="3172984"/>
            <a:ext cx="1915885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1600" dirty="0">
                <a:latin typeface="Century Gothic" panose="020B0502020202020204" pitchFamily="34" charset="0"/>
              </a:rPr>
              <a:t>in</a:t>
            </a:r>
            <a:endParaRPr lang="en-VN" sz="1600" dirty="0">
              <a:latin typeface="Century Gothic" panose="020B0502020202020204" pitchFamily="34" charset="0"/>
            </a:endParaRPr>
          </a:p>
          <a:p>
            <a:pPr lvl="1" algn="ctr"/>
            <a:r>
              <a:rPr lang="en-VN" sz="1600" dirty="0">
                <a:latin typeface="Century Gothic" panose="020B0502020202020204" pitchFamily="34" charset="0"/>
              </a:rPr>
              <a:t>on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n</a:t>
            </a:r>
            <a:r>
              <a:rPr lang="en-VN" sz="1600" dirty="0">
                <a:latin typeface="Century Gothic" panose="020B0502020202020204" pitchFamily="34" charset="0"/>
              </a:rPr>
              <a:t>ext to	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behind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in front of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u</a:t>
            </a:r>
            <a:r>
              <a:rPr lang="en-VN" sz="1600" dirty="0">
                <a:latin typeface="Century Gothic" panose="020B0502020202020204" pitchFamily="34" charset="0"/>
              </a:rPr>
              <a:t>nder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between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4564E5-8060-40AD-03A8-3AC6E153DCF8}"/>
              </a:ext>
            </a:extLst>
          </p:cNvPr>
          <p:cNvSpPr txBox="1"/>
          <p:nvPr/>
        </p:nvSpPr>
        <p:spPr>
          <a:xfrm>
            <a:off x="572479" y="2476865"/>
            <a:ext cx="906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VN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11192903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un Activities to Celebrate South America's Children's Day by Slidesgo">
  <a:themeElements>
    <a:clrScheme name="Simple Light">
      <a:dk1>
        <a:srgbClr val="333333"/>
      </a:dk1>
      <a:lt1>
        <a:srgbClr val="FFF9F5"/>
      </a:lt1>
      <a:dk2>
        <a:srgbClr val="6556A9"/>
      </a:dk2>
      <a:lt2>
        <a:srgbClr val="54A8B0"/>
      </a:lt2>
      <a:accent1>
        <a:srgbClr val="F8BA33"/>
      </a:accent1>
      <a:accent2>
        <a:srgbClr val="E16562"/>
      </a:accent2>
      <a:accent3>
        <a:srgbClr val="F08BC4"/>
      </a:accent3>
      <a:accent4>
        <a:srgbClr val="929AEA"/>
      </a:accent4>
      <a:accent5>
        <a:srgbClr val="53B687"/>
      </a:accent5>
      <a:accent6>
        <a:srgbClr val="F5E2D7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534</Words>
  <Application>Microsoft Office PowerPoint</Application>
  <PresentationFormat>On-screen Show (16:9)</PresentationFormat>
  <Paragraphs>135</Paragraphs>
  <Slides>19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Franklin Gothic Medium</vt:lpstr>
      <vt:lpstr>Century Gothic</vt:lpstr>
      <vt:lpstr>Pangolin</vt:lpstr>
      <vt:lpstr>Arial</vt:lpstr>
      <vt:lpstr>Arimo</vt:lpstr>
      <vt:lpstr>Fredoka One</vt:lpstr>
      <vt:lpstr>Quicksand</vt:lpstr>
      <vt:lpstr>Quicksand Medium</vt:lpstr>
      <vt:lpstr>Calibri</vt:lpstr>
      <vt:lpstr>Pre-K Fun Activities to Celebrate South America's Children's Day by Slidesgo</vt:lpstr>
      <vt:lpstr>1_Office Theme</vt:lpstr>
      <vt:lpstr>PowerPoint Presentation</vt:lpstr>
      <vt:lpstr>What are possessive cases in the video?</vt:lpstr>
      <vt:lpstr>UNIT 2 MY HOUSE</vt:lpstr>
      <vt:lpstr>PowerPoint Presentation</vt:lpstr>
      <vt:lpstr>Choose the correct answer</vt:lpstr>
      <vt:lpstr>Complete the sentences with the correct possessive forms. </vt:lpstr>
      <vt:lpstr>PowerPoint Presentation</vt:lpstr>
      <vt:lpstr>How many ‘prepositions of place’ do you know?</vt:lpstr>
      <vt:lpstr>Write the correct preposition under the picture</vt:lpstr>
      <vt:lpstr>CHECK YOUR ANSWERS</vt:lpstr>
      <vt:lpstr>CHECK YOUR ANSWERS</vt:lpstr>
      <vt:lpstr>PowerPoint Presentation</vt:lpstr>
      <vt:lpstr>MEMORY CHALLENGE:</vt:lpstr>
      <vt:lpstr>MEMORY CHALLENGE</vt:lpstr>
      <vt:lpstr>Write T/F for each sentence. Correct the false sentences.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Admin</cp:lastModifiedBy>
  <cp:revision>17</cp:revision>
  <dcterms:modified xsi:type="dcterms:W3CDTF">2024-11-15T08:49:40Z</dcterms:modified>
</cp:coreProperties>
</file>